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theme/themeOverride12.xml" ContentType="application/vnd.openxmlformats-officedocument.themeOverride+xml"/>
  <Override PartName="/ppt/slides/slide36.xml" ContentType="application/vnd.openxmlformats-officedocument.presentationml.slide+xml"/>
  <Override PartName="/ppt/notesSlides/notesSlide38.xml" ContentType="application/vnd.openxmlformats-officedocument.presentationml.notesSlide+xml"/>
  <Override PartName="/ppt/charts/colors6.xml" ContentType="application/vnd.ms-office.chartcolorstyle+xml"/>
  <Override PartName="/ppt/slides/slide25.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tags/tag1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heme/themeOverride17.xml" ContentType="application/vnd.openxmlformats-officedocument.themeOverride+xml"/>
  <Override PartName="/ppt/notesSlides/notesSlide30.xml" ContentType="application/vnd.openxmlformats-officedocument.presentationml.notesSlide+xml"/>
  <Override PartName="/ppt/theme/themeOverride28.xml" ContentType="application/vnd.openxmlformats-officedocument.themeOverride+xml"/>
  <Override PartName="/ppt/notesSlides/notesSlide7.xml" ContentType="application/vnd.openxmlformats-officedocument.presentationml.notesSlide+xml"/>
  <Override PartName="/ppt/tags/tag12.xml" ContentType="application/vnd.openxmlformats-officedocument.presentationml.tags+xml"/>
  <Default Extension="xlsx" ContentType="application/vnd.openxmlformats-officedocument.spreadsheetml.sheet"/>
  <Override PartName="/ppt/charts/chart3.xml" ContentType="application/vnd.openxmlformats-officedocument.drawingml.chart+xml"/>
  <Override PartName="/ppt/diagrams/layout1.xml" ContentType="application/vnd.openxmlformats-officedocument.drawingml.diagramLayout+xml"/>
  <Override PartName="/ppt/diagrams/data2.xml" ContentType="application/vnd.openxmlformats-officedocument.drawingml.diagramData+xml"/>
  <Override PartName="/ppt/theme/themeOverride24.xml" ContentType="application/vnd.openxmlformats-officedocument.themeOverride+xml"/>
  <Override PartName="/ppt/tags/tag23.xml" ContentType="application/vnd.openxmlformats-officedocument.presentationml.tags+xml"/>
  <Override PartName="/ppt/charts/style5.xml" ContentType="application/vnd.ms-office.chartstyle+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heme/themeOverride13.xml" ContentType="application/vnd.openxmlformats-officedocument.themeOverrid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theme/themeOverride20.xml" ContentType="application/vnd.openxmlformats-officedocument.themeOverride+xml"/>
  <Override PartName="/ppt/diagrams/drawing3.xml" ContentType="application/vnd.ms-office.drawingml.diagramDrawing+xml"/>
  <Override PartName="/ppt/theme/themeOverride31.xml" ContentType="application/vnd.openxmlformats-officedocument.themeOverride+xml"/>
  <Override PartName="/ppt/charts/style1.xml" ContentType="application/vnd.ms-office.chartstyl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theme/themeOverride6.xml" ContentType="application/vnd.openxmlformats-officedocument.themeOverride+xml"/>
  <Override PartName="/ppt/diagrams/quickStyle3.xml" ContentType="application/vnd.openxmlformats-officedocument.drawingml.diagramStyl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tags/tag17.xml" ContentType="application/vnd.openxmlformats-officedocument.presentationml.tags+xml"/>
  <Override PartName="/ppt/theme/themeOverride29.xml" ContentType="application/vnd.openxmlformats-officedocument.themeOverr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theme/themeOverride18.xml" ContentType="application/vnd.openxmlformats-officedocument.themeOverride+xml"/>
  <Override PartName="/ppt/diagrams/layout2.xml" ContentType="application/vnd.openxmlformats-officedocument.drawingml.diagramLayout+xml"/>
  <Override PartName="/ppt/notesSlides/notesSlide31.xml" ContentType="application/vnd.openxmlformats-officedocument.presentationml.notesSlide+xml"/>
  <Override PartName="/ppt/tags/tag24.xml" ContentType="application/vnd.openxmlformats-officedocument.presentationml.tags+xml"/>
  <Override PartName="/ppt/tags/tag13.xml" ContentType="application/vnd.openxmlformats-officedocument.presentationml.tags+xml"/>
  <Override PartName="/ppt/charts/chart4.xml" ContentType="application/vnd.openxmlformats-officedocument.drawingml.chart+xml"/>
  <Override PartName="/ppt/diagrams/data3.xml" ContentType="application/vnd.openxmlformats-officedocument.drawingml.diagramData+xml"/>
  <Override PartName="/ppt/theme/themeOverride25.xml" ContentType="application/vnd.openxmlformats-officedocument.themeOverride+xml"/>
  <Override PartName="/ppt/charts/style6.xml" ContentType="application/vnd.ms-office.chartstyle+xml"/>
  <Override PartName="/ppt/notesSlides/notesSlide4.xml" ContentType="application/vnd.openxmlformats-officedocument.presentationml.notesSlide+xml"/>
  <Override PartName="/ppt/theme/themeOverride14.xml" ContentType="application/vnd.openxmlformats-officedocument.themeOverride+xml"/>
  <Override PartName="/ppt/tags/tag20.xml" ContentType="application/vnd.openxmlformats-officedocument.presentationml.tags+xml"/>
  <Override PartName="/ppt/theme/themeOverride32.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heme/themeOverride7.xml" ContentType="application/vnd.openxmlformats-officedocument.themeOverride+xml"/>
  <Override PartName="/ppt/diagrams/colors1.xml" ContentType="application/vnd.openxmlformats-officedocument.drawingml.diagramColors+xml"/>
  <Override PartName="/ppt/theme/themeOverride21.xml" ContentType="application/vnd.openxmlformats-officedocument.themeOverride+xml"/>
  <Override PartName="/ppt/charts/style2.xml" ContentType="application/vnd.ms-office.chart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theme/themeOverride10.xml" ContentType="application/vnd.openxmlformats-officedocument.themeOverrid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charts/colors4.xml" ContentType="application/vnd.ms-office.chartcolorstyl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heme/themeOverride19.xml" ContentType="application/vnd.openxmlformats-officedocument.themeOverride+xml"/>
  <Override PartName="/ppt/tags/tag18.xml" ContentType="application/vnd.openxmlformats-officedocument.presentationml.tags+xml"/>
  <Override PartName="/ppt/notesSlides/notesSlide32.xml" ContentType="application/vnd.openxmlformats-officedocument.presentationml.notesSlide+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diagrams/layout3.xml" ContentType="application/vnd.openxmlformats-officedocument.drawingml.diagramLayout+xml"/>
  <Override PartName="/ppt/tags/tag25.xml" ContentType="application/vnd.openxmlformats-officedocument.presentationml.tags+xml"/>
  <Override PartName="/ppt/notesSlides/notesSlide10.xml" ContentType="application/vnd.openxmlformats-officedocument.presentationml.notesSlide+xml"/>
  <Override PartName="/ppt/theme/themeOverride15.xml" ContentType="application/vnd.openxmlformats-officedocument.themeOverride+xml"/>
  <Override PartName="/ppt/charts/chart5.xml" ContentType="application/vnd.openxmlformats-officedocument.drawingml.chart+xml"/>
  <Override PartName="/ppt/theme/themeOverride26.xml" ContentType="application/vnd.openxmlformats-officedocument.themeOverride+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theme/themeOverride22.xml" ContentType="application/vnd.openxmlformats-officedocument.themeOverride+xml"/>
  <Override PartName="/ppt/tags/tag21.xml" ContentType="application/vnd.openxmlformats-officedocument.presentationml.tags+xml"/>
  <Override PartName="/ppt/theme/themeOverride33.xml" ContentType="application/vnd.openxmlformats-officedocument.themeOverride+xml"/>
  <Override PartName="/ppt/charts/style3.xml" ContentType="application/vnd.ms-office.chartstyl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ags/tag7.xml" ContentType="application/vnd.openxmlformats-officedocument.presentationml.tags+xml"/>
  <Override PartName="/ppt/notesSlides/notesSlide1.xml" ContentType="application/vnd.openxmlformats-officedocument.presentationml.notesSlide+xml"/>
  <Override PartName="/ppt/theme/themeOverride8.xml" ContentType="application/vnd.openxmlformats-officedocument.themeOverride+xml"/>
  <Override PartName="/ppt/theme/themeOverride11.xml" ContentType="application/vnd.openxmlformats-officedocument.themeOverr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tags/tag3.xml" ContentType="application/vnd.openxmlformats-officedocument.presentationml.tags+xml"/>
  <Override PartName="/ppt/theme/themeOverride4.xml" ContentType="application/vnd.openxmlformats-officedocument.themeOverride+xml"/>
  <Override PartName="/ppt/diagrams/quickStyle1.xml" ContentType="application/vnd.openxmlformats-officedocument.drawingml.diagramStyle+xml"/>
  <Default Extension="jpeg" ContentType="image/jpeg"/>
  <Override PartName="/ppt/notesSlides/notesSlide37.xml" ContentType="application/vnd.openxmlformats-officedocument.presentationml.notesSlide+xml"/>
  <Override PartName="/ppt/charts/colors5.xml" ContentType="application/vnd.ms-office.chartcolorstyle+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tags/tag19.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tags/tag26.xml" ContentType="application/vnd.openxmlformats-officedocument.presentationml.tags+xml"/>
  <Override PartName="/ppt/charts/colors1.xml" ContentType="application/vnd.ms-office.chartcolorstyle+xml"/>
  <Override PartName="/ppt/notesSlides/notesSlide11.xml" ContentType="application/vnd.openxmlformats-officedocument.presentationml.notesSlide+xml"/>
  <Override PartName="/ppt/tags/tag15.xml" ContentType="application/vnd.openxmlformats-officedocument.presentationml.tags+xml"/>
  <Override PartName="/ppt/charts/chart6.xml" ContentType="application/vnd.openxmlformats-officedocument.drawingml.chart+xml"/>
  <Override PartName="/ppt/theme/themeOverride27.xml" ContentType="application/vnd.openxmlformats-officedocument.themeOverr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theme/themeOverride16.xml" ContentType="application/vnd.openxmlformats-officedocument.themeOverride+xml"/>
  <Override PartName="/ppt/tags/tag22.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heme/themeOverride9.xml" ContentType="application/vnd.openxmlformats-officedocument.themeOverride+xml"/>
  <Override PartName="/ppt/charts/chart2.xml" ContentType="application/vnd.openxmlformats-officedocument.drawingml.chart+xml"/>
  <Override PartName="/ppt/diagrams/data1.xml" ContentType="application/vnd.openxmlformats-officedocument.drawingml.diagramData+xml"/>
  <Override PartName="/ppt/diagrams/colors3.xml" ContentType="application/vnd.openxmlformats-officedocument.drawingml.diagramColors+xml"/>
  <Override PartName="/ppt/theme/themeOverride23.xml" ContentType="application/vnd.openxmlformats-officedocument.themeOverride+xml"/>
  <Override PartName="/ppt/charts/style4.xml" ContentType="application/vnd.ms-office.chartstyle+xml"/>
  <Override PartName="/ppt/slides/slide29.xml" ContentType="application/vnd.openxmlformats-officedocument.presentationml.slide+xml"/>
  <Override PartName="/ppt/diagrams/drawing2.xml" ContentType="application/vnd.ms-office.drawingml.diagramDrawing+xml"/>
  <Override PartName="/ppt/theme/themeOverride30.xml" ContentType="application/vnd.openxmlformats-officedocument.themeOverr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theme/themeOverride5.xml" ContentType="application/vnd.openxmlformats-officedocument.themeOverride+xml"/>
  <Override PartName="/ppt/diagrams/quickStyle2.xml" ContentType="application/vnd.openxmlformats-officedocument.drawingml.diagramStyle+xml"/>
  <Override PartName="/ppt/theme/theme1.xml" ContentType="application/vnd.openxmlformats-officedocument.theme+xml"/>
  <Override PartName="/ppt/slides/slide32.xml" ContentType="application/vnd.openxmlformats-officedocument.presentationml.slide+xml"/>
  <Override PartName="/ppt/notesSlides/notesSlide34.xml" ContentType="application/vnd.openxmlformats-officedocument.presentationml.notesSlide+xml"/>
  <Override PartName="/ppt/charts/colors2.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4" r:id="rId2"/>
  </p:sldMasterIdLst>
  <p:notesMasterIdLst>
    <p:notesMasterId r:id="rId43"/>
  </p:notesMasterIdLst>
  <p:sldIdLst>
    <p:sldId id="256" r:id="rId3"/>
    <p:sldId id="355" r:id="rId4"/>
    <p:sldId id="304" r:id="rId5"/>
    <p:sldId id="306" r:id="rId6"/>
    <p:sldId id="307" r:id="rId7"/>
    <p:sldId id="315" r:id="rId8"/>
    <p:sldId id="316" r:id="rId9"/>
    <p:sldId id="320" r:id="rId10"/>
    <p:sldId id="325" r:id="rId11"/>
    <p:sldId id="310" r:id="rId12"/>
    <p:sldId id="324" r:id="rId13"/>
    <p:sldId id="370" r:id="rId14"/>
    <p:sldId id="378" r:id="rId15"/>
    <p:sldId id="385" r:id="rId16"/>
    <p:sldId id="319" r:id="rId17"/>
    <p:sldId id="337" r:id="rId18"/>
    <p:sldId id="348" r:id="rId19"/>
    <p:sldId id="341" r:id="rId20"/>
    <p:sldId id="311" r:id="rId21"/>
    <p:sldId id="381" r:id="rId22"/>
    <p:sldId id="380" r:id="rId23"/>
    <p:sldId id="330" r:id="rId24"/>
    <p:sldId id="376" r:id="rId25"/>
    <p:sldId id="382" r:id="rId26"/>
    <p:sldId id="386" r:id="rId27"/>
    <p:sldId id="383" r:id="rId28"/>
    <p:sldId id="379" r:id="rId29"/>
    <p:sldId id="338" r:id="rId30"/>
    <p:sldId id="332" r:id="rId31"/>
    <p:sldId id="335" r:id="rId32"/>
    <p:sldId id="387" r:id="rId33"/>
    <p:sldId id="374" r:id="rId34"/>
    <p:sldId id="375" r:id="rId35"/>
    <p:sldId id="346" r:id="rId36"/>
    <p:sldId id="312" r:id="rId37"/>
    <p:sldId id="309" r:id="rId38"/>
    <p:sldId id="326" r:id="rId39"/>
    <p:sldId id="336" r:id="rId40"/>
    <p:sldId id="327" r:id="rId41"/>
    <p:sldId id="300" r:id="rId42"/>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首页" id="{499CFB22-73A7-4DBD-8A3D-0D6D60AF3406}">
          <p14:sldIdLst>
            <p14:sldId id="393"/>
            <p14:sldId id="394"/>
          </p14:sldIdLst>
        </p14:section>
        <p14:section name="封面/目录/转场/过渡" id="{F47C18C1-D72E-4D4D-A547-D1C49C602FBD}">
          <p14:sldIdLst>
            <p14:sldId id="256"/>
            <p14:sldId id="355"/>
            <p14:sldId id="304"/>
            <p14:sldId id="306"/>
          </p14:sldIdLst>
        </p14:section>
        <p14:section name="纯文本" id="{029EA16C-DE79-4EE7-8219-B58A49ED929E}">
          <p14:sldIdLst>
            <p14:sldId id="307"/>
            <p14:sldId id="315"/>
            <p14:sldId id="316"/>
            <p14:sldId id="320"/>
            <p14:sldId id="325"/>
          </p14:sldIdLst>
        </p14:section>
        <p14:section name="图文/人物介绍" id="{89CE2519-C9FC-4754-A0D6-F4F19E09F896}">
          <p14:sldIdLst>
            <p14:sldId id="310"/>
            <p14:sldId id="324"/>
            <p14:sldId id="370"/>
            <p14:sldId id="378"/>
            <p14:sldId id="385"/>
            <p14:sldId id="319"/>
            <p14:sldId id="337"/>
            <p14:sldId id="348"/>
          </p14:sldIdLst>
        </p14:section>
        <p14:section name="基础图表" id="{89B4DEE2-58C9-4ED7-AA6C-7C54E5E0D807}">
          <p14:sldIdLst>
            <p14:sldId id="341"/>
            <p14:sldId id="311"/>
            <p14:sldId id="381"/>
            <p14:sldId id="380"/>
            <p14:sldId id="330"/>
          </p14:sldIdLst>
        </p14:section>
        <p14:section name="逻辑关系" id="{2E3725AD-1FC9-405A-B874-23FA2CE35CB7}">
          <p14:sldIdLst>
            <p14:sldId id="376"/>
            <p14:sldId id="382"/>
            <p14:sldId id="386"/>
            <p14:sldId id="383"/>
            <p14:sldId id="379"/>
            <p14:sldId id="338"/>
            <p14:sldId id="332"/>
            <p14:sldId id="335"/>
          </p14:sldIdLst>
        </p14:section>
        <p14:section name="样机及其它" id="{91571639-38CF-40F4-9E4E-56132FD8A8AB}">
          <p14:sldIdLst>
            <p14:sldId id="387"/>
            <p14:sldId id="374"/>
            <p14:sldId id="375"/>
            <p14:sldId id="346"/>
          </p14:sldIdLst>
        </p14:section>
        <p14:section name="创意页面（可编辑度较低）" id="{D01A7162-988B-4839-A2E4-36EE73B2A1D8}">
          <p14:sldIdLst>
            <p14:sldId id="312"/>
            <p14:sldId id="309"/>
            <p14:sldId id="326"/>
            <p14:sldId id="336"/>
            <p14:sldId id="327"/>
          </p14:sldIdLst>
        </p14:section>
        <p14:section name="素材" id="{AEA3A5EC-3307-4119-8733-09436558FBBF}">
          <p14:sldIdLst>
            <p14:sldId id="300"/>
            <p14:sldId id="369"/>
            <p14:sldId id="342"/>
          </p14:sldIdLst>
        </p14:section>
        <p14:section name="设计规范" id="{263FF0B5-EA9D-4DFB-8D82-C4D92221BA31}">
          <p14:sldIdLst>
            <p14:sldId id="384"/>
            <p14:sldId id="352"/>
            <p14:sldId id="361"/>
          </p14:sldIdLst>
        </p14:section>
        <p14:section name="使用说明" id="{92AC9379-5DB2-4DFF-988E-7A604B8BC3AD}">
          <p14:sldIdLst>
            <p14:sldId id="362"/>
            <p14:sldId id="363"/>
            <p14:sldId id="364"/>
            <p14:sldId id="371"/>
            <p14:sldId id="373"/>
            <p14:sldId id="347"/>
          </p14:sldIdLst>
        </p14:section>
        <p14:section name="封底页" id="{884EA3DC-8F10-4ACA-A230-25144314AABF}">
          <p14:sldIdLst>
            <p14:sldId id="390"/>
            <p14:sldId id="391"/>
            <p14:sldId id="392"/>
            <p14:sldId id="395"/>
          </p14:sldIdLst>
        </p14:section>
      </p14:sectionLst>
    </p:ext>
    <p:ext uri="{EFAFB233-063F-42B5-8137-9DF3F51BA10A}">
      <p15:sldGuideLst xmlns:p15="http://schemas.microsoft.com/office/powerpoint/2012/main" xmlns="">
        <p15:guide id="7" pos="619" userDrawn="1">
          <p15:clr>
            <a:srgbClr val="A4A3A4"/>
          </p15:clr>
        </p15:guide>
        <p15:guide id="8" pos="7061" userDrawn="1">
          <p15:clr>
            <a:srgbClr val="A4A3A4"/>
          </p15:clr>
        </p15:guide>
        <p15:guide id="9"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D95235"/>
    <a:srgbClr val="CC4B4A"/>
    <a:srgbClr val="B5E3DF"/>
    <a:srgbClr val="F7F7F7"/>
    <a:srgbClr val="FBFBFB"/>
    <a:srgbClr val="333333"/>
    <a:srgbClr val="F6F6F5"/>
    <a:srgbClr val="4BACC6"/>
    <a:srgbClr val="036057"/>
    <a:srgbClr val="D5A4C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98355" autoAdjust="0"/>
  </p:normalViewPr>
  <p:slideViewPr>
    <p:cSldViewPr>
      <p:cViewPr varScale="1">
        <p:scale>
          <a:sx n="112" d="100"/>
          <a:sy n="112" d="100"/>
        </p:scale>
        <p:origin x="-690" y="-78"/>
      </p:cViewPr>
      <p:guideLst>
        <p:guide orient="horz" pos="2160"/>
        <p:guide pos="619"/>
        <p:guide pos="7061"/>
      </p:guideLst>
    </p:cSldViewPr>
  </p:slideViewPr>
  <p:notesTextViewPr>
    <p:cViewPr>
      <p:scale>
        <a:sx n="33" d="100"/>
        <a:sy n="33" d="100"/>
      </p:scale>
      <p:origin x="0" y="0"/>
    </p:cViewPr>
  </p:notesTextViewPr>
  <p:sorterViewPr>
    <p:cViewPr>
      <p:scale>
        <a:sx n="200" d="100"/>
        <a:sy n="2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Office_Excel____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Office_Excel____4.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Office_Excel____5.xlsx"/></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Office_Excel____6.xlsx"/></Relationships>
</file>

<file path=ppt/charts/chart1.xml><?xml version="1.0" encoding="utf-8"?>
<c:chartSpace xmlns:c="http://schemas.openxmlformats.org/drawingml/2006/chart" xmlns:a="http://schemas.openxmlformats.org/drawingml/2006/main" xmlns:r="http://schemas.openxmlformats.org/officeDocument/2006/relationships">
  <c:lang val="zh-CN"/>
  <c:style val="3"/>
  <c:chart>
    <c:autoTitleDeleted val="1"/>
    <c:plotArea>
      <c:layout>
        <c:manualLayout>
          <c:layoutTarget val="inner"/>
          <c:xMode val="edge"/>
          <c:yMode val="edge"/>
          <c:x val="0.1634576598478536"/>
          <c:y val="0.13573207155980255"/>
          <c:w val="0.68341202051597427"/>
          <c:h val="0.6715784827925978"/>
        </c:manualLayout>
      </c:layout>
      <c:pieChart>
        <c:varyColors val="1"/>
        <c:ser>
          <c:idx val="0"/>
          <c:order val="0"/>
          <c:tx>
            <c:strRef>
              <c:f>Sheet1!$B$1</c:f>
              <c:strCache>
                <c:ptCount val="1"/>
                <c:pt idx="0">
                  <c:v>销售额</c:v>
                </c:pt>
              </c:strCache>
            </c:strRef>
          </c:tx>
          <c:dPt>
            <c:idx val="0"/>
            <c:spPr>
              <a:pattFill prst="wdUpDiag">
                <a:fgClr>
                  <a:schemeClr val="accent1"/>
                </a:fgClr>
                <a:bgClr>
                  <a:schemeClr val="bg1"/>
                </a:bgClr>
              </a:pattFill>
              <a:ln w="19050">
                <a:solidFill>
                  <a:schemeClr val="lt1"/>
                </a:solidFill>
              </a:ln>
              <a:effectLst/>
            </c:spPr>
            <c:extLst xmlns:c16r2="http://schemas.microsoft.com/office/drawing/2015/06/chart">
              <c:ext xmlns:c16="http://schemas.microsoft.com/office/drawing/2014/chart" uri="{C3380CC4-5D6E-409C-BE32-E72D297353CC}">
                <c16:uniqueId val="{00000001-4703-4668-9F39-8EC52E5D468E}"/>
              </c:ext>
            </c:extLst>
          </c:dPt>
          <c:dPt>
            <c:idx val="1"/>
            <c:spPr>
              <a:pattFill prst="dkHorz">
                <a:fgClr>
                  <a:schemeClr val="accent1">
                    <a:lumMod val="50000"/>
                  </a:schemeClr>
                </a:fgClr>
                <a:bgClr>
                  <a:schemeClr val="bg1"/>
                </a:bgClr>
              </a:pattFill>
              <a:ln w="19050">
                <a:solidFill>
                  <a:schemeClr val="lt1"/>
                </a:solidFill>
              </a:ln>
              <a:effectLst/>
            </c:spPr>
            <c:extLst xmlns:c16r2="http://schemas.microsoft.com/office/drawing/2015/06/chart">
              <c:ext xmlns:c16="http://schemas.microsoft.com/office/drawing/2014/chart" uri="{C3380CC4-5D6E-409C-BE32-E72D297353CC}">
                <c16:uniqueId val="{00000003-4703-4668-9F39-8EC52E5D468E}"/>
              </c:ext>
            </c:extLst>
          </c:dPt>
          <c:dPt>
            <c:idx val="2"/>
            <c:spPr>
              <a:solidFill>
                <a:schemeClr val="accent3">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4703-4668-9F39-8EC52E5D468E}"/>
              </c:ext>
            </c:extLst>
          </c:dPt>
          <c:dPt>
            <c:idx val="3"/>
            <c:spPr>
              <a:pattFill prst="pct90">
                <a:fgClr>
                  <a:schemeClr val="accent2"/>
                </a:fgClr>
                <a:bgClr>
                  <a:schemeClr val="bg1"/>
                </a:bgClr>
              </a:pattFill>
              <a:ln w="19050">
                <a:solidFill>
                  <a:schemeClr val="lt1"/>
                </a:solidFill>
              </a:ln>
              <a:effectLst/>
            </c:spPr>
            <c:extLst xmlns:c16r2="http://schemas.microsoft.com/office/drawing/2015/06/chart">
              <c:ext xmlns:c16="http://schemas.microsoft.com/office/drawing/2014/chart" uri="{C3380CC4-5D6E-409C-BE32-E72D297353CC}">
                <c16:uniqueId val="{00000007-4703-4668-9F39-8EC52E5D468E}"/>
              </c:ext>
            </c:extLst>
          </c:dPt>
          <c:dLbls>
            <c:dLbl>
              <c:idx val="0"/>
              <c:layout>
                <c:manualLayout>
                  <c:x val="4.7706085471083799E-2"/>
                  <c:y val="3.164708941922495E-2"/>
                </c:manualLayout>
              </c:layout>
              <c:tx>
                <c:rich>
                  <a:bodyPr/>
                  <a:lstStyle/>
                  <a:p>
                    <a:fld id="{69045DCF-523A-432F-9366-3D832919E4DC}" type="VALUE">
                      <a:rPr lang="en-US" altLang="zh-CN" sz="1200" smtClean="0">
                        <a:latin typeface="+mn-ea"/>
                        <a:ea typeface="+mn-ea"/>
                      </a:rPr>
                      <a:pPr/>
                      <a:t>[值]</a:t>
                    </a:fld>
                    <a:r>
                      <a:rPr lang="en-US" altLang="zh-CN" sz="1200" baseline="0" dirty="0">
                        <a:latin typeface="+mn-ea"/>
                        <a:ea typeface="+mn-ea"/>
                      </a:rPr>
                      <a:t>   </a:t>
                    </a:r>
                    <a:fld id="{64FA4E90-DA90-4EBC-8633-16859A1C45CD}" type="PERCENTAGE">
                      <a:rPr lang="en-US" altLang="zh-CN" sz="1200" baseline="0" smtClean="0">
                        <a:latin typeface="+mn-ea"/>
                        <a:ea typeface="+mn-ea"/>
                      </a:rPr>
                      <a:pPr/>
                      <a:t>[百分比]</a:t>
                    </a:fld>
                    <a:endParaRPr lang="en-US" altLang="zh-CN" sz="1200" baseline="0" dirty="0">
                      <a:latin typeface="+mn-ea"/>
                      <a:ea typeface="+mn-ea"/>
                    </a:endParaRPr>
                  </a:p>
                </c:rich>
              </c:tx>
              <c:dLblPos val="bestFit"/>
              <c:showVal val="1"/>
              <c:showPercent val="1"/>
              <c:extLst xmlns:c16r2="http://schemas.microsoft.com/office/drawing/2015/06/chart">
                <c:ext xmlns:c16="http://schemas.microsoft.com/office/drawing/2014/chart" uri="{C3380CC4-5D6E-409C-BE32-E72D297353CC}">
                  <c16:uniqueId val="{00000001-4703-4668-9F39-8EC52E5D468E}"/>
                </c:ext>
                <c:ext xmlns:c15="http://schemas.microsoft.com/office/drawing/2012/chart" uri="{CE6537A1-D6FC-4f65-9D91-7224C49458BB}">
                  <c15:dlblFieldTable/>
                  <c15:showDataLabelsRange val="0"/>
                </c:ext>
              </c:extLst>
            </c:dLbl>
            <c:dLbl>
              <c:idx val="1"/>
              <c:layout>
                <c:manualLayout>
                  <c:x val="-5.7945569490882006E-3"/>
                  <c:y val="9.7818276386695269E-2"/>
                </c:manualLayout>
              </c:layout>
              <c:tx>
                <c:rich>
                  <a:bodyPr/>
                  <a:lstStyle/>
                  <a:p>
                    <a:fld id="{126D4227-5745-4ED6-88C5-61C2C56972A1}" type="VALUE">
                      <a:rPr lang="en-US" altLang="zh-CN" sz="1200" smtClean="0">
                        <a:latin typeface="+mn-ea"/>
                        <a:ea typeface="+mn-ea"/>
                      </a:rPr>
                      <a:pPr/>
                      <a:t>[值]</a:t>
                    </a:fld>
                    <a:r>
                      <a:rPr lang="en-US" altLang="zh-CN" sz="1200" baseline="0" dirty="0">
                        <a:latin typeface="+mn-ea"/>
                        <a:ea typeface="+mn-ea"/>
                      </a:rPr>
                      <a:t>   </a:t>
                    </a:r>
                    <a:fld id="{DB1C97F3-9B6E-45FF-9CE5-59AB796BE8F9}" type="PERCENTAGE">
                      <a:rPr lang="en-US" altLang="zh-CN" sz="1200" baseline="0" smtClean="0">
                        <a:latin typeface="+mn-ea"/>
                        <a:ea typeface="+mn-ea"/>
                      </a:rPr>
                      <a:pPr/>
                      <a:t>[百分比]</a:t>
                    </a:fld>
                    <a:endParaRPr lang="en-US" altLang="zh-CN" sz="1200" baseline="0" dirty="0">
                      <a:latin typeface="+mn-ea"/>
                      <a:ea typeface="+mn-ea"/>
                    </a:endParaRPr>
                  </a:p>
                </c:rich>
              </c:tx>
              <c:dLblPos val="bestFit"/>
              <c:showVal val="1"/>
              <c:showPercent val="1"/>
              <c:extLst xmlns:c16r2="http://schemas.microsoft.com/office/drawing/2015/06/chart">
                <c:ext xmlns:c16="http://schemas.microsoft.com/office/drawing/2014/chart" uri="{C3380CC4-5D6E-409C-BE32-E72D297353CC}">
                  <c16:uniqueId val="{00000003-4703-4668-9F39-8EC52E5D468E}"/>
                </c:ext>
                <c:ext xmlns:c15="http://schemas.microsoft.com/office/drawing/2012/chart" uri="{CE6537A1-D6FC-4f65-9D91-7224C49458BB}">
                  <c15:dlblFieldTable/>
                  <c15:showDataLabelsRange val="0"/>
                </c:ext>
              </c:extLst>
            </c:dLbl>
            <c:dLbl>
              <c:idx val="2"/>
              <c:layout>
                <c:manualLayout>
                  <c:x val="0"/>
                  <c:y val="2.8770081290204381E-2"/>
                </c:manualLayout>
              </c:layout>
              <c:tx>
                <c:rich>
                  <a:bodyPr/>
                  <a:lstStyle/>
                  <a:p>
                    <a:fld id="{C646FD9C-64A0-4D1F-AEA6-B78968AD076C}" type="VALUE">
                      <a:rPr lang="en-US" altLang="zh-CN" smtClean="0"/>
                      <a:pPr/>
                      <a:t>[值]</a:t>
                    </a:fld>
                    <a:r>
                      <a:rPr lang="en-US" altLang="zh-CN" baseline="0" dirty="0"/>
                      <a:t>   </a:t>
                    </a:r>
                    <a:fld id="{F17E3B37-665F-4E7C-8230-854E66D752D6}" type="PERCENTAGE">
                      <a:rPr lang="en-US" altLang="zh-CN" baseline="0" smtClean="0"/>
                      <a:pPr/>
                      <a:t>[百分比]</a:t>
                    </a:fld>
                    <a:endParaRPr lang="en-US" altLang="zh-CN" baseline="0" dirty="0"/>
                  </a:p>
                </c:rich>
              </c:tx>
              <c:dLblPos val="bestFit"/>
              <c:showVal val="1"/>
              <c:showPercent val="1"/>
              <c:extLst xmlns:c16r2="http://schemas.microsoft.com/office/drawing/2015/06/chart">
                <c:ext xmlns:c16="http://schemas.microsoft.com/office/drawing/2014/chart" uri="{C3380CC4-5D6E-409C-BE32-E72D297353CC}">
                  <c16:uniqueId val="{00000005-4703-4668-9F39-8EC52E5D468E}"/>
                </c:ext>
                <c:ext xmlns:c15="http://schemas.microsoft.com/office/drawing/2012/chart" uri="{CE6537A1-D6FC-4f65-9D91-7224C49458BB}">
                  <c15:dlblFieldTable/>
                  <c15:showDataLabelsRange val="0"/>
                </c:ext>
              </c:extLst>
            </c:dLbl>
            <c:dLbl>
              <c:idx val="3"/>
              <c:layout>
                <c:manualLayout>
                  <c:x val="-1.7383670847264606E-2"/>
                  <c:y val="0"/>
                </c:manualLayout>
              </c:layout>
              <c:tx>
                <c:rich>
                  <a:bodyPr/>
                  <a:lstStyle/>
                  <a:p>
                    <a:fld id="{9DB4E8F4-EFD3-4F01-9F49-ECFFB40985BF}" type="VALUE">
                      <a:rPr lang="en-US" altLang="zh-CN" smtClean="0"/>
                      <a:pPr/>
                      <a:t>[值]</a:t>
                    </a:fld>
                    <a:r>
                      <a:rPr lang="en-US" altLang="zh-CN" baseline="0" dirty="0"/>
                      <a:t>   </a:t>
                    </a:r>
                    <a:fld id="{F869C6A7-D656-4353-B594-3503355DF0E2}" type="PERCENTAGE">
                      <a:rPr lang="en-US" altLang="zh-CN" baseline="0" smtClean="0"/>
                      <a:pPr/>
                      <a:t>[百分比]</a:t>
                    </a:fld>
                    <a:endParaRPr lang="en-US" altLang="zh-CN" baseline="0" dirty="0"/>
                  </a:p>
                </c:rich>
              </c:tx>
              <c:dLblPos val="bestFit"/>
              <c:showVal val="1"/>
              <c:showPercent val="1"/>
              <c:extLst xmlns:c16r2="http://schemas.microsoft.com/office/drawing/2015/06/chart">
                <c:ext xmlns:c16="http://schemas.microsoft.com/office/drawing/2014/chart" uri="{C3380CC4-5D6E-409C-BE32-E72D297353CC}">
                  <c16:uniqueId val="{00000007-4703-4668-9F39-8EC52E5D468E}"/>
                </c:ex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ea"/>
                    <a:ea typeface="+mn-ea"/>
                    <a:cs typeface="阿里巴巴普惠体 Light" panose="00020600040101010101" pitchFamily="18" charset="-122"/>
                    <a:sym typeface="阿里巴巴普惠体 B" panose="00020600040101010101" pitchFamily="18" charset="-122"/>
                  </a:defRPr>
                </a:pPr>
                <a:endParaRPr lang="zh-CN"/>
              </a:p>
            </c:txPr>
            <c:dLblPos val="outEnd"/>
            <c:showVal val="1"/>
            <c:showPercent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100</c:v>
                </c:pt>
                <c:pt idx="1">
                  <c:v>122</c:v>
                </c:pt>
                <c:pt idx="2">
                  <c:v>259</c:v>
                </c:pt>
                <c:pt idx="3">
                  <c:v>200</c:v>
                </c:pt>
              </c:numCache>
            </c:numRef>
          </c:val>
          <c:extLst xmlns:c16r2="http://schemas.microsoft.com/office/drawing/2015/06/chart">
            <c:ext xmlns:c16="http://schemas.microsoft.com/office/drawing/2014/chart" uri="{C3380CC4-5D6E-409C-BE32-E72D297353CC}">
              <c16:uniqueId val="{00000008-4703-4668-9F39-8EC52E5D468E}"/>
            </c:ext>
          </c:extLst>
        </c:ser>
        <c:dLbls>
          <c:showVal val="1"/>
        </c:dLbls>
        <c:firstSliceAng val="0"/>
      </c:pieChart>
      <c:spPr>
        <a:noFill/>
        <a:ln>
          <a:noFill/>
        </a:ln>
        <a:effectLst/>
      </c:spPr>
    </c:plotArea>
    <c:legend>
      <c:legendPos val="r"/>
      <c:layout>
        <c:manualLayout>
          <c:xMode val="edge"/>
          <c:yMode val="edge"/>
          <c:x val="1.7039875677096264E-2"/>
          <c:y val="0.92443708051182649"/>
          <c:w val="0.9591102754376486"/>
          <c:h val="7.5562919488173466E-2"/>
        </c:manualLayout>
      </c:layout>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ea"/>
              <a:ea typeface="+mn-ea"/>
              <a:cs typeface="阿里巴巴普惠体 Heavy" panose="00020600040101010101" pitchFamily="18" charset="-122"/>
              <a:sym typeface="阿里巴巴普惠体 B" panose="00020600040101010101" pitchFamily="18" charset="-122"/>
            </a:defRPr>
          </a:pPr>
          <a:endParaRPr lang="zh-CN"/>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8.0394774741678207E-2"/>
          <c:y val="3.5782711596979606E-2"/>
          <c:w val="0.87586509301871829"/>
          <c:h val="0.86283293887824497"/>
        </c:manualLayout>
      </c:layout>
      <c:barChart>
        <c:barDir val="col"/>
        <c:grouping val="clustered"/>
        <c:ser>
          <c:idx val="0"/>
          <c:order val="0"/>
          <c:tx>
            <c:strRef>
              <c:f>工作表1!$B$1</c:f>
              <c:strCache>
                <c:ptCount val="1"/>
                <c:pt idx="0">
                  <c:v>系列 1</c:v>
                </c:pt>
              </c:strCache>
            </c:strRef>
          </c:tx>
          <c:spPr>
            <a:pattFill prst="wdUpDiag">
              <a:fgClr>
                <a:schemeClr val="accent1"/>
              </a:fgClr>
              <a:bgClr>
                <a:schemeClr val="bg1"/>
              </a:bgClr>
            </a:pattFill>
            <a:ln>
              <a:solidFill>
                <a:schemeClr val="accent1"/>
              </a:solidFill>
            </a:ln>
            <a:effectLst/>
          </c:spPr>
          <c:cat>
            <c:strRef>
              <c:f>工作表1!$A$2:$A$5</c:f>
              <c:strCache>
                <c:ptCount val="4"/>
                <c:pt idx="0">
                  <c:v>项目1</c:v>
                </c:pt>
                <c:pt idx="1">
                  <c:v>项目2</c:v>
                </c:pt>
                <c:pt idx="2">
                  <c:v>项目3</c:v>
                </c:pt>
                <c:pt idx="3">
                  <c:v>项目4</c:v>
                </c:pt>
              </c:strCache>
            </c:strRef>
          </c:cat>
          <c:val>
            <c:numRef>
              <c:f>工作表1!$B$2:$B$5</c:f>
              <c:numCache>
                <c:formatCode>General</c:formatCode>
                <c:ptCount val="4"/>
                <c:pt idx="0">
                  <c:v>3</c:v>
                </c:pt>
                <c:pt idx="1">
                  <c:v>4</c:v>
                </c:pt>
                <c:pt idx="2">
                  <c:v>5</c:v>
                </c:pt>
                <c:pt idx="3">
                  <c:v>6</c:v>
                </c:pt>
              </c:numCache>
            </c:numRef>
          </c:val>
          <c:extLst xmlns:c16r2="http://schemas.microsoft.com/office/drawing/2015/06/chart">
            <c:ext xmlns:c16="http://schemas.microsoft.com/office/drawing/2014/chart" uri="{C3380CC4-5D6E-409C-BE32-E72D297353CC}">
              <c16:uniqueId val="{00000000-4D0E-43BA-AD38-0350FCEDB713}"/>
            </c:ext>
          </c:extLst>
        </c:ser>
        <c:ser>
          <c:idx val="1"/>
          <c:order val="1"/>
          <c:tx>
            <c:strRef>
              <c:f>工作表1!$C$1</c:f>
              <c:strCache>
                <c:ptCount val="1"/>
                <c:pt idx="0">
                  <c:v>系列 2</c:v>
                </c:pt>
              </c:strCache>
            </c:strRef>
          </c:tx>
          <c:spPr>
            <a:pattFill prst="pct90">
              <a:fgClr>
                <a:schemeClr val="accent2"/>
              </a:fgClr>
              <a:bgClr>
                <a:schemeClr val="bg1"/>
              </a:bgClr>
            </a:pattFill>
            <a:ln>
              <a:noFill/>
            </a:ln>
            <a:effectLst/>
          </c:spPr>
          <c:cat>
            <c:strRef>
              <c:f>工作表1!$A$2:$A$5</c:f>
              <c:strCache>
                <c:ptCount val="4"/>
                <c:pt idx="0">
                  <c:v>项目1</c:v>
                </c:pt>
                <c:pt idx="1">
                  <c:v>项目2</c:v>
                </c:pt>
                <c:pt idx="2">
                  <c:v>项目3</c:v>
                </c:pt>
                <c:pt idx="3">
                  <c:v>项目4</c:v>
                </c:pt>
              </c:strCache>
            </c:strRef>
          </c:cat>
          <c:val>
            <c:numRef>
              <c:f>工作表1!$C$2:$C$5</c:f>
              <c:numCache>
                <c:formatCode>General</c:formatCode>
                <c:ptCount val="4"/>
                <c:pt idx="0">
                  <c:v>4</c:v>
                </c:pt>
                <c:pt idx="1">
                  <c:v>6</c:v>
                </c:pt>
                <c:pt idx="2">
                  <c:v>7.2</c:v>
                </c:pt>
                <c:pt idx="3">
                  <c:v>6.4</c:v>
                </c:pt>
              </c:numCache>
            </c:numRef>
          </c:val>
          <c:extLst xmlns:c16r2="http://schemas.microsoft.com/office/drawing/2015/06/chart">
            <c:ext xmlns:c16="http://schemas.microsoft.com/office/drawing/2014/chart" uri="{C3380CC4-5D6E-409C-BE32-E72D297353CC}">
              <c16:uniqueId val="{00000001-4D0E-43BA-AD38-0350FCEDB713}"/>
            </c:ext>
          </c:extLst>
        </c:ser>
        <c:ser>
          <c:idx val="2"/>
          <c:order val="2"/>
          <c:tx>
            <c:strRef>
              <c:f>工作表1!$D$1</c:f>
              <c:strCache>
                <c:ptCount val="1"/>
                <c:pt idx="0">
                  <c:v>系列 3</c:v>
                </c:pt>
              </c:strCache>
            </c:strRef>
          </c:tx>
          <c:spPr>
            <a:pattFill prst="dkHorz">
              <a:fgClr>
                <a:schemeClr val="accent3">
                  <a:lumMod val="75000"/>
                </a:schemeClr>
              </a:fgClr>
              <a:bgClr>
                <a:schemeClr val="bg1"/>
              </a:bgClr>
            </a:pattFill>
            <a:ln>
              <a:solidFill>
                <a:schemeClr val="accent1"/>
              </a:solidFill>
            </a:ln>
            <a:effectLst/>
          </c:spPr>
          <c:dPt>
            <c:idx val="3"/>
            <c:spPr>
              <a:pattFill prst="dkHorz">
                <a:fgClr>
                  <a:schemeClr val="accent3">
                    <a:lumMod val="75000"/>
                  </a:schemeClr>
                </a:fgClr>
                <a:bgClr>
                  <a:schemeClr val="bg1"/>
                </a:bgClr>
              </a:pattFill>
              <a:ln>
                <a:solidFill>
                  <a:schemeClr val="accent3">
                    <a:lumMod val="75000"/>
                  </a:schemeClr>
                </a:solidFill>
              </a:ln>
              <a:effectLst/>
            </c:spPr>
            <c:extLst xmlns:c16r2="http://schemas.microsoft.com/office/drawing/2015/06/chart">
              <c:ext xmlns:c16="http://schemas.microsoft.com/office/drawing/2014/chart" uri="{C3380CC4-5D6E-409C-BE32-E72D297353CC}">
                <c16:uniqueId val="{00000002-DB21-47B0-9920-3A5264A972C8}"/>
              </c:ext>
            </c:extLst>
          </c:dPt>
          <c:cat>
            <c:strRef>
              <c:f>工作表1!$A$2:$A$5</c:f>
              <c:strCache>
                <c:ptCount val="4"/>
                <c:pt idx="0">
                  <c:v>项目1</c:v>
                </c:pt>
                <c:pt idx="1">
                  <c:v>项目2</c:v>
                </c:pt>
                <c:pt idx="2">
                  <c:v>项目3</c:v>
                </c:pt>
                <c:pt idx="3">
                  <c:v>项目4</c:v>
                </c:pt>
              </c:strCache>
            </c:strRef>
          </c:cat>
          <c:val>
            <c:numRef>
              <c:f>工作表1!$D$2:$D$5</c:f>
              <c:numCache>
                <c:formatCode>General</c:formatCode>
                <c:ptCount val="4"/>
                <c:pt idx="0">
                  <c:v>4.2</c:v>
                </c:pt>
                <c:pt idx="1">
                  <c:v>5.4</c:v>
                </c:pt>
                <c:pt idx="2">
                  <c:v>6</c:v>
                </c:pt>
                <c:pt idx="3">
                  <c:v>8</c:v>
                </c:pt>
              </c:numCache>
            </c:numRef>
          </c:val>
          <c:extLst xmlns:c16r2="http://schemas.microsoft.com/office/drawing/2015/06/chart">
            <c:ext xmlns:c16="http://schemas.microsoft.com/office/drawing/2014/chart" uri="{C3380CC4-5D6E-409C-BE32-E72D297353CC}">
              <c16:uniqueId val="{00000002-4D0E-43BA-AD38-0350FCEDB713}"/>
            </c:ext>
          </c:extLst>
        </c:ser>
        <c:dLbls/>
        <c:gapWidth val="219"/>
        <c:overlap val="-27"/>
        <c:axId val="215666688"/>
        <c:axId val="215668224"/>
      </c:barChart>
      <c:catAx>
        <c:axId val="215666688"/>
        <c:scaling>
          <c:orientation val="minMax"/>
        </c:scaling>
        <c:delete val="1"/>
        <c:axPos val="b"/>
        <c:numFmt formatCode="General" sourceLinked="1"/>
        <c:tickLblPos val="none"/>
        <c:crossAx val="215668224"/>
        <c:crosses val="autoZero"/>
        <c:auto val="1"/>
        <c:lblAlgn val="ctr"/>
        <c:lblOffset val="100"/>
      </c:catAx>
      <c:valAx>
        <c:axId val="215668224"/>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5666688"/>
        <c:crosses val="autoZero"/>
        <c:crossBetween val="between"/>
      </c:valAx>
      <c:spPr>
        <a:noFill/>
        <a:ln w="25400">
          <a:noFill/>
        </a:ln>
        <a:effectLst/>
      </c:spPr>
    </c:plotArea>
    <c:legend>
      <c:legendPos val="r"/>
      <c:layout>
        <c:manualLayout>
          <c:xMode val="edge"/>
          <c:yMode val="edge"/>
          <c:x val="0.17692925660072317"/>
          <c:y val="0.91715668319621302"/>
          <c:w val="0.6324518789216419"/>
          <c:h val="7.9861424170705117E-2"/>
        </c:manualLayout>
      </c:layout>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zh-CN"/>
        </a:p>
      </c:txPr>
    </c:legend>
    <c:plotVisOnly val="1"/>
    <c:dispBlanksAs val="gap"/>
  </c:chart>
  <c:spPr>
    <a:noFill/>
    <a:ln>
      <a:noFill/>
    </a:ln>
    <a:effectLst/>
  </c:spPr>
  <c:txPr>
    <a:bodyPr/>
    <a:lstStyle/>
    <a:p>
      <a:pPr>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3.5219076562322281E-2"/>
          <c:y val="6.5785583029046246E-2"/>
          <c:w val="0.92956184687535548"/>
          <c:h val="0.83817998400253468"/>
        </c:manualLayout>
      </c:layout>
      <c:barChart>
        <c:barDir val="bar"/>
        <c:grouping val="clustered"/>
        <c:ser>
          <c:idx val="0"/>
          <c:order val="0"/>
          <c:tx>
            <c:strRef>
              <c:f>Sheet1!$B$1</c:f>
              <c:strCache>
                <c:ptCount val="1"/>
                <c:pt idx="0">
                  <c:v>系列 1</c:v>
                </c:pt>
              </c:strCache>
            </c:strRef>
          </c:tx>
          <c:spPr>
            <a:pattFill prst="wdUpDiag">
              <a:fgClr>
                <a:schemeClr val="accent1"/>
              </a:fgClr>
              <a:bgClr>
                <a:schemeClr val="bg1"/>
              </a:bgClr>
            </a:pattFill>
            <a:ln>
              <a:solidFill>
                <a:schemeClr val="accent1"/>
              </a:solidFill>
            </a:ln>
            <a:effectLst/>
          </c:spPr>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9C9B-4A5D-8F86-CC7D48B9452A}"/>
            </c:ext>
          </c:extLst>
        </c:ser>
        <c:ser>
          <c:idx val="1"/>
          <c:order val="1"/>
          <c:tx>
            <c:strRef>
              <c:f>Sheet1!$C$1</c:f>
              <c:strCache>
                <c:ptCount val="1"/>
                <c:pt idx="0">
                  <c:v>系列 2</c:v>
                </c:pt>
              </c:strCache>
            </c:strRef>
          </c:tx>
          <c:spPr>
            <a:pattFill prst="pct90">
              <a:fgClr>
                <a:schemeClr val="accent2"/>
              </a:fgClr>
              <a:bgClr>
                <a:schemeClr val="bg1"/>
              </a:bgClr>
            </a:pattFill>
            <a:ln>
              <a:noFill/>
            </a:ln>
            <a:effectLst/>
          </c:spPr>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9C9B-4A5D-8F86-CC7D48B9452A}"/>
            </c:ext>
          </c:extLst>
        </c:ser>
        <c:ser>
          <c:idx val="2"/>
          <c:order val="2"/>
          <c:tx>
            <c:strRef>
              <c:f>Sheet1!$D$1</c:f>
              <c:strCache>
                <c:ptCount val="1"/>
                <c:pt idx="0">
                  <c:v>系列 3</c:v>
                </c:pt>
              </c:strCache>
            </c:strRef>
          </c:tx>
          <c:spPr>
            <a:pattFill prst="dkVert">
              <a:fgClr>
                <a:schemeClr val="accent3">
                  <a:lumMod val="75000"/>
                </a:schemeClr>
              </a:fgClr>
              <a:bgClr>
                <a:schemeClr val="bg1"/>
              </a:bgClr>
            </a:pattFill>
            <a:ln>
              <a:solidFill>
                <a:schemeClr val="accent3">
                  <a:lumMod val="75000"/>
                </a:schemeClr>
              </a:solidFill>
            </a:ln>
            <a:effectLst/>
          </c:spPr>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9C9B-4A5D-8F86-CC7D48B9452A}"/>
            </c:ext>
          </c:extLst>
        </c:ser>
        <c:dLbls/>
        <c:gapWidth val="225"/>
        <c:overlap val="-16"/>
        <c:axId val="221541120"/>
        <c:axId val="221542656"/>
      </c:barChart>
      <c:catAx>
        <c:axId val="221541120"/>
        <c:scaling>
          <c:orientation val="minMax"/>
        </c:scaling>
        <c:delete val="1"/>
        <c:axPos val="l"/>
        <c:numFmt formatCode="General" sourceLinked="1"/>
        <c:majorTickMark val="none"/>
        <c:tickLblPos val="none"/>
        <c:crossAx val="221542656"/>
        <c:crosses val="autoZero"/>
        <c:auto val="1"/>
        <c:lblAlgn val="ctr"/>
        <c:lblOffset val="100"/>
      </c:catAx>
      <c:valAx>
        <c:axId val="221542656"/>
        <c:scaling>
          <c:orientation val="minMax"/>
          <c:max val="4"/>
        </c:scaling>
        <c:axPos val="b"/>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21541120"/>
        <c:crosses val="autoZero"/>
        <c:crossBetween val="between"/>
      </c:valAx>
      <c:spPr>
        <a:noFill/>
        <a:ln>
          <a:noFill/>
        </a:ln>
        <a:effectLst/>
      </c:spPr>
    </c:plotArea>
    <c:legend>
      <c:legendPos val="b"/>
      <c:layout>
        <c:manualLayout>
          <c:xMode val="edge"/>
          <c:yMode val="edge"/>
          <c:x val="0.14747898383551444"/>
          <c:y val="2.8401328316247075E-3"/>
          <c:w val="0.70504183789238528"/>
          <c:h val="6.9374491770623881E-2"/>
        </c:manualLayout>
      </c:layout>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数据</c:v>
                </c:pt>
              </c:strCache>
            </c:strRef>
          </c:tx>
          <c:dPt>
            <c:idx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0276-4E81-BA8A-0B5A7408060D}"/>
              </c:ext>
            </c:extLst>
          </c:dPt>
          <c:dPt>
            <c:idx val="1"/>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0276-4E81-BA8A-0B5A7408060D}"/>
              </c:ext>
            </c:extLst>
          </c:dPt>
          <c:cat>
            <c:strRef>
              <c:f>Sheet1!$A$2:$A$3</c:f>
              <c:strCache>
                <c:ptCount val="2"/>
                <c:pt idx="0">
                  <c:v>A</c:v>
                </c:pt>
                <c:pt idx="1">
                  <c:v>B</c:v>
                </c:pt>
              </c:strCache>
            </c:strRef>
          </c:cat>
          <c:val>
            <c:numRef>
              <c:f>Sheet1!$B$2:$B$3</c:f>
              <c:numCache>
                <c:formatCode>0%</c:formatCode>
                <c:ptCount val="2"/>
                <c:pt idx="0">
                  <c:v>0.30000000000000004</c:v>
                </c:pt>
                <c:pt idx="1">
                  <c:v>0.70000000000000007</c:v>
                </c:pt>
              </c:numCache>
            </c:numRef>
          </c:val>
          <c:extLst xmlns:c16r2="http://schemas.microsoft.com/office/drawing/2015/06/chart">
            <c:ext xmlns:c16="http://schemas.microsoft.com/office/drawing/2014/chart" uri="{C3380CC4-5D6E-409C-BE32-E72D297353CC}">
              <c16:uniqueId val="{00000004-0276-4E81-BA8A-0B5A7408060D}"/>
            </c:ext>
          </c:extLst>
        </c:ser>
        <c:dLbls/>
        <c:firstSliceAng val="0"/>
        <c:holeSize val="83"/>
      </c:doughnutChart>
      <c:scatterChart>
        <c:scatterStyle val="lineMarker"/>
        <c:ser>
          <c:idx val="1"/>
          <c:order val="1"/>
          <c:tx>
            <c:strRef>
              <c:f>Sheet1!$C$1</c:f>
              <c:strCache>
                <c:ptCount val="1"/>
                <c:pt idx="0">
                  <c:v>数据标签</c:v>
                </c:pt>
              </c:strCache>
            </c:strRef>
          </c:tx>
          <c:spPr>
            <a:ln w="25400" cap="rnd">
              <a:noFill/>
              <a:round/>
            </a:ln>
            <a:effectLst/>
          </c:spPr>
          <c:marker>
            <c:symbol val="circle"/>
            <c:size val="72"/>
            <c:spPr>
              <a:noFill/>
              <a:ln w="9525">
                <a:noFill/>
              </a:ln>
              <a:effectLst/>
            </c:spPr>
          </c:marker>
          <c:dPt>
            <c:idx val="0"/>
            <c:extLst xmlns:c16r2="http://schemas.microsoft.com/office/drawing/2015/06/chart">
              <c:ext xmlns:c16="http://schemas.microsoft.com/office/drawing/2014/chart" uri="{C3380CC4-5D6E-409C-BE32-E72D297353CC}">
                <c16:uniqueId val="{00000005-0276-4E81-BA8A-0B5A7408060D}"/>
              </c:ext>
            </c:extLst>
          </c:dPt>
          <c:dLbls>
            <c:dLbl>
              <c:idx val="0"/>
              <c:layout/>
              <c:tx>
                <c:rich>
                  <a:bodyPr/>
                  <a:lstStyle/>
                  <a:p>
                    <a:fld id="{B55624FE-11D8-42DF-BC30-4D164BA052F0}" type="CELLRANGE">
                      <a:rPr lang="en-US" altLang="zh-CN">
                        <a:latin typeface="Impact" panose="020B0806030902050204" pitchFamily="34" charset="0"/>
                      </a:rPr>
                      <a:pPr/>
                      <a:t>[CELLRANGE]</a:t>
                    </a:fld>
                    <a:endParaRPr lang="zh-CN" altLang="en-US"/>
                  </a:p>
                </c:rich>
              </c:tx>
              <c:dLblPos val="ctr"/>
              <c:extLst xmlns:c16r2="http://schemas.microsoft.com/office/drawing/2015/06/chart">
                <c:ext xmlns:c16="http://schemas.microsoft.com/office/drawing/2014/chart" uri="{C3380CC4-5D6E-409C-BE32-E72D297353CC}">
                  <c16:uniqueId val="{00000005-0276-4E81-BA8A-0B5A7408060D}"/>
                </c:ext>
                <c:ext xmlns:c15="http://schemas.microsoft.com/office/drawing/2012/chart" uri="{CE6537A1-D6FC-4f65-9D91-7224C49458BB}">
                  <c15:dlblFieldTable/>
                  <c15:showDataLabelsRange val="1"/>
                </c:ext>
              </c:extLst>
            </c:dLbl>
            <c:delete val="1"/>
            <c:spPr>
              <a:noFill/>
              <a:ln>
                <a:noFill/>
              </a:ln>
              <a:effectLst/>
            </c:spPr>
            <c:txPr>
              <a:bodyPr rot="0" spcFirstLastPara="1" vertOverflow="ellipsis" vert="horz" wrap="square" anchor="ctr" anchorCtr="1"/>
              <a:lstStyle/>
              <a:p>
                <a:pPr>
                  <a:defRPr sz="4400" b="0" i="0" u="none" strike="noStrike" kern="1200" baseline="0">
                    <a:solidFill>
                      <a:schemeClr val="tx1">
                        <a:lumMod val="75000"/>
                        <a:lumOff val="25000"/>
                      </a:schemeClr>
                    </a:solidFill>
                    <a:latin typeface="Microsoft YaHei" panose="020B0503020204020204" pitchFamily="34" charset="-122"/>
                    <a:ea typeface="Microsoft YaHei" panose="020B0503020204020204" pitchFamily="34" charset="-122"/>
                    <a:cs typeface="+mn-cs"/>
                  </a:defRPr>
                </a:pPr>
                <a:endParaRPr lang="zh-CN"/>
              </a:p>
            </c:txPr>
            <c:dLblPos val="ctr"/>
            <c:extLst xmlns:c16r2="http://schemas.microsoft.com/office/drawing/2015/06/chart">
              <c:ext xmlns:c15="http://schemas.microsoft.com/office/drawing/2012/chart" uri="{CE6537A1-D6FC-4f65-9D91-7224C49458BB}">
                <c15:showDataLabelsRange val="1"/>
                <c15:showLeaderLines val="0"/>
              </c:ext>
            </c:extLst>
          </c:dLbls>
          <c:xVal>
            <c:numRef>
              <c:f>Sheet1!$C$2</c:f>
              <c:numCache>
                <c:formatCode>General</c:formatCode>
                <c:ptCount val="1"/>
                <c:pt idx="0">
                  <c:v>0</c:v>
                </c:pt>
              </c:numCache>
            </c:numRef>
          </c:xVal>
          <c:yVal>
            <c:numRef>
              <c:f>Sheet1!$C$2</c:f>
              <c:numCache>
                <c:formatCode>General</c:formatCode>
                <c:ptCount val="1"/>
                <c:pt idx="0">
                  <c:v>0</c:v>
                </c:pt>
              </c:numCache>
            </c:numRef>
          </c:yVal>
          <c:extLst xmlns:c16r2="http://schemas.microsoft.com/office/drawing/2015/06/chart">
            <c:ext xmlns:c16="http://schemas.microsoft.com/office/drawing/2014/chart" uri="{C3380CC4-5D6E-409C-BE32-E72D297353CC}">
              <c16:uniqueId val="{00000006-0276-4E81-BA8A-0B5A7408060D}"/>
            </c:ext>
            <c:ext xmlns:c15="http://schemas.microsoft.com/office/drawing/2012/chart" uri="{02D57815-91ED-43cb-92C2-25804820EDAC}">
              <c15:datalabelsRange>
                <c15:f>Sheet1!$B$2</c15:f>
                <c15:dlblRangeCache>
                  <c:ptCount val="1"/>
                  <c:pt idx="0">
                    <c:v>30%</c:v>
                  </c:pt>
                </c15:dlblRangeCache>
              </c15:datalabelsRange>
            </c:ext>
          </c:extLst>
        </c:ser>
        <c:dLbls/>
        <c:axId val="232691200"/>
        <c:axId val="232689664"/>
      </c:scatterChart>
      <c:valAx>
        <c:axId val="232689664"/>
        <c:scaling>
          <c:orientation val="minMax"/>
          <c:max val="1"/>
          <c:min val="-1"/>
        </c:scaling>
        <c:axPos val="l"/>
        <c:numFmt formatCode="General" sourceLinked="1"/>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panose="020B0503020204020204" pitchFamily="34" charset="-122"/>
                <a:ea typeface="Microsoft YaHei" panose="020B0503020204020204" pitchFamily="34" charset="-122"/>
                <a:cs typeface="+mn-cs"/>
              </a:defRPr>
            </a:pPr>
            <a:endParaRPr lang="zh-CN"/>
          </a:p>
        </c:txPr>
        <c:crossAx val="232691200"/>
        <c:crosses val="autoZero"/>
        <c:crossBetween val="midCat"/>
      </c:valAx>
      <c:valAx>
        <c:axId val="232691200"/>
        <c:scaling>
          <c:orientation val="minMax"/>
          <c:max val="1"/>
          <c:min val="-1"/>
        </c:scaling>
        <c:axPos val="b"/>
        <c:numFmt formatCode="General" sourceLinked="1"/>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panose="020B0503020204020204" pitchFamily="34" charset="-122"/>
                <a:ea typeface="Microsoft YaHei" panose="020B0503020204020204" pitchFamily="34" charset="-122"/>
                <a:cs typeface="+mn-cs"/>
              </a:defRPr>
            </a:pPr>
            <a:endParaRPr lang="zh-CN"/>
          </a:p>
        </c:txPr>
        <c:crossAx val="232689664"/>
        <c:crosses val="autoZero"/>
        <c:crossBetween val="midCat"/>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icrosoft YaHei" panose="020B0503020204020204" pitchFamily="34" charset="-122"/>
          <a:ea typeface="Microsoft YaHei" panose="020B0503020204020204" pitchFamily="34" charset="-122"/>
        </a:defRPr>
      </a:pPr>
      <a:endParaRPr lang="zh-CN"/>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数据</c:v>
                </c:pt>
              </c:strCache>
            </c:strRef>
          </c:tx>
          <c:dPt>
            <c:idx val="0"/>
            <c:spPr>
              <a:solidFill>
                <a:schemeClr val="accent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0276-4E81-BA8A-0B5A7408060D}"/>
              </c:ext>
            </c:extLst>
          </c:dPt>
          <c:dPt>
            <c:idx val="1"/>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0276-4E81-BA8A-0B5A7408060D}"/>
              </c:ext>
            </c:extLst>
          </c:dPt>
          <c:cat>
            <c:strRef>
              <c:f>Sheet1!$A$2:$A$3</c:f>
              <c:strCache>
                <c:ptCount val="2"/>
                <c:pt idx="0">
                  <c:v>A</c:v>
                </c:pt>
                <c:pt idx="1">
                  <c:v>B</c:v>
                </c:pt>
              </c:strCache>
            </c:strRef>
          </c:cat>
          <c:val>
            <c:numRef>
              <c:f>Sheet1!$B$2:$B$3</c:f>
              <c:numCache>
                <c:formatCode>0%</c:formatCode>
                <c:ptCount val="2"/>
                <c:pt idx="0">
                  <c:v>0.46</c:v>
                </c:pt>
                <c:pt idx="1">
                  <c:v>0.54</c:v>
                </c:pt>
              </c:numCache>
            </c:numRef>
          </c:val>
          <c:extLst xmlns:c16r2="http://schemas.microsoft.com/office/drawing/2015/06/chart">
            <c:ext xmlns:c16="http://schemas.microsoft.com/office/drawing/2014/chart" uri="{C3380CC4-5D6E-409C-BE32-E72D297353CC}">
              <c16:uniqueId val="{00000004-0276-4E81-BA8A-0B5A7408060D}"/>
            </c:ext>
          </c:extLst>
        </c:ser>
        <c:dLbls/>
        <c:firstSliceAng val="0"/>
        <c:holeSize val="83"/>
      </c:doughnutChart>
      <c:scatterChart>
        <c:scatterStyle val="lineMarker"/>
        <c:ser>
          <c:idx val="1"/>
          <c:order val="1"/>
          <c:tx>
            <c:strRef>
              <c:f>Sheet1!$C$1</c:f>
              <c:strCache>
                <c:ptCount val="1"/>
                <c:pt idx="0">
                  <c:v>数据标签</c:v>
                </c:pt>
              </c:strCache>
            </c:strRef>
          </c:tx>
          <c:spPr>
            <a:ln w="25400" cap="rnd">
              <a:noFill/>
              <a:round/>
            </a:ln>
            <a:effectLst/>
          </c:spPr>
          <c:marker>
            <c:symbol val="circle"/>
            <c:size val="72"/>
            <c:spPr>
              <a:noFill/>
              <a:ln w="9525">
                <a:noFill/>
              </a:ln>
              <a:effectLst/>
            </c:spPr>
          </c:marker>
          <c:dPt>
            <c:idx val="0"/>
            <c:extLst xmlns:c16r2="http://schemas.microsoft.com/office/drawing/2015/06/chart">
              <c:ext xmlns:c16="http://schemas.microsoft.com/office/drawing/2014/chart" uri="{C3380CC4-5D6E-409C-BE32-E72D297353CC}">
                <c16:uniqueId val="{00000005-0276-4E81-BA8A-0B5A7408060D}"/>
              </c:ext>
            </c:extLst>
          </c:dPt>
          <c:dLbls>
            <c:dLbl>
              <c:idx val="0"/>
              <c:layout/>
              <c:tx>
                <c:rich>
                  <a:bodyPr/>
                  <a:lstStyle/>
                  <a:p>
                    <a:fld id="{B55624FE-11D8-42DF-BC30-4D164BA052F0}" type="CELLRANGE">
                      <a:rPr lang="en-US" altLang="zh-CN">
                        <a:latin typeface="Impact" panose="020B0806030902050204" pitchFamily="34" charset="0"/>
                      </a:rPr>
                      <a:pPr/>
                      <a:t>[CELLRANGE]</a:t>
                    </a:fld>
                    <a:endParaRPr lang="zh-CN" altLang="en-US"/>
                  </a:p>
                </c:rich>
              </c:tx>
              <c:dLblPos val="ctr"/>
              <c:extLst xmlns:c16r2="http://schemas.microsoft.com/office/drawing/2015/06/chart">
                <c:ext xmlns:c16="http://schemas.microsoft.com/office/drawing/2014/chart" uri="{C3380CC4-5D6E-409C-BE32-E72D297353CC}">
                  <c16:uniqueId val="{00000005-0276-4E81-BA8A-0B5A7408060D}"/>
                </c:ext>
                <c:ext xmlns:c15="http://schemas.microsoft.com/office/drawing/2012/chart" uri="{CE6537A1-D6FC-4f65-9D91-7224C49458BB}">
                  <c15:dlblFieldTable/>
                  <c15:showDataLabelsRange val="1"/>
                </c:ext>
              </c:extLst>
            </c:dLbl>
            <c:delete val="1"/>
            <c:spPr>
              <a:noFill/>
              <a:ln>
                <a:noFill/>
              </a:ln>
              <a:effectLst/>
            </c:spPr>
            <c:txPr>
              <a:bodyPr rot="0" spcFirstLastPara="1" vertOverflow="ellipsis" vert="horz" wrap="square" anchor="ctr" anchorCtr="1"/>
              <a:lstStyle/>
              <a:p>
                <a:pPr>
                  <a:defRPr sz="4400" b="0" i="0" u="none" strike="noStrike" kern="1200" baseline="0">
                    <a:solidFill>
                      <a:schemeClr val="tx1">
                        <a:lumMod val="75000"/>
                        <a:lumOff val="25000"/>
                      </a:schemeClr>
                    </a:solidFill>
                    <a:latin typeface="Microsoft YaHei" panose="020B0503020204020204" pitchFamily="34" charset="-122"/>
                    <a:ea typeface="Microsoft YaHei" panose="020B0503020204020204" pitchFamily="34" charset="-122"/>
                    <a:cs typeface="+mn-cs"/>
                  </a:defRPr>
                </a:pPr>
                <a:endParaRPr lang="zh-CN"/>
              </a:p>
            </c:txPr>
            <c:dLblPos val="ctr"/>
            <c:extLst xmlns:c16r2="http://schemas.microsoft.com/office/drawing/2015/06/chart">
              <c:ext xmlns:c15="http://schemas.microsoft.com/office/drawing/2012/chart" uri="{CE6537A1-D6FC-4f65-9D91-7224C49458BB}">
                <c15:showDataLabelsRange val="1"/>
                <c15:showLeaderLines val="0"/>
              </c:ext>
            </c:extLst>
          </c:dLbls>
          <c:xVal>
            <c:numRef>
              <c:f>Sheet1!$C$2</c:f>
              <c:numCache>
                <c:formatCode>General</c:formatCode>
                <c:ptCount val="1"/>
                <c:pt idx="0">
                  <c:v>0</c:v>
                </c:pt>
              </c:numCache>
            </c:numRef>
          </c:xVal>
          <c:yVal>
            <c:numRef>
              <c:f>Sheet1!$C$2</c:f>
              <c:numCache>
                <c:formatCode>General</c:formatCode>
                <c:ptCount val="1"/>
                <c:pt idx="0">
                  <c:v>0</c:v>
                </c:pt>
              </c:numCache>
            </c:numRef>
          </c:yVal>
          <c:extLst xmlns:c16r2="http://schemas.microsoft.com/office/drawing/2015/06/chart">
            <c:ext xmlns:c16="http://schemas.microsoft.com/office/drawing/2014/chart" uri="{C3380CC4-5D6E-409C-BE32-E72D297353CC}">
              <c16:uniqueId val="{00000006-0276-4E81-BA8A-0B5A7408060D}"/>
            </c:ext>
            <c:ext xmlns:c15="http://schemas.microsoft.com/office/drawing/2012/chart" uri="{02D57815-91ED-43cb-92C2-25804820EDAC}">
              <c15:datalabelsRange>
                <c15:f>Sheet1!$B$2</c15:f>
                <c15:dlblRangeCache>
                  <c:ptCount val="1"/>
                  <c:pt idx="0">
                    <c:v>46%</c:v>
                  </c:pt>
                </c15:dlblRangeCache>
              </c15:datalabelsRange>
            </c:ext>
          </c:extLst>
        </c:ser>
        <c:dLbls/>
        <c:axId val="232719488"/>
        <c:axId val="232643968"/>
      </c:scatterChart>
      <c:valAx>
        <c:axId val="232643968"/>
        <c:scaling>
          <c:orientation val="minMax"/>
          <c:max val="1"/>
          <c:min val="-1"/>
        </c:scaling>
        <c:axPos val="l"/>
        <c:numFmt formatCode="General" sourceLinked="1"/>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panose="020B0503020204020204" pitchFamily="34" charset="-122"/>
                <a:ea typeface="Microsoft YaHei" panose="020B0503020204020204" pitchFamily="34" charset="-122"/>
                <a:cs typeface="+mn-cs"/>
              </a:defRPr>
            </a:pPr>
            <a:endParaRPr lang="zh-CN"/>
          </a:p>
        </c:txPr>
        <c:crossAx val="232719488"/>
        <c:crosses val="autoZero"/>
        <c:crossBetween val="midCat"/>
      </c:valAx>
      <c:valAx>
        <c:axId val="232719488"/>
        <c:scaling>
          <c:orientation val="minMax"/>
          <c:max val="1"/>
          <c:min val="-1"/>
        </c:scaling>
        <c:axPos val="b"/>
        <c:numFmt formatCode="General" sourceLinked="1"/>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panose="020B0503020204020204" pitchFamily="34" charset="-122"/>
                <a:ea typeface="Microsoft YaHei" panose="020B0503020204020204" pitchFamily="34" charset="-122"/>
                <a:cs typeface="+mn-cs"/>
              </a:defRPr>
            </a:pPr>
            <a:endParaRPr lang="zh-CN"/>
          </a:p>
        </c:txPr>
        <c:crossAx val="232643968"/>
        <c:crosses val="autoZero"/>
        <c:crossBetween val="midCat"/>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icrosoft YaHei" panose="020B0503020204020204" pitchFamily="34" charset="-122"/>
          <a:ea typeface="Microsoft YaHei" panose="020B0503020204020204" pitchFamily="34" charset="-122"/>
        </a:defRPr>
      </a:pPr>
      <a:endParaRPr lang="zh-CN"/>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数据</c:v>
                </c:pt>
              </c:strCache>
            </c:strRef>
          </c:tx>
          <c:dPt>
            <c:idx val="0"/>
            <c:spPr>
              <a:solidFill>
                <a:schemeClr val="accent3">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0276-4E81-BA8A-0B5A7408060D}"/>
              </c:ext>
            </c:extLst>
          </c:dPt>
          <c:dPt>
            <c:idx val="1"/>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0276-4E81-BA8A-0B5A7408060D}"/>
              </c:ext>
            </c:extLst>
          </c:dPt>
          <c:cat>
            <c:strRef>
              <c:f>Sheet1!$A$2:$A$3</c:f>
              <c:strCache>
                <c:ptCount val="2"/>
                <c:pt idx="0">
                  <c:v>A</c:v>
                </c:pt>
                <c:pt idx="1">
                  <c:v>B</c:v>
                </c:pt>
              </c:strCache>
            </c:strRef>
          </c:cat>
          <c:val>
            <c:numRef>
              <c:f>Sheet1!$B$2:$B$3</c:f>
              <c:numCache>
                <c:formatCode>0%</c:formatCode>
                <c:ptCount val="2"/>
                <c:pt idx="0">
                  <c:v>0.72000000000000008</c:v>
                </c:pt>
                <c:pt idx="1">
                  <c:v>0.28000000000000008</c:v>
                </c:pt>
              </c:numCache>
            </c:numRef>
          </c:val>
          <c:extLst xmlns:c16r2="http://schemas.microsoft.com/office/drawing/2015/06/chart">
            <c:ext xmlns:c16="http://schemas.microsoft.com/office/drawing/2014/chart" uri="{C3380CC4-5D6E-409C-BE32-E72D297353CC}">
              <c16:uniqueId val="{00000004-0276-4E81-BA8A-0B5A7408060D}"/>
            </c:ext>
          </c:extLst>
        </c:ser>
        <c:dLbls/>
        <c:firstSliceAng val="0"/>
        <c:holeSize val="83"/>
      </c:doughnutChart>
      <c:scatterChart>
        <c:scatterStyle val="lineMarker"/>
        <c:ser>
          <c:idx val="1"/>
          <c:order val="1"/>
          <c:tx>
            <c:strRef>
              <c:f>Sheet1!$C$1</c:f>
              <c:strCache>
                <c:ptCount val="1"/>
                <c:pt idx="0">
                  <c:v>数据标签</c:v>
                </c:pt>
              </c:strCache>
            </c:strRef>
          </c:tx>
          <c:spPr>
            <a:ln w="25400" cap="rnd">
              <a:noFill/>
              <a:round/>
            </a:ln>
            <a:effectLst/>
          </c:spPr>
          <c:marker>
            <c:symbol val="circle"/>
            <c:size val="72"/>
            <c:spPr>
              <a:noFill/>
              <a:ln w="9525">
                <a:noFill/>
              </a:ln>
              <a:effectLst/>
            </c:spPr>
          </c:marker>
          <c:dPt>
            <c:idx val="0"/>
            <c:extLst xmlns:c16r2="http://schemas.microsoft.com/office/drawing/2015/06/chart">
              <c:ext xmlns:c16="http://schemas.microsoft.com/office/drawing/2014/chart" uri="{C3380CC4-5D6E-409C-BE32-E72D297353CC}">
                <c16:uniqueId val="{00000005-0276-4E81-BA8A-0B5A7408060D}"/>
              </c:ext>
            </c:extLst>
          </c:dPt>
          <c:dLbls>
            <c:dLbl>
              <c:idx val="0"/>
              <c:layout/>
              <c:tx>
                <c:rich>
                  <a:bodyPr/>
                  <a:lstStyle/>
                  <a:p>
                    <a:fld id="{B55624FE-11D8-42DF-BC30-4D164BA052F0}" type="CELLRANGE">
                      <a:rPr lang="en-US" altLang="zh-CN">
                        <a:latin typeface="Impact" panose="020B0806030902050204" pitchFamily="34" charset="0"/>
                      </a:rPr>
                      <a:pPr/>
                      <a:t>[CELLRANGE]</a:t>
                    </a:fld>
                    <a:endParaRPr lang="zh-CN" altLang="en-US"/>
                  </a:p>
                </c:rich>
              </c:tx>
              <c:dLblPos val="ctr"/>
              <c:extLst xmlns:c16r2="http://schemas.microsoft.com/office/drawing/2015/06/chart">
                <c:ext xmlns:c16="http://schemas.microsoft.com/office/drawing/2014/chart" uri="{C3380CC4-5D6E-409C-BE32-E72D297353CC}">
                  <c16:uniqueId val="{00000005-0276-4E81-BA8A-0B5A7408060D}"/>
                </c:ext>
                <c:ext xmlns:c15="http://schemas.microsoft.com/office/drawing/2012/chart" uri="{CE6537A1-D6FC-4f65-9D91-7224C49458BB}">
                  <c15:dlblFieldTable/>
                  <c15:showDataLabelsRange val="1"/>
                </c:ext>
              </c:extLst>
            </c:dLbl>
            <c:delete val="1"/>
            <c:spPr>
              <a:noFill/>
              <a:ln>
                <a:noFill/>
              </a:ln>
              <a:effectLst/>
            </c:spPr>
            <c:txPr>
              <a:bodyPr rot="0" spcFirstLastPara="1" vertOverflow="ellipsis" vert="horz" wrap="square" anchor="ctr" anchorCtr="1"/>
              <a:lstStyle/>
              <a:p>
                <a:pPr>
                  <a:defRPr sz="4400" b="0" i="0" u="none" strike="noStrike" kern="1200" baseline="0">
                    <a:solidFill>
                      <a:schemeClr val="tx1">
                        <a:lumMod val="75000"/>
                        <a:lumOff val="25000"/>
                      </a:schemeClr>
                    </a:solidFill>
                    <a:latin typeface="Microsoft YaHei" panose="020B0503020204020204" pitchFamily="34" charset="-122"/>
                    <a:ea typeface="Microsoft YaHei" panose="020B0503020204020204" pitchFamily="34" charset="-122"/>
                    <a:cs typeface="+mn-cs"/>
                  </a:defRPr>
                </a:pPr>
                <a:endParaRPr lang="zh-CN"/>
              </a:p>
            </c:txPr>
            <c:dLblPos val="ctr"/>
            <c:extLst xmlns:c16r2="http://schemas.microsoft.com/office/drawing/2015/06/chart">
              <c:ext xmlns:c15="http://schemas.microsoft.com/office/drawing/2012/chart" uri="{CE6537A1-D6FC-4f65-9D91-7224C49458BB}">
                <c15:showDataLabelsRange val="1"/>
                <c15:showLeaderLines val="0"/>
              </c:ext>
            </c:extLst>
          </c:dLbls>
          <c:xVal>
            <c:numRef>
              <c:f>Sheet1!$C$2</c:f>
              <c:numCache>
                <c:formatCode>General</c:formatCode>
                <c:ptCount val="1"/>
                <c:pt idx="0">
                  <c:v>0</c:v>
                </c:pt>
              </c:numCache>
            </c:numRef>
          </c:xVal>
          <c:yVal>
            <c:numRef>
              <c:f>Sheet1!$C$2</c:f>
              <c:numCache>
                <c:formatCode>General</c:formatCode>
                <c:ptCount val="1"/>
                <c:pt idx="0">
                  <c:v>0</c:v>
                </c:pt>
              </c:numCache>
            </c:numRef>
          </c:yVal>
          <c:extLst xmlns:c16r2="http://schemas.microsoft.com/office/drawing/2015/06/chart">
            <c:ext xmlns:c16="http://schemas.microsoft.com/office/drawing/2014/chart" uri="{C3380CC4-5D6E-409C-BE32-E72D297353CC}">
              <c16:uniqueId val="{00000006-0276-4E81-BA8A-0B5A7408060D}"/>
            </c:ext>
            <c:ext xmlns:c15="http://schemas.microsoft.com/office/drawing/2012/chart" uri="{02D57815-91ED-43cb-92C2-25804820EDAC}">
              <c15:datalabelsRange>
                <c15:f>Sheet1!$B$2</c15:f>
                <c15:dlblRangeCache>
                  <c:ptCount val="1"/>
                  <c:pt idx="0">
                    <c:v>72%</c:v>
                  </c:pt>
                </c15:dlblRangeCache>
              </c15:datalabelsRange>
            </c:ext>
          </c:extLst>
        </c:ser>
        <c:dLbls/>
        <c:axId val="232780544"/>
        <c:axId val="232774656"/>
      </c:scatterChart>
      <c:valAx>
        <c:axId val="232774656"/>
        <c:scaling>
          <c:orientation val="minMax"/>
          <c:max val="1"/>
          <c:min val="-1"/>
        </c:scaling>
        <c:axPos val="l"/>
        <c:numFmt formatCode="General" sourceLinked="1"/>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panose="020B0503020204020204" pitchFamily="34" charset="-122"/>
                <a:ea typeface="Microsoft YaHei" panose="020B0503020204020204" pitchFamily="34" charset="-122"/>
                <a:cs typeface="+mn-cs"/>
              </a:defRPr>
            </a:pPr>
            <a:endParaRPr lang="zh-CN"/>
          </a:p>
        </c:txPr>
        <c:crossAx val="232780544"/>
        <c:crosses val="autoZero"/>
        <c:crossBetween val="midCat"/>
      </c:valAx>
      <c:valAx>
        <c:axId val="232780544"/>
        <c:scaling>
          <c:orientation val="minMax"/>
          <c:max val="1"/>
          <c:min val="-1"/>
        </c:scaling>
        <c:axPos val="b"/>
        <c:numFmt formatCode="General" sourceLinked="1"/>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icrosoft YaHei" panose="020B0503020204020204" pitchFamily="34" charset="-122"/>
                <a:ea typeface="Microsoft YaHei" panose="020B0503020204020204" pitchFamily="34" charset="-122"/>
                <a:cs typeface="+mn-cs"/>
              </a:defRPr>
            </a:pPr>
            <a:endParaRPr lang="zh-CN"/>
          </a:p>
        </c:txPr>
        <c:crossAx val="232774656"/>
        <c:crosses val="autoZero"/>
        <c:crossBetween val="midCat"/>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icrosoft YaHei" panose="020B0503020204020204" pitchFamily="34" charset="-122"/>
          <a:ea typeface="Microsoft YaHei" panose="020B0503020204020204" pitchFamily="34" charset="-122"/>
        </a:defRPr>
      </a:pPr>
      <a:endParaRPr lang="zh-CN"/>
    </a:p>
  </c:txPr>
  <c:externalData r:id="rId1"/>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47737D-7478-42E8-8199-3E13C3467051}"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zh-CN" altLang="en-US"/>
        </a:p>
      </dgm:t>
    </dgm:pt>
    <dgm:pt modelId="{CCF04DF4-69D4-431E-A9FD-0E655C92FB43}">
      <dgm:prSet phldrT="[文本]"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alpha val="7000"/>
          </a:schemeClr>
        </a:solidFill>
        <a:ln w="12700">
          <a:solidFill>
            <a:schemeClr val="accent1"/>
          </a:solidFill>
          <a:prstDash val="solid"/>
        </a:ln>
      </dgm:spPr>
      <dgm:t>
        <a:bodyPr wrap="square" rtlCol="0" anchor="ctr"/>
        <a:lstStyle/>
        <a:p>
          <a:pPr marL="0" lvl="0" indent="0" algn="ctr" defTabSz="914400" rtl="0" eaLnBrk="1" latinLnBrk="0" hangingPunct="1">
            <a:lnSpc>
              <a:spcPct val="90000"/>
            </a:lnSpc>
            <a:spcBef>
              <a:spcPct val="0"/>
            </a:spcBef>
            <a:spcAft>
              <a:spcPct val="35000"/>
            </a:spcAft>
            <a:buNone/>
          </a:pPr>
          <a:r>
            <a:rPr lang="zh-CN" altLang="en-US" sz="2000" kern="1200" dirty="0">
              <a:solidFill>
                <a:schemeClr val="tx1">
                  <a:lumMod val="75000"/>
                  <a:lumOff val="25000"/>
                </a:schemeClr>
              </a:solidFill>
              <a:latin typeface="阿里巴巴普惠体 Heavy"/>
              <a:ea typeface="阿里巴巴普惠体 Heavy"/>
              <a:cs typeface="+mn-cs"/>
            </a:rPr>
            <a:t>项目</a:t>
          </a:r>
          <a:r>
            <a:rPr lang="en-US" altLang="zh-CN" sz="2000" kern="1200" dirty="0">
              <a:solidFill>
                <a:schemeClr val="tx1">
                  <a:lumMod val="75000"/>
                  <a:lumOff val="25000"/>
                </a:schemeClr>
              </a:solidFill>
              <a:latin typeface="阿里巴巴普惠体 Heavy"/>
              <a:ea typeface="阿里巴巴普惠体 Heavy"/>
              <a:cs typeface="+mn-cs"/>
            </a:rPr>
            <a:t>B</a:t>
          </a:r>
          <a:endParaRPr lang="zh-CN" altLang="en-US" sz="2000" kern="1200" dirty="0">
            <a:solidFill>
              <a:schemeClr val="tx1">
                <a:lumMod val="75000"/>
                <a:lumOff val="25000"/>
              </a:schemeClr>
            </a:solidFill>
            <a:latin typeface="阿里巴巴普惠体 Heavy"/>
            <a:ea typeface="阿里巴巴普惠体 Heavy"/>
            <a:cs typeface="+mn-cs"/>
          </a:endParaRPr>
        </a:p>
      </dgm:t>
    </dgm:pt>
    <dgm:pt modelId="{A87B4FE1-2F92-42AA-BF31-B1B289060FF7}" type="parTrans" cxnId="{83F4B293-3E31-4B8B-B68F-AA8F10117DFC}">
      <dgm:prSet/>
      <dgm:spPr/>
      <dgm:t>
        <a:bodyPr/>
        <a:lstStyle/>
        <a:p>
          <a:endParaRPr lang="zh-CN" altLang="en-US">
            <a:solidFill>
              <a:schemeClr val="tx1">
                <a:lumMod val="75000"/>
                <a:lumOff val="25000"/>
              </a:schemeClr>
            </a:solidFill>
            <a:latin typeface="+mj-ea"/>
            <a:ea typeface="+mj-ea"/>
          </a:endParaRPr>
        </a:p>
      </dgm:t>
    </dgm:pt>
    <dgm:pt modelId="{D25687D0-297B-47CE-BA56-574F201B6E42}" type="sibTrans" cxnId="{83F4B293-3E31-4B8B-B68F-AA8F10117DFC}">
      <dgm:prSet custT="1"/>
      <dgm:spPr>
        <a:gradFill flip="none" rotWithShape="1">
          <a:gsLst>
            <a:gs pos="0">
              <a:srgbClr val="00AA9A"/>
            </a:gs>
            <a:gs pos="100000">
              <a:srgbClr val="00AA9A">
                <a:lumMod val="75000"/>
                <a:alpha val="0"/>
              </a:srgbClr>
            </a:gs>
          </a:gsLst>
          <a:lin ang="10800000" scaled="1"/>
          <a:tileRect/>
        </a:gradFill>
        <a:ln>
          <a:noFill/>
        </a:ln>
        <a:effectLst/>
      </dgm:spPr>
      <dgm:t>
        <a:bodyPr spcFirstLastPara="0" vert="horz" wrap="square" lIns="0" tIns="0" rIns="0" bIns="0" numCol="1" spcCol="1270" anchor="ctr" anchorCtr="0"/>
        <a:lstStyle/>
        <a:p>
          <a:pPr marL="0" lvl="0" indent="0" algn="ctr" defTabSz="622300">
            <a:lnSpc>
              <a:spcPct val="90000"/>
            </a:lnSpc>
            <a:spcBef>
              <a:spcPct val="0"/>
            </a:spcBef>
            <a:spcAft>
              <a:spcPct val="35000"/>
            </a:spcAft>
            <a:buNone/>
          </a:pPr>
          <a:endParaRPr lang="zh-CN" altLang="en-US" sz="1400" kern="1200">
            <a:solidFill>
              <a:schemeClr val="tx1">
                <a:lumMod val="75000"/>
                <a:lumOff val="25000"/>
              </a:schemeClr>
            </a:solidFill>
            <a:latin typeface="阿里巴巴普惠体 Heavy"/>
            <a:ea typeface="阿里巴巴普惠体 Heavy"/>
            <a:cs typeface="+mn-cs"/>
          </a:endParaRPr>
        </a:p>
      </dgm:t>
    </dgm:pt>
    <dgm:pt modelId="{8391EAAD-8317-452F-A782-C63586883884}">
      <dgm:prSet phldrT="[文本]"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alpha val="7000"/>
          </a:schemeClr>
        </a:solidFill>
        <a:ln w="12700">
          <a:solidFill>
            <a:schemeClr val="accent1"/>
          </a:solidFill>
          <a:prstDash val="solid"/>
        </a:ln>
      </dgm:spPr>
      <dgm:t>
        <a:bodyPr wrap="square" rtlCol="0" anchor="ctr"/>
        <a:lstStyle/>
        <a:p>
          <a:pPr marL="0" lvl="0" indent="0" algn="ctr" defTabSz="914400" rtl="0" eaLnBrk="1" latinLnBrk="0" hangingPunct="1">
            <a:lnSpc>
              <a:spcPct val="90000"/>
            </a:lnSpc>
            <a:spcBef>
              <a:spcPct val="0"/>
            </a:spcBef>
            <a:spcAft>
              <a:spcPct val="35000"/>
            </a:spcAft>
            <a:buNone/>
          </a:pPr>
          <a:r>
            <a:rPr lang="zh-CN" altLang="en-US" sz="2000" kern="1200" dirty="0">
              <a:solidFill>
                <a:schemeClr val="tx1">
                  <a:lumMod val="75000"/>
                  <a:lumOff val="25000"/>
                </a:schemeClr>
              </a:solidFill>
              <a:latin typeface="阿里巴巴普惠体 Heavy"/>
              <a:ea typeface="阿里巴巴普惠体 Heavy"/>
              <a:cs typeface="+mn-cs"/>
            </a:rPr>
            <a:t>项目</a:t>
          </a:r>
          <a:r>
            <a:rPr lang="en-US" altLang="zh-CN" sz="2000" kern="1200" dirty="0">
              <a:solidFill>
                <a:schemeClr val="tx1">
                  <a:lumMod val="75000"/>
                  <a:lumOff val="25000"/>
                </a:schemeClr>
              </a:solidFill>
              <a:latin typeface="阿里巴巴普惠体 Heavy"/>
              <a:ea typeface="阿里巴巴普惠体 Heavy"/>
              <a:cs typeface="+mn-cs"/>
            </a:rPr>
            <a:t>C</a:t>
          </a:r>
          <a:endParaRPr lang="zh-CN" altLang="en-US" sz="2000" kern="1200" dirty="0">
            <a:solidFill>
              <a:schemeClr val="tx1">
                <a:lumMod val="75000"/>
                <a:lumOff val="25000"/>
              </a:schemeClr>
            </a:solidFill>
            <a:latin typeface="阿里巴巴普惠体 Heavy"/>
            <a:ea typeface="阿里巴巴普惠体 Heavy"/>
            <a:cs typeface="+mn-cs"/>
          </a:endParaRPr>
        </a:p>
      </dgm:t>
    </dgm:pt>
    <dgm:pt modelId="{EC43A4BC-54BD-42F4-9688-47E31EC1D54F}" type="parTrans" cxnId="{5C84F879-A07E-48E5-906E-DABF6BE44D11}">
      <dgm:prSet/>
      <dgm:spPr/>
      <dgm:t>
        <a:bodyPr/>
        <a:lstStyle/>
        <a:p>
          <a:endParaRPr lang="zh-CN" altLang="en-US">
            <a:solidFill>
              <a:schemeClr val="tx1">
                <a:lumMod val="75000"/>
                <a:lumOff val="25000"/>
              </a:schemeClr>
            </a:solidFill>
            <a:latin typeface="+mj-ea"/>
            <a:ea typeface="+mj-ea"/>
          </a:endParaRPr>
        </a:p>
      </dgm:t>
    </dgm:pt>
    <dgm:pt modelId="{18759622-C2F4-4AD1-9B78-95C0A0B47821}" type="sibTrans" cxnId="{5C84F879-A07E-48E5-906E-DABF6BE44D11}">
      <dgm:prSet custT="1"/>
      <dgm:spPr>
        <a:gradFill flip="none" rotWithShape="1">
          <a:gsLst>
            <a:gs pos="0">
              <a:srgbClr val="00AA9A"/>
            </a:gs>
            <a:gs pos="100000">
              <a:srgbClr val="00AA9A">
                <a:lumMod val="75000"/>
                <a:alpha val="0"/>
              </a:srgbClr>
            </a:gs>
          </a:gsLst>
          <a:lin ang="10800000" scaled="1"/>
          <a:tileRect/>
        </a:gradFill>
        <a:ln>
          <a:noFill/>
        </a:ln>
        <a:effectLst/>
      </dgm:spPr>
      <dgm:t>
        <a:bodyPr spcFirstLastPara="0" vert="horz" wrap="square" lIns="0" tIns="0" rIns="0" bIns="0" numCol="1" spcCol="1270" anchor="ctr" anchorCtr="0"/>
        <a:lstStyle/>
        <a:p>
          <a:pPr marL="0" lvl="0" indent="0" algn="ctr" defTabSz="622300">
            <a:lnSpc>
              <a:spcPct val="90000"/>
            </a:lnSpc>
            <a:spcBef>
              <a:spcPct val="0"/>
            </a:spcBef>
            <a:spcAft>
              <a:spcPct val="35000"/>
            </a:spcAft>
            <a:buNone/>
          </a:pPr>
          <a:endParaRPr lang="zh-CN" altLang="en-US" sz="1400" kern="1200">
            <a:solidFill>
              <a:schemeClr val="tx1">
                <a:lumMod val="75000"/>
                <a:lumOff val="25000"/>
              </a:schemeClr>
            </a:solidFill>
            <a:latin typeface="阿里巴巴普惠体 Heavy"/>
            <a:ea typeface="阿里巴巴普惠体 Heavy"/>
            <a:cs typeface="+mn-cs"/>
          </a:endParaRPr>
        </a:p>
      </dgm:t>
    </dgm:pt>
    <dgm:pt modelId="{9C6CE360-15E9-479E-BD4F-E53F7864A047}">
      <dgm:prSet phldrT="[文本]"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alpha val="7000"/>
          </a:schemeClr>
        </a:solidFill>
        <a:ln w="12700">
          <a:solidFill>
            <a:schemeClr val="accent1"/>
          </a:solidFill>
          <a:prstDash val="solid"/>
        </a:ln>
      </dgm:spPr>
      <dgm:t>
        <a:bodyPr wrap="square" rtlCol="0" anchor="ctr"/>
        <a:lstStyle/>
        <a:p>
          <a:pPr marL="0" lvl="0" indent="0" algn="ctr" defTabSz="914400" rtl="0" eaLnBrk="1" latinLnBrk="0" hangingPunct="1">
            <a:lnSpc>
              <a:spcPct val="90000"/>
            </a:lnSpc>
            <a:spcBef>
              <a:spcPct val="0"/>
            </a:spcBef>
            <a:spcAft>
              <a:spcPct val="35000"/>
            </a:spcAft>
            <a:buNone/>
          </a:pPr>
          <a:r>
            <a:rPr lang="zh-CN" altLang="en-US" sz="2000" kern="1200" dirty="0">
              <a:solidFill>
                <a:schemeClr val="tx1">
                  <a:lumMod val="75000"/>
                  <a:lumOff val="25000"/>
                </a:schemeClr>
              </a:solidFill>
              <a:latin typeface="阿里巴巴普惠体 Heavy"/>
              <a:ea typeface="阿里巴巴普惠体 Heavy"/>
              <a:cs typeface="+mn-cs"/>
            </a:rPr>
            <a:t>项目</a:t>
          </a:r>
          <a:r>
            <a:rPr lang="en-US" altLang="zh-CN" sz="2000" kern="1200" dirty="0">
              <a:solidFill>
                <a:schemeClr val="tx1">
                  <a:lumMod val="75000"/>
                  <a:lumOff val="25000"/>
                </a:schemeClr>
              </a:solidFill>
              <a:latin typeface="阿里巴巴普惠体 Heavy"/>
              <a:ea typeface="阿里巴巴普惠体 Heavy"/>
              <a:cs typeface="+mn-cs"/>
            </a:rPr>
            <a:t>A</a:t>
          </a:r>
          <a:endParaRPr lang="zh-CN" altLang="en-US" sz="2000" kern="1200" dirty="0">
            <a:solidFill>
              <a:schemeClr val="tx1">
                <a:lumMod val="75000"/>
                <a:lumOff val="25000"/>
              </a:schemeClr>
            </a:solidFill>
            <a:latin typeface="阿里巴巴普惠体 Heavy"/>
            <a:ea typeface="阿里巴巴普惠体 Heavy"/>
            <a:cs typeface="+mn-cs"/>
          </a:endParaRPr>
        </a:p>
      </dgm:t>
    </dgm:pt>
    <dgm:pt modelId="{46928429-3F26-4C22-BF03-6EF4E50A15D8}" type="parTrans" cxnId="{BE1AB29B-F1E0-4418-9E0B-5934D784101D}">
      <dgm:prSet/>
      <dgm:spPr/>
      <dgm:t>
        <a:bodyPr/>
        <a:lstStyle/>
        <a:p>
          <a:endParaRPr lang="zh-CN" altLang="en-US">
            <a:solidFill>
              <a:schemeClr val="tx1">
                <a:lumMod val="75000"/>
                <a:lumOff val="25000"/>
              </a:schemeClr>
            </a:solidFill>
            <a:latin typeface="+mj-ea"/>
            <a:ea typeface="+mj-ea"/>
          </a:endParaRPr>
        </a:p>
      </dgm:t>
    </dgm:pt>
    <dgm:pt modelId="{FA861462-73F5-4432-A0E6-2DED904D004A}" type="sibTrans" cxnId="{BE1AB29B-F1E0-4418-9E0B-5934D784101D}">
      <dgm:prSet/>
      <dgm:spPr>
        <a:gradFill flip="none" rotWithShape="1">
          <a:gsLst>
            <a:gs pos="0">
              <a:schemeClr val="accent1"/>
            </a:gs>
            <a:gs pos="100000">
              <a:schemeClr val="accent1">
                <a:lumMod val="75000"/>
                <a:alpha val="0"/>
              </a:schemeClr>
            </a:gs>
          </a:gsLst>
          <a:lin ang="10800000" scaled="1"/>
          <a:tileRect/>
        </a:gradFill>
      </dgm:spPr>
      <dgm:t>
        <a:bodyPr/>
        <a:lstStyle/>
        <a:p>
          <a:endParaRPr lang="zh-CN" altLang="en-US">
            <a:solidFill>
              <a:schemeClr val="tx1">
                <a:lumMod val="75000"/>
                <a:lumOff val="25000"/>
              </a:schemeClr>
            </a:solidFill>
            <a:latin typeface="+mj-ea"/>
            <a:ea typeface="+mj-ea"/>
          </a:endParaRPr>
        </a:p>
      </dgm:t>
    </dgm:pt>
    <dgm:pt modelId="{CC1D7669-0DC4-49D9-8043-E4CF084CAA0A}" type="pres">
      <dgm:prSet presAssocID="{DD47737D-7478-42E8-8199-3E13C3467051}" presName="cycle" presStyleCnt="0">
        <dgm:presLayoutVars>
          <dgm:dir/>
          <dgm:resizeHandles val="exact"/>
        </dgm:presLayoutVars>
      </dgm:prSet>
      <dgm:spPr/>
      <dgm:t>
        <a:bodyPr/>
        <a:lstStyle/>
        <a:p>
          <a:endParaRPr lang="zh-CN" altLang="en-US"/>
        </a:p>
      </dgm:t>
    </dgm:pt>
    <dgm:pt modelId="{6620C1CF-FCB3-424F-A0D4-C2DB5E007D18}" type="pres">
      <dgm:prSet presAssocID="{CCF04DF4-69D4-431E-A9FD-0E655C92FB43}" presName="node" presStyleLbl="node1" presStyleIdx="0" presStyleCnt="3">
        <dgm:presLayoutVars>
          <dgm:bulletEnabled val="1"/>
        </dgm:presLayoutVars>
      </dgm:prSet>
      <dgm:spPr>
        <a:xfrm>
          <a:off x="1281206" y="33"/>
          <a:ext cx="1511982" cy="1511982"/>
        </a:xfrm>
        <a:prstGeom prst="ellipse">
          <a:avLst/>
        </a:prstGeom>
      </dgm:spPr>
      <dgm:t>
        <a:bodyPr/>
        <a:lstStyle/>
        <a:p>
          <a:endParaRPr lang="zh-CN" altLang="en-US"/>
        </a:p>
      </dgm:t>
    </dgm:pt>
    <dgm:pt modelId="{D4A809AF-547A-491D-9C2A-D3B6262C8DCE}" type="pres">
      <dgm:prSet presAssocID="{D25687D0-297B-47CE-BA56-574F201B6E42}" presName="sibTrans" presStyleLbl="sibTrans2D1" presStyleIdx="0" presStyleCnt="3"/>
      <dgm:spPr>
        <a:xfrm rot="3600000">
          <a:off x="2398077" y="1475113"/>
          <a:ext cx="403192" cy="510294"/>
        </a:xfrm>
        <a:prstGeom prst="rightArrow">
          <a:avLst>
            <a:gd name="adj1" fmla="val 60000"/>
            <a:gd name="adj2" fmla="val 50000"/>
          </a:avLst>
        </a:prstGeom>
      </dgm:spPr>
      <dgm:t>
        <a:bodyPr/>
        <a:lstStyle/>
        <a:p>
          <a:endParaRPr lang="zh-CN" altLang="en-US"/>
        </a:p>
      </dgm:t>
    </dgm:pt>
    <dgm:pt modelId="{25C81E51-3F01-46E5-B3B5-AA293C6B861F}" type="pres">
      <dgm:prSet presAssocID="{D25687D0-297B-47CE-BA56-574F201B6E42}" presName="connectorText" presStyleLbl="sibTrans2D1" presStyleIdx="0" presStyleCnt="3"/>
      <dgm:spPr/>
      <dgm:t>
        <a:bodyPr/>
        <a:lstStyle/>
        <a:p>
          <a:endParaRPr lang="zh-CN" altLang="en-US"/>
        </a:p>
      </dgm:t>
    </dgm:pt>
    <dgm:pt modelId="{F911677D-CF90-4EF9-9E52-610F60B89272}" type="pres">
      <dgm:prSet presAssocID="{8391EAAD-8317-452F-A782-C63586883884}" presName="node" presStyleLbl="node1" presStyleIdx="1" presStyleCnt="3">
        <dgm:presLayoutVars>
          <dgm:bulletEnabled val="1"/>
        </dgm:presLayoutVars>
      </dgm:prSet>
      <dgm:spPr>
        <a:xfrm>
          <a:off x="2417568" y="1968269"/>
          <a:ext cx="1511982" cy="1511982"/>
        </a:xfrm>
        <a:prstGeom prst="ellipse">
          <a:avLst/>
        </a:prstGeom>
      </dgm:spPr>
      <dgm:t>
        <a:bodyPr/>
        <a:lstStyle/>
        <a:p>
          <a:endParaRPr lang="zh-CN" altLang="en-US"/>
        </a:p>
      </dgm:t>
    </dgm:pt>
    <dgm:pt modelId="{CF87BAD7-305A-44CC-A0DE-9A91C5711F15}" type="pres">
      <dgm:prSet presAssocID="{18759622-C2F4-4AD1-9B78-95C0A0B47821}" presName="sibTrans" presStyleLbl="sibTrans2D1" presStyleIdx="1" presStyleCnt="3"/>
      <dgm:spPr>
        <a:xfrm rot="10800000">
          <a:off x="1847012" y="2469114"/>
          <a:ext cx="403192" cy="510294"/>
        </a:xfrm>
        <a:prstGeom prst="rightArrow">
          <a:avLst>
            <a:gd name="adj1" fmla="val 60000"/>
            <a:gd name="adj2" fmla="val 50000"/>
          </a:avLst>
        </a:prstGeom>
      </dgm:spPr>
      <dgm:t>
        <a:bodyPr/>
        <a:lstStyle/>
        <a:p>
          <a:endParaRPr lang="zh-CN" altLang="en-US"/>
        </a:p>
      </dgm:t>
    </dgm:pt>
    <dgm:pt modelId="{95BD235F-7784-4AD7-8616-7F2F5837C1BF}" type="pres">
      <dgm:prSet presAssocID="{18759622-C2F4-4AD1-9B78-95C0A0B47821}" presName="connectorText" presStyleLbl="sibTrans2D1" presStyleIdx="1" presStyleCnt="3"/>
      <dgm:spPr/>
      <dgm:t>
        <a:bodyPr/>
        <a:lstStyle/>
        <a:p>
          <a:endParaRPr lang="zh-CN" altLang="en-US"/>
        </a:p>
      </dgm:t>
    </dgm:pt>
    <dgm:pt modelId="{612E7028-F370-44A3-A1E9-8A2B73893FD3}" type="pres">
      <dgm:prSet presAssocID="{9C6CE360-15E9-479E-BD4F-E53F7864A047}" presName="node" presStyleLbl="node1" presStyleIdx="2" presStyleCnt="3">
        <dgm:presLayoutVars>
          <dgm:bulletEnabled val="1"/>
        </dgm:presLayoutVars>
      </dgm:prSet>
      <dgm:spPr>
        <a:xfrm>
          <a:off x="144844" y="1968269"/>
          <a:ext cx="1511982" cy="1511982"/>
        </a:xfrm>
        <a:prstGeom prst="ellipse">
          <a:avLst/>
        </a:prstGeom>
      </dgm:spPr>
      <dgm:t>
        <a:bodyPr/>
        <a:lstStyle/>
        <a:p>
          <a:endParaRPr lang="zh-CN" altLang="en-US"/>
        </a:p>
      </dgm:t>
    </dgm:pt>
    <dgm:pt modelId="{153F9A3B-D415-4C66-8154-8DF05135DFEA}" type="pres">
      <dgm:prSet presAssocID="{FA861462-73F5-4432-A0E6-2DED904D004A}" presName="sibTrans" presStyleLbl="sibTrans2D1" presStyleIdx="2" presStyleCnt="3"/>
      <dgm:spPr/>
      <dgm:t>
        <a:bodyPr/>
        <a:lstStyle/>
        <a:p>
          <a:endParaRPr lang="zh-CN" altLang="en-US"/>
        </a:p>
      </dgm:t>
    </dgm:pt>
    <dgm:pt modelId="{9DB98E4A-69AD-418D-919B-EA8448E4B2C4}" type="pres">
      <dgm:prSet presAssocID="{FA861462-73F5-4432-A0E6-2DED904D004A}" presName="connectorText" presStyleLbl="sibTrans2D1" presStyleIdx="2" presStyleCnt="3"/>
      <dgm:spPr/>
      <dgm:t>
        <a:bodyPr/>
        <a:lstStyle/>
        <a:p>
          <a:endParaRPr lang="zh-CN" altLang="en-US"/>
        </a:p>
      </dgm:t>
    </dgm:pt>
  </dgm:ptLst>
  <dgm:cxnLst>
    <dgm:cxn modelId="{F489012E-B404-4D8F-8D92-DA7A931A788B}" type="presOf" srcId="{9C6CE360-15E9-479E-BD4F-E53F7864A047}" destId="{612E7028-F370-44A3-A1E9-8A2B73893FD3}" srcOrd="0" destOrd="0" presId="urn:microsoft.com/office/officeart/2005/8/layout/cycle2"/>
    <dgm:cxn modelId="{A7300D99-3CC6-4173-8FAF-961810FC58C6}" type="presOf" srcId="{DD47737D-7478-42E8-8199-3E13C3467051}" destId="{CC1D7669-0DC4-49D9-8043-E4CF084CAA0A}" srcOrd="0" destOrd="0" presId="urn:microsoft.com/office/officeart/2005/8/layout/cycle2"/>
    <dgm:cxn modelId="{BE1AB29B-F1E0-4418-9E0B-5934D784101D}" srcId="{DD47737D-7478-42E8-8199-3E13C3467051}" destId="{9C6CE360-15E9-479E-BD4F-E53F7864A047}" srcOrd="2" destOrd="0" parTransId="{46928429-3F26-4C22-BF03-6EF4E50A15D8}" sibTransId="{FA861462-73F5-4432-A0E6-2DED904D004A}"/>
    <dgm:cxn modelId="{E7317B58-F427-4EE4-BBF8-BFA096F1BDAB}" type="presOf" srcId="{D25687D0-297B-47CE-BA56-574F201B6E42}" destId="{D4A809AF-547A-491D-9C2A-D3B6262C8DCE}" srcOrd="0" destOrd="0" presId="urn:microsoft.com/office/officeart/2005/8/layout/cycle2"/>
    <dgm:cxn modelId="{A219921D-62E3-4B02-8296-1DCFF049CECA}" type="presOf" srcId="{FA861462-73F5-4432-A0E6-2DED904D004A}" destId="{153F9A3B-D415-4C66-8154-8DF05135DFEA}" srcOrd="0" destOrd="0" presId="urn:microsoft.com/office/officeart/2005/8/layout/cycle2"/>
    <dgm:cxn modelId="{5C84F879-A07E-48E5-906E-DABF6BE44D11}" srcId="{DD47737D-7478-42E8-8199-3E13C3467051}" destId="{8391EAAD-8317-452F-A782-C63586883884}" srcOrd="1" destOrd="0" parTransId="{EC43A4BC-54BD-42F4-9688-47E31EC1D54F}" sibTransId="{18759622-C2F4-4AD1-9B78-95C0A0B47821}"/>
    <dgm:cxn modelId="{C70F926E-ECFC-48EB-A2EE-0B5A228C87EB}" type="presOf" srcId="{18759622-C2F4-4AD1-9B78-95C0A0B47821}" destId="{CF87BAD7-305A-44CC-A0DE-9A91C5711F15}" srcOrd="0" destOrd="0" presId="urn:microsoft.com/office/officeart/2005/8/layout/cycle2"/>
    <dgm:cxn modelId="{D6F892D1-C474-474A-9D63-D69291C263BF}" type="presOf" srcId="{CCF04DF4-69D4-431E-A9FD-0E655C92FB43}" destId="{6620C1CF-FCB3-424F-A0D4-C2DB5E007D18}" srcOrd="0" destOrd="0" presId="urn:microsoft.com/office/officeart/2005/8/layout/cycle2"/>
    <dgm:cxn modelId="{7C93C669-FF0E-4BB9-AC06-14DAFA8E069E}" type="presOf" srcId="{8391EAAD-8317-452F-A782-C63586883884}" destId="{F911677D-CF90-4EF9-9E52-610F60B89272}" srcOrd="0" destOrd="0" presId="urn:microsoft.com/office/officeart/2005/8/layout/cycle2"/>
    <dgm:cxn modelId="{6DDA7614-FBAF-4359-B878-1E03796DD897}" type="presOf" srcId="{18759622-C2F4-4AD1-9B78-95C0A0B47821}" destId="{95BD235F-7784-4AD7-8616-7F2F5837C1BF}" srcOrd="1" destOrd="0" presId="urn:microsoft.com/office/officeart/2005/8/layout/cycle2"/>
    <dgm:cxn modelId="{83F4B293-3E31-4B8B-B68F-AA8F10117DFC}" srcId="{DD47737D-7478-42E8-8199-3E13C3467051}" destId="{CCF04DF4-69D4-431E-A9FD-0E655C92FB43}" srcOrd="0" destOrd="0" parTransId="{A87B4FE1-2F92-42AA-BF31-B1B289060FF7}" sibTransId="{D25687D0-297B-47CE-BA56-574F201B6E42}"/>
    <dgm:cxn modelId="{8F12ADAC-92EF-4FEA-8DFD-DD9653B37543}" type="presOf" srcId="{D25687D0-297B-47CE-BA56-574F201B6E42}" destId="{25C81E51-3F01-46E5-B3B5-AA293C6B861F}" srcOrd="1" destOrd="0" presId="urn:microsoft.com/office/officeart/2005/8/layout/cycle2"/>
    <dgm:cxn modelId="{B138FA54-2565-4A03-BB63-7AE3B06E6E45}" type="presOf" srcId="{FA861462-73F5-4432-A0E6-2DED904D004A}" destId="{9DB98E4A-69AD-418D-919B-EA8448E4B2C4}" srcOrd="1" destOrd="0" presId="urn:microsoft.com/office/officeart/2005/8/layout/cycle2"/>
    <dgm:cxn modelId="{19191303-679E-4711-9959-C17E492A58B2}" type="presParOf" srcId="{CC1D7669-0DC4-49D9-8043-E4CF084CAA0A}" destId="{6620C1CF-FCB3-424F-A0D4-C2DB5E007D18}" srcOrd="0" destOrd="0" presId="urn:microsoft.com/office/officeart/2005/8/layout/cycle2"/>
    <dgm:cxn modelId="{8AD86B92-F2C7-41D7-B44F-D847D651380F}" type="presParOf" srcId="{CC1D7669-0DC4-49D9-8043-E4CF084CAA0A}" destId="{D4A809AF-547A-491D-9C2A-D3B6262C8DCE}" srcOrd="1" destOrd="0" presId="urn:microsoft.com/office/officeart/2005/8/layout/cycle2"/>
    <dgm:cxn modelId="{A10BF794-B823-4BE3-ACB2-777430A45203}" type="presParOf" srcId="{D4A809AF-547A-491D-9C2A-D3B6262C8DCE}" destId="{25C81E51-3F01-46E5-B3B5-AA293C6B861F}" srcOrd="0" destOrd="0" presId="urn:microsoft.com/office/officeart/2005/8/layout/cycle2"/>
    <dgm:cxn modelId="{1487F191-496B-4354-A65A-E7119924B2C0}" type="presParOf" srcId="{CC1D7669-0DC4-49D9-8043-E4CF084CAA0A}" destId="{F911677D-CF90-4EF9-9E52-610F60B89272}" srcOrd="2" destOrd="0" presId="urn:microsoft.com/office/officeart/2005/8/layout/cycle2"/>
    <dgm:cxn modelId="{D56E05D5-EE40-4D71-A2A8-E1C4548AAD95}" type="presParOf" srcId="{CC1D7669-0DC4-49D9-8043-E4CF084CAA0A}" destId="{CF87BAD7-305A-44CC-A0DE-9A91C5711F15}" srcOrd="3" destOrd="0" presId="urn:microsoft.com/office/officeart/2005/8/layout/cycle2"/>
    <dgm:cxn modelId="{5CF33561-E16D-4B21-BDB2-2EF54275D616}" type="presParOf" srcId="{CF87BAD7-305A-44CC-A0DE-9A91C5711F15}" destId="{95BD235F-7784-4AD7-8616-7F2F5837C1BF}" srcOrd="0" destOrd="0" presId="urn:microsoft.com/office/officeart/2005/8/layout/cycle2"/>
    <dgm:cxn modelId="{1057855C-6308-447E-A378-4880A3403AD6}" type="presParOf" srcId="{CC1D7669-0DC4-49D9-8043-E4CF084CAA0A}" destId="{612E7028-F370-44A3-A1E9-8A2B73893FD3}" srcOrd="4" destOrd="0" presId="urn:microsoft.com/office/officeart/2005/8/layout/cycle2"/>
    <dgm:cxn modelId="{9B686C90-4F94-471F-93B4-85C4FEEFDD20}" type="presParOf" srcId="{CC1D7669-0DC4-49D9-8043-E4CF084CAA0A}" destId="{153F9A3B-D415-4C66-8154-8DF05135DFEA}" srcOrd="5" destOrd="0" presId="urn:microsoft.com/office/officeart/2005/8/layout/cycle2"/>
    <dgm:cxn modelId="{3916CD79-E078-4990-A033-C0E972161CD5}" type="presParOf" srcId="{153F9A3B-D415-4C66-8154-8DF05135DFEA}" destId="{9DB98E4A-69AD-418D-919B-EA8448E4B2C4}" srcOrd="0" destOrd="0" presId="urn:microsoft.com/office/officeart/2005/8/layout/cycle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11EF66-1388-433F-9A6F-5CEAEB3D983A}"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zh-CN" altLang="en-US"/>
        </a:p>
      </dgm:t>
    </dgm:pt>
    <dgm:pt modelId="{D777E68A-559B-4176-A3A4-46C9CA65D32A}">
      <dgm:prSet phldrT="[文本]"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alpha val="7000"/>
          </a:schemeClr>
        </a:solidFill>
        <a:ln w="12700">
          <a:solidFill>
            <a:schemeClr val="accent1"/>
          </a:solidFill>
          <a:prstDash val="solid"/>
        </a:ln>
      </dgm:spPr>
      <dgm:t>
        <a:bodyPr spcFirstLastPara="0" vert="horz" wrap="square" lIns="25400" tIns="25400" rIns="25400" bIns="25400" numCol="1" spcCol="1270" rtlCol="0" anchor="ctr" anchorCtr="0"/>
        <a:lstStyle/>
        <a:p>
          <a:pPr marL="0" lvl="0" indent="0" algn="ctr" defTabSz="914400" rtl="0" eaLnBrk="1" latinLnBrk="0" hangingPunct="1">
            <a:lnSpc>
              <a:spcPct val="90000"/>
            </a:lnSpc>
            <a:spcBef>
              <a:spcPct val="0"/>
            </a:spcBef>
            <a:spcAft>
              <a:spcPct val="35000"/>
            </a:spcAft>
            <a:buNone/>
          </a:pPr>
          <a:r>
            <a:rPr lang="zh-CN" altLang="en-US" sz="2000" kern="1200" dirty="0">
              <a:solidFill>
                <a:schemeClr val="tx1">
                  <a:lumMod val="75000"/>
                  <a:lumOff val="25000"/>
                </a:schemeClr>
              </a:solidFill>
              <a:latin typeface="+mn-ea"/>
              <a:ea typeface="+mn-ea"/>
              <a:cs typeface="+mn-cs"/>
            </a:rPr>
            <a:t>论据</a:t>
          </a:r>
          <a:r>
            <a:rPr lang="en-US" altLang="zh-CN" sz="2000" kern="1200" dirty="0">
              <a:solidFill>
                <a:schemeClr val="tx1">
                  <a:lumMod val="75000"/>
                  <a:lumOff val="25000"/>
                </a:schemeClr>
              </a:solidFill>
              <a:latin typeface="+mn-ea"/>
              <a:ea typeface="+mn-ea"/>
              <a:cs typeface="+mn-cs"/>
            </a:rPr>
            <a:t>2</a:t>
          </a:r>
          <a:endParaRPr lang="zh-CN" altLang="en-US" sz="2000" kern="1200" dirty="0">
            <a:solidFill>
              <a:schemeClr val="tx1">
                <a:lumMod val="75000"/>
                <a:lumOff val="25000"/>
              </a:schemeClr>
            </a:solidFill>
            <a:latin typeface="+mn-ea"/>
            <a:ea typeface="+mn-ea"/>
            <a:cs typeface="+mn-cs"/>
          </a:endParaRPr>
        </a:p>
      </dgm:t>
    </dgm:pt>
    <dgm:pt modelId="{7C8DE351-4204-43B7-A729-B29D5610F46C}" type="parTrans" cxnId="{E7216ED0-7CCF-4F5F-97C7-BAA904B27C9C}">
      <dgm:prSet/>
      <dgm:spPr/>
      <dgm:t>
        <a:bodyPr/>
        <a:lstStyle/>
        <a:p>
          <a:endParaRPr lang="zh-CN" altLang="en-US"/>
        </a:p>
      </dgm:t>
    </dgm:pt>
    <dgm:pt modelId="{9D6767FD-2E03-4E59-9301-9846207C1472}" type="sibTrans" cxnId="{E7216ED0-7CCF-4F5F-97C7-BAA904B27C9C}">
      <dgm:prSet/>
      <dgm:spPr/>
      <dgm:t>
        <a:bodyPr/>
        <a:lstStyle/>
        <a:p>
          <a:endParaRPr lang="zh-CN" altLang="en-US"/>
        </a:p>
      </dgm:t>
    </dgm:pt>
    <dgm:pt modelId="{DA479E2F-9A79-4616-B24D-3A362EC04301}">
      <dgm:prSet phldrT="[文本]"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alpha val="7000"/>
          </a:schemeClr>
        </a:solidFill>
        <a:ln w="12700">
          <a:solidFill>
            <a:schemeClr val="accent1"/>
          </a:solidFill>
          <a:prstDash val="solid"/>
        </a:ln>
      </dgm:spPr>
      <dgm:t>
        <a:bodyPr spcFirstLastPara="0" vert="horz" wrap="square" lIns="25400" tIns="25400" rIns="25400" bIns="25400" numCol="1" spcCol="1270" rtlCol="0" anchor="ctr" anchorCtr="0"/>
        <a:lstStyle/>
        <a:p>
          <a:pPr marL="0" lvl="0" indent="0" algn="ctr" defTabSz="914400" rtl="0" eaLnBrk="1" latinLnBrk="0" hangingPunct="1">
            <a:lnSpc>
              <a:spcPct val="90000"/>
            </a:lnSpc>
            <a:spcBef>
              <a:spcPct val="0"/>
            </a:spcBef>
            <a:spcAft>
              <a:spcPct val="35000"/>
            </a:spcAft>
            <a:buNone/>
          </a:pPr>
          <a:r>
            <a:rPr lang="zh-CN" altLang="en-US" sz="2000" kern="1200" dirty="0">
              <a:solidFill>
                <a:schemeClr val="tx1">
                  <a:lumMod val="75000"/>
                  <a:lumOff val="25000"/>
                </a:schemeClr>
              </a:solidFill>
              <a:latin typeface="+mn-ea"/>
              <a:ea typeface="+mn-ea"/>
              <a:cs typeface="+mn-cs"/>
            </a:rPr>
            <a:t>论据</a:t>
          </a:r>
          <a:r>
            <a:rPr lang="en-US" altLang="zh-CN" sz="2000" kern="1200" dirty="0">
              <a:solidFill>
                <a:schemeClr val="tx1">
                  <a:lumMod val="75000"/>
                  <a:lumOff val="25000"/>
                </a:schemeClr>
              </a:solidFill>
              <a:latin typeface="+mn-ea"/>
              <a:ea typeface="+mn-ea"/>
              <a:cs typeface="+mn-cs"/>
            </a:rPr>
            <a:t>1</a:t>
          </a:r>
          <a:endParaRPr lang="zh-CN" altLang="en-US" sz="2000" kern="1200" dirty="0">
            <a:solidFill>
              <a:schemeClr val="tx1">
                <a:lumMod val="75000"/>
                <a:lumOff val="25000"/>
              </a:schemeClr>
            </a:solidFill>
            <a:latin typeface="+mn-ea"/>
            <a:ea typeface="+mn-ea"/>
            <a:cs typeface="+mn-cs"/>
          </a:endParaRPr>
        </a:p>
      </dgm:t>
    </dgm:pt>
    <dgm:pt modelId="{FB5B1752-B190-4234-9D3B-B19EE52AB542}" type="parTrans" cxnId="{D1ED0688-5862-4E5C-AAEE-AC19CCA5F5EF}">
      <dgm:prSet/>
      <dgm:spPr/>
      <dgm:t>
        <a:bodyPr/>
        <a:lstStyle/>
        <a:p>
          <a:endParaRPr lang="zh-CN" altLang="en-US"/>
        </a:p>
      </dgm:t>
    </dgm:pt>
    <dgm:pt modelId="{C5DF80DD-9A4C-4DB4-9E29-9E941FC879E3}" type="sibTrans" cxnId="{D1ED0688-5862-4E5C-AAEE-AC19CCA5F5EF}">
      <dgm:prSet/>
      <dgm:spPr/>
      <dgm:t>
        <a:bodyPr/>
        <a:lstStyle/>
        <a:p>
          <a:endParaRPr lang="zh-CN" altLang="en-US"/>
        </a:p>
      </dgm:t>
    </dgm:pt>
    <dgm:pt modelId="{380D1B10-5966-4B7F-985C-746E74CBF18E}">
      <dgm:prSet phldrT="[文本]" custT="1"/>
      <dgm:spPr/>
      <dgm:t>
        <a:bodyPr/>
        <a:lstStyle/>
        <a:p>
          <a:pPr>
            <a:spcAft>
              <a:spcPts val="0"/>
            </a:spcAft>
          </a:pPr>
          <a:r>
            <a:rPr lang="zh-CN" altLang="en-US" sz="2000" dirty="0">
              <a:solidFill>
                <a:schemeClr val="tx1">
                  <a:lumMod val="75000"/>
                  <a:lumOff val="25000"/>
                </a:schemeClr>
              </a:solidFill>
              <a:latin typeface="+mj-ea"/>
              <a:ea typeface="+mj-ea"/>
            </a:rPr>
            <a:t>点击这里输入结论</a:t>
          </a:r>
          <a:endParaRPr lang="en-US" altLang="zh-CN" sz="2000" dirty="0">
            <a:solidFill>
              <a:schemeClr val="tx1">
                <a:lumMod val="75000"/>
                <a:lumOff val="25000"/>
              </a:schemeClr>
            </a:solidFill>
            <a:latin typeface="+mj-ea"/>
            <a:ea typeface="+mj-ea"/>
          </a:endParaRPr>
        </a:p>
        <a:p>
          <a:pPr>
            <a:spcAft>
              <a:spcPts val="0"/>
            </a:spcAft>
          </a:pPr>
          <a:r>
            <a:rPr lang="zh-CN" altLang="en-US" sz="2000" dirty="0">
              <a:solidFill>
                <a:schemeClr val="tx1">
                  <a:lumMod val="75000"/>
                  <a:lumOff val="25000"/>
                </a:schemeClr>
              </a:solidFill>
              <a:latin typeface="+mj-ea"/>
              <a:ea typeface="+mj-ea"/>
            </a:rPr>
            <a:t>点击这里输入结论</a:t>
          </a:r>
        </a:p>
      </dgm:t>
    </dgm:pt>
    <dgm:pt modelId="{B7FAF598-A271-45B2-9780-1A434A7C5AA4}" type="parTrans" cxnId="{7DB2F7B6-C6FB-4930-913F-F62F79EC309E}">
      <dgm:prSet/>
      <dgm:spPr/>
      <dgm:t>
        <a:bodyPr/>
        <a:lstStyle/>
        <a:p>
          <a:endParaRPr lang="zh-CN" altLang="en-US"/>
        </a:p>
      </dgm:t>
    </dgm:pt>
    <dgm:pt modelId="{260A40C7-02C0-4C52-8181-75157A2ADF0F}" type="sibTrans" cxnId="{7DB2F7B6-C6FB-4930-913F-F62F79EC309E}">
      <dgm:prSet/>
      <dgm:spPr/>
      <dgm:t>
        <a:bodyPr/>
        <a:lstStyle/>
        <a:p>
          <a:endParaRPr lang="zh-CN" altLang="en-US"/>
        </a:p>
      </dgm:t>
    </dgm:pt>
    <dgm:pt modelId="{6CA022B6-6B7C-43E2-BDC2-CC2BDEAD8BC9}">
      <dgm:prSet phldrT="[文本]"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alpha val="7000"/>
          </a:schemeClr>
        </a:solidFill>
        <a:ln w="12700">
          <a:solidFill>
            <a:schemeClr val="accent1"/>
          </a:solidFill>
          <a:prstDash val="solid"/>
        </a:ln>
      </dgm:spPr>
      <dgm:t>
        <a:bodyPr spcFirstLastPara="0" vert="horz" wrap="square" lIns="25400" tIns="25400" rIns="25400" bIns="25400" numCol="1" spcCol="1270" rtlCol="0" anchor="ctr" anchorCtr="0"/>
        <a:lstStyle/>
        <a:p>
          <a:pPr marL="0" lvl="0" indent="0" algn="ctr" defTabSz="914400" rtl="0" eaLnBrk="1" latinLnBrk="0" hangingPunct="1">
            <a:lnSpc>
              <a:spcPct val="90000"/>
            </a:lnSpc>
            <a:spcBef>
              <a:spcPct val="0"/>
            </a:spcBef>
            <a:spcAft>
              <a:spcPct val="35000"/>
            </a:spcAft>
            <a:buNone/>
          </a:pPr>
          <a:r>
            <a:rPr lang="zh-CN" altLang="en-US" sz="2000" kern="1200" dirty="0">
              <a:solidFill>
                <a:schemeClr val="tx1">
                  <a:lumMod val="75000"/>
                  <a:lumOff val="25000"/>
                </a:schemeClr>
              </a:solidFill>
              <a:latin typeface="+mn-ea"/>
              <a:ea typeface="+mn-ea"/>
              <a:cs typeface="+mn-cs"/>
            </a:rPr>
            <a:t>论据</a:t>
          </a:r>
          <a:r>
            <a:rPr lang="en-US" altLang="zh-CN" sz="2000" kern="1200" dirty="0">
              <a:solidFill>
                <a:schemeClr val="tx1">
                  <a:lumMod val="75000"/>
                  <a:lumOff val="25000"/>
                </a:schemeClr>
              </a:solidFill>
              <a:latin typeface="+mn-ea"/>
              <a:ea typeface="+mn-ea"/>
              <a:cs typeface="+mn-cs"/>
            </a:rPr>
            <a:t>3</a:t>
          </a:r>
          <a:endParaRPr lang="zh-CN" altLang="en-US" sz="2000" kern="1200" dirty="0">
            <a:solidFill>
              <a:schemeClr val="tx1">
                <a:lumMod val="75000"/>
                <a:lumOff val="25000"/>
              </a:schemeClr>
            </a:solidFill>
            <a:latin typeface="+mn-ea"/>
            <a:ea typeface="+mn-ea"/>
            <a:cs typeface="+mn-cs"/>
          </a:endParaRPr>
        </a:p>
      </dgm:t>
    </dgm:pt>
    <dgm:pt modelId="{DE8263F1-350F-4DE5-BCE6-BF818ED515F8}" type="sibTrans" cxnId="{EBEAB82F-1F65-49C8-9653-4C64DB140154}">
      <dgm:prSet/>
      <dgm:spPr/>
      <dgm:t>
        <a:bodyPr/>
        <a:lstStyle/>
        <a:p>
          <a:endParaRPr lang="zh-CN" altLang="en-US"/>
        </a:p>
      </dgm:t>
    </dgm:pt>
    <dgm:pt modelId="{F44220C7-9859-41DC-8AAF-9FF32EED557D}" type="parTrans" cxnId="{EBEAB82F-1F65-49C8-9653-4C64DB140154}">
      <dgm:prSet/>
      <dgm:spPr/>
      <dgm:t>
        <a:bodyPr/>
        <a:lstStyle/>
        <a:p>
          <a:endParaRPr lang="zh-CN" altLang="en-US"/>
        </a:p>
      </dgm:t>
    </dgm:pt>
    <dgm:pt modelId="{EFC2689E-3D41-47FB-9B49-9BCA322AF7BF}" type="pres">
      <dgm:prSet presAssocID="{D911EF66-1388-433F-9A6F-5CEAEB3D983A}" presName="Name0" presStyleCnt="0">
        <dgm:presLayoutVars>
          <dgm:chMax val="4"/>
          <dgm:resizeHandles val="exact"/>
        </dgm:presLayoutVars>
      </dgm:prSet>
      <dgm:spPr/>
      <dgm:t>
        <a:bodyPr/>
        <a:lstStyle/>
        <a:p>
          <a:endParaRPr lang="zh-CN" altLang="en-US"/>
        </a:p>
      </dgm:t>
    </dgm:pt>
    <dgm:pt modelId="{ACF8733A-36C5-4E29-87BF-580D3CAF3BFC}" type="pres">
      <dgm:prSet presAssocID="{D911EF66-1388-433F-9A6F-5CEAEB3D983A}" presName="ellipse" presStyleLbl="trBgShp" presStyleIdx="0" presStyleCnt="1" custLinFactNeighborX="155" custLinFactNeighborY="-2597"/>
      <dgm:spPr/>
    </dgm:pt>
    <dgm:pt modelId="{9DC8A484-9074-4D0D-BD3B-5ADA68588FAF}" type="pres">
      <dgm:prSet presAssocID="{D911EF66-1388-433F-9A6F-5CEAEB3D983A}" presName="arrow1" presStyleLbl="fgShp" presStyleIdx="0" presStyleCnt="1" custScaleX="64865"/>
      <dgm:spPr>
        <a:xfrm>
          <a:off x="2331258" y="3673808"/>
          <a:ext cx="666073" cy="426287"/>
        </a:xfrm>
        <a:prstGeom prst="downArrow">
          <a:avLst/>
        </a:prstGeom>
        <a:gradFill flip="none" rotWithShape="1">
          <a:gsLst>
            <a:gs pos="0">
              <a:srgbClr val="00AA9A"/>
            </a:gs>
            <a:gs pos="100000">
              <a:srgbClr val="00AA9A">
                <a:lumMod val="75000"/>
                <a:alpha val="0"/>
              </a:srgbClr>
            </a:gs>
          </a:gsLst>
          <a:lin ang="16200000" scaled="1"/>
          <a:tileRect/>
        </a:gradFill>
        <a:ln>
          <a:noFill/>
        </a:ln>
        <a:effectLst/>
      </dgm:spPr>
    </dgm:pt>
    <dgm:pt modelId="{9098EEA5-47DA-4C28-8A23-C6F73911EF40}" type="pres">
      <dgm:prSet presAssocID="{D911EF66-1388-433F-9A6F-5CEAEB3D983A}" presName="rectangle" presStyleLbl="revTx" presStyleIdx="0" presStyleCnt="1" custLinFactNeighborY="27167">
        <dgm:presLayoutVars>
          <dgm:bulletEnabled val="1"/>
        </dgm:presLayoutVars>
      </dgm:prSet>
      <dgm:spPr/>
      <dgm:t>
        <a:bodyPr/>
        <a:lstStyle/>
        <a:p>
          <a:endParaRPr lang="zh-CN" altLang="en-US"/>
        </a:p>
      </dgm:t>
    </dgm:pt>
    <dgm:pt modelId="{404D339B-034E-4D71-9F64-BFC01494B35D}" type="pres">
      <dgm:prSet presAssocID="{D777E68A-559B-4176-A3A4-46C9CA65D32A}" presName="item1" presStyleLbl="node1" presStyleIdx="0" presStyleCnt="3">
        <dgm:presLayoutVars>
          <dgm:bulletEnabled val="1"/>
        </dgm:presLayoutVars>
      </dgm:prSet>
      <dgm:spPr>
        <a:xfrm>
          <a:off x="2190051" y="2036865"/>
          <a:ext cx="1198933" cy="1198933"/>
        </a:xfrm>
        <a:prstGeom prst="ellipse">
          <a:avLst/>
        </a:prstGeom>
      </dgm:spPr>
      <dgm:t>
        <a:bodyPr/>
        <a:lstStyle/>
        <a:p>
          <a:endParaRPr lang="zh-CN" altLang="en-US"/>
        </a:p>
      </dgm:t>
    </dgm:pt>
    <dgm:pt modelId="{736595C2-2E67-4A95-9866-14F381296113}" type="pres">
      <dgm:prSet presAssocID="{DA479E2F-9A79-4616-B24D-3A362EC04301}" presName="item2" presStyleLbl="node1" presStyleIdx="1" presStyleCnt="3">
        <dgm:presLayoutVars>
          <dgm:bulletEnabled val="1"/>
        </dgm:presLayoutVars>
      </dgm:prSet>
      <dgm:spPr>
        <a:xfrm>
          <a:off x="1332147" y="1137398"/>
          <a:ext cx="1198933" cy="1198933"/>
        </a:xfrm>
        <a:prstGeom prst="ellipse">
          <a:avLst/>
        </a:prstGeom>
      </dgm:spPr>
      <dgm:t>
        <a:bodyPr/>
        <a:lstStyle/>
        <a:p>
          <a:endParaRPr lang="zh-CN" altLang="en-US"/>
        </a:p>
      </dgm:t>
    </dgm:pt>
    <dgm:pt modelId="{F06A5381-1C26-4380-B93D-E78495591C6A}" type="pres">
      <dgm:prSet presAssocID="{380D1B10-5966-4B7F-985C-746E74CBF18E}" presName="item3" presStyleLbl="node1" presStyleIdx="2" presStyleCnt="3">
        <dgm:presLayoutVars>
          <dgm:bulletEnabled val="1"/>
        </dgm:presLayoutVars>
      </dgm:prSet>
      <dgm:spPr>
        <a:xfrm>
          <a:off x="2557724" y="847523"/>
          <a:ext cx="1198933" cy="1198933"/>
        </a:xfrm>
        <a:prstGeom prst="ellipse">
          <a:avLst/>
        </a:prstGeom>
      </dgm:spPr>
      <dgm:t>
        <a:bodyPr/>
        <a:lstStyle/>
        <a:p>
          <a:endParaRPr lang="zh-CN" altLang="en-US"/>
        </a:p>
      </dgm:t>
    </dgm:pt>
    <dgm:pt modelId="{4DAD942D-E5FF-4E86-B1F5-5C36BD77236C}" type="pres">
      <dgm:prSet presAssocID="{D911EF66-1388-433F-9A6F-5CEAEB3D983A}" presName="funnel" presStyleLbl="trAlignAcc1" presStyleIdx="0" presStyleCnt="1" custLinFactNeighborX="71" custLinFactNeighborY="-1323"/>
      <dgm:spPr>
        <a:solidFill>
          <a:schemeClr val="lt1">
            <a:hueOff val="0"/>
            <a:satOff val="0"/>
            <a:lumOff val="0"/>
            <a:alpha val="28000"/>
          </a:schemeClr>
        </a:solidFill>
        <a:ln>
          <a:gradFill>
            <a:gsLst>
              <a:gs pos="0">
                <a:schemeClr val="accent1"/>
              </a:gs>
              <a:gs pos="100000">
                <a:schemeClr val="accent1">
                  <a:lumMod val="75000"/>
                </a:schemeClr>
              </a:gs>
            </a:gsLst>
            <a:lin ang="5400000" scaled="1"/>
          </a:gradFill>
        </a:ln>
      </dgm:spPr>
    </dgm:pt>
  </dgm:ptLst>
  <dgm:cxnLst>
    <dgm:cxn modelId="{43723CB7-CDE6-4E46-A0EB-AD3858BC8631}" type="presOf" srcId="{DA479E2F-9A79-4616-B24D-3A362EC04301}" destId="{404D339B-034E-4D71-9F64-BFC01494B35D}" srcOrd="0" destOrd="0" presId="urn:microsoft.com/office/officeart/2005/8/layout/funnel1"/>
    <dgm:cxn modelId="{7CECBEF3-28FE-4771-A7FE-287A874C3C07}" type="presOf" srcId="{6CA022B6-6B7C-43E2-BDC2-CC2BDEAD8BC9}" destId="{F06A5381-1C26-4380-B93D-E78495591C6A}" srcOrd="0" destOrd="0" presId="urn:microsoft.com/office/officeart/2005/8/layout/funnel1"/>
    <dgm:cxn modelId="{EBEAB82F-1F65-49C8-9653-4C64DB140154}" srcId="{D911EF66-1388-433F-9A6F-5CEAEB3D983A}" destId="{6CA022B6-6B7C-43E2-BDC2-CC2BDEAD8BC9}" srcOrd="0" destOrd="0" parTransId="{F44220C7-9859-41DC-8AAF-9FF32EED557D}" sibTransId="{DE8263F1-350F-4DE5-BCE6-BF818ED515F8}"/>
    <dgm:cxn modelId="{E7216ED0-7CCF-4F5F-97C7-BAA904B27C9C}" srcId="{D911EF66-1388-433F-9A6F-5CEAEB3D983A}" destId="{D777E68A-559B-4176-A3A4-46C9CA65D32A}" srcOrd="1" destOrd="0" parTransId="{7C8DE351-4204-43B7-A729-B29D5610F46C}" sibTransId="{9D6767FD-2E03-4E59-9301-9846207C1472}"/>
    <dgm:cxn modelId="{7DB2F7B6-C6FB-4930-913F-F62F79EC309E}" srcId="{D911EF66-1388-433F-9A6F-5CEAEB3D983A}" destId="{380D1B10-5966-4B7F-985C-746E74CBF18E}" srcOrd="3" destOrd="0" parTransId="{B7FAF598-A271-45B2-9780-1A434A7C5AA4}" sibTransId="{260A40C7-02C0-4C52-8181-75157A2ADF0F}"/>
    <dgm:cxn modelId="{7C39314E-6B28-46E1-86E6-1B96DCD636F4}" type="presOf" srcId="{D911EF66-1388-433F-9A6F-5CEAEB3D983A}" destId="{EFC2689E-3D41-47FB-9B49-9BCA322AF7BF}" srcOrd="0" destOrd="0" presId="urn:microsoft.com/office/officeart/2005/8/layout/funnel1"/>
    <dgm:cxn modelId="{2CC96506-4B2C-4435-A7EA-E08FB79B6ED9}" type="presOf" srcId="{380D1B10-5966-4B7F-985C-746E74CBF18E}" destId="{9098EEA5-47DA-4C28-8A23-C6F73911EF40}" srcOrd="0" destOrd="0" presId="urn:microsoft.com/office/officeart/2005/8/layout/funnel1"/>
    <dgm:cxn modelId="{D1ED0688-5862-4E5C-AAEE-AC19CCA5F5EF}" srcId="{D911EF66-1388-433F-9A6F-5CEAEB3D983A}" destId="{DA479E2F-9A79-4616-B24D-3A362EC04301}" srcOrd="2" destOrd="0" parTransId="{FB5B1752-B190-4234-9D3B-B19EE52AB542}" sibTransId="{C5DF80DD-9A4C-4DB4-9E29-9E941FC879E3}"/>
    <dgm:cxn modelId="{6C16FD68-2C2C-40A4-80F5-949ABE05EF3E}" type="presOf" srcId="{D777E68A-559B-4176-A3A4-46C9CA65D32A}" destId="{736595C2-2E67-4A95-9866-14F381296113}" srcOrd="0" destOrd="0" presId="urn:microsoft.com/office/officeart/2005/8/layout/funnel1"/>
    <dgm:cxn modelId="{4E76E8EB-277F-41A4-B9C0-643602D1A66B}" type="presParOf" srcId="{EFC2689E-3D41-47FB-9B49-9BCA322AF7BF}" destId="{ACF8733A-36C5-4E29-87BF-580D3CAF3BFC}" srcOrd="0" destOrd="0" presId="urn:microsoft.com/office/officeart/2005/8/layout/funnel1"/>
    <dgm:cxn modelId="{3B9028AA-9CE7-4CB1-BF83-F3AF3A0461A7}" type="presParOf" srcId="{EFC2689E-3D41-47FB-9B49-9BCA322AF7BF}" destId="{9DC8A484-9074-4D0D-BD3B-5ADA68588FAF}" srcOrd="1" destOrd="0" presId="urn:microsoft.com/office/officeart/2005/8/layout/funnel1"/>
    <dgm:cxn modelId="{BCFDE02A-7356-4480-B108-4578FAC4A09E}" type="presParOf" srcId="{EFC2689E-3D41-47FB-9B49-9BCA322AF7BF}" destId="{9098EEA5-47DA-4C28-8A23-C6F73911EF40}" srcOrd="2" destOrd="0" presId="urn:microsoft.com/office/officeart/2005/8/layout/funnel1"/>
    <dgm:cxn modelId="{0D6F3792-BD40-40C0-A7E1-ED969924DD03}" type="presParOf" srcId="{EFC2689E-3D41-47FB-9B49-9BCA322AF7BF}" destId="{404D339B-034E-4D71-9F64-BFC01494B35D}" srcOrd="3" destOrd="0" presId="urn:microsoft.com/office/officeart/2005/8/layout/funnel1"/>
    <dgm:cxn modelId="{5A354B7E-99BE-48AC-84DF-1FE30E54B270}" type="presParOf" srcId="{EFC2689E-3D41-47FB-9B49-9BCA322AF7BF}" destId="{736595C2-2E67-4A95-9866-14F381296113}" srcOrd="4" destOrd="0" presId="urn:microsoft.com/office/officeart/2005/8/layout/funnel1"/>
    <dgm:cxn modelId="{CFEF707A-22B6-4628-A942-EE1BC862D897}" type="presParOf" srcId="{EFC2689E-3D41-47FB-9B49-9BCA322AF7BF}" destId="{F06A5381-1C26-4380-B93D-E78495591C6A}" srcOrd="5" destOrd="0" presId="urn:microsoft.com/office/officeart/2005/8/layout/funnel1"/>
    <dgm:cxn modelId="{AC107F9D-1DDB-4484-9B4E-3FEC55DE0A34}" type="presParOf" srcId="{EFC2689E-3D41-47FB-9B49-9BCA322AF7BF}" destId="{4DAD942D-E5FF-4E86-B1F5-5C36BD77236C}" srcOrd="6" destOrd="0" presId="urn:microsoft.com/office/officeart/2005/8/layout/funnel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2F9673-350D-4378-A025-79A1DC39E343}"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zh-CN" altLang="en-US"/>
        </a:p>
      </dgm:t>
    </dgm:pt>
    <dgm:pt modelId="{5B4B25E9-7EC9-41F5-BC2F-8807382F795B}">
      <dgm:prSet phldrT="[文本]"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alpha val="7000"/>
          </a:schemeClr>
        </a:solidFill>
        <a:ln w="12700">
          <a:solidFill>
            <a:schemeClr val="accent1"/>
          </a:solidFill>
          <a:prstDash val="solid"/>
        </a:ln>
      </dgm:spPr>
      <dgm:t>
        <a:bodyPr wrap="square" rtlCol="0" anchor="ctr"/>
        <a:lstStyle/>
        <a:p>
          <a:pPr marL="0" algn="ctr" defTabSz="914400" rtl="0" eaLnBrk="1" latinLnBrk="0" hangingPunct="1"/>
          <a:r>
            <a:rPr lang="zh-CN" altLang="en-US" sz="2000" kern="1200" dirty="0">
              <a:solidFill>
                <a:schemeClr val="tx1">
                  <a:lumMod val="75000"/>
                  <a:lumOff val="25000"/>
                </a:schemeClr>
              </a:solidFill>
              <a:latin typeface="+mj-ea"/>
              <a:ea typeface="+mj-ea"/>
              <a:cs typeface="+mn-cs"/>
            </a:rPr>
            <a:t>项目</a:t>
          </a:r>
          <a:r>
            <a:rPr lang="en-US" altLang="zh-CN" sz="2000" kern="1200" dirty="0">
              <a:solidFill>
                <a:schemeClr val="tx1">
                  <a:lumMod val="75000"/>
                  <a:lumOff val="25000"/>
                </a:schemeClr>
              </a:solidFill>
              <a:latin typeface="+mj-ea"/>
              <a:ea typeface="+mj-ea"/>
              <a:cs typeface="+mn-cs"/>
            </a:rPr>
            <a:t>C</a:t>
          </a:r>
          <a:endParaRPr lang="zh-CN" altLang="en-US" sz="2000" kern="1200" dirty="0">
            <a:solidFill>
              <a:schemeClr val="lt1"/>
            </a:solidFill>
            <a:latin typeface="+mn-lt"/>
            <a:ea typeface="+mn-ea"/>
            <a:cs typeface="+mn-cs"/>
          </a:endParaRPr>
        </a:p>
      </dgm:t>
    </dgm:pt>
    <dgm:pt modelId="{8BB82F38-6886-4A50-8329-AAF56B2F4A97}" type="parTrans" cxnId="{37966A39-EDBA-4C5A-8ABF-BDC024CAA06A}">
      <dgm:prSet/>
      <dgm:spPr/>
      <dgm:t>
        <a:bodyPr/>
        <a:lstStyle/>
        <a:p>
          <a:endParaRPr lang="zh-CN" altLang="en-US"/>
        </a:p>
      </dgm:t>
    </dgm:pt>
    <dgm:pt modelId="{93999296-B8F2-4D1E-BA4C-0F6715F23A5D}" type="sibTrans" cxnId="{37966A39-EDBA-4C5A-8ABF-BDC024CAA06A}">
      <dgm:prSet/>
      <dgm:spPr/>
      <dgm:t>
        <a:bodyPr/>
        <a:lstStyle/>
        <a:p>
          <a:endParaRPr lang="zh-CN" altLang="en-US"/>
        </a:p>
      </dgm:t>
    </dgm:pt>
    <dgm:pt modelId="{5EFC3CD2-29AF-4B57-92C7-89C1EF190728}">
      <dgm:prSet phldrT="[文本]"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alpha val="7000"/>
          </a:schemeClr>
        </a:solidFill>
        <a:ln w="12700">
          <a:solidFill>
            <a:schemeClr val="accent1"/>
          </a:solidFill>
          <a:prstDash val="solid"/>
        </a:ln>
      </dgm:spPr>
      <dgm:t>
        <a:bodyPr wrap="square" rtlCol="0" anchor="ctr"/>
        <a:lstStyle/>
        <a:p>
          <a:pPr marL="0" algn="ctr" defTabSz="914400" rtl="0" eaLnBrk="1" latinLnBrk="0" hangingPunct="1"/>
          <a:r>
            <a:rPr lang="zh-CN" altLang="en-US" sz="2000" kern="1200" dirty="0">
              <a:solidFill>
                <a:schemeClr val="tx1">
                  <a:lumMod val="75000"/>
                  <a:lumOff val="25000"/>
                </a:schemeClr>
              </a:solidFill>
              <a:latin typeface="+mj-ea"/>
              <a:ea typeface="+mj-ea"/>
              <a:cs typeface="+mn-cs"/>
            </a:rPr>
            <a:t>项目</a:t>
          </a:r>
          <a:r>
            <a:rPr lang="en-US" altLang="zh-CN" sz="2000" kern="1200" dirty="0">
              <a:solidFill>
                <a:schemeClr val="tx1">
                  <a:lumMod val="75000"/>
                  <a:lumOff val="25000"/>
                </a:schemeClr>
              </a:solidFill>
              <a:latin typeface="+mj-ea"/>
              <a:ea typeface="+mj-ea"/>
              <a:cs typeface="+mn-cs"/>
            </a:rPr>
            <a:t>B</a:t>
          </a:r>
          <a:endParaRPr lang="zh-CN" altLang="en-US" sz="2000" kern="1200" dirty="0">
            <a:solidFill>
              <a:schemeClr val="lt1"/>
            </a:solidFill>
            <a:latin typeface="+mn-lt"/>
            <a:ea typeface="+mn-ea"/>
            <a:cs typeface="+mn-cs"/>
          </a:endParaRPr>
        </a:p>
      </dgm:t>
    </dgm:pt>
    <dgm:pt modelId="{2DEAD871-71CA-4B31-9C56-26E89C227C94}" type="parTrans" cxnId="{621CC7CF-76E4-49B1-9D39-68749B9E8F80}">
      <dgm:prSet/>
      <dgm:spPr/>
      <dgm:t>
        <a:bodyPr/>
        <a:lstStyle/>
        <a:p>
          <a:endParaRPr lang="zh-CN" altLang="en-US"/>
        </a:p>
      </dgm:t>
    </dgm:pt>
    <dgm:pt modelId="{98B04056-D92C-4307-AA7E-73B6B6C7DFB3}" type="sibTrans" cxnId="{621CC7CF-76E4-49B1-9D39-68749B9E8F80}">
      <dgm:prSet/>
      <dgm:spPr/>
      <dgm:t>
        <a:bodyPr/>
        <a:lstStyle/>
        <a:p>
          <a:endParaRPr lang="zh-CN" altLang="en-US"/>
        </a:p>
      </dgm:t>
    </dgm:pt>
    <dgm:pt modelId="{DB586325-E5FD-4190-A7F2-166F30489C1E}">
      <dgm:prSet phldrT="[文本]"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alpha val="7000"/>
          </a:schemeClr>
        </a:solidFill>
        <a:ln w="12700">
          <a:solidFill>
            <a:schemeClr val="accent1"/>
          </a:solidFill>
          <a:prstDash val="solid"/>
        </a:ln>
      </dgm:spPr>
      <dgm:t>
        <a:bodyPr wrap="square" rtlCol="0" anchor="ctr"/>
        <a:lstStyle/>
        <a:p>
          <a:pPr marL="0" algn="ctr" defTabSz="914400" rtl="0" eaLnBrk="1" latinLnBrk="0" hangingPunct="1"/>
          <a:r>
            <a:rPr lang="zh-CN" altLang="en-US" sz="2000" kern="1200" dirty="0">
              <a:solidFill>
                <a:schemeClr val="tx1">
                  <a:lumMod val="75000"/>
                  <a:lumOff val="25000"/>
                </a:schemeClr>
              </a:solidFill>
              <a:latin typeface="+mj-ea"/>
              <a:ea typeface="+mj-ea"/>
              <a:cs typeface="+mn-cs"/>
            </a:rPr>
            <a:t>项目</a:t>
          </a:r>
          <a:r>
            <a:rPr lang="en-US" altLang="zh-CN" sz="2000" kern="1200" dirty="0">
              <a:solidFill>
                <a:schemeClr val="tx1">
                  <a:lumMod val="75000"/>
                  <a:lumOff val="25000"/>
                </a:schemeClr>
              </a:solidFill>
              <a:latin typeface="+mj-ea"/>
              <a:ea typeface="+mj-ea"/>
              <a:cs typeface="+mn-cs"/>
            </a:rPr>
            <a:t>A</a:t>
          </a:r>
          <a:endParaRPr lang="zh-CN" altLang="en-US" sz="2000" kern="1200" dirty="0">
            <a:solidFill>
              <a:schemeClr val="tx1">
                <a:lumMod val="75000"/>
                <a:lumOff val="25000"/>
              </a:schemeClr>
            </a:solidFill>
            <a:latin typeface="+mj-ea"/>
            <a:ea typeface="+mj-ea"/>
            <a:cs typeface="+mn-cs"/>
          </a:endParaRPr>
        </a:p>
      </dgm:t>
    </dgm:pt>
    <dgm:pt modelId="{626A5CD9-88AC-4C12-BCE9-F3365228A14F}" type="parTrans" cxnId="{343314C9-72C9-46C6-A80A-CA13DAEB78EB}">
      <dgm:prSet/>
      <dgm:spPr/>
      <dgm:t>
        <a:bodyPr/>
        <a:lstStyle/>
        <a:p>
          <a:endParaRPr lang="zh-CN" altLang="en-US"/>
        </a:p>
      </dgm:t>
    </dgm:pt>
    <dgm:pt modelId="{35496B23-F004-46B2-8AF8-DCA10A6AFA1A}" type="sibTrans" cxnId="{343314C9-72C9-46C6-A80A-CA13DAEB78EB}">
      <dgm:prSet/>
      <dgm:spPr/>
      <dgm:t>
        <a:bodyPr/>
        <a:lstStyle/>
        <a:p>
          <a:endParaRPr lang="zh-CN" altLang="en-US"/>
        </a:p>
      </dgm:t>
    </dgm:pt>
    <dgm:pt modelId="{F4B63B83-0724-453C-B797-6668C0081B63}">
      <dgm:prSet phldrT="[文本]" custT="1">
        <dgm:style>
          <a:lnRef idx="2">
            <a:schemeClr val="accent1">
              <a:shade val="50000"/>
            </a:schemeClr>
          </a:lnRef>
          <a:fillRef idx="1">
            <a:schemeClr val="accent1"/>
          </a:fillRef>
          <a:effectRef idx="0">
            <a:schemeClr val="accent1"/>
          </a:effectRef>
          <a:fontRef idx="minor">
            <a:schemeClr val="lt1"/>
          </a:fontRef>
        </dgm:style>
      </dgm:prSet>
      <dgm:spPr>
        <a:solidFill>
          <a:schemeClr val="accent1">
            <a:alpha val="7000"/>
          </a:schemeClr>
        </a:solidFill>
        <a:ln w="12700">
          <a:solidFill>
            <a:schemeClr val="accent1"/>
          </a:solidFill>
          <a:prstDash val="solid"/>
        </a:ln>
      </dgm:spPr>
      <dgm:t>
        <a:bodyPr wrap="square" rtlCol="0" anchor="ctr"/>
        <a:lstStyle/>
        <a:p>
          <a:pPr marL="0" algn="ctr" defTabSz="914400" rtl="0" eaLnBrk="1" latinLnBrk="0" hangingPunct="1"/>
          <a:r>
            <a:rPr lang="zh-CN" altLang="en-US" sz="2000" kern="1200" dirty="0">
              <a:solidFill>
                <a:schemeClr val="tx1">
                  <a:lumMod val="75000"/>
                  <a:lumOff val="25000"/>
                </a:schemeClr>
              </a:solidFill>
              <a:latin typeface="+mj-ea"/>
              <a:ea typeface="+mj-ea"/>
              <a:cs typeface="+mn-cs"/>
            </a:rPr>
            <a:t>项目</a:t>
          </a:r>
          <a:r>
            <a:rPr lang="en-US" altLang="zh-CN" sz="2000" kern="1200" dirty="0">
              <a:solidFill>
                <a:schemeClr val="tx1">
                  <a:lumMod val="75000"/>
                  <a:lumOff val="25000"/>
                </a:schemeClr>
              </a:solidFill>
              <a:latin typeface="+mj-ea"/>
              <a:ea typeface="+mj-ea"/>
              <a:cs typeface="+mn-cs"/>
            </a:rPr>
            <a:t>D</a:t>
          </a:r>
          <a:endParaRPr lang="zh-CN" altLang="en-US" sz="2000" kern="1200" dirty="0">
            <a:solidFill>
              <a:schemeClr val="lt1"/>
            </a:solidFill>
            <a:latin typeface="+mn-lt"/>
            <a:ea typeface="+mn-ea"/>
            <a:cs typeface="+mn-cs"/>
          </a:endParaRPr>
        </a:p>
      </dgm:t>
    </dgm:pt>
    <dgm:pt modelId="{E8C7734B-C6E3-4A3F-8FA5-7875E1C24BEF}" type="sibTrans" cxnId="{4C038F44-773E-487E-808F-6204B961998E}">
      <dgm:prSet/>
      <dgm:spPr/>
      <dgm:t>
        <a:bodyPr/>
        <a:lstStyle/>
        <a:p>
          <a:endParaRPr lang="zh-CN" altLang="en-US"/>
        </a:p>
      </dgm:t>
    </dgm:pt>
    <dgm:pt modelId="{C7403AB9-AF4C-4BE0-8200-9D891BE1A3EE}" type="parTrans" cxnId="{4C038F44-773E-487E-808F-6204B961998E}">
      <dgm:prSet/>
      <dgm:spPr/>
      <dgm:t>
        <a:bodyPr/>
        <a:lstStyle/>
        <a:p>
          <a:endParaRPr lang="zh-CN" altLang="en-US"/>
        </a:p>
      </dgm:t>
    </dgm:pt>
    <dgm:pt modelId="{C0A87E0E-F7C5-4387-8E51-78DB05DA8B51}" type="pres">
      <dgm:prSet presAssocID="{772F9673-350D-4378-A025-79A1DC39E343}" presName="Name0" presStyleCnt="0">
        <dgm:presLayoutVars>
          <dgm:chMax val="7"/>
          <dgm:resizeHandles val="exact"/>
        </dgm:presLayoutVars>
      </dgm:prSet>
      <dgm:spPr/>
      <dgm:t>
        <a:bodyPr/>
        <a:lstStyle/>
        <a:p>
          <a:endParaRPr lang="zh-CN" altLang="en-US"/>
        </a:p>
      </dgm:t>
    </dgm:pt>
    <dgm:pt modelId="{1CA7D1CF-5629-4FCB-A628-C6E73C7F8C88}" type="pres">
      <dgm:prSet presAssocID="{772F9673-350D-4378-A025-79A1DC39E343}" presName="comp1" presStyleCnt="0"/>
      <dgm:spPr/>
    </dgm:pt>
    <dgm:pt modelId="{A7559BA7-D23F-4881-A9F4-9E968DEF4C1C}" type="pres">
      <dgm:prSet presAssocID="{772F9673-350D-4378-A025-79A1DC39E343}" presName="circle1" presStyleLbl="node1" presStyleIdx="0" presStyleCnt="4"/>
      <dgm:spPr>
        <a:xfrm>
          <a:off x="240444" y="0"/>
          <a:ext cx="4680520" cy="4680520"/>
        </a:xfrm>
        <a:prstGeom prst="ellipse">
          <a:avLst/>
        </a:prstGeom>
      </dgm:spPr>
      <dgm:t>
        <a:bodyPr/>
        <a:lstStyle/>
        <a:p>
          <a:endParaRPr lang="zh-CN" altLang="en-US"/>
        </a:p>
      </dgm:t>
    </dgm:pt>
    <dgm:pt modelId="{DBDFB689-1D12-4A0F-BCED-8500747B33D6}" type="pres">
      <dgm:prSet presAssocID="{772F9673-350D-4378-A025-79A1DC39E343}" presName="c1text" presStyleLbl="node1" presStyleIdx="0" presStyleCnt="4">
        <dgm:presLayoutVars>
          <dgm:bulletEnabled val="1"/>
        </dgm:presLayoutVars>
      </dgm:prSet>
      <dgm:spPr/>
      <dgm:t>
        <a:bodyPr/>
        <a:lstStyle/>
        <a:p>
          <a:endParaRPr lang="zh-CN" altLang="en-US"/>
        </a:p>
      </dgm:t>
    </dgm:pt>
    <dgm:pt modelId="{36FA55EF-9149-4493-9F3E-9D1160C9EC75}" type="pres">
      <dgm:prSet presAssocID="{772F9673-350D-4378-A025-79A1DC39E343}" presName="comp2" presStyleCnt="0"/>
      <dgm:spPr/>
    </dgm:pt>
    <dgm:pt modelId="{81155958-1787-4AF0-BCC6-1D259B1B2631}" type="pres">
      <dgm:prSet presAssocID="{772F9673-350D-4378-A025-79A1DC39E343}" presName="circle2" presStyleLbl="node1" presStyleIdx="1" presStyleCnt="4"/>
      <dgm:spPr>
        <a:xfrm>
          <a:off x="708496" y="936104"/>
          <a:ext cx="3744416" cy="3744416"/>
        </a:xfrm>
        <a:prstGeom prst="ellipse">
          <a:avLst/>
        </a:prstGeom>
      </dgm:spPr>
      <dgm:t>
        <a:bodyPr/>
        <a:lstStyle/>
        <a:p>
          <a:endParaRPr lang="zh-CN" altLang="en-US"/>
        </a:p>
      </dgm:t>
    </dgm:pt>
    <dgm:pt modelId="{B9A46073-51C5-42A9-8781-4ED19DFCCF2C}" type="pres">
      <dgm:prSet presAssocID="{772F9673-350D-4378-A025-79A1DC39E343}" presName="c2text" presStyleLbl="node1" presStyleIdx="1" presStyleCnt="4">
        <dgm:presLayoutVars>
          <dgm:bulletEnabled val="1"/>
        </dgm:presLayoutVars>
      </dgm:prSet>
      <dgm:spPr/>
      <dgm:t>
        <a:bodyPr/>
        <a:lstStyle/>
        <a:p>
          <a:endParaRPr lang="zh-CN" altLang="en-US"/>
        </a:p>
      </dgm:t>
    </dgm:pt>
    <dgm:pt modelId="{75DB33F7-66F0-476B-B29F-748AECC01D10}" type="pres">
      <dgm:prSet presAssocID="{772F9673-350D-4378-A025-79A1DC39E343}" presName="comp3" presStyleCnt="0"/>
      <dgm:spPr/>
    </dgm:pt>
    <dgm:pt modelId="{01ED2974-4ABC-4367-9DFC-8FD95FC9E09C}" type="pres">
      <dgm:prSet presAssocID="{772F9673-350D-4378-A025-79A1DC39E343}" presName="circle3" presStyleLbl="node1" presStyleIdx="2" presStyleCnt="4"/>
      <dgm:spPr>
        <a:xfrm>
          <a:off x="1176548" y="1872207"/>
          <a:ext cx="2808312" cy="2808312"/>
        </a:xfrm>
        <a:prstGeom prst="ellipse">
          <a:avLst/>
        </a:prstGeom>
      </dgm:spPr>
      <dgm:t>
        <a:bodyPr/>
        <a:lstStyle/>
        <a:p>
          <a:endParaRPr lang="zh-CN" altLang="en-US"/>
        </a:p>
      </dgm:t>
    </dgm:pt>
    <dgm:pt modelId="{59C2B9FA-2831-43F5-AA94-56E79F1518F8}" type="pres">
      <dgm:prSet presAssocID="{772F9673-350D-4378-A025-79A1DC39E343}" presName="c3text" presStyleLbl="node1" presStyleIdx="2" presStyleCnt="4">
        <dgm:presLayoutVars>
          <dgm:bulletEnabled val="1"/>
        </dgm:presLayoutVars>
      </dgm:prSet>
      <dgm:spPr/>
      <dgm:t>
        <a:bodyPr/>
        <a:lstStyle/>
        <a:p>
          <a:endParaRPr lang="zh-CN" altLang="en-US"/>
        </a:p>
      </dgm:t>
    </dgm:pt>
    <dgm:pt modelId="{68B1B6F9-2F6C-4E45-ABEF-BDF16A5F3D5B}" type="pres">
      <dgm:prSet presAssocID="{772F9673-350D-4378-A025-79A1DC39E343}" presName="comp4" presStyleCnt="0"/>
      <dgm:spPr/>
    </dgm:pt>
    <dgm:pt modelId="{09BD87BE-32E9-425C-A0BF-7C436AFF7825}" type="pres">
      <dgm:prSet presAssocID="{772F9673-350D-4378-A025-79A1DC39E343}" presName="circle4" presStyleLbl="node1" presStyleIdx="3" presStyleCnt="4"/>
      <dgm:spPr>
        <a:xfrm>
          <a:off x="1644600" y="2808312"/>
          <a:ext cx="1872208" cy="1872208"/>
        </a:xfrm>
        <a:prstGeom prst="ellipse">
          <a:avLst/>
        </a:prstGeom>
      </dgm:spPr>
      <dgm:t>
        <a:bodyPr/>
        <a:lstStyle/>
        <a:p>
          <a:endParaRPr lang="zh-CN" altLang="en-US"/>
        </a:p>
      </dgm:t>
    </dgm:pt>
    <dgm:pt modelId="{CCFF3703-53D6-44CB-ADA1-6B9B892B14BF}" type="pres">
      <dgm:prSet presAssocID="{772F9673-350D-4378-A025-79A1DC39E343}" presName="c4text" presStyleLbl="node1" presStyleIdx="3" presStyleCnt="4">
        <dgm:presLayoutVars>
          <dgm:bulletEnabled val="1"/>
        </dgm:presLayoutVars>
      </dgm:prSet>
      <dgm:spPr/>
      <dgm:t>
        <a:bodyPr/>
        <a:lstStyle/>
        <a:p>
          <a:endParaRPr lang="zh-CN" altLang="en-US"/>
        </a:p>
      </dgm:t>
    </dgm:pt>
  </dgm:ptLst>
  <dgm:cxnLst>
    <dgm:cxn modelId="{4C038F44-773E-487E-808F-6204B961998E}" srcId="{772F9673-350D-4378-A025-79A1DC39E343}" destId="{F4B63B83-0724-453C-B797-6668C0081B63}" srcOrd="0" destOrd="0" parTransId="{C7403AB9-AF4C-4BE0-8200-9D891BE1A3EE}" sibTransId="{E8C7734B-C6E3-4A3F-8FA5-7875E1C24BEF}"/>
    <dgm:cxn modelId="{8476B7E8-C4A5-44B2-ABAF-3C46A688C92C}" type="presOf" srcId="{772F9673-350D-4378-A025-79A1DC39E343}" destId="{C0A87E0E-F7C5-4387-8E51-78DB05DA8B51}" srcOrd="0" destOrd="0" presId="urn:microsoft.com/office/officeart/2005/8/layout/venn2"/>
    <dgm:cxn modelId="{620B7E1E-0CBB-4DAA-85CA-0929CE6CCDFD}" type="presOf" srcId="{F4B63B83-0724-453C-B797-6668C0081B63}" destId="{A7559BA7-D23F-4881-A9F4-9E968DEF4C1C}" srcOrd="0" destOrd="0" presId="urn:microsoft.com/office/officeart/2005/8/layout/venn2"/>
    <dgm:cxn modelId="{FA7BED3C-7AC5-448A-8A9F-4256F53B0699}" type="presOf" srcId="{5EFC3CD2-29AF-4B57-92C7-89C1EF190728}" destId="{59C2B9FA-2831-43F5-AA94-56E79F1518F8}" srcOrd="1" destOrd="0" presId="urn:microsoft.com/office/officeart/2005/8/layout/venn2"/>
    <dgm:cxn modelId="{6EA3DC99-E886-4604-8483-4A196E4D0417}" type="presOf" srcId="{5B4B25E9-7EC9-41F5-BC2F-8807382F795B}" destId="{81155958-1787-4AF0-BCC6-1D259B1B2631}" srcOrd="0" destOrd="0" presId="urn:microsoft.com/office/officeart/2005/8/layout/venn2"/>
    <dgm:cxn modelId="{DEF7AC98-7115-420F-9DED-4560C6B1BC20}" type="presOf" srcId="{5EFC3CD2-29AF-4B57-92C7-89C1EF190728}" destId="{01ED2974-4ABC-4367-9DFC-8FD95FC9E09C}" srcOrd="0" destOrd="0" presId="urn:microsoft.com/office/officeart/2005/8/layout/venn2"/>
    <dgm:cxn modelId="{343314C9-72C9-46C6-A80A-CA13DAEB78EB}" srcId="{772F9673-350D-4378-A025-79A1DC39E343}" destId="{DB586325-E5FD-4190-A7F2-166F30489C1E}" srcOrd="3" destOrd="0" parTransId="{626A5CD9-88AC-4C12-BCE9-F3365228A14F}" sibTransId="{35496B23-F004-46B2-8AF8-DCA10A6AFA1A}"/>
    <dgm:cxn modelId="{359B44F5-1F61-47A0-A86B-DE44BA877607}" type="presOf" srcId="{DB586325-E5FD-4190-A7F2-166F30489C1E}" destId="{09BD87BE-32E9-425C-A0BF-7C436AFF7825}" srcOrd="0" destOrd="0" presId="urn:microsoft.com/office/officeart/2005/8/layout/venn2"/>
    <dgm:cxn modelId="{1D0B5545-3EDB-44B5-82C0-8A8FB8B7EB82}" type="presOf" srcId="{DB586325-E5FD-4190-A7F2-166F30489C1E}" destId="{CCFF3703-53D6-44CB-ADA1-6B9B892B14BF}" srcOrd="1" destOrd="0" presId="urn:microsoft.com/office/officeart/2005/8/layout/venn2"/>
    <dgm:cxn modelId="{8EA55997-BA94-4480-B24B-46B875A0B921}" type="presOf" srcId="{F4B63B83-0724-453C-B797-6668C0081B63}" destId="{DBDFB689-1D12-4A0F-BCED-8500747B33D6}" srcOrd="1" destOrd="0" presId="urn:microsoft.com/office/officeart/2005/8/layout/venn2"/>
    <dgm:cxn modelId="{37966A39-EDBA-4C5A-8ABF-BDC024CAA06A}" srcId="{772F9673-350D-4378-A025-79A1DC39E343}" destId="{5B4B25E9-7EC9-41F5-BC2F-8807382F795B}" srcOrd="1" destOrd="0" parTransId="{8BB82F38-6886-4A50-8329-AAF56B2F4A97}" sibTransId="{93999296-B8F2-4D1E-BA4C-0F6715F23A5D}"/>
    <dgm:cxn modelId="{3E769BB1-DD1B-4BEA-BDF5-69F6FA23B28C}" type="presOf" srcId="{5B4B25E9-7EC9-41F5-BC2F-8807382F795B}" destId="{B9A46073-51C5-42A9-8781-4ED19DFCCF2C}" srcOrd="1" destOrd="0" presId="urn:microsoft.com/office/officeart/2005/8/layout/venn2"/>
    <dgm:cxn modelId="{621CC7CF-76E4-49B1-9D39-68749B9E8F80}" srcId="{772F9673-350D-4378-A025-79A1DC39E343}" destId="{5EFC3CD2-29AF-4B57-92C7-89C1EF190728}" srcOrd="2" destOrd="0" parTransId="{2DEAD871-71CA-4B31-9C56-26E89C227C94}" sibTransId="{98B04056-D92C-4307-AA7E-73B6B6C7DFB3}"/>
    <dgm:cxn modelId="{EF7C1DDD-9B0E-483C-B587-4006FEFC4F1A}" type="presParOf" srcId="{C0A87E0E-F7C5-4387-8E51-78DB05DA8B51}" destId="{1CA7D1CF-5629-4FCB-A628-C6E73C7F8C88}" srcOrd="0" destOrd="0" presId="urn:microsoft.com/office/officeart/2005/8/layout/venn2"/>
    <dgm:cxn modelId="{AAC43F50-66FA-49EA-8B6A-B651375FA97F}" type="presParOf" srcId="{1CA7D1CF-5629-4FCB-A628-C6E73C7F8C88}" destId="{A7559BA7-D23F-4881-A9F4-9E968DEF4C1C}" srcOrd="0" destOrd="0" presId="urn:microsoft.com/office/officeart/2005/8/layout/venn2"/>
    <dgm:cxn modelId="{F5B4646C-A989-4354-8CF8-1BCBDB9D2027}" type="presParOf" srcId="{1CA7D1CF-5629-4FCB-A628-C6E73C7F8C88}" destId="{DBDFB689-1D12-4A0F-BCED-8500747B33D6}" srcOrd="1" destOrd="0" presId="urn:microsoft.com/office/officeart/2005/8/layout/venn2"/>
    <dgm:cxn modelId="{9EB3BCC6-8644-4C8D-A6E5-6E577AD22F05}" type="presParOf" srcId="{C0A87E0E-F7C5-4387-8E51-78DB05DA8B51}" destId="{36FA55EF-9149-4493-9F3E-9D1160C9EC75}" srcOrd="1" destOrd="0" presId="urn:microsoft.com/office/officeart/2005/8/layout/venn2"/>
    <dgm:cxn modelId="{02FBAE10-0571-4172-A6A3-60B900E4B0AF}" type="presParOf" srcId="{36FA55EF-9149-4493-9F3E-9D1160C9EC75}" destId="{81155958-1787-4AF0-BCC6-1D259B1B2631}" srcOrd="0" destOrd="0" presId="urn:microsoft.com/office/officeart/2005/8/layout/venn2"/>
    <dgm:cxn modelId="{A8D13455-6F87-4991-811D-7C70CD417EEE}" type="presParOf" srcId="{36FA55EF-9149-4493-9F3E-9D1160C9EC75}" destId="{B9A46073-51C5-42A9-8781-4ED19DFCCF2C}" srcOrd="1" destOrd="0" presId="urn:microsoft.com/office/officeart/2005/8/layout/venn2"/>
    <dgm:cxn modelId="{68596639-F645-448E-9E59-2949A6E66B23}" type="presParOf" srcId="{C0A87E0E-F7C5-4387-8E51-78DB05DA8B51}" destId="{75DB33F7-66F0-476B-B29F-748AECC01D10}" srcOrd="2" destOrd="0" presId="urn:microsoft.com/office/officeart/2005/8/layout/venn2"/>
    <dgm:cxn modelId="{15660D32-0EC6-4EC5-991A-C2C49800647E}" type="presParOf" srcId="{75DB33F7-66F0-476B-B29F-748AECC01D10}" destId="{01ED2974-4ABC-4367-9DFC-8FD95FC9E09C}" srcOrd="0" destOrd="0" presId="urn:microsoft.com/office/officeart/2005/8/layout/venn2"/>
    <dgm:cxn modelId="{6752E6BD-D06F-43EB-9EE8-F0F79B221C7F}" type="presParOf" srcId="{75DB33F7-66F0-476B-B29F-748AECC01D10}" destId="{59C2B9FA-2831-43F5-AA94-56E79F1518F8}" srcOrd="1" destOrd="0" presId="urn:microsoft.com/office/officeart/2005/8/layout/venn2"/>
    <dgm:cxn modelId="{320962E3-7FC7-461A-9E54-B2819C7EF550}" type="presParOf" srcId="{C0A87E0E-F7C5-4387-8E51-78DB05DA8B51}" destId="{68B1B6F9-2F6C-4E45-ABEF-BDF16A5F3D5B}" srcOrd="3" destOrd="0" presId="urn:microsoft.com/office/officeart/2005/8/layout/venn2"/>
    <dgm:cxn modelId="{0DB70D47-CA34-444B-8239-074BF9FD1CFB}" type="presParOf" srcId="{68B1B6F9-2F6C-4E45-ABEF-BDF16A5F3D5B}" destId="{09BD87BE-32E9-425C-A0BF-7C436AFF7825}" srcOrd="0" destOrd="0" presId="urn:microsoft.com/office/officeart/2005/8/layout/venn2"/>
    <dgm:cxn modelId="{B16AF3E4-8377-459D-966B-2501FFB98F7E}" type="presParOf" srcId="{68B1B6F9-2F6C-4E45-ABEF-BDF16A5F3D5B}" destId="{CCFF3703-53D6-44CB-ADA1-6B9B892B14BF}" srcOrd="1" destOrd="0" presId="urn:microsoft.com/office/officeart/2005/8/layout/ven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620C1CF-FCB3-424F-A0D4-C2DB5E007D18}">
      <dsp:nvSpPr>
        <dsp:cNvPr id="0" name=""/>
        <dsp:cNvSpPr/>
      </dsp:nvSpPr>
      <dsp:spPr>
        <a:xfrm>
          <a:off x="1281206" y="33"/>
          <a:ext cx="1511982" cy="1511982"/>
        </a:xfrm>
        <a:prstGeom prst="ellipse">
          <a:avLst/>
        </a:prstGeom>
        <a:solidFill>
          <a:schemeClr val="accent1">
            <a:alpha val="7000"/>
          </a:schemeClr>
        </a:solidFill>
        <a:ln w="12700" cap="flat" cmpd="sng" algn="ctr">
          <a:solidFill>
            <a:schemeClr val="accent1"/>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5400" tIns="25400" rIns="25400" bIns="25400" numCol="1" spcCol="1270" rtlCol="0" anchor="ctr" anchorCtr="0">
          <a:noAutofit/>
        </a:bodyPr>
        <a:lstStyle/>
        <a:p>
          <a:pPr marL="0" lvl="0" indent="0" algn="ctr" defTabSz="914400" rtl="0" eaLnBrk="1" latinLnBrk="0" hangingPunct="1">
            <a:lnSpc>
              <a:spcPct val="90000"/>
            </a:lnSpc>
            <a:spcBef>
              <a:spcPct val="0"/>
            </a:spcBef>
            <a:spcAft>
              <a:spcPct val="35000"/>
            </a:spcAft>
            <a:buNone/>
          </a:pPr>
          <a:r>
            <a:rPr lang="zh-CN" altLang="en-US" sz="2000" kern="1200" dirty="0">
              <a:solidFill>
                <a:schemeClr val="tx1">
                  <a:lumMod val="75000"/>
                  <a:lumOff val="25000"/>
                </a:schemeClr>
              </a:solidFill>
              <a:latin typeface="阿里巴巴普惠体 Heavy"/>
              <a:ea typeface="阿里巴巴普惠体 Heavy"/>
              <a:cs typeface="+mn-cs"/>
            </a:rPr>
            <a:t>项目</a:t>
          </a:r>
          <a:r>
            <a:rPr lang="en-US" altLang="zh-CN" sz="2000" kern="1200" dirty="0">
              <a:solidFill>
                <a:schemeClr val="tx1">
                  <a:lumMod val="75000"/>
                  <a:lumOff val="25000"/>
                </a:schemeClr>
              </a:solidFill>
              <a:latin typeface="阿里巴巴普惠体 Heavy"/>
              <a:ea typeface="阿里巴巴普惠体 Heavy"/>
              <a:cs typeface="+mn-cs"/>
            </a:rPr>
            <a:t>B</a:t>
          </a:r>
          <a:endParaRPr lang="zh-CN" altLang="en-US" sz="2000" kern="1200" dirty="0">
            <a:solidFill>
              <a:schemeClr val="tx1">
                <a:lumMod val="75000"/>
                <a:lumOff val="25000"/>
              </a:schemeClr>
            </a:solidFill>
            <a:latin typeface="阿里巴巴普惠体 Heavy"/>
            <a:ea typeface="阿里巴巴普惠体 Heavy"/>
            <a:cs typeface="+mn-cs"/>
          </a:endParaRPr>
        </a:p>
      </dsp:txBody>
      <dsp:txXfrm>
        <a:off x="1281206" y="33"/>
        <a:ext cx="1511982" cy="1511982"/>
      </dsp:txXfrm>
    </dsp:sp>
    <dsp:sp modelId="{D4A809AF-547A-491D-9C2A-D3B6262C8DCE}">
      <dsp:nvSpPr>
        <dsp:cNvPr id="0" name=""/>
        <dsp:cNvSpPr/>
      </dsp:nvSpPr>
      <dsp:spPr>
        <a:xfrm rot="3600000">
          <a:off x="2398077" y="1475113"/>
          <a:ext cx="403192" cy="510294"/>
        </a:xfrm>
        <a:prstGeom prst="rightArrow">
          <a:avLst>
            <a:gd name="adj1" fmla="val 60000"/>
            <a:gd name="adj2" fmla="val 50000"/>
          </a:avLst>
        </a:prstGeom>
        <a:gradFill flip="none" rotWithShape="1">
          <a:gsLst>
            <a:gs pos="0">
              <a:srgbClr val="00AA9A"/>
            </a:gs>
            <a:gs pos="100000">
              <a:srgbClr val="00AA9A">
                <a:lumMod val="75000"/>
                <a:alpha val="0"/>
              </a:srgbClr>
            </a:gs>
          </a:gsLst>
          <a:lin ang="108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solidFill>
              <a:schemeClr val="tx1">
                <a:lumMod val="75000"/>
                <a:lumOff val="25000"/>
              </a:schemeClr>
            </a:solidFill>
            <a:latin typeface="阿里巴巴普惠体 Heavy"/>
            <a:ea typeface="阿里巴巴普惠体 Heavy"/>
            <a:cs typeface="+mn-cs"/>
          </a:endParaRPr>
        </a:p>
      </dsp:txBody>
      <dsp:txXfrm rot="3600000">
        <a:off x="2398077" y="1475113"/>
        <a:ext cx="403192" cy="510294"/>
      </dsp:txXfrm>
    </dsp:sp>
    <dsp:sp modelId="{F911677D-CF90-4EF9-9E52-610F60B89272}">
      <dsp:nvSpPr>
        <dsp:cNvPr id="0" name=""/>
        <dsp:cNvSpPr/>
      </dsp:nvSpPr>
      <dsp:spPr>
        <a:xfrm>
          <a:off x="2417568" y="1968269"/>
          <a:ext cx="1511982" cy="1511982"/>
        </a:xfrm>
        <a:prstGeom prst="ellipse">
          <a:avLst/>
        </a:prstGeom>
        <a:solidFill>
          <a:schemeClr val="accent1">
            <a:alpha val="7000"/>
          </a:schemeClr>
        </a:solidFill>
        <a:ln w="12700" cap="flat" cmpd="sng" algn="ctr">
          <a:solidFill>
            <a:schemeClr val="accent1"/>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5400" tIns="25400" rIns="25400" bIns="25400" numCol="1" spcCol="1270" rtlCol="0" anchor="ctr" anchorCtr="0">
          <a:noAutofit/>
        </a:bodyPr>
        <a:lstStyle/>
        <a:p>
          <a:pPr marL="0" lvl="0" indent="0" algn="ctr" defTabSz="914400" rtl="0" eaLnBrk="1" latinLnBrk="0" hangingPunct="1">
            <a:lnSpc>
              <a:spcPct val="90000"/>
            </a:lnSpc>
            <a:spcBef>
              <a:spcPct val="0"/>
            </a:spcBef>
            <a:spcAft>
              <a:spcPct val="35000"/>
            </a:spcAft>
            <a:buNone/>
          </a:pPr>
          <a:r>
            <a:rPr lang="zh-CN" altLang="en-US" sz="2000" kern="1200" dirty="0">
              <a:solidFill>
                <a:schemeClr val="tx1">
                  <a:lumMod val="75000"/>
                  <a:lumOff val="25000"/>
                </a:schemeClr>
              </a:solidFill>
              <a:latin typeface="阿里巴巴普惠体 Heavy"/>
              <a:ea typeface="阿里巴巴普惠体 Heavy"/>
              <a:cs typeface="+mn-cs"/>
            </a:rPr>
            <a:t>项目</a:t>
          </a:r>
          <a:r>
            <a:rPr lang="en-US" altLang="zh-CN" sz="2000" kern="1200" dirty="0">
              <a:solidFill>
                <a:schemeClr val="tx1">
                  <a:lumMod val="75000"/>
                  <a:lumOff val="25000"/>
                </a:schemeClr>
              </a:solidFill>
              <a:latin typeface="阿里巴巴普惠体 Heavy"/>
              <a:ea typeface="阿里巴巴普惠体 Heavy"/>
              <a:cs typeface="+mn-cs"/>
            </a:rPr>
            <a:t>C</a:t>
          </a:r>
          <a:endParaRPr lang="zh-CN" altLang="en-US" sz="2000" kern="1200" dirty="0">
            <a:solidFill>
              <a:schemeClr val="tx1">
                <a:lumMod val="75000"/>
                <a:lumOff val="25000"/>
              </a:schemeClr>
            </a:solidFill>
            <a:latin typeface="阿里巴巴普惠体 Heavy"/>
            <a:ea typeface="阿里巴巴普惠体 Heavy"/>
            <a:cs typeface="+mn-cs"/>
          </a:endParaRPr>
        </a:p>
      </dsp:txBody>
      <dsp:txXfrm>
        <a:off x="2417568" y="1968269"/>
        <a:ext cx="1511982" cy="1511982"/>
      </dsp:txXfrm>
    </dsp:sp>
    <dsp:sp modelId="{CF87BAD7-305A-44CC-A0DE-9A91C5711F15}">
      <dsp:nvSpPr>
        <dsp:cNvPr id="0" name=""/>
        <dsp:cNvSpPr/>
      </dsp:nvSpPr>
      <dsp:spPr>
        <a:xfrm rot="10800000">
          <a:off x="1847012" y="2469114"/>
          <a:ext cx="403192" cy="510294"/>
        </a:xfrm>
        <a:prstGeom prst="rightArrow">
          <a:avLst>
            <a:gd name="adj1" fmla="val 60000"/>
            <a:gd name="adj2" fmla="val 50000"/>
          </a:avLst>
        </a:prstGeom>
        <a:gradFill flip="none" rotWithShape="1">
          <a:gsLst>
            <a:gs pos="0">
              <a:srgbClr val="00AA9A"/>
            </a:gs>
            <a:gs pos="100000">
              <a:srgbClr val="00AA9A">
                <a:lumMod val="75000"/>
                <a:alpha val="0"/>
              </a:srgbClr>
            </a:gs>
          </a:gsLst>
          <a:lin ang="108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solidFill>
              <a:schemeClr val="tx1">
                <a:lumMod val="75000"/>
                <a:lumOff val="25000"/>
              </a:schemeClr>
            </a:solidFill>
            <a:latin typeface="阿里巴巴普惠体 Heavy"/>
            <a:ea typeface="阿里巴巴普惠体 Heavy"/>
            <a:cs typeface="+mn-cs"/>
          </a:endParaRPr>
        </a:p>
      </dsp:txBody>
      <dsp:txXfrm rot="10800000">
        <a:off x="1847012" y="2469114"/>
        <a:ext cx="403192" cy="510294"/>
      </dsp:txXfrm>
    </dsp:sp>
    <dsp:sp modelId="{612E7028-F370-44A3-A1E9-8A2B73893FD3}">
      <dsp:nvSpPr>
        <dsp:cNvPr id="0" name=""/>
        <dsp:cNvSpPr/>
      </dsp:nvSpPr>
      <dsp:spPr>
        <a:xfrm>
          <a:off x="144844" y="1968269"/>
          <a:ext cx="1511982" cy="1511982"/>
        </a:xfrm>
        <a:prstGeom prst="ellipse">
          <a:avLst/>
        </a:prstGeom>
        <a:solidFill>
          <a:schemeClr val="accent1">
            <a:alpha val="7000"/>
          </a:schemeClr>
        </a:solidFill>
        <a:ln w="12700" cap="flat" cmpd="sng" algn="ctr">
          <a:solidFill>
            <a:schemeClr val="accent1"/>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5400" tIns="25400" rIns="25400" bIns="25400" numCol="1" spcCol="1270" rtlCol="0" anchor="ctr" anchorCtr="0">
          <a:noAutofit/>
        </a:bodyPr>
        <a:lstStyle/>
        <a:p>
          <a:pPr marL="0" lvl="0" indent="0" algn="ctr" defTabSz="914400" rtl="0" eaLnBrk="1" latinLnBrk="0" hangingPunct="1">
            <a:lnSpc>
              <a:spcPct val="90000"/>
            </a:lnSpc>
            <a:spcBef>
              <a:spcPct val="0"/>
            </a:spcBef>
            <a:spcAft>
              <a:spcPct val="35000"/>
            </a:spcAft>
            <a:buNone/>
          </a:pPr>
          <a:r>
            <a:rPr lang="zh-CN" altLang="en-US" sz="2000" kern="1200" dirty="0">
              <a:solidFill>
                <a:schemeClr val="tx1">
                  <a:lumMod val="75000"/>
                  <a:lumOff val="25000"/>
                </a:schemeClr>
              </a:solidFill>
              <a:latin typeface="阿里巴巴普惠体 Heavy"/>
              <a:ea typeface="阿里巴巴普惠体 Heavy"/>
              <a:cs typeface="+mn-cs"/>
            </a:rPr>
            <a:t>项目</a:t>
          </a:r>
          <a:r>
            <a:rPr lang="en-US" altLang="zh-CN" sz="2000" kern="1200" dirty="0">
              <a:solidFill>
                <a:schemeClr val="tx1">
                  <a:lumMod val="75000"/>
                  <a:lumOff val="25000"/>
                </a:schemeClr>
              </a:solidFill>
              <a:latin typeface="阿里巴巴普惠体 Heavy"/>
              <a:ea typeface="阿里巴巴普惠体 Heavy"/>
              <a:cs typeface="+mn-cs"/>
            </a:rPr>
            <a:t>A</a:t>
          </a:r>
          <a:endParaRPr lang="zh-CN" altLang="en-US" sz="2000" kern="1200" dirty="0">
            <a:solidFill>
              <a:schemeClr val="tx1">
                <a:lumMod val="75000"/>
                <a:lumOff val="25000"/>
              </a:schemeClr>
            </a:solidFill>
            <a:latin typeface="阿里巴巴普惠体 Heavy"/>
            <a:ea typeface="阿里巴巴普惠体 Heavy"/>
            <a:cs typeface="+mn-cs"/>
          </a:endParaRPr>
        </a:p>
      </dsp:txBody>
      <dsp:txXfrm>
        <a:off x="144844" y="1968269"/>
        <a:ext cx="1511982" cy="1511982"/>
      </dsp:txXfrm>
    </dsp:sp>
    <dsp:sp modelId="{153F9A3B-D415-4C66-8154-8DF05135DFEA}">
      <dsp:nvSpPr>
        <dsp:cNvPr id="0" name=""/>
        <dsp:cNvSpPr/>
      </dsp:nvSpPr>
      <dsp:spPr>
        <a:xfrm rot="18000000">
          <a:off x="1261715" y="1494878"/>
          <a:ext cx="403192" cy="510294"/>
        </a:xfrm>
        <a:prstGeom prst="rightArrow">
          <a:avLst>
            <a:gd name="adj1" fmla="val 60000"/>
            <a:gd name="adj2" fmla="val 50000"/>
          </a:avLst>
        </a:prstGeom>
        <a:gradFill flip="none" rotWithShape="1">
          <a:gsLst>
            <a:gs pos="0">
              <a:schemeClr val="accent1"/>
            </a:gs>
            <a:gs pos="100000">
              <a:schemeClr val="accent1">
                <a:lumMod val="75000"/>
                <a:alpha val="0"/>
              </a:schemeClr>
            </a:gs>
          </a:gsLst>
          <a:lin ang="10800000" scaled="1"/>
          <a:tileRect/>
        </a:gra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zh-CN" altLang="en-US" sz="1500" kern="1200">
            <a:solidFill>
              <a:schemeClr val="tx1">
                <a:lumMod val="75000"/>
                <a:lumOff val="25000"/>
              </a:schemeClr>
            </a:solidFill>
            <a:latin typeface="+mj-ea"/>
            <a:ea typeface="+mj-ea"/>
          </a:endParaRPr>
        </a:p>
      </dsp:txBody>
      <dsp:txXfrm rot="18000000">
        <a:off x="1261715" y="1494878"/>
        <a:ext cx="403192" cy="51029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F8733A-36C5-4E29-87BF-580D3CAF3BFC}">
      <dsp:nvSpPr>
        <dsp:cNvPr id="0" name=""/>
        <dsp:cNvSpPr/>
      </dsp:nvSpPr>
      <dsp:spPr>
        <a:xfrm>
          <a:off x="945823" y="720078"/>
          <a:ext cx="3436941" cy="1193604"/>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C8A484-9074-4D0D-BD3B-5ADA68588FAF}">
      <dsp:nvSpPr>
        <dsp:cNvPr id="0" name=""/>
        <dsp:cNvSpPr/>
      </dsp:nvSpPr>
      <dsp:spPr>
        <a:xfrm>
          <a:off x="2448271" y="3673808"/>
          <a:ext cx="432048" cy="426287"/>
        </a:xfrm>
        <a:prstGeom prst="downArrow">
          <a:avLst/>
        </a:prstGeom>
        <a:gradFill flip="none" rotWithShape="1">
          <a:gsLst>
            <a:gs pos="0">
              <a:srgbClr val="00AA9A"/>
            </a:gs>
            <a:gs pos="100000">
              <a:srgbClr val="00AA9A">
                <a:lumMod val="75000"/>
                <a:alpha val="0"/>
              </a:srgbClr>
            </a:gs>
          </a:gsLst>
          <a:lin ang="16200000" scaled="1"/>
          <a:tileRect/>
        </a:gradFill>
        <a:ln w="25400" cap="flat" cmpd="sng" algn="ctr">
          <a:noFill/>
          <a:prstDash val="solid"/>
        </a:ln>
        <a:effectLst/>
      </dsp:spPr>
      <dsp:style>
        <a:lnRef idx="2">
          <a:scrgbClr r="0" g="0" b="0"/>
        </a:lnRef>
        <a:fillRef idx="1">
          <a:scrgbClr r="0" g="0" b="0"/>
        </a:fillRef>
        <a:effectRef idx="0">
          <a:scrgbClr r="0" g="0" b="0"/>
        </a:effectRef>
        <a:fontRef idx="minor"/>
      </dsp:style>
    </dsp:sp>
    <dsp:sp modelId="{9098EEA5-47DA-4C28-8A23-C6F73911EF40}">
      <dsp:nvSpPr>
        <dsp:cNvPr id="0" name=""/>
        <dsp:cNvSpPr/>
      </dsp:nvSpPr>
      <dsp:spPr>
        <a:xfrm>
          <a:off x="1065718" y="4231981"/>
          <a:ext cx="3197155" cy="799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ts val="0"/>
            </a:spcAft>
          </a:pPr>
          <a:r>
            <a:rPr lang="zh-CN" altLang="en-US" sz="2000" kern="1200" dirty="0">
              <a:solidFill>
                <a:schemeClr val="tx1">
                  <a:lumMod val="75000"/>
                  <a:lumOff val="25000"/>
                </a:schemeClr>
              </a:solidFill>
              <a:latin typeface="+mj-ea"/>
              <a:ea typeface="+mj-ea"/>
            </a:rPr>
            <a:t>点击这里输入结论</a:t>
          </a:r>
          <a:endParaRPr lang="en-US" altLang="zh-CN" sz="2000" kern="1200" dirty="0">
            <a:solidFill>
              <a:schemeClr val="tx1">
                <a:lumMod val="75000"/>
                <a:lumOff val="25000"/>
              </a:schemeClr>
            </a:solidFill>
            <a:latin typeface="+mj-ea"/>
            <a:ea typeface="+mj-ea"/>
          </a:endParaRPr>
        </a:p>
        <a:p>
          <a:pPr lvl="0" algn="ctr" defTabSz="889000">
            <a:lnSpc>
              <a:spcPct val="90000"/>
            </a:lnSpc>
            <a:spcBef>
              <a:spcPct val="0"/>
            </a:spcBef>
            <a:spcAft>
              <a:spcPts val="0"/>
            </a:spcAft>
          </a:pPr>
          <a:r>
            <a:rPr lang="zh-CN" altLang="en-US" sz="2000" kern="1200" dirty="0">
              <a:solidFill>
                <a:schemeClr val="tx1">
                  <a:lumMod val="75000"/>
                  <a:lumOff val="25000"/>
                </a:schemeClr>
              </a:solidFill>
              <a:latin typeface="+mj-ea"/>
              <a:ea typeface="+mj-ea"/>
            </a:rPr>
            <a:t>点击这里输入结论</a:t>
          </a:r>
        </a:p>
      </dsp:txBody>
      <dsp:txXfrm>
        <a:off x="1065718" y="4231981"/>
        <a:ext cx="3197155" cy="799288"/>
      </dsp:txXfrm>
    </dsp:sp>
    <dsp:sp modelId="{404D339B-034E-4D71-9F64-BFC01494B35D}">
      <dsp:nvSpPr>
        <dsp:cNvPr id="0" name=""/>
        <dsp:cNvSpPr/>
      </dsp:nvSpPr>
      <dsp:spPr>
        <a:xfrm>
          <a:off x="2190051" y="2036865"/>
          <a:ext cx="1198933" cy="1198933"/>
        </a:xfrm>
        <a:prstGeom prst="ellipse">
          <a:avLst/>
        </a:prstGeom>
        <a:solidFill>
          <a:schemeClr val="accent1">
            <a:alpha val="7000"/>
          </a:schemeClr>
        </a:solidFill>
        <a:ln w="12700" cap="flat" cmpd="sng" algn="ctr">
          <a:solidFill>
            <a:schemeClr val="accent1"/>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5400" tIns="25400" rIns="25400" bIns="25400" numCol="1" spcCol="1270" rtlCol="0" anchor="ctr" anchorCtr="0">
          <a:noAutofit/>
        </a:bodyPr>
        <a:lstStyle/>
        <a:p>
          <a:pPr marL="0" lvl="0" indent="0" algn="ctr" defTabSz="914400" rtl="0" eaLnBrk="1" latinLnBrk="0" hangingPunct="1">
            <a:lnSpc>
              <a:spcPct val="90000"/>
            </a:lnSpc>
            <a:spcBef>
              <a:spcPct val="0"/>
            </a:spcBef>
            <a:spcAft>
              <a:spcPct val="35000"/>
            </a:spcAft>
            <a:buNone/>
          </a:pPr>
          <a:r>
            <a:rPr lang="zh-CN" altLang="en-US" sz="2000" kern="1200" dirty="0">
              <a:solidFill>
                <a:schemeClr val="tx1">
                  <a:lumMod val="75000"/>
                  <a:lumOff val="25000"/>
                </a:schemeClr>
              </a:solidFill>
              <a:latin typeface="+mn-ea"/>
              <a:ea typeface="+mn-ea"/>
              <a:cs typeface="+mn-cs"/>
            </a:rPr>
            <a:t>论据</a:t>
          </a:r>
          <a:r>
            <a:rPr lang="en-US" altLang="zh-CN" sz="2000" kern="1200" dirty="0">
              <a:solidFill>
                <a:schemeClr val="tx1">
                  <a:lumMod val="75000"/>
                  <a:lumOff val="25000"/>
                </a:schemeClr>
              </a:solidFill>
              <a:latin typeface="+mn-ea"/>
              <a:ea typeface="+mn-ea"/>
              <a:cs typeface="+mn-cs"/>
            </a:rPr>
            <a:t>1</a:t>
          </a:r>
          <a:endParaRPr lang="zh-CN" altLang="en-US" sz="2000" kern="1200" dirty="0">
            <a:solidFill>
              <a:schemeClr val="tx1">
                <a:lumMod val="75000"/>
                <a:lumOff val="25000"/>
              </a:schemeClr>
            </a:solidFill>
            <a:latin typeface="+mn-ea"/>
            <a:ea typeface="+mn-ea"/>
            <a:cs typeface="+mn-cs"/>
          </a:endParaRPr>
        </a:p>
      </dsp:txBody>
      <dsp:txXfrm>
        <a:off x="2190051" y="2036865"/>
        <a:ext cx="1198933" cy="1198933"/>
      </dsp:txXfrm>
    </dsp:sp>
    <dsp:sp modelId="{736595C2-2E67-4A95-9866-14F381296113}">
      <dsp:nvSpPr>
        <dsp:cNvPr id="0" name=""/>
        <dsp:cNvSpPr/>
      </dsp:nvSpPr>
      <dsp:spPr>
        <a:xfrm>
          <a:off x="1332147" y="1137398"/>
          <a:ext cx="1198933" cy="1198933"/>
        </a:xfrm>
        <a:prstGeom prst="ellipse">
          <a:avLst/>
        </a:prstGeom>
        <a:solidFill>
          <a:schemeClr val="accent1">
            <a:alpha val="7000"/>
          </a:schemeClr>
        </a:solidFill>
        <a:ln w="12700" cap="flat" cmpd="sng" algn="ctr">
          <a:solidFill>
            <a:schemeClr val="accent1"/>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5400" tIns="25400" rIns="25400" bIns="25400" numCol="1" spcCol="1270" rtlCol="0" anchor="ctr" anchorCtr="0">
          <a:noAutofit/>
        </a:bodyPr>
        <a:lstStyle/>
        <a:p>
          <a:pPr marL="0" lvl="0" indent="0" algn="ctr" defTabSz="914400" rtl="0" eaLnBrk="1" latinLnBrk="0" hangingPunct="1">
            <a:lnSpc>
              <a:spcPct val="90000"/>
            </a:lnSpc>
            <a:spcBef>
              <a:spcPct val="0"/>
            </a:spcBef>
            <a:spcAft>
              <a:spcPct val="35000"/>
            </a:spcAft>
            <a:buNone/>
          </a:pPr>
          <a:r>
            <a:rPr lang="zh-CN" altLang="en-US" sz="2000" kern="1200" dirty="0">
              <a:solidFill>
                <a:schemeClr val="tx1">
                  <a:lumMod val="75000"/>
                  <a:lumOff val="25000"/>
                </a:schemeClr>
              </a:solidFill>
              <a:latin typeface="+mn-ea"/>
              <a:ea typeface="+mn-ea"/>
              <a:cs typeface="+mn-cs"/>
            </a:rPr>
            <a:t>论据</a:t>
          </a:r>
          <a:r>
            <a:rPr lang="en-US" altLang="zh-CN" sz="2000" kern="1200" dirty="0">
              <a:solidFill>
                <a:schemeClr val="tx1">
                  <a:lumMod val="75000"/>
                  <a:lumOff val="25000"/>
                </a:schemeClr>
              </a:solidFill>
              <a:latin typeface="+mn-ea"/>
              <a:ea typeface="+mn-ea"/>
              <a:cs typeface="+mn-cs"/>
            </a:rPr>
            <a:t>2</a:t>
          </a:r>
          <a:endParaRPr lang="zh-CN" altLang="en-US" sz="2000" kern="1200" dirty="0">
            <a:solidFill>
              <a:schemeClr val="tx1">
                <a:lumMod val="75000"/>
                <a:lumOff val="25000"/>
              </a:schemeClr>
            </a:solidFill>
            <a:latin typeface="+mn-ea"/>
            <a:ea typeface="+mn-ea"/>
            <a:cs typeface="+mn-cs"/>
          </a:endParaRPr>
        </a:p>
      </dsp:txBody>
      <dsp:txXfrm>
        <a:off x="1332147" y="1137398"/>
        <a:ext cx="1198933" cy="1198933"/>
      </dsp:txXfrm>
    </dsp:sp>
    <dsp:sp modelId="{F06A5381-1C26-4380-B93D-E78495591C6A}">
      <dsp:nvSpPr>
        <dsp:cNvPr id="0" name=""/>
        <dsp:cNvSpPr/>
      </dsp:nvSpPr>
      <dsp:spPr>
        <a:xfrm>
          <a:off x="2557724" y="847523"/>
          <a:ext cx="1198933" cy="1198933"/>
        </a:xfrm>
        <a:prstGeom prst="ellipse">
          <a:avLst/>
        </a:prstGeom>
        <a:solidFill>
          <a:schemeClr val="accent1">
            <a:alpha val="7000"/>
          </a:schemeClr>
        </a:solidFill>
        <a:ln w="12700" cap="flat" cmpd="sng" algn="ctr">
          <a:solidFill>
            <a:schemeClr val="accent1"/>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25400" tIns="25400" rIns="25400" bIns="25400" numCol="1" spcCol="1270" rtlCol="0" anchor="ctr" anchorCtr="0">
          <a:noAutofit/>
        </a:bodyPr>
        <a:lstStyle/>
        <a:p>
          <a:pPr marL="0" lvl="0" indent="0" algn="ctr" defTabSz="914400" rtl="0" eaLnBrk="1" latinLnBrk="0" hangingPunct="1">
            <a:lnSpc>
              <a:spcPct val="90000"/>
            </a:lnSpc>
            <a:spcBef>
              <a:spcPct val="0"/>
            </a:spcBef>
            <a:spcAft>
              <a:spcPct val="35000"/>
            </a:spcAft>
            <a:buNone/>
          </a:pPr>
          <a:r>
            <a:rPr lang="zh-CN" altLang="en-US" sz="2000" kern="1200" dirty="0">
              <a:solidFill>
                <a:schemeClr val="tx1">
                  <a:lumMod val="75000"/>
                  <a:lumOff val="25000"/>
                </a:schemeClr>
              </a:solidFill>
              <a:latin typeface="+mn-ea"/>
              <a:ea typeface="+mn-ea"/>
              <a:cs typeface="+mn-cs"/>
            </a:rPr>
            <a:t>论据</a:t>
          </a:r>
          <a:r>
            <a:rPr lang="en-US" altLang="zh-CN" sz="2000" kern="1200" dirty="0">
              <a:solidFill>
                <a:schemeClr val="tx1">
                  <a:lumMod val="75000"/>
                  <a:lumOff val="25000"/>
                </a:schemeClr>
              </a:solidFill>
              <a:latin typeface="+mn-ea"/>
              <a:ea typeface="+mn-ea"/>
              <a:cs typeface="+mn-cs"/>
            </a:rPr>
            <a:t>3</a:t>
          </a:r>
          <a:endParaRPr lang="zh-CN" altLang="en-US" sz="2000" kern="1200" dirty="0">
            <a:solidFill>
              <a:schemeClr val="tx1">
                <a:lumMod val="75000"/>
                <a:lumOff val="25000"/>
              </a:schemeClr>
            </a:solidFill>
            <a:latin typeface="+mn-ea"/>
            <a:ea typeface="+mn-ea"/>
            <a:cs typeface="+mn-cs"/>
          </a:endParaRPr>
        </a:p>
      </dsp:txBody>
      <dsp:txXfrm>
        <a:off x="2557724" y="847523"/>
        <a:ext cx="1198933" cy="1198933"/>
      </dsp:txXfrm>
    </dsp:sp>
    <dsp:sp modelId="{4DAD942D-E5FF-4E86-B1F5-5C36BD77236C}">
      <dsp:nvSpPr>
        <dsp:cNvPr id="0" name=""/>
        <dsp:cNvSpPr/>
      </dsp:nvSpPr>
      <dsp:spPr>
        <a:xfrm>
          <a:off x="801937" y="565061"/>
          <a:ext cx="3730014" cy="2984011"/>
        </a:xfrm>
        <a:prstGeom prst="funnel">
          <a:avLst/>
        </a:prstGeom>
        <a:solidFill>
          <a:schemeClr val="lt1">
            <a:hueOff val="0"/>
            <a:satOff val="0"/>
            <a:lumOff val="0"/>
            <a:alpha val="28000"/>
          </a:schemeClr>
        </a:solidFill>
        <a:ln w="9525" cap="flat" cmpd="sng" algn="ctr">
          <a:gradFill>
            <a:gsLst>
              <a:gs pos="0">
                <a:schemeClr val="accent1"/>
              </a:gs>
              <a:gs pos="100000">
                <a:schemeClr val="accent1">
                  <a:lumMod val="75000"/>
                </a:schemeClr>
              </a:gs>
            </a:gsLst>
            <a:lin ang="5400000" scaled="1"/>
          </a:gradFill>
          <a:prstDash val="solid"/>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7559BA7-D23F-4881-A9F4-9E968DEF4C1C}">
      <dsp:nvSpPr>
        <dsp:cNvPr id="0" name=""/>
        <dsp:cNvSpPr/>
      </dsp:nvSpPr>
      <dsp:spPr>
        <a:xfrm>
          <a:off x="120550" y="0"/>
          <a:ext cx="4680520" cy="4680520"/>
        </a:xfrm>
        <a:prstGeom prst="ellipse">
          <a:avLst/>
        </a:prstGeom>
        <a:solidFill>
          <a:schemeClr val="accent1">
            <a:alpha val="7000"/>
          </a:schemeClr>
        </a:solidFill>
        <a:ln w="12700" cap="flat" cmpd="sng" algn="ctr">
          <a:solidFill>
            <a:schemeClr val="accent1"/>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2240" tIns="142240" rIns="142240" bIns="142240" numCol="1" spcCol="1270" rtlCol="0" anchor="ctr" anchorCtr="0">
          <a:noAutofit/>
        </a:bodyPr>
        <a:lstStyle/>
        <a:p>
          <a:pPr marL="0" lvl="0" algn="ctr" defTabSz="914400" rtl="0" eaLnBrk="1" latinLnBrk="0" hangingPunct="1">
            <a:lnSpc>
              <a:spcPct val="90000"/>
            </a:lnSpc>
            <a:spcBef>
              <a:spcPct val="0"/>
            </a:spcBef>
            <a:spcAft>
              <a:spcPct val="35000"/>
            </a:spcAft>
          </a:pPr>
          <a:r>
            <a:rPr lang="zh-CN" altLang="en-US" sz="2000" kern="1200" dirty="0">
              <a:solidFill>
                <a:schemeClr val="tx1">
                  <a:lumMod val="75000"/>
                  <a:lumOff val="25000"/>
                </a:schemeClr>
              </a:solidFill>
              <a:latin typeface="+mj-ea"/>
              <a:ea typeface="+mj-ea"/>
              <a:cs typeface="+mn-cs"/>
            </a:rPr>
            <a:t>项目</a:t>
          </a:r>
          <a:r>
            <a:rPr lang="en-US" altLang="zh-CN" sz="2000" kern="1200" dirty="0">
              <a:solidFill>
                <a:schemeClr val="tx1">
                  <a:lumMod val="75000"/>
                  <a:lumOff val="25000"/>
                </a:schemeClr>
              </a:solidFill>
              <a:latin typeface="+mj-ea"/>
              <a:ea typeface="+mj-ea"/>
              <a:cs typeface="+mn-cs"/>
            </a:rPr>
            <a:t>D</a:t>
          </a:r>
          <a:endParaRPr lang="zh-CN" altLang="en-US" sz="2000" kern="1200" dirty="0">
            <a:solidFill>
              <a:schemeClr val="lt1"/>
            </a:solidFill>
            <a:latin typeface="+mn-lt"/>
            <a:ea typeface="+mn-ea"/>
            <a:cs typeface="+mn-cs"/>
          </a:endParaRPr>
        </a:p>
      </dsp:txBody>
      <dsp:txXfrm>
        <a:off x="1806473" y="234025"/>
        <a:ext cx="1308673" cy="702078"/>
      </dsp:txXfrm>
    </dsp:sp>
    <dsp:sp modelId="{81155958-1787-4AF0-BCC6-1D259B1B2631}">
      <dsp:nvSpPr>
        <dsp:cNvPr id="0" name=""/>
        <dsp:cNvSpPr/>
      </dsp:nvSpPr>
      <dsp:spPr>
        <a:xfrm>
          <a:off x="588602" y="936104"/>
          <a:ext cx="3744416" cy="3744416"/>
        </a:xfrm>
        <a:prstGeom prst="ellipse">
          <a:avLst/>
        </a:prstGeom>
        <a:solidFill>
          <a:schemeClr val="accent1">
            <a:alpha val="7000"/>
          </a:schemeClr>
        </a:solidFill>
        <a:ln w="12700" cap="flat" cmpd="sng" algn="ctr">
          <a:solidFill>
            <a:schemeClr val="accent1"/>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2240" tIns="142240" rIns="142240" bIns="142240" numCol="1" spcCol="1270" rtlCol="0" anchor="ctr" anchorCtr="0">
          <a:noAutofit/>
        </a:bodyPr>
        <a:lstStyle/>
        <a:p>
          <a:pPr marL="0" lvl="0" algn="ctr" defTabSz="914400" rtl="0" eaLnBrk="1" latinLnBrk="0" hangingPunct="1">
            <a:lnSpc>
              <a:spcPct val="90000"/>
            </a:lnSpc>
            <a:spcBef>
              <a:spcPct val="0"/>
            </a:spcBef>
            <a:spcAft>
              <a:spcPct val="35000"/>
            </a:spcAft>
          </a:pPr>
          <a:r>
            <a:rPr lang="zh-CN" altLang="en-US" sz="2000" kern="1200" dirty="0">
              <a:solidFill>
                <a:schemeClr val="tx1">
                  <a:lumMod val="75000"/>
                  <a:lumOff val="25000"/>
                </a:schemeClr>
              </a:solidFill>
              <a:latin typeface="+mj-ea"/>
              <a:ea typeface="+mj-ea"/>
              <a:cs typeface="+mn-cs"/>
            </a:rPr>
            <a:t>项目</a:t>
          </a:r>
          <a:r>
            <a:rPr lang="en-US" altLang="zh-CN" sz="2000" kern="1200" dirty="0">
              <a:solidFill>
                <a:schemeClr val="tx1">
                  <a:lumMod val="75000"/>
                  <a:lumOff val="25000"/>
                </a:schemeClr>
              </a:solidFill>
              <a:latin typeface="+mj-ea"/>
              <a:ea typeface="+mj-ea"/>
              <a:cs typeface="+mn-cs"/>
            </a:rPr>
            <a:t>C</a:t>
          </a:r>
          <a:endParaRPr lang="zh-CN" altLang="en-US" sz="2000" kern="1200" dirty="0">
            <a:solidFill>
              <a:schemeClr val="lt1"/>
            </a:solidFill>
            <a:latin typeface="+mn-lt"/>
            <a:ea typeface="+mn-ea"/>
            <a:cs typeface="+mn-cs"/>
          </a:endParaRPr>
        </a:p>
      </dsp:txBody>
      <dsp:txXfrm>
        <a:off x="1806473" y="1160768"/>
        <a:ext cx="1308673" cy="673994"/>
      </dsp:txXfrm>
    </dsp:sp>
    <dsp:sp modelId="{01ED2974-4ABC-4367-9DFC-8FD95FC9E09C}">
      <dsp:nvSpPr>
        <dsp:cNvPr id="0" name=""/>
        <dsp:cNvSpPr/>
      </dsp:nvSpPr>
      <dsp:spPr>
        <a:xfrm>
          <a:off x="1056653" y="1872207"/>
          <a:ext cx="2808312" cy="2808312"/>
        </a:xfrm>
        <a:prstGeom prst="ellipse">
          <a:avLst/>
        </a:prstGeom>
        <a:solidFill>
          <a:schemeClr val="accent1">
            <a:alpha val="7000"/>
          </a:schemeClr>
        </a:solidFill>
        <a:ln w="12700" cap="flat" cmpd="sng" algn="ctr">
          <a:solidFill>
            <a:schemeClr val="accent1"/>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2240" tIns="142240" rIns="142240" bIns="142240" numCol="1" spcCol="1270" rtlCol="0" anchor="ctr" anchorCtr="0">
          <a:noAutofit/>
        </a:bodyPr>
        <a:lstStyle/>
        <a:p>
          <a:pPr marL="0" lvl="0" algn="ctr" defTabSz="914400" rtl="0" eaLnBrk="1" latinLnBrk="0" hangingPunct="1">
            <a:lnSpc>
              <a:spcPct val="90000"/>
            </a:lnSpc>
            <a:spcBef>
              <a:spcPct val="0"/>
            </a:spcBef>
            <a:spcAft>
              <a:spcPct val="35000"/>
            </a:spcAft>
          </a:pPr>
          <a:r>
            <a:rPr lang="zh-CN" altLang="en-US" sz="2000" kern="1200" dirty="0">
              <a:solidFill>
                <a:schemeClr val="tx1">
                  <a:lumMod val="75000"/>
                  <a:lumOff val="25000"/>
                </a:schemeClr>
              </a:solidFill>
              <a:latin typeface="+mj-ea"/>
              <a:ea typeface="+mj-ea"/>
              <a:cs typeface="+mn-cs"/>
            </a:rPr>
            <a:t>项目</a:t>
          </a:r>
          <a:r>
            <a:rPr lang="en-US" altLang="zh-CN" sz="2000" kern="1200" dirty="0">
              <a:solidFill>
                <a:schemeClr val="tx1">
                  <a:lumMod val="75000"/>
                  <a:lumOff val="25000"/>
                </a:schemeClr>
              </a:solidFill>
              <a:latin typeface="+mj-ea"/>
              <a:ea typeface="+mj-ea"/>
              <a:cs typeface="+mn-cs"/>
            </a:rPr>
            <a:t>B</a:t>
          </a:r>
          <a:endParaRPr lang="zh-CN" altLang="en-US" sz="2000" kern="1200" dirty="0">
            <a:solidFill>
              <a:schemeClr val="lt1"/>
            </a:solidFill>
            <a:latin typeface="+mn-lt"/>
            <a:ea typeface="+mn-ea"/>
            <a:cs typeface="+mn-cs"/>
          </a:endParaRPr>
        </a:p>
      </dsp:txBody>
      <dsp:txXfrm>
        <a:off x="1806473" y="2082831"/>
        <a:ext cx="1308673" cy="631870"/>
      </dsp:txXfrm>
    </dsp:sp>
    <dsp:sp modelId="{09BD87BE-32E9-425C-A0BF-7C436AFF7825}">
      <dsp:nvSpPr>
        <dsp:cNvPr id="0" name=""/>
        <dsp:cNvSpPr/>
      </dsp:nvSpPr>
      <dsp:spPr>
        <a:xfrm>
          <a:off x="1524706" y="2808312"/>
          <a:ext cx="1872208" cy="1872208"/>
        </a:xfrm>
        <a:prstGeom prst="ellipse">
          <a:avLst/>
        </a:prstGeom>
        <a:solidFill>
          <a:schemeClr val="accent1">
            <a:alpha val="7000"/>
          </a:schemeClr>
        </a:solidFill>
        <a:ln w="12700" cap="flat" cmpd="sng" algn="ctr">
          <a:solidFill>
            <a:schemeClr val="accent1"/>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42240" tIns="142240" rIns="142240" bIns="142240" numCol="1" spcCol="1270" rtlCol="0" anchor="ctr" anchorCtr="0">
          <a:noAutofit/>
        </a:bodyPr>
        <a:lstStyle/>
        <a:p>
          <a:pPr marL="0" lvl="0" algn="ctr" defTabSz="914400" rtl="0" eaLnBrk="1" latinLnBrk="0" hangingPunct="1">
            <a:lnSpc>
              <a:spcPct val="90000"/>
            </a:lnSpc>
            <a:spcBef>
              <a:spcPct val="0"/>
            </a:spcBef>
            <a:spcAft>
              <a:spcPct val="35000"/>
            </a:spcAft>
          </a:pPr>
          <a:r>
            <a:rPr lang="zh-CN" altLang="en-US" sz="2000" kern="1200" dirty="0">
              <a:solidFill>
                <a:schemeClr val="tx1">
                  <a:lumMod val="75000"/>
                  <a:lumOff val="25000"/>
                </a:schemeClr>
              </a:solidFill>
              <a:latin typeface="+mj-ea"/>
              <a:ea typeface="+mj-ea"/>
              <a:cs typeface="+mn-cs"/>
            </a:rPr>
            <a:t>项目</a:t>
          </a:r>
          <a:r>
            <a:rPr lang="en-US" altLang="zh-CN" sz="2000" kern="1200" dirty="0">
              <a:solidFill>
                <a:schemeClr val="tx1">
                  <a:lumMod val="75000"/>
                  <a:lumOff val="25000"/>
                </a:schemeClr>
              </a:solidFill>
              <a:latin typeface="+mj-ea"/>
              <a:ea typeface="+mj-ea"/>
              <a:cs typeface="+mn-cs"/>
            </a:rPr>
            <a:t>A</a:t>
          </a:r>
          <a:endParaRPr lang="zh-CN" altLang="en-US" sz="2000" kern="1200" dirty="0">
            <a:solidFill>
              <a:schemeClr val="tx1">
                <a:lumMod val="75000"/>
                <a:lumOff val="25000"/>
              </a:schemeClr>
            </a:solidFill>
            <a:latin typeface="+mj-ea"/>
            <a:ea typeface="+mj-ea"/>
            <a:cs typeface="+mn-cs"/>
          </a:endParaRPr>
        </a:p>
      </dsp:txBody>
      <dsp:txXfrm>
        <a:off x="1798884" y="3276364"/>
        <a:ext cx="1323850" cy="936104"/>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F0A9C6-894E-404F-8F7D-30726539A190}" type="datetimeFigureOut">
              <a:rPr lang="zh-CN" altLang="en-US" smtClean="0"/>
              <a:pPr/>
              <a:t>2020/10/14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AF8C4D-484F-4CA2-B635-FF5B55A799BE}" type="slidenum">
              <a:rPr lang="zh-CN" altLang="en-US" smtClean="0"/>
              <a:pPr/>
              <a:t>‹#›</a:t>
            </a:fld>
            <a:endParaRPr lang="zh-CN" altLang="en-US"/>
          </a:p>
        </p:txBody>
      </p:sp>
    </p:spTree>
    <p:extLst>
      <p:ext uri="{BB962C8B-B14F-4D97-AF65-F5344CB8AC3E}">
        <p14:creationId xmlns:p14="http://schemas.microsoft.com/office/powerpoint/2010/main" xmlns="" val="3425068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1</a:t>
            </a:fld>
            <a:endParaRPr lang="zh-CN" altLang="en-US"/>
          </a:p>
        </p:txBody>
      </p:sp>
    </p:spTree>
    <p:extLst>
      <p:ext uri="{BB962C8B-B14F-4D97-AF65-F5344CB8AC3E}">
        <p14:creationId xmlns:p14="http://schemas.microsoft.com/office/powerpoint/2010/main" xmlns="" val="2520042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2</a:t>
            </a:fld>
            <a:endParaRPr lang="zh-CN" altLang="en-US"/>
          </a:p>
        </p:txBody>
      </p:sp>
    </p:spTree>
    <p:extLst>
      <p:ext uri="{BB962C8B-B14F-4D97-AF65-F5344CB8AC3E}">
        <p14:creationId xmlns:p14="http://schemas.microsoft.com/office/powerpoint/2010/main" xmlns="" val="1714294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3</a:t>
            </a:fld>
            <a:endParaRPr lang="zh-CN" altLang="en-US"/>
          </a:p>
        </p:txBody>
      </p:sp>
    </p:spTree>
    <p:extLst>
      <p:ext uri="{BB962C8B-B14F-4D97-AF65-F5344CB8AC3E}">
        <p14:creationId xmlns:p14="http://schemas.microsoft.com/office/powerpoint/2010/main" xmlns="" val="337509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4</a:t>
            </a:fld>
            <a:endParaRPr lang="zh-CN" altLang="en-US"/>
          </a:p>
        </p:txBody>
      </p:sp>
    </p:spTree>
    <p:extLst>
      <p:ext uri="{BB962C8B-B14F-4D97-AF65-F5344CB8AC3E}">
        <p14:creationId xmlns:p14="http://schemas.microsoft.com/office/powerpoint/2010/main" xmlns="" val="3020804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5</a:t>
            </a:fld>
            <a:endParaRPr lang="zh-CN" altLang="en-US"/>
          </a:p>
        </p:txBody>
      </p:sp>
    </p:spTree>
    <p:extLst>
      <p:ext uri="{BB962C8B-B14F-4D97-AF65-F5344CB8AC3E}">
        <p14:creationId xmlns:p14="http://schemas.microsoft.com/office/powerpoint/2010/main" xmlns="" val="3119219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6</a:t>
            </a:fld>
            <a:endParaRPr lang="zh-CN" altLang="en-US"/>
          </a:p>
        </p:txBody>
      </p:sp>
    </p:spTree>
    <p:extLst>
      <p:ext uri="{BB962C8B-B14F-4D97-AF65-F5344CB8AC3E}">
        <p14:creationId xmlns:p14="http://schemas.microsoft.com/office/powerpoint/2010/main" xmlns="" val="1829064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7</a:t>
            </a:fld>
            <a:endParaRPr lang="zh-CN" altLang="en-US"/>
          </a:p>
        </p:txBody>
      </p:sp>
    </p:spTree>
    <p:extLst>
      <p:ext uri="{BB962C8B-B14F-4D97-AF65-F5344CB8AC3E}">
        <p14:creationId xmlns:p14="http://schemas.microsoft.com/office/powerpoint/2010/main" xmlns="" val="1986749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8</a:t>
            </a:fld>
            <a:endParaRPr lang="zh-CN" altLang="en-US"/>
          </a:p>
        </p:txBody>
      </p:sp>
    </p:spTree>
    <p:extLst>
      <p:ext uri="{BB962C8B-B14F-4D97-AF65-F5344CB8AC3E}">
        <p14:creationId xmlns:p14="http://schemas.microsoft.com/office/powerpoint/2010/main" xmlns="" val="2277819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9</a:t>
            </a:fld>
            <a:endParaRPr lang="zh-CN" altLang="en-US"/>
          </a:p>
        </p:txBody>
      </p:sp>
    </p:spTree>
    <p:extLst>
      <p:ext uri="{BB962C8B-B14F-4D97-AF65-F5344CB8AC3E}">
        <p14:creationId xmlns:p14="http://schemas.microsoft.com/office/powerpoint/2010/main" xmlns="" val="831915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10</a:t>
            </a:fld>
            <a:endParaRPr lang="zh-CN" altLang="en-US"/>
          </a:p>
        </p:txBody>
      </p:sp>
    </p:spTree>
    <p:extLst>
      <p:ext uri="{BB962C8B-B14F-4D97-AF65-F5344CB8AC3E}">
        <p14:creationId xmlns:p14="http://schemas.microsoft.com/office/powerpoint/2010/main" xmlns="" val="1830513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11</a:t>
            </a:fld>
            <a:endParaRPr lang="zh-CN" altLang="en-US"/>
          </a:p>
        </p:txBody>
      </p:sp>
    </p:spTree>
    <p:extLst>
      <p:ext uri="{BB962C8B-B14F-4D97-AF65-F5344CB8AC3E}">
        <p14:creationId xmlns:p14="http://schemas.microsoft.com/office/powerpoint/2010/main" xmlns="" val="2229392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9AF8C4D-484F-4CA2-B635-FF5B55A799BE}"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9AF8C4D-484F-4CA2-B635-FF5B55A799BE}"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9AF8C4D-484F-4CA2-B635-FF5B55A799BE}"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15</a:t>
            </a:fld>
            <a:endParaRPr lang="zh-CN" altLang="en-US"/>
          </a:p>
        </p:txBody>
      </p:sp>
    </p:spTree>
    <p:extLst>
      <p:ext uri="{BB962C8B-B14F-4D97-AF65-F5344CB8AC3E}">
        <p14:creationId xmlns:p14="http://schemas.microsoft.com/office/powerpoint/2010/main" xmlns="" val="331430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16</a:t>
            </a:fld>
            <a:endParaRPr lang="zh-CN" altLang="en-US"/>
          </a:p>
        </p:txBody>
      </p:sp>
    </p:spTree>
    <p:extLst>
      <p:ext uri="{BB962C8B-B14F-4D97-AF65-F5344CB8AC3E}">
        <p14:creationId xmlns:p14="http://schemas.microsoft.com/office/powerpoint/2010/main" xmlns="" val="4216455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17</a:t>
            </a:fld>
            <a:endParaRPr lang="zh-CN" altLang="en-US"/>
          </a:p>
        </p:txBody>
      </p:sp>
    </p:spTree>
    <p:extLst>
      <p:ext uri="{BB962C8B-B14F-4D97-AF65-F5344CB8AC3E}">
        <p14:creationId xmlns:p14="http://schemas.microsoft.com/office/powerpoint/2010/main" xmlns="" val="2438947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18</a:t>
            </a:fld>
            <a:endParaRPr lang="zh-CN" altLang="en-US"/>
          </a:p>
        </p:txBody>
      </p:sp>
    </p:spTree>
    <p:extLst>
      <p:ext uri="{BB962C8B-B14F-4D97-AF65-F5344CB8AC3E}">
        <p14:creationId xmlns:p14="http://schemas.microsoft.com/office/powerpoint/2010/main" xmlns="" val="3409291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19</a:t>
            </a:fld>
            <a:endParaRPr lang="zh-CN" altLang="en-US"/>
          </a:p>
        </p:txBody>
      </p:sp>
    </p:spTree>
    <p:extLst>
      <p:ext uri="{BB962C8B-B14F-4D97-AF65-F5344CB8AC3E}">
        <p14:creationId xmlns:p14="http://schemas.microsoft.com/office/powerpoint/2010/main" xmlns="" val="1885200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20</a:t>
            </a:fld>
            <a:endParaRPr lang="zh-CN" altLang="en-US"/>
          </a:p>
        </p:txBody>
      </p:sp>
    </p:spTree>
    <p:extLst>
      <p:ext uri="{BB962C8B-B14F-4D97-AF65-F5344CB8AC3E}">
        <p14:creationId xmlns:p14="http://schemas.microsoft.com/office/powerpoint/2010/main" xmlns="" val="40983063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21</a:t>
            </a:fld>
            <a:endParaRPr lang="zh-CN" altLang="en-US"/>
          </a:p>
        </p:txBody>
      </p:sp>
    </p:spTree>
    <p:extLst>
      <p:ext uri="{BB962C8B-B14F-4D97-AF65-F5344CB8AC3E}">
        <p14:creationId xmlns:p14="http://schemas.microsoft.com/office/powerpoint/2010/main" xmlns="" val="42664214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22</a:t>
            </a:fld>
            <a:endParaRPr lang="zh-CN" altLang="en-US"/>
          </a:p>
        </p:txBody>
      </p:sp>
    </p:spTree>
    <p:extLst>
      <p:ext uri="{BB962C8B-B14F-4D97-AF65-F5344CB8AC3E}">
        <p14:creationId xmlns:p14="http://schemas.microsoft.com/office/powerpoint/2010/main" xmlns="" val="29743772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9AF8C4D-484F-4CA2-B635-FF5B55A799BE}" type="slidenum">
              <a:rPr lang="zh-CN" altLang="en-US" smtClean="0"/>
              <a:pPr/>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24</a:t>
            </a:fld>
            <a:endParaRPr lang="zh-CN" altLang="en-US"/>
          </a:p>
        </p:txBody>
      </p:sp>
    </p:spTree>
    <p:extLst>
      <p:ext uri="{BB962C8B-B14F-4D97-AF65-F5344CB8AC3E}">
        <p14:creationId xmlns:p14="http://schemas.microsoft.com/office/powerpoint/2010/main" xmlns="" val="10525507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25</a:t>
            </a:fld>
            <a:endParaRPr lang="zh-CN" altLang="en-US"/>
          </a:p>
        </p:txBody>
      </p:sp>
    </p:spTree>
    <p:extLst>
      <p:ext uri="{BB962C8B-B14F-4D97-AF65-F5344CB8AC3E}">
        <p14:creationId xmlns:p14="http://schemas.microsoft.com/office/powerpoint/2010/main" xmlns="" val="2671642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9AF8C4D-484F-4CA2-B635-FF5B55A799BE}" type="slidenum">
              <a:rPr lang="zh-CN" altLang="en-US" smtClean="0"/>
              <a:pPr/>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9AF8C4D-484F-4CA2-B635-FF5B55A799BE}" type="slidenum">
              <a:rPr lang="zh-CN" altLang="en-US" smtClean="0"/>
              <a:pPr/>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28</a:t>
            </a:fld>
            <a:endParaRPr lang="zh-CN" altLang="en-US"/>
          </a:p>
        </p:txBody>
      </p:sp>
    </p:spTree>
    <p:extLst>
      <p:ext uri="{BB962C8B-B14F-4D97-AF65-F5344CB8AC3E}">
        <p14:creationId xmlns:p14="http://schemas.microsoft.com/office/powerpoint/2010/main" xmlns="" val="38406194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29</a:t>
            </a:fld>
            <a:endParaRPr lang="zh-CN" altLang="en-US"/>
          </a:p>
        </p:txBody>
      </p:sp>
    </p:spTree>
    <p:extLst>
      <p:ext uri="{BB962C8B-B14F-4D97-AF65-F5344CB8AC3E}">
        <p14:creationId xmlns:p14="http://schemas.microsoft.com/office/powerpoint/2010/main" xmlns="" val="9202713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30</a:t>
            </a:fld>
            <a:endParaRPr lang="zh-CN" altLang="en-US"/>
          </a:p>
        </p:txBody>
      </p:sp>
    </p:spTree>
    <p:extLst>
      <p:ext uri="{BB962C8B-B14F-4D97-AF65-F5344CB8AC3E}">
        <p14:creationId xmlns:p14="http://schemas.microsoft.com/office/powerpoint/2010/main" xmlns="" val="15224512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31</a:t>
            </a:fld>
            <a:endParaRPr lang="zh-CN" altLang="en-US"/>
          </a:p>
        </p:txBody>
      </p:sp>
    </p:spTree>
    <p:extLst>
      <p:ext uri="{BB962C8B-B14F-4D97-AF65-F5344CB8AC3E}">
        <p14:creationId xmlns:p14="http://schemas.microsoft.com/office/powerpoint/2010/main" xmlns="" val="32959017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32</a:t>
            </a:fld>
            <a:endParaRPr lang="zh-CN" altLang="en-US"/>
          </a:p>
        </p:txBody>
      </p:sp>
    </p:spTree>
    <p:extLst>
      <p:ext uri="{BB962C8B-B14F-4D97-AF65-F5344CB8AC3E}">
        <p14:creationId xmlns:p14="http://schemas.microsoft.com/office/powerpoint/2010/main" xmlns="" val="6884578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33</a:t>
            </a:fld>
            <a:endParaRPr lang="zh-CN" altLang="en-US"/>
          </a:p>
        </p:txBody>
      </p:sp>
    </p:spTree>
    <p:extLst>
      <p:ext uri="{BB962C8B-B14F-4D97-AF65-F5344CB8AC3E}">
        <p14:creationId xmlns:p14="http://schemas.microsoft.com/office/powerpoint/2010/main" xmlns="" val="1981619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34</a:t>
            </a:fld>
            <a:endParaRPr lang="zh-CN" altLang="en-US"/>
          </a:p>
        </p:txBody>
      </p:sp>
    </p:spTree>
    <p:extLst>
      <p:ext uri="{BB962C8B-B14F-4D97-AF65-F5344CB8AC3E}">
        <p14:creationId xmlns:p14="http://schemas.microsoft.com/office/powerpoint/2010/main" xmlns="" val="12254783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35</a:t>
            </a:fld>
            <a:endParaRPr lang="zh-CN" altLang="en-US"/>
          </a:p>
        </p:txBody>
      </p:sp>
    </p:spTree>
    <p:extLst>
      <p:ext uri="{BB962C8B-B14F-4D97-AF65-F5344CB8AC3E}">
        <p14:creationId xmlns:p14="http://schemas.microsoft.com/office/powerpoint/2010/main" xmlns="" val="22213519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36</a:t>
            </a:fld>
            <a:endParaRPr lang="zh-CN" altLang="en-US"/>
          </a:p>
        </p:txBody>
      </p:sp>
    </p:spTree>
    <p:extLst>
      <p:ext uri="{BB962C8B-B14F-4D97-AF65-F5344CB8AC3E}">
        <p14:creationId xmlns:p14="http://schemas.microsoft.com/office/powerpoint/2010/main" xmlns="" val="41442362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37</a:t>
            </a:fld>
            <a:endParaRPr lang="zh-CN" altLang="en-US"/>
          </a:p>
        </p:txBody>
      </p:sp>
    </p:spTree>
    <p:extLst>
      <p:ext uri="{BB962C8B-B14F-4D97-AF65-F5344CB8AC3E}">
        <p14:creationId xmlns:p14="http://schemas.microsoft.com/office/powerpoint/2010/main" xmlns="" val="18012703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38</a:t>
            </a:fld>
            <a:endParaRPr lang="zh-CN" altLang="en-US"/>
          </a:p>
        </p:txBody>
      </p:sp>
    </p:spTree>
    <p:extLst>
      <p:ext uri="{BB962C8B-B14F-4D97-AF65-F5344CB8AC3E}">
        <p14:creationId xmlns:p14="http://schemas.microsoft.com/office/powerpoint/2010/main" xmlns="" val="18002837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39</a:t>
            </a:fld>
            <a:endParaRPr lang="zh-CN" altLang="en-US"/>
          </a:p>
        </p:txBody>
      </p:sp>
    </p:spTree>
    <p:extLst>
      <p:ext uri="{BB962C8B-B14F-4D97-AF65-F5344CB8AC3E}">
        <p14:creationId xmlns:p14="http://schemas.microsoft.com/office/powerpoint/2010/main" xmlns="" val="13307029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9AF8C4D-484F-4CA2-B635-FF5B55A799BE}" type="slidenum">
              <a:rPr lang="zh-CN" altLang="en-US" smtClean="0"/>
              <a:pPr/>
              <a:t>40</a:t>
            </a:fld>
            <a:endParaRPr lang="zh-CN" altLang="en-US"/>
          </a:p>
        </p:txBody>
      </p:sp>
    </p:spTree>
    <p:extLst>
      <p:ext uri="{BB962C8B-B14F-4D97-AF65-F5344CB8AC3E}">
        <p14:creationId xmlns:p14="http://schemas.microsoft.com/office/powerpoint/2010/main" xmlns="" val="403765330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3.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 Id="rId5" Type="http://schemas.microsoft.com/office/2007/relationships/hdphoto" Target="../media/hdphoto3.wdp"/><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5.png"/><Relationship Id="rId5" Type="http://schemas.openxmlformats.org/officeDocument/2006/relationships/tags" Target="../tags/tag6.xml"/><Relationship Id="rId10" Type="http://schemas.openxmlformats.org/officeDocument/2006/relationships/image" Target="../media/image7.png"/><Relationship Id="rId4" Type="http://schemas.openxmlformats.org/officeDocument/2006/relationships/tags" Target="../tags/tag5.xml"/><Relationship Id="rId9"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pic>
        <p:nvPicPr>
          <p:cNvPr id="13" name="图片 12" descr="图片包含 户外, 草, 天空, 自然&#10;&#10;描述已自动生成">
            <a:extLst>
              <a:ext uri="{FF2B5EF4-FFF2-40B4-BE49-F238E27FC236}">
                <a16:creationId xmlns="" xmlns:a16="http://schemas.microsoft.com/office/drawing/2014/main" id="{B2125598-1223-4F73-B9A5-2255A3E9B991}"/>
              </a:ext>
            </a:extLst>
          </p:cNvPr>
          <p:cNvPicPr>
            <a:picLocks noChangeAspect="1"/>
          </p:cNvPicPr>
          <p:nvPr userDrawn="1"/>
        </p:nvPicPr>
        <p:blipFill rotWithShape="1">
          <a:blip r:embed="rId2" cstate="screen">
            <a:extLst>
              <a:ext uri="{BEBA8EAE-BF5A-486C-A8C5-ECC9F3942E4B}">
                <a14:imgProps xmlns:a14="http://schemas.microsoft.com/office/drawing/2010/main" xmlns="">
                  <a14:imgLayer r:embed="rId3">
                    <a14:imgEffect>
                      <a14:colorTemperature colorTemp="4820"/>
                    </a14:imgEffect>
                    <a14:imgEffect>
                      <a14:saturation sat="77000"/>
                    </a14:imgEffect>
                    <a14:imgEffect>
                      <a14:brightnessContrast bright="26000"/>
                    </a14:imgEffect>
                  </a14:imgLayer>
                </a14:imgProps>
              </a:ext>
              <a:ext uri="{28A0092B-C50C-407E-A947-70E740481C1C}">
                <a14:useLocalDpi xmlns:a14="http://schemas.microsoft.com/office/drawing/2010/main" xmlns=""/>
              </a:ext>
            </a:extLst>
          </a:blip>
          <a:srcRect l="13957" t="16989" r="357" b="46861"/>
          <a:stretch/>
        </p:blipFill>
        <p:spPr>
          <a:xfrm>
            <a:off x="0" y="1"/>
            <a:ext cx="12192000" cy="3428999"/>
          </a:xfrm>
          <a:custGeom>
            <a:avLst/>
            <a:gdLst>
              <a:gd name="connsiteX0" fmla="*/ 0 w 12192000"/>
              <a:gd name="connsiteY0" fmla="*/ 0 h 3428999"/>
              <a:gd name="connsiteX1" fmla="*/ 12192000 w 12192000"/>
              <a:gd name="connsiteY1" fmla="*/ 0 h 3428999"/>
              <a:gd name="connsiteX2" fmla="*/ 12192000 w 12192000"/>
              <a:gd name="connsiteY2" fmla="*/ 2430950 h 3428999"/>
              <a:gd name="connsiteX3" fmla="*/ 11920340 w 12192000"/>
              <a:gd name="connsiteY3" fmla="*/ 2533965 h 3428999"/>
              <a:gd name="connsiteX4" fmla="*/ 6096000 w 12192000"/>
              <a:gd name="connsiteY4" fmla="*/ 3428999 h 3428999"/>
              <a:gd name="connsiteX5" fmla="*/ 271660 w 12192000"/>
              <a:gd name="connsiteY5" fmla="*/ 2533965 h 3428999"/>
              <a:gd name="connsiteX6" fmla="*/ 0 w 12192000"/>
              <a:gd name="connsiteY6" fmla="*/ 2430950 h 342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8999">
                <a:moveTo>
                  <a:pt x="0" y="0"/>
                </a:moveTo>
                <a:lnTo>
                  <a:pt x="12192000" y="0"/>
                </a:lnTo>
                <a:lnTo>
                  <a:pt x="12192000" y="2430950"/>
                </a:lnTo>
                <a:lnTo>
                  <a:pt x="11920340" y="2533965"/>
                </a:lnTo>
                <a:cubicBezTo>
                  <a:pt x="10382026" y="3090065"/>
                  <a:pt x="8338529" y="3428999"/>
                  <a:pt x="6096000" y="3428999"/>
                </a:cubicBezTo>
                <a:cubicBezTo>
                  <a:pt x="3853472" y="3428999"/>
                  <a:pt x="1809974" y="3090065"/>
                  <a:pt x="271660" y="2533965"/>
                </a:cubicBezTo>
                <a:lnTo>
                  <a:pt x="0" y="2430950"/>
                </a:lnTo>
                <a:close/>
              </a:path>
            </a:pathLst>
          </a:custGeom>
          <a:effectLst/>
        </p:spPr>
      </p:pic>
      <p:sp>
        <p:nvSpPr>
          <p:cNvPr id="15" name="任意多边形: 形状 14">
            <a:extLst>
              <a:ext uri="{FF2B5EF4-FFF2-40B4-BE49-F238E27FC236}">
                <a16:creationId xmlns="" xmlns:a16="http://schemas.microsoft.com/office/drawing/2014/main" id="{C32C7E3F-4F78-4A8C-B46B-34F6E244B243}"/>
              </a:ext>
            </a:extLst>
          </p:cNvPr>
          <p:cNvSpPr/>
          <p:nvPr userDrawn="1"/>
        </p:nvSpPr>
        <p:spPr>
          <a:xfrm>
            <a:off x="0" y="-1"/>
            <a:ext cx="12192000" cy="3429001"/>
          </a:xfrm>
          <a:custGeom>
            <a:avLst/>
            <a:gdLst>
              <a:gd name="connsiteX0" fmla="*/ 0 w 12192000"/>
              <a:gd name="connsiteY0" fmla="*/ 0 h 3429001"/>
              <a:gd name="connsiteX1" fmla="*/ 12192000 w 12192000"/>
              <a:gd name="connsiteY1" fmla="*/ 0 h 3429001"/>
              <a:gd name="connsiteX2" fmla="*/ 12192000 w 12192000"/>
              <a:gd name="connsiteY2" fmla="*/ 2430952 h 3429001"/>
              <a:gd name="connsiteX3" fmla="*/ 11920340 w 12192000"/>
              <a:gd name="connsiteY3" fmla="*/ 2533967 h 3429001"/>
              <a:gd name="connsiteX4" fmla="*/ 6096001 w 12192000"/>
              <a:gd name="connsiteY4" fmla="*/ 3429001 h 3429001"/>
              <a:gd name="connsiteX5" fmla="*/ 271660 w 12192000"/>
              <a:gd name="connsiteY5" fmla="*/ 2533967 h 3429001"/>
              <a:gd name="connsiteX6" fmla="*/ 0 w 12192000"/>
              <a:gd name="connsiteY6" fmla="*/ 2430952 h 342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29001">
                <a:moveTo>
                  <a:pt x="0" y="0"/>
                </a:moveTo>
                <a:lnTo>
                  <a:pt x="12192000" y="0"/>
                </a:lnTo>
                <a:lnTo>
                  <a:pt x="12192000" y="2430952"/>
                </a:lnTo>
                <a:lnTo>
                  <a:pt x="11920340" y="2533967"/>
                </a:lnTo>
                <a:cubicBezTo>
                  <a:pt x="10382026" y="3090067"/>
                  <a:pt x="8338529" y="3429001"/>
                  <a:pt x="6096001" y="3429001"/>
                </a:cubicBezTo>
                <a:cubicBezTo>
                  <a:pt x="3853472" y="3429001"/>
                  <a:pt x="1809974" y="3090067"/>
                  <a:pt x="271660" y="2533967"/>
                </a:cubicBezTo>
                <a:lnTo>
                  <a:pt x="0" y="2430952"/>
                </a:lnTo>
                <a:close/>
              </a:path>
            </a:pathLst>
          </a:cu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阿里巴巴普惠体 Heavy" panose="00020600040101010101" pitchFamily="18" charset="-122"/>
            </a:endParaRPr>
          </a:p>
        </p:txBody>
      </p:sp>
      <p:sp>
        <p:nvSpPr>
          <p:cNvPr id="24" name="任意多边形: 形状 23">
            <a:extLst>
              <a:ext uri="{FF2B5EF4-FFF2-40B4-BE49-F238E27FC236}">
                <a16:creationId xmlns="" xmlns:a16="http://schemas.microsoft.com/office/drawing/2014/main" id="{B7E0181B-9279-4C0E-9D79-FFEFA5B1A4F7}"/>
              </a:ext>
            </a:extLst>
          </p:cNvPr>
          <p:cNvSpPr/>
          <p:nvPr userDrawn="1"/>
        </p:nvSpPr>
        <p:spPr>
          <a:xfrm>
            <a:off x="-24000" y="1059717"/>
            <a:ext cx="12240000" cy="2443884"/>
          </a:xfrm>
          <a:custGeom>
            <a:avLst/>
            <a:gdLst>
              <a:gd name="connsiteX0" fmla="*/ 12192000 w 12192000"/>
              <a:gd name="connsiteY0" fmla="*/ 1411421 h 2443884"/>
              <a:gd name="connsiteX1" fmla="*/ 12192000 w 12192000"/>
              <a:gd name="connsiteY1" fmla="*/ 1661273 h 2443884"/>
              <a:gd name="connsiteX2" fmla="*/ 11939647 w 12192000"/>
              <a:gd name="connsiteY2" fmla="*/ 1758602 h 2443884"/>
              <a:gd name="connsiteX3" fmla="*/ 5972979 w 12192000"/>
              <a:gd name="connsiteY3" fmla="*/ 2429251 h 2443884"/>
              <a:gd name="connsiteX4" fmla="*/ 5233238 w 12192000"/>
              <a:gd name="connsiteY4" fmla="*/ 2392317 h 2443884"/>
              <a:gd name="connsiteX5" fmla="*/ 5264980 w 12192000"/>
              <a:gd name="connsiteY5" fmla="*/ 2393820 h 2443884"/>
              <a:gd name="connsiteX6" fmla="*/ 6096000 w 12192000"/>
              <a:gd name="connsiteY6" fmla="*/ 2409470 h 2443884"/>
              <a:gd name="connsiteX7" fmla="*/ 11920339 w 12192000"/>
              <a:gd name="connsiteY7" fmla="*/ 1514436 h 2443884"/>
              <a:gd name="connsiteX8" fmla="*/ 0 w 12192000"/>
              <a:gd name="connsiteY8" fmla="*/ 0 h 2443884"/>
              <a:gd name="connsiteX9" fmla="*/ 1 w 12192000"/>
              <a:gd name="connsiteY9" fmla="*/ 1411421 h 2443884"/>
              <a:gd name="connsiteX10" fmla="*/ 271660 w 12192000"/>
              <a:gd name="connsiteY10" fmla="*/ 1514436 h 2443884"/>
              <a:gd name="connsiteX11" fmla="*/ 871611 w 12192000"/>
              <a:gd name="connsiteY11" fmla="*/ 1712556 h 2443884"/>
              <a:gd name="connsiteX12" fmla="*/ 1489317 w 12192000"/>
              <a:gd name="connsiteY12" fmla="*/ 1881762 h 2443884"/>
              <a:gd name="connsiteX13" fmla="*/ 1366671 w 12192000"/>
              <a:gd name="connsiteY13" fmla="*/ 1854513 h 2443884"/>
              <a:gd name="connsiteX14" fmla="*/ 1515334 w 12192000"/>
              <a:gd name="connsiteY14" fmla="*/ 1895236 h 2443884"/>
              <a:gd name="connsiteX15" fmla="*/ 2919750 w 12192000"/>
              <a:gd name="connsiteY15" fmla="*/ 2176837 h 2443884"/>
              <a:gd name="connsiteX16" fmla="*/ 3633186 w 12192000"/>
              <a:gd name="connsiteY16" fmla="*/ 2273802 h 2443884"/>
              <a:gd name="connsiteX17" fmla="*/ 3373230 w 12192000"/>
              <a:gd name="connsiteY17" fmla="*/ 2255873 h 2443884"/>
              <a:gd name="connsiteX18" fmla="*/ 181533 w 12192000"/>
              <a:gd name="connsiteY18" fmla="*/ 1710705 h 2443884"/>
              <a:gd name="connsiteX19" fmla="*/ 0 w 12192000"/>
              <a:gd name="connsiteY19" fmla="*/ 1654931 h 2443884"/>
              <a:gd name="connsiteX20" fmla="*/ 0 w 12192000"/>
              <a:gd name="connsiteY20" fmla="*/ 1489842 h 2443884"/>
              <a:gd name="connsiteX21" fmla="*/ 0 w 12192000"/>
              <a:gd name="connsiteY21" fmla="*/ 1417767 h 2443884"/>
              <a:gd name="connsiteX0" fmla="*/ 12192000 w 12192000"/>
              <a:gd name="connsiteY0" fmla="*/ 1411421 h 2443884"/>
              <a:gd name="connsiteX1" fmla="*/ 12192000 w 12192000"/>
              <a:gd name="connsiteY1" fmla="*/ 1661273 h 2443884"/>
              <a:gd name="connsiteX2" fmla="*/ 11939647 w 12192000"/>
              <a:gd name="connsiteY2" fmla="*/ 1758602 h 2443884"/>
              <a:gd name="connsiteX3" fmla="*/ 5972979 w 12192000"/>
              <a:gd name="connsiteY3" fmla="*/ 2429251 h 2443884"/>
              <a:gd name="connsiteX4" fmla="*/ 5233238 w 12192000"/>
              <a:gd name="connsiteY4" fmla="*/ 2392317 h 2443884"/>
              <a:gd name="connsiteX5" fmla="*/ 5264980 w 12192000"/>
              <a:gd name="connsiteY5" fmla="*/ 2393820 h 2443884"/>
              <a:gd name="connsiteX6" fmla="*/ 6096000 w 12192000"/>
              <a:gd name="connsiteY6" fmla="*/ 2409470 h 2443884"/>
              <a:gd name="connsiteX7" fmla="*/ 11920339 w 12192000"/>
              <a:gd name="connsiteY7" fmla="*/ 1514436 h 2443884"/>
              <a:gd name="connsiteX8" fmla="*/ 12192000 w 12192000"/>
              <a:gd name="connsiteY8" fmla="*/ 1411421 h 2443884"/>
              <a:gd name="connsiteX9" fmla="*/ 0 w 12192000"/>
              <a:gd name="connsiteY9" fmla="*/ 0 h 2443884"/>
              <a:gd name="connsiteX10" fmla="*/ 1 w 12192000"/>
              <a:gd name="connsiteY10" fmla="*/ 1411421 h 2443884"/>
              <a:gd name="connsiteX11" fmla="*/ 271660 w 12192000"/>
              <a:gd name="connsiteY11" fmla="*/ 1514436 h 2443884"/>
              <a:gd name="connsiteX12" fmla="*/ 871611 w 12192000"/>
              <a:gd name="connsiteY12" fmla="*/ 1712556 h 2443884"/>
              <a:gd name="connsiteX13" fmla="*/ 1417879 w 12192000"/>
              <a:gd name="connsiteY13" fmla="*/ 1872237 h 2443884"/>
              <a:gd name="connsiteX14" fmla="*/ 1366671 w 12192000"/>
              <a:gd name="connsiteY14" fmla="*/ 1854513 h 2443884"/>
              <a:gd name="connsiteX15" fmla="*/ 1515334 w 12192000"/>
              <a:gd name="connsiteY15" fmla="*/ 1895236 h 2443884"/>
              <a:gd name="connsiteX16" fmla="*/ 2919750 w 12192000"/>
              <a:gd name="connsiteY16" fmla="*/ 2176837 h 2443884"/>
              <a:gd name="connsiteX17" fmla="*/ 3633186 w 12192000"/>
              <a:gd name="connsiteY17" fmla="*/ 2273802 h 2443884"/>
              <a:gd name="connsiteX18" fmla="*/ 3373230 w 12192000"/>
              <a:gd name="connsiteY18" fmla="*/ 2255873 h 2443884"/>
              <a:gd name="connsiteX19" fmla="*/ 181533 w 12192000"/>
              <a:gd name="connsiteY19" fmla="*/ 1710705 h 2443884"/>
              <a:gd name="connsiteX20" fmla="*/ 0 w 12192000"/>
              <a:gd name="connsiteY20" fmla="*/ 1654931 h 2443884"/>
              <a:gd name="connsiteX21" fmla="*/ 0 w 12192000"/>
              <a:gd name="connsiteY21" fmla="*/ 1489842 h 2443884"/>
              <a:gd name="connsiteX22" fmla="*/ 0 w 12192000"/>
              <a:gd name="connsiteY22" fmla="*/ 1417767 h 2443884"/>
              <a:gd name="connsiteX23" fmla="*/ 0 w 12192000"/>
              <a:gd name="connsiteY23" fmla="*/ 0 h 2443884"/>
              <a:gd name="connsiteX0" fmla="*/ 12192000 w 12192000"/>
              <a:gd name="connsiteY0" fmla="*/ 1411421 h 2443884"/>
              <a:gd name="connsiteX1" fmla="*/ 12192000 w 12192000"/>
              <a:gd name="connsiteY1" fmla="*/ 1661273 h 2443884"/>
              <a:gd name="connsiteX2" fmla="*/ 11939647 w 12192000"/>
              <a:gd name="connsiteY2" fmla="*/ 1758602 h 2443884"/>
              <a:gd name="connsiteX3" fmla="*/ 5972979 w 12192000"/>
              <a:gd name="connsiteY3" fmla="*/ 2429251 h 2443884"/>
              <a:gd name="connsiteX4" fmla="*/ 5233238 w 12192000"/>
              <a:gd name="connsiteY4" fmla="*/ 2392317 h 2443884"/>
              <a:gd name="connsiteX5" fmla="*/ 5264980 w 12192000"/>
              <a:gd name="connsiteY5" fmla="*/ 2393820 h 2443884"/>
              <a:gd name="connsiteX6" fmla="*/ 6096000 w 12192000"/>
              <a:gd name="connsiteY6" fmla="*/ 2409470 h 2443884"/>
              <a:gd name="connsiteX7" fmla="*/ 11920339 w 12192000"/>
              <a:gd name="connsiteY7" fmla="*/ 1514436 h 2443884"/>
              <a:gd name="connsiteX8" fmla="*/ 12192000 w 12192000"/>
              <a:gd name="connsiteY8" fmla="*/ 1411421 h 2443884"/>
              <a:gd name="connsiteX9" fmla="*/ 0 w 12192000"/>
              <a:gd name="connsiteY9" fmla="*/ 0 h 2443884"/>
              <a:gd name="connsiteX10" fmla="*/ 1 w 12192000"/>
              <a:gd name="connsiteY10" fmla="*/ 1411421 h 2443884"/>
              <a:gd name="connsiteX11" fmla="*/ 271660 w 12192000"/>
              <a:gd name="connsiteY11" fmla="*/ 1514436 h 2443884"/>
              <a:gd name="connsiteX12" fmla="*/ 871611 w 12192000"/>
              <a:gd name="connsiteY12" fmla="*/ 1712556 h 2443884"/>
              <a:gd name="connsiteX13" fmla="*/ 1436929 w 12192000"/>
              <a:gd name="connsiteY13" fmla="*/ 1877000 h 2443884"/>
              <a:gd name="connsiteX14" fmla="*/ 1366671 w 12192000"/>
              <a:gd name="connsiteY14" fmla="*/ 1854513 h 2443884"/>
              <a:gd name="connsiteX15" fmla="*/ 1515334 w 12192000"/>
              <a:gd name="connsiteY15" fmla="*/ 1895236 h 2443884"/>
              <a:gd name="connsiteX16" fmla="*/ 2919750 w 12192000"/>
              <a:gd name="connsiteY16" fmla="*/ 2176837 h 2443884"/>
              <a:gd name="connsiteX17" fmla="*/ 3633186 w 12192000"/>
              <a:gd name="connsiteY17" fmla="*/ 2273802 h 2443884"/>
              <a:gd name="connsiteX18" fmla="*/ 3373230 w 12192000"/>
              <a:gd name="connsiteY18" fmla="*/ 2255873 h 2443884"/>
              <a:gd name="connsiteX19" fmla="*/ 181533 w 12192000"/>
              <a:gd name="connsiteY19" fmla="*/ 1710705 h 2443884"/>
              <a:gd name="connsiteX20" fmla="*/ 0 w 12192000"/>
              <a:gd name="connsiteY20" fmla="*/ 1654931 h 2443884"/>
              <a:gd name="connsiteX21" fmla="*/ 0 w 12192000"/>
              <a:gd name="connsiteY21" fmla="*/ 1489842 h 2443884"/>
              <a:gd name="connsiteX22" fmla="*/ 0 w 12192000"/>
              <a:gd name="connsiteY22" fmla="*/ 1417767 h 2443884"/>
              <a:gd name="connsiteX23" fmla="*/ 0 w 12192000"/>
              <a:gd name="connsiteY23" fmla="*/ 0 h 2443884"/>
              <a:gd name="connsiteX0" fmla="*/ 12192000 w 12192000"/>
              <a:gd name="connsiteY0" fmla="*/ 1411421 h 2443884"/>
              <a:gd name="connsiteX1" fmla="*/ 12192000 w 12192000"/>
              <a:gd name="connsiteY1" fmla="*/ 1661273 h 2443884"/>
              <a:gd name="connsiteX2" fmla="*/ 11939647 w 12192000"/>
              <a:gd name="connsiteY2" fmla="*/ 1758602 h 2443884"/>
              <a:gd name="connsiteX3" fmla="*/ 5972979 w 12192000"/>
              <a:gd name="connsiteY3" fmla="*/ 2429251 h 2443884"/>
              <a:gd name="connsiteX4" fmla="*/ 5233238 w 12192000"/>
              <a:gd name="connsiteY4" fmla="*/ 2392317 h 2443884"/>
              <a:gd name="connsiteX5" fmla="*/ 5264980 w 12192000"/>
              <a:gd name="connsiteY5" fmla="*/ 2393820 h 2443884"/>
              <a:gd name="connsiteX6" fmla="*/ 6096000 w 12192000"/>
              <a:gd name="connsiteY6" fmla="*/ 2409470 h 2443884"/>
              <a:gd name="connsiteX7" fmla="*/ 11920339 w 12192000"/>
              <a:gd name="connsiteY7" fmla="*/ 1514436 h 2443884"/>
              <a:gd name="connsiteX8" fmla="*/ 12192000 w 12192000"/>
              <a:gd name="connsiteY8" fmla="*/ 1411421 h 2443884"/>
              <a:gd name="connsiteX9" fmla="*/ 0 w 12192000"/>
              <a:gd name="connsiteY9" fmla="*/ 0 h 2443884"/>
              <a:gd name="connsiteX10" fmla="*/ 1 w 12192000"/>
              <a:gd name="connsiteY10" fmla="*/ 1411421 h 2443884"/>
              <a:gd name="connsiteX11" fmla="*/ 271660 w 12192000"/>
              <a:gd name="connsiteY11" fmla="*/ 1514436 h 2443884"/>
              <a:gd name="connsiteX12" fmla="*/ 871611 w 12192000"/>
              <a:gd name="connsiteY12" fmla="*/ 1712556 h 2443884"/>
              <a:gd name="connsiteX13" fmla="*/ 1436929 w 12192000"/>
              <a:gd name="connsiteY13" fmla="*/ 1877000 h 2443884"/>
              <a:gd name="connsiteX14" fmla="*/ 1366671 w 12192000"/>
              <a:gd name="connsiteY14" fmla="*/ 1854513 h 2443884"/>
              <a:gd name="connsiteX15" fmla="*/ 1515334 w 12192000"/>
              <a:gd name="connsiteY15" fmla="*/ 1895236 h 2443884"/>
              <a:gd name="connsiteX16" fmla="*/ 2919750 w 12192000"/>
              <a:gd name="connsiteY16" fmla="*/ 2176837 h 2443884"/>
              <a:gd name="connsiteX17" fmla="*/ 3633186 w 12192000"/>
              <a:gd name="connsiteY17" fmla="*/ 2273802 h 2443884"/>
              <a:gd name="connsiteX18" fmla="*/ 3373230 w 12192000"/>
              <a:gd name="connsiteY18" fmla="*/ 2255873 h 2443884"/>
              <a:gd name="connsiteX19" fmla="*/ 181533 w 12192000"/>
              <a:gd name="connsiteY19" fmla="*/ 1710705 h 2443884"/>
              <a:gd name="connsiteX20" fmla="*/ 0 w 12192000"/>
              <a:gd name="connsiteY20" fmla="*/ 1654931 h 2443884"/>
              <a:gd name="connsiteX21" fmla="*/ 0 w 12192000"/>
              <a:gd name="connsiteY21" fmla="*/ 1489842 h 2443884"/>
              <a:gd name="connsiteX22" fmla="*/ 0 w 12192000"/>
              <a:gd name="connsiteY22" fmla="*/ 1417767 h 2443884"/>
              <a:gd name="connsiteX23" fmla="*/ 0 w 12192000"/>
              <a:gd name="connsiteY23" fmla="*/ 0 h 2443884"/>
              <a:gd name="connsiteX0" fmla="*/ 12192000 w 12192000"/>
              <a:gd name="connsiteY0" fmla="*/ 1411421 h 2443884"/>
              <a:gd name="connsiteX1" fmla="*/ 12192000 w 12192000"/>
              <a:gd name="connsiteY1" fmla="*/ 1661273 h 2443884"/>
              <a:gd name="connsiteX2" fmla="*/ 11939647 w 12192000"/>
              <a:gd name="connsiteY2" fmla="*/ 1758602 h 2443884"/>
              <a:gd name="connsiteX3" fmla="*/ 5972979 w 12192000"/>
              <a:gd name="connsiteY3" fmla="*/ 2429251 h 2443884"/>
              <a:gd name="connsiteX4" fmla="*/ 5233238 w 12192000"/>
              <a:gd name="connsiteY4" fmla="*/ 2392317 h 2443884"/>
              <a:gd name="connsiteX5" fmla="*/ 5264980 w 12192000"/>
              <a:gd name="connsiteY5" fmla="*/ 2393820 h 2443884"/>
              <a:gd name="connsiteX6" fmla="*/ 6096000 w 12192000"/>
              <a:gd name="connsiteY6" fmla="*/ 2409470 h 2443884"/>
              <a:gd name="connsiteX7" fmla="*/ 11920339 w 12192000"/>
              <a:gd name="connsiteY7" fmla="*/ 1514436 h 2443884"/>
              <a:gd name="connsiteX8" fmla="*/ 12192000 w 12192000"/>
              <a:gd name="connsiteY8" fmla="*/ 1411421 h 2443884"/>
              <a:gd name="connsiteX9" fmla="*/ 0 w 12192000"/>
              <a:gd name="connsiteY9" fmla="*/ 0 h 2443884"/>
              <a:gd name="connsiteX10" fmla="*/ 1 w 12192000"/>
              <a:gd name="connsiteY10" fmla="*/ 1411421 h 2443884"/>
              <a:gd name="connsiteX11" fmla="*/ 271660 w 12192000"/>
              <a:gd name="connsiteY11" fmla="*/ 1514436 h 2443884"/>
              <a:gd name="connsiteX12" fmla="*/ 871611 w 12192000"/>
              <a:gd name="connsiteY12" fmla="*/ 1712556 h 2443884"/>
              <a:gd name="connsiteX13" fmla="*/ 1436929 w 12192000"/>
              <a:gd name="connsiteY13" fmla="*/ 1877000 h 2443884"/>
              <a:gd name="connsiteX14" fmla="*/ 1385721 w 12192000"/>
              <a:gd name="connsiteY14" fmla="*/ 2221226 h 2443884"/>
              <a:gd name="connsiteX15" fmla="*/ 1515334 w 12192000"/>
              <a:gd name="connsiteY15" fmla="*/ 1895236 h 2443884"/>
              <a:gd name="connsiteX16" fmla="*/ 2919750 w 12192000"/>
              <a:gd name="connsiteY16" fmla="*/ 2176837 h 2443884"/>
              <a:gd name="connsiteX17" fmla="*/ 3633186 w 12192000"/>
              <a:gd name="connsiteY17" fmla="*/ 2273802 h 2443884"/>
              <a:gd name="connsiteX18" fmla="*/ 3373230 w 12192000"/>
              <a:gd name="connsiteY18" fmla="*/ 2255873 h 2443884"/>
              <a:gd name="connsiteX19" fmla="*/ 181533 w 12192000"/>
              <a:gd name="connsiteY19" fmla="*/ 1710705 h 2443884"/>
              <a:gd name="connsiteX20" fmla="*/ 0 w 12192000"/>
              <a:gd name="connsiteY20" fmla="*/ 1654931 h 2443884"/>
              <a:gd name="connsiteX21" fmla="*/ 0 w 12192000"/>
              <a:gd name="connsiteY21" fmla="*/ 1489842 h 2443884"/>
              <a:gd name="connsiteX22" fmla="*/ 0 w 12192000"/>
              <a:gd name="connsiteY22" fmla="*/ 1417767 h 2443884"/>
              <a:gd name="connsiteX23" fmla="*/ 0 w 12192000"/>
              <a:gd name="connsiteY23" fmla="*/ 0 h 2443884"/>
              <a:gd name="connsiteX0" fmla="*/ 12192000 w 12192000"/>
              <a:gd name="connsiteY0" fmla="*/ 1411421 h 2443884"/>
              <a:gd name="connsiteX1" fmla="*/ 12192000 w 12192000"/>
              <a:gd name="connsiteY1" fmla="*/ 1661273 h 2443884"/>
              <a:gd name="connsiteX2" fmla="*/ 11939647 w 12192000"/>
              <a:gd name="connsiteY2" fmla="*/ 1758602 h 2443884"/>
              <a:gd name="connsiteX3" fmla="*/ 5972979 w 12192000"/>
              <a:gd name="connsiteY3" fmla="*/ 2429251 h 2443884"/>
              <a:gd name="connsiteX4" fmla="*/ 5233238 w 12192000"/>
              <a:gd name="connsiteY4" fmla="*/ 2392317 h 2443884"/>
              <a:gd name="connsiteX5" fmla="*/ 5264980 w 12192000"/>
              <a:gd name="connsiteY5" fmla="*/ 2393820 h 2443884"/>
              <a:gd name="connsiteX6" fmla="*/ 6096000 w 12192000"/>
              <a:gd name="connsiteY6" fmla="*/ 2409470 h 2443884"/>
              <a:gd name="connsiteX7" fmla="*/ 11920339 w 12192000"/>
              <a:gd name="connsiteY7" fmla="*/ 1514436 h 2443884"/>
              <a:gd name="connsiteX8" fmla="*/ 12192000 w 12192000"/>
              <a:gd name="connsiteY8" fmla="*/ 1411421 h 2443884"/>
              <a:gd name="connsiteX9" fmla="*/ 0 w 12192000"/>
              <a:gd name="connsiteY9" fmla="*/ 0 h 2443884"/>
              <a:gd name="connsiteX10" fmla="*/ 1 w 12192000"/>
              <a:gd name="connsiteY10" fmla="*/ 1411421 h 2443884"/>
              <a:gd name="connsiteX11" fmla="*/ 271660 w 12192000"/>
              <a:gd name="connsiteY11" fmla="*/ 1514436 h 2443884"/>
              <a:gd name="connsiteX12" fmla="*/ 871611 w 12192000"/>
              <a:gd name="connsiteY12" fmla="*/ 1712556 h 2443884"/>
              <a:gd name="connsiteX13" fmla="*/ 1436929 w 12192000"/>
              <a:gd name="connsiteY13" fmla="*/ 1877000 h 2443884"/>
              <a:gd name="connsiteX14" fmla="*/ 1476208 w 12192000"/>
              <a:gd name="connsiteY14" fmla="*/ 1873563 h 2443884"/>
              <a:gd name="connsiteX15" fmla="*/ 1515334 w 12192000"/>
              <a:gd name="connsiteY15" fmla="*/ 1895236 h 2443884"/>
              <a:gd name="connsiteX16" fmla="*/ 2919750 w 12192000"/>
              <a:gd name="connsiteY16" fmla="*/ 2176837 h 2443884"/>
              <a:gd name="connsiteX17" fmla="*/ 3633186 w 12192000"/>
              <a:gd name="connsiteY17" fmla="*/ 2273802 h 2443884"/>
              <a:gd name="connsiteX18" fmla="*/ 3373230 w 12192000"/>
              <a:gd name="connsiteY18" fmla="*/ 2255873 h 2443884"/>
              <a:gd name="connsiteX19" fmla="*/ 181533 w 12192000"/>
              <a:gd name="connsiteY19" fmla="*/ 1710705 h 2443884"/>
              <a:gd name="connsiteX20" fmla="*/ 0 w 12192000"/>
              <a:gd name="connsiteY20" fmla="*/ 1654931 h 2443884"/>
              <a:gd name="connsiteX21" fmla="*/ 0 w 12192000"/>
              <a:gd name="connsiteY21" fmla="*/ 1489842 h 2443884"/>
              <a:gd name="connsiteX22" fmla="*/ 0 w 12192000"/>
              <a:gd name="connsiteY22" fmla="*/ 1417767 h 2443884"/>
              <a:gd name="connsiteX23" fmla="*/ 0 w 12192000"/>
              <a:gd name="connsiteY23" fmla="*/ 0 h 2443884"/>
              <a:gd name="connsiteX0" fmla="*/ 12192000 w 12192000"/>
              <a:gd name="connsiteY0" fmla="*/ 1411421 h 2443884"/>
              <a:gd name="connsiteX1" fmla="*/ 12192000 w 12192000"/>
              <a:gd name="connsiteY1" fmla="*/ 1661273 h 2443884"/>
              <a:gd name="connsiteX2" fmla="*/ 11939647 w 12192000"/>
              <a:gd name="connsiteY2" fmla="*/ 1758602 h 2443884"/>
              <a:gd name="connsiteX3" fmla="*/ 5972979 w 12192000"/>
              <a:gd name="connsiteY3" fmla="*/ 2429251 h 2443884"/>
              <a:gd name="connsiteX4" fmla="*/ 5233238 w 12192000"/>
              <a:gd name="connsiteY4" fmla="*/ 2392317 h 2443884"/>
              <a:gd name="connsiteX5" fmla="*/ 5264980 w 12192000"/>
              <a:gd name="connsiteY5" fmla="*/ 2393820 h 2443884"/>
              <a:gd name="connsiteX6" fmla="*/ 6096000 w 12192000"/>
              <a:gd name="connsiteY6" fmla="*/ 2409470 h 2443884"/>
              <a:gd name="connsiteX7" fmla="*/ 11920339 w 12192000"/>
              <a:gd name="connsiteY7" fmla="*/ 1514436 h 2443884"/>
              <a:gd name="connsiteX8" fmla="*/ 12192000 w 12192000"/>
              <a:gd name="connsiteY8" fmla="*/ 1411421 h 2443884"/>
              <a:gd name="connsiteX9" fmla="*/ 0 w 12192000"/>
              <a:gd name="connsiteY9" fmla="*/ 0 h 2443884"/>
              <a:gd name="connsiteX10" fmla="*/ 1 w 12192000"/>
              <a:gd name="connsiteY10" fmla="*/ 1411421 h 2443884"/>
              <a:gd name="connsiteX11" fmla="*/ 271660 w 12192000"/>
              <a:gd name="connsiteY11" fmla="*/ 1514436 h 2443884"/>
              <a:gd name="connsiteX12" fmla="*/ 871611 w 12192000"/>
              <a:gd name="connsiteY12" fmla="*/ 1712556 h 2443884"/>
              <a:gd name="connsiteX13" fmla="*/ 1436929 w 12192000"/>
              <a:gd name="connsiteY13" fmla="*/ 1877000 h 2443884"/>
              <a:gd name="connsiteX14" fmla="*/ 1480970 w 12192000"/>
              <a:gd name="connsiteY14" fmla="*/ 1892613 h 2443884"/>
              <a:gd name="connsiteX15" fmla="*/ 1515334 w 12192000"/>
              <a:gd name="connsiteY15" fmla="*/ 1895236 h 2443884"/>
              <a:gd name="connsiteX16" fmla="*/ 2919750 w 12192000"/>
              <a:gd name="connsiteY16" fmla="*/ 2176837 h 2443884"/>
              <a:gd name="connsiteX17" fmla="*/ 3633186 w 12192000"/>
              <a:gd name="connsiteY17" fmla="*/ 2273802 h 2443884"/>
              <a:gd name="connsiteX18" fmla="*/ 3373230 w 12192000"/>
              <a:gd name="connsiteY18" fmla="*/ 2255873 h 2443884"/>
              <a:gd name="connsiteX19" fmla="*/ 181533 w 12192000"/>
              <a:gd name="connsiteY19" fmla="*/ 1710705 h 2443884"/>
              <a:gd name="connsiteX20" fmla="*/ 0 w 12192000"/>
              <a:gd name="connsiteY20" fmla="*/ 1654931 h 2443884"/>
              <a:gd name="connsiteX21" fmla="*/ 0 w 12192000"/>
              <a:gd name="connsiteY21" fmla="*/ 1489842 h 2443884"/>
              <a:gd name="connsiteX22" fmla="*/ 0 w 12192000"/>
              <a:gd name="connsiteY22" fmla="*/ 1417767 h 2443884"/>
              <a:gd name="connsiteX23" fmla="*/ 0 w 12192000"/>
              <a:gd name="connsiteY23" fmla="*/ 0 h 2443884"/>
              <a:gd name="connsiteX0" fmla="*/ 12192000 w 12192000"/>
              <a:gd name="connsiteY0" fmla="*/ 1411421 h 2443884"/>
              <a:gd name="connsiteX1" fmla="*/ 12192000 w 12192000"/>
              <a:gd name="connsiteY1" fmla="*/ 1661273 h 2443884"/>
              <a:gd name="connsiteX2" fmla="*/ 11939647 w 12192000"/>
              <a:gd name="connsiteY2" fmla="*/ 1758602 h 2443884"/>
              <a:gd name="connsiteX3" fmla="*/ 5972979 w 12192000"/>
              <a:gd name="connsiteY3" fmla="*/ 2429251 h 2443884"/>
              <a:gd name="connsiteX4" fmla="*/ 5233238 w 12192000"/>
              <a:gd name="connsiteY4" fmla="*/ 2392317 h 2443884"/>
              <a:gd name="connsiteX5" fmla="*/ 5264980 w 12192000"/>
              <a:gd name="connsiteY5" fmla="*/ 2393820 h 2443884"/>
              <a:gd name="connsiteX6" fmla="*/ 6096000 w 12192000"/>
              <a:gd name="connsiteY6" fmla="*/ 2409470 h 2443884"/>
              <a:gd name="connsiteX7" fmla="*/ 11920339 w 12192000"/>
              <a:gd name="connsiteY7" fmla="*/ 1514436 h 2443884"/>
              <a:gd name="connsiteX8" fmla="*/ 12192000 w 12192000"/>
              <a:gd name="connsiteY8" fmla="*/ 1411421 h 2443884"/>
              <a:gd name="connsiteX9" fmla="*/ 0 w 12192000"/>
              <a:gd name="connsiteY9" fmla="*/ 0 h 2443884"/>
              <a:gd name="connsiteX10" fmla="*/ 1 w 12192000"/>
              <a:gd name="connsiteY10" fmla="*/ 1411421 h 2443884"/>
              <a:gd name="connsiteX11" fmla="*/ 271660 w 12192000"/>
              <a:gd name="connsiteY11" fmla="*/ 1514436 h 2443884"/>
              <a:gd name="connsiteX12" fmla="*/ 871611 w 12192000"/>
              <a:gd name="connsiteY12" fmla="*/ 1712556 h 2443884"/>
              <a:gd name="connsiteX13" fmla="*/ 1436929 w 12192000"/>
              <a:gd name="connsiteY13" fmla="*/ 1877000 h 2443884"/>
              <a:gd name="connsiteX14" fmla="*/ 1476208 w 12192000"/>
              <a:gd name="connsiteY14" fmla="*/ 1892613 h 2443884"/>
              <a:gd name="connsiteX15" fmla="*/ 1515334 w 12192000"/>
              <a:gd name="connsiteY15" fmla="*/ 1895236 h 2443884"/>
              <a:gd name="connsiteX16" fmla="*/ 2919750 w 12192000"/>
              <a:gd name="connsiteY16" fmla="*/ 2176837 h 2443884"/>
              <a:gd name="connsiteX17" fmla="*/ 3633186 w 12192000"/>
              <a:gd name="connsiteY17" fmla="*/ 2273802 h 2443884"/>
              <a:gd name="connsiteX18" fmla="*/ 3373230 w 12192000"/>
              <a:gd name="connsiteY18" fmla="*/ 2255873 h 2443884"/>
              <a:gd name="connsiteX19" fmla="*/ 181533 w 12192000"/>
              <a:gd name="connsiteY19" fmla="*/ 1710705 h 2443884"/>
              <a:gd name="connsiteX20" fmla="*/ 0 w 12192000"/>
              <a:gd name="connsiteY20" fmla="*/ 1654931 h 2443884"/>
              <a:gd name="connsiteX21" fmla="*/ 0 w 12192000"/>
              <a:gd name="connsiteY21" fmla="*/ 1489842 h 2443884"/>
              <a:gd name="connsiteX22" fmla="*/ 0 w 12192000"/>
              <a:gd name="connsiteY22" fmla="*/ 1417767 h 2443884"/>
              <a:gd name="connsiteX23" fmla="*/ 0 w 12192000"/>
              <a:gd name="connsiteY23" fmla="*/ 0 h 2443884"/>
              <a:gd name="connsiteX0" fmla="*/ 12192000 w 12192000"/>
              <a:gd name="connsiteY0" fmla="*/ 1411421 h 2443884"/>
              <a:gd name="connsiteX1" fmla="*/ 12192000 w 12192000"/>
              <a:gd name="connsiteY1" fmla="*/ 1661273 h 2443884"/>
              <a:gd name="connsiteX2" fmla="*/ 11939647 w 12192000"/>
              <a:gd name="connsiteY2" fmla="*/ 1758602 h 2443884"/>
              <a:gd name="connsiteX3" fmla="*/ 5972979 w 12192000"/>
              <a:gd name="connsiteY3" fmla="*/ 2429251 h 2443884"/>
              <a:gd name="connsiteX4" fmla="*/ 5233238 w 12192000"/>
              <a:gd name="connsiteY4" fmla="*/ 2392317 h 2443884"/>
              <a:gd name="connsiteX5" fmla="*/ 5264980 w 12192000"/>
              <a:gd name="connsiteY5" fmla="*/ 2393820 h 2443884"/>
              <a:gd name="connsiteX6" fmla="*/ 6096000 w 12192000"/>
              <a:gd name="connsiteY6" fmla="*/ 2409470 h 2443884"/>
              <a:gd name="connsiteX7" fmla="*/ 11920339 w 12192000"/>
              <a:gd name="connsiteY7" fmla="*/ 1514436 h 2443884"/>
              <a:gd name="connsiteX8" fmla="*/ 12192000 w 12192000"/>
              <a:gd name="connsiteY8" fmla="*/ 1411421 h 2443884"/>
              <a:gd name="connsiteX9" fmla="*/ 0 w 12192000"/>
              <a:gd name="connsiteY9" fmla="*/ 0 h 2443884"/>
              <a:gd name="connsiteX10" fmla="*/ 1 w 12192000"/>
              <a:gd name="connsiteY10" fmla="*/ 1411421 h 2443884"/>
              <a:gd name="connsiteX11" fmla="*/ 271660 w 12192000"/>
              <a:gd name="connsiteY11" fmla="*/ 1514436 h 2443884"/>
              <a:gd name="connsiteX12" fmla="*/ 871611 w 12192000"/>
              <a:gd name="connsiteY12" fmla="*/ 1712556 h 2443884"/>
              <a:gd name="connsiteX13" fmla="*/ 1436929 w 12192000"/>
              <a:gd name="connsiteY13" fmla="*/ 1877000 h 2443884"/>
              <a:gd name="connsiteX14" fmla="*/ 1478590 w 12192000"/>
              <a:gd name="connsiteY14" fmla="*/ 1887851 h 2443884"/>
              <a:gd name="connsiteX15" fmla="*/ 1515334 w 12192000"/>
              <a:gd name="connsiteY15" fmla="*/ 1895236 h 2443884"/>
              <a:gd name="connsiteX16" fmla="*/ 2919750 w 12192000"/>
              <a:gd name="connsiteY16" fmla="*/ 2176837 h 2443884"/>
              <a:gd name="connsiteX17" fmla="*/ 3633186 w 12192000"/>
              <a:gd name="connsiteY17" fmla="*/ 2273802 h 2443884"/>
              <a:gd name="connsiteX18" fmla="*/ 3373230 w 12192000"/>
              <a:gd name="connsiteY18" fmla="*/ 2255873 h 2443884"/>
              <a:gd name="connsiteX19" fmla="*/ 181533 w 12192000"/>
              <a:gd name="connsiteY19" fmla="*/ 1710705 h 2443884"/>
              <a:gd name="connsiteX20" fmla="*/ 0 w 12192000"/>
              <a:gd name="connsiteY20" fmla="*/ 1654931 h 2443884"/>
              <a:gd name="connsiteX21" fmla="*/ 0 w 12192000"/>
              <a:gd name="connsiteY21" fmla="*/ 1489842 h 2443884"/>
              <a:gd name="connsiteX22" fmla="*/ 0 w 12192000"/>
              <a:gd name="connsiteY22" fmla="*/ 1417767 h 2443884"/>
              <a:gd name="connsiteX23" fmla="*/ 0 w 12192000"/>
              <a:gd name="connsiteY23" fmla="*/ 0 h 244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192000" h="2443884">
                <a:moveTo>
                  <a:pt x="12192000" y="1411421"/>
                </a:moveTo>
                <a:lnTo>
                  <a:pt x="12192000" y="1661273"/>
                </a:lnTo>
                <a:lnTo>
                  <a:pt x="11939647" y="1758602"/>
                </a:lnTo>
                <a:cubicBezTo>
                  <a:pt x="10517102" y="2250685"/>
                  <a:pt x="8382993" y="2510244"/>
                  <a:pt x="5972979" y="2429251"/>
                </a:cubicBezTo>
                <a:lnTo>
                  <a:pt x="5233238" y="2392317"/>
                </a:lnTo>
                <a:lnTo>
                  <a:pt x="5264980" y="2393820"/>
                </a:lnTo>
                <a:cubicBezTo>
                  <a:pt x="5538479" y="2404174"/>
                  <a:pt x="5815685" y="2409470"/>
                  <a:pt x="6096000" y="2409470"/>
                </a:cubicBezTo>
                <a:cubicBezTo>
                  <a:pt x="8338529" y="2409470"/>
                  <a:pt x="10382026" y="2070536"/>
                  <a:pt x="11920339" y="1514436"/>
                </a:cubicBezTo>
                <a:lnTo>
                  <a:pt x="12192000" y="1411421"/>
                </a:lnTo>
                <a:close/>
                <a:moveTo>
                  <a:pt x="0" y="0"/>
                </a:moveTo>
                <a:cubicBezTo>
                  <a:pt x="0" y="470474"/>
                  <a:pt x="1" y="940947"/>
                  <a:pt x="1" y="1411421"/>
                </a:cubicBezTo>
                <a:lnTo>
                  <a:pt x="271660" y="1514436"/>
                </a:lnTo>
                <a:cubicBezTo>
                  <a:pt x="463950" y="1583948"/>
                  <a:pt x="664132" y="1650068"/>
                  <a:pt x="871611" y="1712556"/>
                </a:cubicBezTo>
                <a:lnTo>
                  <a:pt x="1436929" y="1877000"/>
                </a:lnTo>
                <a:lnTo>
                  <a:pt x="1478590" y="1887851"/>
                </a:lnTo>
                <a:lnTo>
                  <a:pt x="1515334" y="1895236"/>
                </a:lnTo>
                <a:cubicBezTo>
                  <a:pt x="1958277" y="2005213"/>
                  <a:pt x="2428010" y="2099714"/>
                  <a:pt x="2919750" y="2176837"/>
                </a:cubicBezTo>
                <a:lnTo>
                  <a:pt x="3633186" y="2273802"/>
                </a:lnTo>
                <a:lnTo>
                  <a:pt x="3373230" y="2255873"/>
                </a:lnTo>
                <a:cubicBezTo>
                  <a:pt x="2199146" y="2163085"/>
                  <a:pt x="1115967" y="1973916"/>
                  <a:pt x="181533" y="1710705"/>
                </a:cubicBezTo>
                <a:lnTo>
                  <a:pt x="0" y="1654931"/>
                </a:lnTo>
                <a:lnTo>
                  <a:pt x="0" y="1489842"/>
                </a:lnTo>
                <a:lnTo>
                  <a:pt x="0" y="1417767"/>
                </a:lnTo>
                <a:lnTo>
                  <a:pt x="0" y="0"/>
                </a:lnTo>
                <a:close/>
              </a:path>
            </a:pathLst>
          </a:custGeom>
          <a:solidFill>
            <a:schemeClr val="accent1">
              <a:alpha val="27000"/>
            </a:schemeClr>
          </a:solidFill>
          <a:ln w="31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阿里巴巴普惠体 Heavy" panose="00020600040101010101" pitchFamily="18" charset="-122"/>
            </a:endParaRPr>
          </a:p>
        </p:txBody>
      </p:sp>
      <p:sp>
        <p:nvSpPr>
          <p:cNvPr id="6" name="文本框 5">
            <a:extLst>
              <a:ext uri="{FF2B5EF4-FFF2-40B4-BE49-F238E27FC236}">
                <a16:creationId xmlns="" xmlns:a16="http://schemas.microsoft.com/office/drawing/2014/main" id="{D585FA53-B75D-47D2-B5CD-6DA616B3051B}"/>
              </a:ext>
            </a:extLst>
          </p:cNvPr>
          <p:cNvSpPr txBox="1"/>
          <p:nvPr userDrawn="1"/>
        </p:nvSpPr>
        <p:spPr>
          <a:xfrm>
            <a:off x="534976"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7" name="直接连接符 6">
            <a:extLst>
              <a:ext uri="{FF2B5EF4-FFF2-40B4-BE49-F238E27FC236}">
                <a16:creationId xmlns="" xmlns:a16="http://schemas.microsoft.com/office/drawing/2014/main" id="{EFBE5A3B-FD0D-4D14-837B-11297AE7A32B}"/>
              </a:ext>
            </a:extLst>
          </p:cNvPr>
          <p:cNvCxnSpPr>
            <a:cxnSpLocks/>
          </p:cNvCxnSpPr>
          <p:nvPr userDrawn="1"/>
        </p:nvCxnSpPr>
        <p:spPr>
          <a:xfrm>
            <a:off x="2031269"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 xmlns:a16="http://schemas.microsoft.com/office/drawing/2014/main" id="{DE54913D-DF89-465E-BD79-B61A45652251}"/>
              </a:ext>
            </a:extLst>
          </p:cNvPr>
          <p:cNvSpPr>
            <a:spLocks noGrp="1"/>
          </p:cNvSpPr>
          <p:nvPr>
            <p:ph type="title" hasCustomPrompt="1"/>
          </p:nvPr>
        </p:nvSpPr>
        <p:spPr>
          <a:xfrm>
            <a:off x="609600" y="3822675"/>
            <a:ext cx="10972800" cy="769441"/>
          </a:xfrm>
        </p:spPr>
        <p:txBody>
          <a:bodyPr>
            <a:spAutoFit/>
          </a:bodyPr>
          <a:lstStyle>
            <a:lvl1pPr marL="0" algn="ctr" defTabSz="914400" rtl="0" eaLnBrk="1" latinLnBrk="0" hangingPunct="1">
              <a:defRPr lang="zh-CN" altLang="en-US" sz="4400" kern="1200" spc="300" dirty="0">
                <a:solidFill>
                  <a:schemeClr val="tx1">
                    <a:lumMod val="65000"/>
                    <a:lumOff val="3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defRPr>
            </a:lvl1pPr>
          </a:lstStyle>
          <a:p>
            <a:r>
              <a:rPr lang="zh-CN" altLang="en-US" dirty="0"/>
              <a:t>请在此处输入您的模版标题</a:t>
            </a:r>
          </a:p>
        </p:txBody>
      </p:sp>
      <p:pic>
        <p:nvPicPr>
          <p:cNvPr id="4" name="图片 3">
            <a:extLst>
              <a:ext uri="{FF2B5EF4-FFF2-40B4-BE49-F238E27FC236}">
                <a16:creationId xmlns="" xmlns:a16="http://schemas.microsoft.com/office/drawing/2014/main" id="{4EE3F0D2-A98E-4F75-87C7-2A7104E9733D}"/>
              </a:ext>
            </a:extLst>
          </p:cNvPr>
          <p:cNvPicPr>
            <a:picLocks noChangeAspect="1"/>
          </p:cNvPicPr>
          <p:nvPr userDrawn="1"/>
        </p:nvPicPr>
        <p:blipFill>
          <a:blip r:embed="rId4" cstate="screen">
            <a:duotone>
              <a:schemeClr val="bg2">
                <a:shade val="45000"/>
                <a:satMod val="135000"/>
              </a:schemeClr>
              <a:prstClr val="white"/>
            </a:duotone>
            <a:extLst>
              <a:ext uri="{BEBA8EAE-BF5A-486C-A8C5-ECC9F3942E4B}">
                <a14:imgProps xmlns:a14="http://schemas.microsoft.com/office/drawing/2010/main" xmlns="">
                  <a14:imgLayer r:embed="rId5">
                    <a14:imgEffect>
                      <a14:brightnessContrast bright="100000"/>
                    </a14:imgEffect>
                  </a14:imgLayer>
                </a14:imgProps>
              </a:ext>
              <a:ext uri="{28A0092B-C50C-407E-A947-70E740481C1C}">
                <a14:useLocalDpi xmlns:a14="http://schemas.microsoft.com/office/drawing/2010/main" xmlns=""/>
              </a:ext>
            </a:extLst>
          </a:blip>
          <a:stretch>
            <a:fillRect/>
          </a:stretch>
        </p:blipFill>
        <p:spPr>
          <a:xfrm>
            <a:off x="5231904" y="951420"/>
            <a:ext cx="1728192" cy="1728192"/>
          </a:xfrm>
          <a:prstGeom prst="rect">
            <a:avLst/>
          </a:prstGeom>
          <a:effectLst>
            <a:outerShdw blurRad="88900" dist="38100" dir="2700000" algn="tl" rotWithShape="0">
              <a:prstClr val="black">
                <a:alpha val="28000"/>
              </a:prstClr>
            </a:outerShdw>
          </a:effectLst>
        </p:spPr>
      </p:pic>
      <p:sp>
        <p:nvSpPr>
          <p:cNvPr id="10" name="文本占位符 4">
            <a:extLst>
              <a:ext uri="{FF2B5EF4-FFF2-40B4-BE49-F238E27FC236}">
                <a16:creationId xmlns="" xmlns:a16="http://schemas.microsoft.com/office/drawing/2014/main" id="{2D4F4685-68B1-4676-BBBE-17C3378AC509}"/>
              </a:ext>
            </a:extLst>
          </p:cNvPr>
          <p:cNvSpPr txBox="1">
            <a:spLocks/>
          </p:cNvSpPr>
          <p:nvPr userDrawn="1"/>
        </p:nvSpPr>
        <p:spPr>
          <a:xfrm>
            <a:off x="4367808" y="5331670"/>
            <a:ext cx="3456384" cy="358180"/>
          </a:xfrm>
          <a:prstGeom prst="roundRect">
            <a:avLst>
              <a:gd name="adj" fmla="val 50000"/>
            </a:avLst>
          </a:prstGeom>
          <a:solidFill>
            <a:schemeClr val="accent1">
              <a:alpha val="7000"/>
            </a:schemeClr>
          </a:solidFill>
          <a:ln w="31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lvl="0" algn="ctr">
              <a:defRPr>
                <a:solidFill>
                  <a:schemeClr val="lt1"/>
                </a:solidFill>
                <a:latin typeface="阿里巴巴普惠体 Heavy" panose="00020600040101010101" pitchFamily="18"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endParaRPr lang="en-US" altLang="zh-CN" noProof="0" dirty="0">
              <a:sym typeface="阿里巴巴普惠体 B" panose="00020600040101010101" pitchFamily="18" charset="-122"/>
            </a:endParaRPr>
          </a:p>
        </p:txBody>
      </p:sp>
      <p:sp>
        <p:nvSpPr>
          <p:cNvPr id="14" name="male-user_17797">
            <a:extLst>
              <a:ext uri="{FF2B5EF4-FFF2-40B4-BE49-F238E27FC236}">
                <a16:creationId xmlns="" xmlns:a16="http://schemas.microsoft.com/office/drawing/2014/main" id="{552D3302-5E00-48A9-8DB4-B19592B7B9F6}"/>
              </a:ext>
            </a:extLst>
          </p:cNvPr>
          <p:cNvSpPr>
            <a:spLocks noChangeAspect="1"/>
          </p:cNvSpPr>
          <p:nvPr userDrawn="1"/>
        </p:nvSpPr>
        <p:spPr bwMode="auto">
          <a:xfrm>
            <a:off x="4439816" y="5395490"/>
            <a:ext cx="230888" cy="230540"/>
          </a:xfrm>
          <a:custGeom>
            <a:avLst/>
            <a:gdLst>
              <a:gd name="T0" fmla="*/ 2332 w 4663"/>
              <a:gd name="T1" fmla="*/ 0 h 4663"/>
              <a:gd name="T2" fmla="*/ 0 w 4663"/>
              <a:gd name="T3" fmla="*/ 2332 h 4663"/>
              <a:gd name="T4" fmla="*/ 2332 w 4663"/>
              <a:gd name="T5" fmla="*/ 4663 h 4663"/>
              <a:gd name="T6" fmla="*/ 4663 w 4663"/>
              <a:gd name="T7" fmla="*/ 2332 h 4663"/>
              <a:gd name="T8" fmla="*/ 2332 w 4663"/>
              <a:gd name="T9" fmla="*/ 0 h 4663"/>
              <a:gd name="T10" fmla="*/ 1694 w 4663"/>
              <a:gd name="T11" fmla="*/ 1888 h 4663"/>
              <a:gd name="T12" fmla="*/ 1699 w 4663"/>
              <a:gd name="T13" fmla="*/ 1883 h 4663"/>
              <a:gd name="T14" fmla="*/ 1724 w 4663"/>
              <a:gd name="T15" fmla="*/ 1825 h 4663"/>
              <a:gd name="T16" fmla="*/ 1718 w 4663"/>
              <a:gd name="T17" fmla="*/ 1395 h 4663"/>
              <a:gd name="T18" fmla="*/ 2108 w 4663"/>
              <a:gd name="T19" fmla="*/ 1006 h 4663"/>
              <a:gd name="T20" fmla="*/ 2159 w 4663"/>
              <a:gd name="T21" fmla="*/ 993 h 4663"/>
              <a:gd name="T22" fmla="*/ 2165 w 4663"/>
              <a:gd name="T23" fmla="*/ 991 h 4663"/>
              <a:gd name="T24" fmla="*/ 2207 w 4663"/>
              <a:gd name="T25" fmla="*/ 989 h 4663"/>
              <a:gd name="T26" fmla="*/ 2207 w 4663"/>
              <a:gd name="T27" fmla="*/ 992 h 4663"/>
              <a:gd name="T28" fmla="*/ 2217 w 4663"/>
              <a:gd name="T29" fmla="*/ 991 h 4663"/>
              <a:gd name="T30" fmla="*/ 2244 w 4663"/>
              <a:gd name="T31" fmla="*/ 987 h 4663"/>
              <a:gd name="T32" fmla="*/ 2253 w 4663"/>
              <a:gd name="T33" fmla="*/ 985 h 4663"/>
              <a:gd name="T34" fmla="*/ 2510 w 4663"/>
              <a:gd name="T35" fmla="*/ 1043 h 4663"/>
              <a:gd name="T36" fmla="*/ 2614 w 4663"/>
              <a:gd name="T37" fmla="*/ 1079 h 4663"/>
              <a:gd name="T38" fmla="*/ 2906 w 4663"/>
              <a:gd name="T39" fmla="*/ 1260 h 4663"/>
              <a:gd name="T40" fmla="*/ 2980 w 4663"/>
              <a:gd name="T41" fmla="*/ 1830 h 4663"/>
              <a:gd name="T42" fmla="*/ 2987 w 4663"/>
              <a:gd name="T43" fmla="*/ 1878 h 4663"/>
              <a:gd name="T44" fmla="*/ 2996 w 4663"/>
              <a:gd name="T45" fmla="*/ 1888 h 4663"/>
              <a:gd name="T46" fmla="*/ 2984 w 4663"/>
              <a:gd name="T47" fmla="*/ 2083 h 4663"/>
              <a:gd name="T48" fmla="*/ 2943 w 4663"/>
              <a:gd name="T49" fmla="*/ 2171 h 4663"/>
              <a:gd name="T50" fmla="*/ 2929 w 4663"/>
              <a:gd name="T51" fmla="*/ 2201 h 4663"/>
              <a:gd name="T52" fmla="*/ 2324 w 4663"/>
              <a:gd name="T53" fmla="*/ 2838 h 4663"/>
              <a:gd name="T54" fmla="*/ 1759 w 4663"/>
              <a:gd name="T55" fmla="*/ 2201 h 4663"/>
              <a:gd name="T56" fmla="*/ 1744 w 4663"/>
              <a:gd name="T57" fmla="*/ 2169 h 4663"/>
              <a:gd name="T58" fmla="*/ 1702 w 4663"/>
              <a:gd name="T59" fmla="*/ 2072 h 4663"/>
              <a:gd name="T60" fmla="*/ 1694 w 4663"/>
              <a:gd name="T61" fmla="*/ 1888 h 4663"/>
              <a:gd name="T62" fmla="*/ 1154 w 4663"/>
              <a:gd name="T63" fmla="*/ 3191 h 4663"/>
              <a:gd name="T64" fmla="*/ 1340 w 4663"/>
              <a:gd name="T65" fmla="*/ 3065 h 4663"/>
              <a:gd name="T66" fmla="*/ 1840 w 4663"/>
              <a:gd name="T67" fmla="*/ 2847 h 4663"/>
              <a:gd name="T68" fmla="*/ 1858 w 4663"/>
              <a:gd name="T69" fmla="*/ 2831 h 4663"/>
              <a:gd name="T70" fmla="*/ 1914 w 4663"/>
              <a:gd name="T71" fmla="*/ 2774 h 4663"/>
              <a:gd name="T72" fmla="*/ 1927 w 4663"/>
              <a:gd name="T73" fmla="*/ 2762 h 4663"/>
              <a:gd name="T74" fmla="*/ 1940 w 4663"/>
              <a:gd name="T75" fmla="*/ 2774 h 4663"/>
              <a:gd name="T76" fmla="*/ 2324 w 4663"/>
              <a:gd name="T77" fmla="*/ 2954 h 4663"/>
              <a:gd name="T78" fmla="*/ 2714 w 4663"/>
              <a:gd name="T79" fmla="*/ 2790 h 4663"/>
              <a:gd name="T80" fmla="*/ 2724 w 4663"/>
              <a:gd name="T81" fmla="*/ 2782 h 4663"/>
              <a:gd name="T82" fmla="*/ 2750 w 4663"/>
              <a:gd name="T83" fmla="*/ 2795 h 4663"/>
              <a:gd name="T84" fmla="*/ 2834 w 4663"/>
              <a:gd name="T85" fmla="*/ 2855 h 4663"/>
              <a:gd name="T86" fmla="*/ 2858 w 4663"/>
              <a:gd name="T87" fmla="*/ 2867 h 4663"/>
              <a:gd name="T88" fmla="*/ 2856 w 4663"/>
              <a:gd name="T89" fmla="*/ 2870 h 4663"/>
              <a:gd name="T90" fmla="*/ 2866 w 4663"/>
              <a:gd name="T91" fmla="*/ 2876 h 4663"/>
              <a:gd name="T92" fmla="*/ 2944 w 4663"/>
              <a:gd name="T93" fmla="*/ 2918 h 4663"/>
              <a:gd name="T94" fmla="*/ 3024 w 4663"/>
              <a:gd name="T95" fmla="*/ 2949 h 4663"/>
              <a:gd name="T96" fmla="*/ 3291 w 4663"/>
              <a:gd name="T97" fmla="*/ 3055 h 4663"/>
              <a:gd name="T98" fmla="*/ 3316 w 4663"/>
              <a:gd name="T99" fmla="*/ 3063 h 4663"/>
              <a:gd name="T100" fmla="*/ 3507 w 4663"/>
              <a:gd name="T101" fmla="*/ 3187 h 4663"/>
              <a:gd name="T102" fmla="*/ 3739 w 4663"/>
              <a:gd name="T103" fmla="*/ 4067 h 4663"/>
              <a:gd name="T104" fmla="*/ 2332 w 4663"/>
              <a:gd name="T105" fmla="*/ 4567 h 4663"/>
              <a:gd name="T106" fmla="*/ 925 w 4663"/>
              <a:gd name="T107" fmla="*/ 4067 h 4663"/>
              <a:gd name="T108" fmla="*/ 1154 w 4663"/>
              <a:gd name="T109" fmla="*/ 3191 h 4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3" h="4663">
                <a:moveTo>
                  <a:pt x="2332" y="0"/>
                </a:moveTo>
                <a:cubicBezTo>
                  <a:pt x="1046" y="0"/>
                  <a:pt x="0" y="1046"/>
                  <a:pt x="0" y="2332"/>
                </a:cubicBezTo>
                <a:cubicBezTo>
                  <a:pt x="0" y="3617"/>
                  <a:pt x="1046" y="4663"/>
                  <a:pt x="2332" y="4663"/>
                </a:cubicBezTo>
                <a:cubicBezTo>
                  <a:pt x="3617" y="4663"/>
                  <a:pt x="4663" y="3617"/>
                  <a:pt x="4663" y="2332"/>
                </a:cubicBezTo>
                <a:cubicBezTo>
                  <a:pt x="4663" y="1046"/>
                  <a:pt x="3617" y="0"/>
                  <a:pt x="2332" y="0"/>
                </a:cubicBezTo>
                <a:close/>
                <a:moveTo>
                  <a:pt x="1694" y="1888"/>
                </a:moveTo>
                <a:lnTo>
                  <a:pt x="1699" y="1883"/>
                </a:lnTo>
                <a:cubicBezTo>
                  <a:pt x="1718" y="1869"/>
                  <a:pt x="1727" y="1848"/>
                  <a:pt x="1724" y="1825"/>
                </a:cubicBezTo>
                <a:cubicBezTo>
                  <a:pt x="1677" y="1543"/>
                  <a:pt x="1708" y="1425"/>
                  <a:pt x="1718" y="1395"/>
                </a:cubicBezTo>
                <a:cubicBezTo>
                  <a:pt x="1800" y="1143"/>
                  <a:pt x="2058" y="1027"/>
                  <a:pt x="2108" y="1006"/>
                </a:cubicBezTo>
                <a:cubicBezTo>
                  <a:pt x="2119" y="1002"/>
                  <a:pt x="2139" y="996"/>
                  <a:pt x="2159" y="993"/>
                </a:cubicBezTo>
                <a:lnTo>
                  <a:pt x="2165" y="991"/>
                </a:lnTo>
                <a:lnTo>
                  <a:pt x="2207" y="989"/>
                </a:lnTo>
                <a:lnTo>
                  <a:pt x="2207" y="992"/>
                </a:lnTo>
                <a:lnTo>
                  <a:pt x="2217" y="991"/>
                </a:lnTo>
                <a:cubicBezTo>
                  <a:pt x="2225" y="990"/>
                  <a:pt x="2233" y="989"/>
                  <a:pt x="2244" y="987"/>
                </a:cubicBezTo>
                <a:lnTo>
                  <a:pt x="2253" y="985"/>
                </a:lnTo>
                <a:cubicBezTo>
                  <a:pt x="2261" y="985"/>
                  <a:pt x="2361" y="998"/>
                  <a:pt x="2510" y="1043"/>
                </a:cubicBezTo>
                <a:lnTo>
                  <a:pt x="2614" y="1079"/>
                </a:lnTo>
                <a:cubicBezTo>
                  <a:pt x="2803" y="1135"/>
                  <a:pt x="2890" y="1239"/>
                  <a:pt x="2906" y="1260"/>
                </a:cubicBezTo>
                <a:cubicBezTo>
                  <a:pt x="3058" y="1432"/>
                  <a:pt x="3017" y="1691"/>
                  <a:pt x="2980" y="1830"/>
                </a:cubicBezTo>
                <a:cubicBezTo>
                  <a:pt x="2975" y="1847"/>
                  <a:pt x="2978" y="1864"/>
                  <a:pt x="2987" y="1878"/>
                </a:cubicBezTo>
                <a:lnTo>
                  <a:pt x="2996" y="1888"/>
                </a:lnTo>
                <a:cubicBezTo>
                  <a:pt x="3007" y="1903"/>
                  <a:pt x="3017" y="1961"/>
                  <a:pt x="2984" y="2083"/>
                </a:cubicBezTo>
                <a:cubicBezTo>
                  <a:pt x="2977" y="2120"/>
                  <a:pt x="2964" y="2150"/>
                  <a:pt x="2943" y="2171"/>
                </a:cubicBezTo>
                <a:cubicBezTo>
                  <a:pt x="2936" y="2179"/>
                  <a:pt x="2931" y="2189"/>
                  <a:pt x="2929" y="2201"/>
                </a:cubicBezTo>
                <a:cubicBezTo>
                  <a:pt x="2877" y="2502"/>
                  <a:pt x="2608" y="2838"/>
                  <a:pt x="2324" y="2838"/>
                </a:cubicBezTo>
                <a:cubicBezTo>
                  <a:pt x="2084" y="2838"/>
                  <a:pt x="1809" y="2529"/>
                  <a:pt x="1759" y="2201"/>
                </a:cubicBezTo>
                <a:cubicBezTo>
                  <a:pt x="1757" y="2189"/>
                  <a:pt x="1752" y="2178"/>
                  <a:pt x="1744" y="2169"/>
                </a:cubicBezTo>
                <a:cubicBezTo>
                  <a:pt x="1723" y="2148"/>
                  <a:pt x="1710" y="2117"/>
                  <a:pt x="1702" y="2072"/>
                </a:cubicBezTo>
                <a:cubicBezTo>
                  <a:pt x="1678" y="1986"/>
                  <a:pt x="1676" y="1917"/>
                  <a:pt x="1694" y="1888"/>
                </a:cubicBezTo>
                <a:close/>
                <a:moveTo>
                  <a:pt x="1154" y="3191"/>
                </a:moveTo>
                <a:cubicBezTo>
                  <a:pt x="1164" y="3178"/>
                  <a:pt x="1223" y="3110"/>
                  <a:pt x="1340" y="3065"/>
                </a:cubicBezTo>
                <a:cubicBezTo>
                  <a:pt x="1444" y="3033"/>
                  <a:pt x="1700" y="2948"/>
                  <a:pt x="1840" y="2847"/>
                </a:cubicBezTo>
                <a:cubicBezTo>
                  <a:pt x="1846" y="2843"/>
                  <a:pt x="1853" y="2836"/>
                  <a:pt x="1858" y="2831"/>
                </a:cubicBezTo>
                <a:cubicBezTo>
                  <a:pt x="1871" y="2817"/>
                  <a:pt x="1891" y="2796"/>
                  <a:pt x="1914" y="2774"/>
                </a:cubicBezTo>
                <a:lnTo>
                  <a:pt x="1927" y="2762"/>
                </a:lnTo>
                <a:lnTo>
                  <a:pt x="1940" y="2774"/>
                </a:lnTo>
                <a:cubicBezTo>
                  <a:pt x="2064" y="2890"/>
                  <a:pt x="2200" y="2954"/>
                  <a:pt x="2324" y="2954"/>
                </a:cubicBezTo>
                <a:cubicBezTo>
                  <a:pt x="2455" y="2954"/>
                  <a:pt x="2590" y="2897"/>
                  <a:pt x="2714" y="2790"/>
                </a:cubicBezTo>
                <a:lnTo>
                  <a:pt x="2724" y="2782"/>
                </a:lnTo>
                <a:lnTo>
                  <a:pt x="2750" y="2795"/>
                </a:lnTo>
                <a:cubicBezTo>
                  <a:pt x="2774" y="2816"/>
                  <a:pt x="2815" y="2846"/>
                  <a:pt x="2834" y="2855"/>
                </a:cubicBezTo>
                <a:lnTo>
                  <a:pt x="2858" y="2867"/>
                </a:lnTo>
                <a:lnTo>
                  <a:pt x="2856" y="2870"/>
                </a:lnTo>
                <a:lnTo>
                  <a:pt x="2866" y="2876"/>
                </a:lnTo>
                <a:cubicBezTo>
                  <a:pt x="2889" y="2890"/>
                  <a:pt x="2914" y="2903"/>
                  <a:pt x="2944" y="2918"/>
                </a:cubicBezTo>
                <a:cubicBezTo>
                  <a:pt x="2973" y="2931"/>
                  <a:pt x="2998" y="2941"/>
                  <a:pt x="3024" y="2949"/>
                </a:cubicBezTo>
                <a:cubicBezTo>
                  <a:pt x="3045" y="2956"/>
                  <a:pt x="3160" y="2995"/>
                  <a:pt x="3291" y="3055"/>
                </a:cubicBezTo>
                <a:lnTo>
                  <a:pt x="3316" y="3063"/>
                </a:lnTo>
                <a:cubicBezTo>
                  <a:pt x="3445" y="3112"/>
                  <a:pt x="3501" y="3180"/>
                  <a:pt x="3507" y="3187"/>
                </a:cubicBezTo>
                <a:cubicBezTo>
                  <a:pt x="3659" y="3412"/>
                  <a:pt x="3717" y="3833"/>
                  <a:pt x="3739" y="4067"/>
                </a:cubicBezTo>
                <a:cubicBezTo>
                  <a:pt x="3342" y="4390"/>
                  <a:pt x="2842" y="4567"/>
                  <a:pt x="2332" y="4567"/>
                </a:cubicBezTo>
                <a:cubicBezTo>
                  <a:pt x="1821" y="4567"/>
                  <a:pt x="1322" y="4390"/>
                  <a:pt x="925" y="4067"/>
                </a:cubicBezTo>
                <a:cubicBezTo>
                  <a:pt x="946" y="3833"/>
                  <a:pt x="1004" y="3414"/>
                  <a:pt x="1154" y="3191"/>
                </a:cubicBezTo>
                <a:close/>
              </a:path>
            </a:pathLst>
          </a:custGeom>
          <a:solidFill>
            <a:schemeClr val="accent1"/>
          </a:solidFill>
          <a:ln>
            <a:noFill/>
          </a:ln>
        </p:spPr>
        <p:txBody>
          <a:bodyPr lIns="0" tIns="0" rIns="0" bIns="0"/>
          <a:lstStyle/>
          <a:p>
            <a:endParaRPr lang="zh-CN" altLang="en-US"/>
          </a:p>
        </p:txBody>
      </p:sp>
      <p:sp>
        <p:nvSpPr>
          <p:cNvPr id="29" name="three-oclock_72763">
            <a:extLst>
              <a:ext uri="{FF2B5EF4-FFF2-40B4-BE49-F238E27FC236}">
                <a16:creationId xmlns="" xmlns:a16="http://schemas.microsoft.com/office/drawing/2014/main" id="{C8EBF28B-E865-47AA-9D2D-747EDD1CD6AE}"/>
              </a:ext>
            </a:extLst>
          </p:cNvPr>
          <p:cNvSpPr>
            <a:spLocks noChangeAspect="1"/>
          </p:cNvSpPr>
          <p:nvPr userDrawn="1"/>
        </p:nvSpPr>
        <p:spPr bwMode="auto">
          <a:xfrm>
            <a:off x="6023992" y="5395476"/>
            <a:ext cx="230890" cy="230568"/>
          </a:xfrm>
          <a:custGeom>
            <a:avLst/>
            <a:gdLst>
              <a:gd name="connsiteX0" fmla="*/ 304348 w 608697"/>
              <a:gd name="connsiteY0" fmla="*/ 142646 h 607851"/>
              <a:gd name="connsiteX1" fmla="*/ 281822 w 608697"/>
              <a:gd name="connsiteY1" fmla="*/ 165143 h 607851"/>
              <a:gd name="connsiteX2" fmla="*/ 281822 w 608697"/>
              <a:gd name="connsiteY2" fmla="*/ 303925 h 607851"/>
              <a:gd name="connsiteX3" fmla="*/ 304348 w 608697"/>
              <a:gd name="connsiteY3" fmla="*/ 326422 h 607851"/>
              <a:gd name="connsiteX4" fmla="*/ 418546 w 608697"/>
              <a:gd name="connsiteY4" fmla="*/ 326422 h 607851"/>
              <a:gd name="connsiteX5" fmla="*/ 441073 w 608697"/>
              <a:gd name="connsiteY5" fmla="*/ 303925 h 607851"/>
              <a:gd name="connsiteX6" fmla="*/ 418546 w 608697"/>
              <a:gd name="connsiteY6" fmla="*/ 281428 h 607851"/>
              <a:gd name="connsiteX7" fmla="*/ 326874 w 608697"/>
              <a:gd name="connsiteY7" fmla="*/ 281428 h 607851"/>
              <a:gd name="connsiteX8" fmla="*/ 326874 w 608697"/>
              <a:gd name="connsiteY8" fmla="*/ 165143 h 607851"/>
              <a:gd name="connsiteX9" fmla="*/ 304348 w 608697"/>
              <a:gd name="connsiteY9" fmla="*/ 142646 h 607851"/>
              <a:gd name="connsiteX10" fmla="*/ 304348 w 608697"/>
              <a:gd name="connsiteY10" fmla="*/ 87148 h 607851"/>
              <a:gd name="connsiteX11" fmla="*/ 521407 w 608697"/>
              <a:gd name="connsiteY11" fmla="*/ 303925 h 607851"/>
              <a:gd name="connsiteX12" fmla="*/ 304348 w 608697"/>
              <a:gd name="connsiteY12" fmla="*/ 520702 h 607851"/>
              <a:gd name="connsiteX13" fmla="*/ 87289 w 608697"/>
              <a:gd name="connsiteY13" fmla="*/ 303925 h 607851"/>
              <a:gd name="connsiteX14" fmla="*/ 304348 w 608697"/>
              <a:gd name="connsiteY14" fmla="*/ 87148 h 607851"/>
              <a:gd name="connsiteX15" fmla="*/ 304349 w 608697"/>
              <a:gd name="connsiteY15" fmla="*/ 46781 h 607851"/>
              <a:gd name="connsiteX16" fmla="*/ 46846 w 608697"/>
              <a:gd name="connsiteY16" fmla="*/ 303926 h 607851"/>
              <a:gd name="connsiteX17" fmla="*/ 304349 w 608697"/>
              <a:gd name="connsiteY17" fmla="*/ 561070 h 607851"/>
              <a:gd name="connsiteX18" fmla="*/ 561851 w 608697"/>
              <a:gd name="connsiteY18" fmla="*/ 303926 h 607851"/>
              <a:gd name="connsiteX19" fmla="*/ 304349 w 608697"/>
              <a:gd name="connsiteY19" fmla="*/ 46781 h 607851"/>
              <a:gd name="connsiteX20" fmla="*/ 304349 w 608697"/>
              <a:gd name="connsiteY20" fmla="*/ 0 h 607851"/>
              <a:gd name="connsiteX21" fmla="*/ 608697 w 608697"/>
              <a:gd name="connsiteY21" fmla="*/ 303926 h 607851"/>
              <a:gd name="connsiteX22" fmla="*/ 304349 w 608697"/>
              <a:gd name="connsiteY22" fmla="*/ 607851 h 607851"/>
              <a:gd name="connsiteX23" fmla="*/ 0 w 608697"/>
              <a:gd name="connsiteY23" fmla="*/ 303926 h 607851"/>
              <a:gd name="connsiteX24" fmla="*/ 304349 w 608697"/>
              <a:gd name="connsiteY24"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8697" h="607851">
                <a:moveTo>
                  <a:pt x="304348" y="142646"/>
                </a:moveTo>
                <a:cubicBezTo>
                  <a:pt x="291891" y="142646"/>
                  <a:pt x="281822" y="152777"/>
                  <a:pt x="281822" y="165143"/>
                </a:cubicBezTo>
                <a:lnTo>
                  <a:pt x="281822" y="303925"/>
                </a:lnTo>
                <a:cubicBezTo>
                  <a:pt x="281822" y="316365"/>
                  <a:pt x="291891" y="326422"/>
                  <a:pt x="304348" y="326422"/>
                </a:cubicBezTo>
                <a:lnTo>
                  <a:pt x="418546" y="326422"/>
                </a:lnTo>
                <a:cubicBezTo>
                  <a:pt x="431003" y="326422"/>
                  <a:pt x="441073" y="316365"/>
                  <a:pt x="441073" y="303925"/>
                </a:cubicBezTo>
                <a:cubicBezTo>
                  <a:pt x="441073" y="291485"/>
                  <a:pt x="431003" y="281428"/>
                  <a:pt x="418546" y="281428"/>
                </a:cubicBezTo>
                <a:lnTo>
                  <a:pt x="326874" y="281428"/>
                </a:lnTo>
                <a:lnTo>
                  <a:pt x="326874" y="165143"/>
                </a:lnTo>
                <a:cubicBezTo>
                  <a:pt x="326874" y="152777"/>
                  <a:pt x="316805" y="142646"/>
                  <a:pt x="304348" y="142646"/>
                </a:cubicBezTo>
                <a:close/>
                <a:moveTo>
                  <a:pt x="304348" y="87148"/>
                </a:moveTo>
                <a:cubicBezTo>
                  <a:pt x="424066" y="87148"/>
                  <a:pt x="521407" y="184362"/>
                  <a:pt x="521407" y="303925"/>
                </a:cubicBezTo>
                <a:cubicBezTo>
                  <a:pt x="521407" y="423488"/>
                  <a:pt x="424066" y="520702"/>
                  <a:pt x="304348" y="520702"/>
                </a:cubicBezTo>
                <a:cubicBezTo>
                  <a:pt x="184630" y="520702"/>
                  <a:pt x="87289" y="423488"/>
                  <a:pt x="87289" y="303925"/>
                </a:cubicBezTo>
                <a:cubicBezTo>
                  <a:pt x="87289" y="184362"/>
                  <a:pt x="184630" y="87148"/>
                  <a:pt x="304348" y="87148"/>
                </a:cubicBezTo>
                <a:close/>
                <a:moveTo>
                  <a:pt x="304349" y="46781"/>
                </a:moveTo>
                <a:cubicBezTo>
                  <a:pt x="162319" y="46781"/>
                  <a:pt x="46846" y="162094"/>
                  <a:pt x="46846" y="303926"/>
                </a:cubicBezTo>
                <a:cubicBezTo>
                  <a:pt x="46846" y="445757"/>
                  <a:pt x="162319" y="561070"/>
                  <a:pt x="304349" y="561070"/>
                </a:cubicBezTo>
                <a:cubicBezTo>
                  <a:pt x="446378" y="561070"/>
                  <a:pt x="561851" y="445757"/>
                  <a:pt x="561851" y="303926"/>
                </a:cubicBezTo>
                <a:cubicBezTo>
                  <a:pt x="561851" y="162094"/>
                  <a:pt x="446378" y="46781"/>
                  <a:pt x="304349" y="46781"/>
                </a:cubicBezTo>
                <a:close/>
                <a:moveTo>
                  <a:pt x="304349" y="0"/>
                </a:moveTo>
                <a:cubicBezTo>
                  <a:pt x="472188" y="0"/>
                  <a:pt x="608697" y="136320"/>
                  <a:pt x="608697" y="303926"/>
                </a:cubicBezTo>
                <a:cubicBezTo>
                  <a:pt x="608697" y="471531"/>
                  <a:pt x="472188" y="607851"/>
                  <a:pt x="304349" y="607851"/>
                </a:cubicBezTo>
                <a:cubicBezTo>
                  <a:pt x="136509" y="607851"/>
                  <a:pt x="0" y="471531"/>
                  <a:pt x="0" y="303926"/>
                </a:cubicBezTo>
                <a:cubicBezTo>
                  <a:pt x="0" y="136320"/>
                  <a:pt x="136509" y="0"/>
                  <a:pt x="304349" y="0"/>
                </a:cubicBezTo>
                <a:close/>
              </a:path>
            </a:pathLst>
          </a:custGeom>
          <a:solidFill>
            <a:schemeClr val="accent1"/>
          </a:solidFill>
          <a:ln>
            <a:noFill/>
          </a:ln>
        </p:spPr>
        <p:txBody>
          <a:bodyPr lIns="0" tIns="0" rIns="0" bIns="0"/>
          <a:lstStyle/>
          <a:p>
            <a:endParaRPr lang="zh-CN" altLang="en-US"/>
          </a:p>
        </p:txBody>
      </p:sp>
      <p:cxnSp>
        <p:nvCxnSpPr>
          <p:cNvPr id="5" name="直接连接符 4">
            <a:extLst>
              <a:ext uri="{FF2B5EF4-FFF2-40B4-BE49-F238E27FC236}">
                <a16:creationId xmlns="" xmlns:a16="http://schemas.microsoft.com/office/drawing/2014/main" id="{7114156B-64FB-49EA-BEFF-388DCABDA6F0}"/>
              </a:ext>
            </a:extLst>
          </p:cNvPr>
          <p:cNvCxnSpPr>
            <a:cxnSpLocks/>
          </p:cNvCxnSpPr>
          <p:nvPr userDrawn="1"/>
        </p:nvCxnSpPr>
        <p:spPr>
          <a:xfrm>
            <a:off x="11226800" y="659606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11" name="衬底" descr="图片包含 户外, 草, 天空, 自然&#10;&#10;描述已自动生成">
            <a:extLst>
              <a:ext uri="{FF2B5EF4-FFF2-40B4-BE49-F238E27FC236}">
                <a16:creationId xmlns="" xmlns:a16="http://schemas.microsoft.com/office/drawing/2014/main" id="{341BF422-60F7-4932-80E2-B3B521358A93}"/>
              </a:ext>
            </a:extLst>
          </p:cNvPr>
          <p:cNvPicPr>
            <a:picLocks noChangeAspect="1"/>
          </p:cNvPicPr>
          <p:nvPr userDrawn="1"/>
        </p:nvPicPr>
        <p:blipFill rotWithShape="1">
          <a:blip r:embed="rId2" cstate="screen">
            <a:alphaModFix amt="58000"/>
            <a:extLst>
              <a:ext uri="{BEBA8EAE-BF5A-486C-A8C5-ECC9F3942E4B}">
                <a14:imgProps xmlns:a14="http://schemas.microsoft.com/office/drawing/2010/main" xmlns="">
                  <a14:imgLayer r:embed="rId3">
                    <a14:imgEffect>
                      <a14:colorTemperature colorTemp="6588"/>
                    </a14:imgEffect>
                    <a14:imgEffect>
                      <a14:saturation sat="35000"/>
                    </a14:imgEffect>
                  </a14:imgLayer>
                </a14:imgProps>
              </a:ext>
              <a:ext uri="{28A0092B-C50C-407E-A947-70E740481C1C}">
                <a14:useLocalDpi xmlns:a14="http://schemas.microsoft.com/office/drawing/2010/main" xmlns=""/>
              </a:ext>
            </a:extLst>
          </a:blip>
          <a:srcRect/>
          <a:stretch/>
        </p:blipFill>
        <p:spPr>
          <a:xfrm>
            <a:off x="0" y="1"/>
            <a:ext cx="12192000" cy="6857998"/>
          </a:xfrm>
          <a:prstGeom prst="rect">
            <a:avLst/>
          </a:prstGeom>
          <a:effectLst/>
        </p:spPr>
      </p:pic>
      <p:sp>
        <p:nvSpPr>
          <p:cNvPr id="19" name="蒙版">
            <a:extLst>
              <a:ext uri="{FF2B5EF4-FFF2-40B4-BE49-F238E27FC236}">
                <a16:creationId xmlns="" xmlns:a16="http://schemas.microsoft.com/office/drawing/2014/main" id="{5F735604-EA84-41BC-9654-9392FB5C7221}"/>
              </a:ext>
            </a:extLst>
          </p:cNvPr>
          <p:cNvSpPr/>
          <p:nvPr userDrawn="1"/>
        </p:nvSpPr>
        <p:spPr>
          <a:xfrm>
            <a:off x="0" y="0"/>
            <a:ext cx="12192000" cy="6858000"/>
          </a:xfrm>
          <a:prstGeom prst="rect">
            <a:avLst/>
          </a:prstGeom>
          <a:solidFill>
            <a:schemeClr val="bg1">
              <a:alpha val="90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Heavy" panose="00020600040101010101" pitchFamily="18" charset="-122"/>
            </a:endParaRPr>
          </a:p>
        </p:txBody>
      </p:sp>
      <p:sp>
        <p:nvSpPr>
          <p:cNvPr id="41" name="文本框 40">
            <a:extLst>
              <a:ext uri="{FF2B5EF4-FFF2-40B4-BE49-F238E27FC236}">
                <a16:creationId xmlns="" xmlns:a16="http://schemas.microsoft.com/office/drawing/2014/main" id="{F4E823C3-DE99-4B04-8B77-6DE77BE339A1}"/>
              </a:ext>
            </a:extLst>
          </p:cNvPr>
          <p:cNvSpPr txBox="1"/>
          <p:nvPr userDrawn="1"/>
        </p:nvSpPr>
        <p:spPr>
          <a:xfrm>
            <a:off x="534976"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pic>
        <p:nvPicPr>
          <p:cNvPr id="20" name="图片 19" descr="图片包含 户外, 草, 天空, 自然&#10;&#10;描述已自动生成">
            <a:extLst>
              <a:ext uri="{FF2B5EF4-FFF2-40B4-BE49-F238E27FC236}">
                <a16:creationId xmlns="" xmlns:a16="http://schemas.microsoft.com/office/drawing/2014/main" id="{F94EF8F3-E2FA-4C87-9575-F2897D30372A}"/>
              </a:ext>
            </a:extLst>
          </p:cNvPr>
          <p:cNvPicPr>
            <a:picLocks noChangeAspect="1"/>
          </p:cNvPicPr>
          <p:nvPr userDrawn="1"/>
        </p:nvPicPr>
        <p:blipFill rotWithShape="1">
          <a:blip r:embed="rId4" cstate="screen">
            <a:extLst>
              <a:ext uri="{BEBA8EAE-BF5A-486C-A8C5-ECC9F3942E4B}">
                <a14:imgProps xmlns:a14="http://schemas.microsoft.com/office/drawing/2010/main" xmlns="">
                  <a14:imgLayer r:embed="rId5">
                    <a14:imgEffect>
                      <a14:colorTemperature colorTemp="4820"/>
                    </a14:imgEffect>
                    <a14:imgEffect>
                      <a14:saturation sat="77000"/>
                    </a14:imgEffect>
                    <a14:imgEffect>
                      <a14:brightnessContrast bright="26000"/>
                    </a14:imgEffect>
                  </a14:imgLayer>
                </a14:imgProps>
              </a:ext>
              <a:ext uri="{28A0092B-C50C-407E-A947-70E740481C1C}">
                <a14:useLocalDpi xmlns:a14="http://schemas.microsoft.com/office/drawing/2010/main" xmlns=""/>
              </a:ext>
            </a:extLst>
          </a:blip>
          <a:srcRect l="13957" t="17073" r="54334" b="10054"/>
          <a:stretch/>
        </p:blipFill>
        <p:spPr>
          <a:xfrm>
            <a:off x="1" y="-1"/>
            <a:ext cx="4511823" cy="6858001"/>
          </a:xfrm>
          <a:custGeom>
            <a:avLst/>
            <a:gdLst>
              <a:gd name="connsiteX0" fmla="*/ 0 w 4511823"/>
              <a:gd name="connsiteY0" fmla="*/ 0 h 6911931"/>
              <a:gd name="connsiteX1" fmla="*/ 4264089 w 4511823"/>
              <a:gd name="connsiteY1" fmla="*/ 0 h 6911931"/>
              <a:gd name="connsiteX2" fmla="*/ 4280344 w 4511823"/>
              <a:gd name="connsiteY2" fmla="*/ 81795 h 6911931"/>
              <a:gd name="connsiteX3" fmla="*/ 4509259 w 4511823"/>
              <a:gd name="connsiteY3" fmla="*/ 2654679 h 6911931"/>
              <a:gd name="connsiteX4" fmla="*/ 3609401 w 4511823"/>
              <a:gd name="connsiteY4" fmla="*/ 6754561 h 6911931"/>
              <a:gd name="connsiteX5" fmla="*/ 3547614 w 4511823"/>
              <a:gd name="connsiteY5" fmla="*/ 6911931 h 6911931"/>
              <a:gd name="connsiteX6" fmla="*/ 0 w 4511823"/>
              <a:gd name="connsiteY6" fmla="*/ 6911931 h 6911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1823" h="6911931">
                <a:moveTo>
                  <a:pt x="0" y="0"/>
                </a:moveTo>
                <a:lnTo>
                  <a:pt x="4264089" y="0"/>
                </a:lnTo>
                <a:lnTo>
                  <a:pt x="4280344" y="81795"/>
                </a:lnTo>
                <a:cubicBezTo>
                  <a:pt x="4391255" y="685735"/>
                  <a:pt x="4470622" y="1465399"/>
                  <a:pt x="4509259" y="2654679"/>
                </a:cubicBezTo>
                <a:cubicBezTo>
                  <a:pt x="4549184" y="3883600"/>
                  <a:pt x="4117338" y="5410597"/>
                  <a:pt x="3609401" y="6754561"/>
                </a:cubicBezTo>
                <a:lnTo>
                  <a:pt x="3547614" y="6911931"/>
                </a:lnTo>
                <a:lnTo>
                  <a:pt x="0" y="6911931"/>
                </a:lnTo>
                <a:close/>
              </a:path>
            </a:pathLst>
          </a:custGeom>
          <a:effectLst/>
        </p:spPr>
      </p:pic>
      <p:sp>
        <p:nvSpPr>
          <p:cNvPr id="18" name="任意多边形: 形状 17">
            <a:extLst>
              <a:ext uri="{FF2B5EF4-FFF2-40B4-BE49-F238E27FC236}">
                <a16:creationId xmlns="" xmlns:a16="http://schemas.microsoft.com/office/drawing/2014/main" id="{CB687F0A-36AC-43FE-BAC8-1FDAB689F6B6}"/>
              </a:ext>
            </a:extLst>
          </p:cNvPr>
          <p:cNvSpPr/>
          <p:nvPr userDrawn="1"/>
        </p:nvSpPr>
        <p:spPr>
          <a:xfrm rot="16200000">
            <a:off x="661094" y="2955653"/>
            <a:ext cx="6858003" cy="946688"/>
          </a:xfrm>
          <a:custGeom>
            <a:avLst/>
            <a:gdLst>
              <a:gd name="connsiteX0" fmla="*/ 6888242 w 6888242"/>
              <a:gd name="connsiteY0" fmla="*/ 695249 h 946688"/>
              <a:gd name="connsiteX1" fmla="*/ 6888242 w 6888242"/>
              <a:gd name="connsiteY1" fmla="*/ 786020 h 946688"/>
              <a:gd name="connsiteX2" fmla="*/ 6843259 w 6888242"/>
              <a:gd name="connsiteY2" fmla="*/ 792555 h 946688"/>
              <a:gd name="connsiteX3" fmla="*/ 3512393 w 6888242"/>
              <a:gd name="connsiteY3" fmla="*/ 908156 h 946688"/>
              <a:gd name="connsiteX4" fmla="*/ 236994 w 6888242"/>
              <a:gd name="connsiteY4" fmla="*/ 247860 h 946688"/>
              <a:gd name="connsiteX5" fmla="*/ 0 w 6888242"/>
              <a:gd name="connsiteY5" fmla="*/ 163464 h 946688"/>
              <a:gd name="connsiteX6" fmla="*/ 0 w 6888242"/>
              <a:gd name="connsiteY6" fmla="*/ 0 h 946688"/>
              <a:gd name="connsiteX7" fmla="*/ 201153 w 6888242"/>
              <a:gd name="connsiteY7" fmla="*/ 74037 h 946688"/>
              <a:gd name="connsiteX8" fmla="*/ 3535409 w 6888242"/>
              <a:gd name="connsiteY8" fmla="*/ 898647 h 946688"/>
              <a:gd name="connsiteX9" fmla="*/ 6859195 w 6888242"/>
              <a:gd name="connsiteY9" fmla="*/ 700097 h 946688"/>
              <a:gd name="connsiteX0" fmla="*/ 6888242 w 6888242"/>
              <a:gd name="connsiteY0" fmla="*/ 695249 h 946688"/>
              <a:gd name="connsiteX1" fmla="*/ 6888242 w 6888242"/>
              <a:gd name="connsiteY1" fmla="*/ 786020 h 946688"/>
              <a:gd name="connsiteX2" fmla="*/ 6843259 w 6888242"/>
              <a:gd name="connsiteY2" fmla="*/ 792555 h 946688"/>
              <a:gd name="connsiteX3" fmla="*/ 3512393 w 6888242"/>
              <a:gd name="connsiteY3" fmla="*/ 908156 h 946688"/>
              <a:gd name="connsiteX4" fmla="*/ 236994 w 6888242"/>
              <a:gd name="connsiteY4" fmla="*/ 247860 h 946688"/>
              <a:gd name="connsiteX5" fmla="*/ 0 w 6888242"/>
              <a:gd name="connsiteY5" fmla="*/ 163464 h 946688"/>
              <a:gd name="connsiteX6" fmla="*/ 0 w 6888242"/>
              <a:gd name="connsiteY6" fmla="*/ 0 h 946688"/>
              <a:gd name="connsiteX7" fmla="*/ 201153 w 6888242"/>
              <a:gd name="connsiteY7" fmla="*/ 74037 h 946688"/>
              <a:gd name="connsiteX8" fmla="*/ 3535409 w 6888242"/>
              <a:gd name="connsiteY8" fmla="*/ 898647 h 946688"/>
              <a:gd name="connsiteX9" fmla="*/ 6859195 w 6888242"/>
              <a:gd name="connsiteY9" fmla="*/ 700097 h 946688"/>
              <a:gd name="connsiteX10" fmla="*/ 6888242 w 6888242"/>
              <a:gd name="connsiteY10" fmla="*/ 695249 h 946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88242" h="946688">
                <a:moveTo>
                  <a:pt x="6888242" y="695249"/>
                </a:moveTo>
                <a:lnTo>
                  <a:pt x="6888242" y="786020"/>
                </a:lnTo>
                <a:lnTo>
                  <a:pt x="6843259" y="792555"/>
                </a:lnTo>
                <a:cubicBezTo>
                  <a:pt x="6082152" y="896145"/>
                  <a:pt x="4588909" y="1007113"/>
                  <a:pt x="3512393" y="908156"/>
                </a:cubicBezTo>
                <a:cubicBezTo>
                  <a:pt x="2435877" y="809199"/>
                  <a:pt x="1383638" y="631114"/>
                  <a:pt x="236994" y="247860"/>
                </a:cubicBezTo>
                <a:lnTo>
                  <a:pt x="0" y="163464"/>
                </a:lnTo>
                <a:lnTo>
                  <a:pt x="0" y="0"/>
                </a:lnTo>
                <a:lnTo>
                  <a:pt x="201153" y="74037"/>
                </a:lnTo>
                <a:cubicBezTo>
                  <a:pt x="1357916" y="487556"/>
                  <a:pt x="2465402" y="816040"/>
                  <a:pt x="3535409" y="898647"/>
                </a:cubicBezTo>
                <a:cubicBezTo>
                  <a:pt x="4605416" y="981254"/>
                  <a:pt x="6101158" y="822874"/>
                  <a:pt x="6859195" y="700097"/>
                </a:cubicBezTo>
                <a:lnTo>
                  <a:pt x="6888242" y="695249"/>
                </a:lnTo>
                <a:close/>
              </a:path>
            </a:pathLst>
          </a:custGeom>
          <a:solidFill>
            <a:schemeClr val="accent1">
              <a:alpha val="27000"/>
            </a:schemeClr>
          </a:solidFill>
          <a:ln w="31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dirty="0">
              <a:latin typeface="阿里巴巴普惠体 Heavy" panose="00020600040101010101" pitchFamily="18" charset="-122"/>
            </a:endParaRPr>
          </a:p>
        </p:txBody>
      </p:sp>
      <p:sp>
        <p:nvSpPr>
          <p:cNvPr id="5" name="任意多边形: 形状 4">
            <a:extLst>
              <a:ext uri="{FF2B5EF4-FFF2-40B4-BE49-F238E27FC236}">
                <a16:creationId xmlns="" xmlns:a16="http://schemas.microsoft.com/office/drawing/2014/main" id="{792AAF62-0C75-4162-BBE5-7086BDF2F63C}"/>
              </a:ext>
            </a:extLst>
          </p:cNvPr>
          <p:cNvSpPr/>
          <p:nvPr userDrawn="1"/>
        </p:nvSpPr>
        <p:spPr>
          <a:xfrm rot="16200000">
            <a:off x="-1164974" y="1164972"/>
            <a:ext cx="6858000" cy="4528050"/>
          </a:xfrm>
          <a:custGeom>
            <a:avLst/>
            <a:gdLst>
              <a:gd name="connsiteX0" fmla="*/ 6913274 w 6913274"/>
              <a:gd name="connsiteY0" fmla="*/ 0 h 4528050"/>
              <a:gd name="connsiteX1" fmla="*/ 6913274 w 6913274"/>
              <a:gd name="connsiteY1" fmla="*/ 4280316 h 4528050"/>
              <a:gd name="connsiteX2" fmla="*/ 6831475 w 6913274"/>
              <a:gd name="connsiteY2" fmla="*/ 4296572 h 4528050"/>
              <a:gd name="connsiteX3" fmla="*/ 4258438 w 6913274"/>
              <a:gd name="connsiteY3" fmla="*/ 4525486 h 4528050"/>
              <a:gd name="connsiteX4" fmla="*/ 158311 w 6913274"/>
              <a:gd name="connsiteY4" fmla="*/ 3625627 h 4528050"/>
              <a:gd name="connsiteX5" fmla="*/ 0 w 6913274"/>
              <a:gd name="connsiteY5" fmla="*/ 3564607 h 4528050"/>
              <a:gd name="connsiteX6" fmla="*/ 1 w 6913274"/>
              <a:gd name="connsiteY6" fmla="*/ 0 h 4528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13274" h="4528050">
                <a:moveTo>
                  <a:pt x="6913274" y="0"/>
                </a:moveTo>
                <a:lnTo>
                  <a:pt x="6913274" y="4280316"/>
                </a:lnTo>
                <a:lnTo>
                  <a:pt x="6831475" y="4296572"/>
                </a:lnTo>
                <a:cubicBezTo>
                  <a:pt x="6227500" y="4407482"/>
                  <a:pt x="5447789" y="4486849"/>
                  <a:pt x="4258438" y="4525486"/>
                </a:cubicBezTo>
                <a:cubicBezTo>
                  <a:pt x="3029444" y="4565411"/>
                  <a:pt x="1502355" y="4133565"/>
                  <a:pt x="158311" y="3625627"/>
                </a:cubicBezTo>
                <a:lnTo>
                  <a:pt x="0" y="3564607"/>
                </a:lnTo>
                <a:lnTo>
                  <a:pt x="1" y="0"/>
                </a:lnTo>
                <a:close/>
              </a:path>
            </a:pathLst>
          </a:cu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阿里巴巴普惠体 Heavy" panose="00020600040101010101" pitchFamily="18" charset="-122"/>
            </a:endParaRPr>
          </a:p>
        </p:txBody>
      </p:sp>
      <p:sp>
        <p:nvSpPr>
          <p:cNvPr id="6" name="文本框 5">
            <a:extLst>
              <a:ext uri="{FF2B5EF4-FFF2-40B4-BE49-F238E27FC236}">
                <a16:creationId xmlns="" xmlns:a16="http://schemas.microsoft.com/office/drawing/2014/main" id="{869BCA86-F70A-4285-915E-202EB501D5CD}"/>
              </a:ext>
            </a:extLst>
          </p:cNvPr>
          <p:cNvSpPr txBox="1"/>
          <p:nvPr userDrawn="1"/>
        </p:nvSpPr>
        <p:spPr>
          <a:xfrm>
            <a:off x="1197082" y="2636912"/>
            <a:ext cx="2376264" cy="1231106"/>
          </a:xfrm>
          <a:prstGeom prst="rect">
            <a:avLst/>
          </a:prstGeom>
          <a:noFill/>
        </p:spPr>
        <p:txBody>
          <a:bodyPr wrap="square" lIns="0" tIns="0" rIns="0" bIns="0"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8000" b="0" i="0" u="none" strike="noStrike" kern="1200" cap="none" spc="600" normalizeH="0" baseline="0" noProof="0" dirty="0">
                <a:ln>
                  <a:noFill/>
                </a:ln>
                <a:solidFill>
                  <a:schemeClr val="bg1"/>
                </a:solidFill>
                <a:effectLst/>
                <a:uLnTx/>
                <a:uFillTx/>
                <a:latin typeface="+mj-ea"/>
                <a:ea typeface="+mj-ea"/>
              </a:rPr>
              <a:t>目录</a:t>
            </a:r>
          </a:p>
        </p:txBody>
      </p:sp>
      <p:sp>
        <p:nvSpPr>
          <p:cNvPr id="29" name="文本框 28">
            <a:extLst>
              <a:ext uri="{FF2B5EF4-FFF2-40B4-BE49-F238E27FC236}">
                <a16:creationId xmlns="" xmlns:a16="http://schemas.microsoft.com/office/drawing/2014/main" id="{9B6F9ADA-863C-4C24-8E70-1746E5FBD445}"/>
              </a:ext>
            </a:extLst>
          </p:cNvPr>
          <p:cNvSpPr txBox="1"/>
          <p:nvPr userDrawn="1"/>
        </p:nvSpPr>
        <p:spPr>
          <a:xfrm>
            <a:off x="1269090" y="3880254"/>
            <a:ext cx="2232248" cy="307777"/>
          </a:xfrm>
          <a:prstGeom prst="rect">
            <a:avLst/>
          </a:prstGeom>
          <a:noFill/>
        </p:spPr>
        <p:txBody>
          <a:bodyPr wrap="square" lIns="0" tIns="0" rIns="0" bIns="0"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300" normalizeH="0" baseline="0" noProof="0" dirty="0">
                <a:ln>
                  <a:noFill/>
                </a:ln>
                <a:gradFill>
                  <a:gsLst>
                    <a:gs pos="0">
                      <a:srgbClr val="F9F9F9"/>
                    </a:gs>
                    <a:gs pos="75000">
                      <a:srgbClr val="F9F9F9"/>
                    </a:gs>
                  </a:gsLst>
                  <a:lin ang="10800000" scaled="0"/>
                </a:gradFill>
                <a:effectLst/>
                <a:uLnTx/>
                <a:uFillTx/>
                <a:latin typeface="阿里巴巴普惠体 Light"/>
                <a:ea typeface="阿里巴巴普惠体 Light"/>
                <a:cs typeface="+mn-cs"/>
              </a:rPr>
              <a:t>CONTENTS</a:t>
            </a:r>
            <a:endParaRPr kumimoji="0" lang="zh-CN" altLang="en-US" sz="2000" b="0" i="0" u="none" strike="noStrike" kern="1200" cap="none" spc="300" normalizeH="0" baseline="0" noProof="0" dirty="0">
              <a:ln>
                <a:noFill/>
              </a:ln>
              <a:gradFill>
                <a:gsLst>
                  <a:gs pos="0">
                    <a:srgbClr val="F9F9F9"/>
                  </a:gs>
                  <a:gs pos="75000">
                    <a:srgbClr val="F9F9F9"/>
                  </a:gs>
                </a:gsLst>
                <a:lin ang="10800000" scaled="0"/>
              </a:gradFill>
              <a:effectLst/>
              <a:uLnTx/>
              <a:uFillTx/>
              <a:latin typeface="阿里巴巴普惠体 Light"/>
              <a:ea typeface="阿里巴巴普惠体 Light"/>
              <a:cs typeface="+mn-cs"/>
            </a:endParaRPr>
          </a:p>
        </p:txBody>
      </p:sp>
      <p:grpSp>
        <p:nvGrpSpPr>
          <p:cNvPr id="8" name="组合 7">
            <a:extLst>
              <a:ext uri="{FF2B5EF4-FFF2-40B4-BE49-F238E27FC236}">
                <a16:creationId xmlns="" xmlns:a16="http://schemas.microsoft.com/office/drawing/2014/main" id="{367F5486-54DA-4D11-9348-CE42FE47D867}"/>
              </a:ext>
            </a:extLst>
          </p:cNvPr>
          <p:cNvGrpSpPr/>
          <p:nvPr userDrawn="1"/>
        </p:nvGrpSpPr>
        <p:grpSpPr>
          <a:xfrm>
            <a:off x="1170094" y="2636911"/>
            <a:ext cx="185758" cy="174788"/>
            <a:chOff x="2027566" y="2264370"/>
            <a:chExt cx="351506" cy="330748"/>
          </a:xfrm>
        </p:grpSpPr>
        <p:cxnSp>
          <p:nvCxnSpPr>
            <p:cNvPr id="31" name="直接连接符 30">
              <a:extLst>
                <a:ext uri="{FF2B5EF4-FFF2-40B4-BE49-F238E27FC236}">
                  <a16:creationId xmlns="" xmlns:a16="http://schemas.microsoft.com/office/drawing/2014/main" id="{817A4D67-D418-4222-BFA6-C14AFACA4002}"/>
                </a:ext>
              </a:extLst>
            </p:cNvPr>
            <p:cNvCxnSpPr>
              <a:cxnSpLocks/>
            </p:cNvCxnSpPr>
            <p:nvPr/>
          </p:nvCxnSpPr>
          <p:spPr>
            <a:xfrm flipH="1">
              <a:off x="2027566" y="2269132"/>
              <a:ext cx="35150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 xmlns:a16="http://schemas.microsoft.com/office/drawing/2014/main" id="{5957B44D-C959-4BFB-B803-9201CEDE5F9D}"/>
                </a:ext>
              </a:extLst>
            </p:cNvPr>
            <p:cNvCxnSpPr>
              <a:cxnSpLocks/>
            </p:cNvCxnSpPr>
            <p:nvPr/>
          </p:nvCxnSpPr>
          <p:spPr>
            <a:xfrm rot="5400000" flipH="1">
              <a:off x="1862192" y="2429744"/>
              <a:ext cx="33074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69DBF3DB-1930-4A9C-9BC7-F66CDA2DB5AD}"/>
              </a:ext>
            </a:extLst>
          </p:cNvPr>
          <p:cNvGrpSpPr/>
          <p:nvPr userDrawn="1"/>
        </p:nvGrpSpPr>
        <p:grpSpPr>
          <a:xfrm>
            <a:off x="3443162" y="4034142"/>
            <a:ext cx="185758" cy="174788"/>
            <a:chOff x="3400230" y="4352934"/>
            <a:chExt cx="351506" cy="330748"/>
          </a:xfrm>
        </p:grpSpPr>
        <p:cxnSp>
          <p:nvCxnSpPr>
            <p:cNvPr id="35" name="直接连接符 34">
              <a:extLst>
                <a:ext uri="{FF2B5EF4-FFF2-40B4-BE49-F238E27FC236}">
                  <a16:creationId xmlns="" xmlns:a16="http://schemas.microsoft.com/office/drawing/2014/main" id="{ED1A3A87-39FF-48AD-AF4A-0C3258716E3E}"/>
                </a:ext>
              </a:extLst>
            </p:cNvPr>
            <p:cNvCxnSpPr>
              <a:cxnSpLocks/>
            </p:cNvCxnSpPr>
            <p:nvPr/>
          </p:nvCxnSpPr>
          <p:spPr>
            <a:xfrm rot="10800000" flipH="1">
              <a:off x="3400230" y="4681301"/>
              <a:ext cx="35150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 xmlns:a16="http://schemas.microsoft.com/office/drawing/2014/main" id="{06C65A59-F7F6-476D-BFC4-51F3F1E7097D}"/>
                </a:ext>
              </a:extLst>
            </p:cNvPr>
            <p:cNvCxnSpPr>
              <a:cxnSpLocks/>
            </p:cNvCxnSpPr>
            <p:nvPr/>
          </p:nvCxnSpPr>
          <p:spPr>
            <a:xfrm rot="16200000" flipH="1">
              <a:off x="3581588" y="4518308"/>
              <a:ext cx="33074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 name="组合 3">
            <a:extLst>
              <a:ext uri="{FF2B5EF4-FFF2-40B4-BE49-F238E27FC236}">
                <a16:creationId xmlns="" xmlns:a16="http://schemas.microsoft.com/office/drawing/2014/main" id="{4C68FBCE-6F58-4821-AB82-05AB91BE878D}"/>
              </a:ext>
            </a:extLst>
          </p:cNvPr>
          <p:cNvGrpSpPr/>
          <p:nvPr userDrawn="1"/>
        </p:nvGrpSpPr>
        <p:grpSpPr>
          <a:xfrm>
            <a:off x="9867900" y="254000"/>
            <a:ext cx="1767228" cy="396634"/>
            <a:chOff x="9867900" y="254000"/>
            <a:chExt cx="1767228" cy="396634"/>
          </a:xfrm>
        </p:grpSpPr>
        <p:pic>
          <p:nvPicPr>
            <p:cNvPr id="30" name="图片 29">
              <a:extLst>
                <a:ext uri="{FF2B5EF4-FFF2-40B4-BE49-F238E27FC236}">
                  <a16:creationId xmlns="" xmlns:a16="http://schemas.microsoft.com/office/drawing/2014/main" id="{8CFC2984-53CB-4A6B-B8DF-5536FF690373}"/>
                </a:ext>
              </a:extLst>
            </p:cNvPr>
            <p:cNvPicPr>
              <a:picLocks/>
            </p:cNvPicPr>
            <p:nvPr userDrawn="1"/>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54000"/>
              <a:ext cx="1386228" cy="383935"/>
            </a:xfrm>
            <a:prstGeom prst="rect">
              <a:avLst/>
            </a:prstGeom>
          </p:spPr>
        </p:pic>
        <p:pic>
          <p:nvPicPr>
            <p:cNvPr id="33" name="图片 32" descr="图片包含 游戏机&#10;&#10;描述已自动生成">
              <a:extLst>
                <a:ext uri="{FF2B5EF4-FFF2-40B4-BE49-F238E27FC236}">
                  <a16:creationId xmlns="" xmlns:a16="http://schemas.microsoft.com/office/drawing/2014/main" id="{9B427E46-FCB2-4817-99B0-6EA676D36271}"/>
                </a:ext>
              </a:extLst>
            </p:cNvPr>
            <p:cNvPicPr>
              <a:picLocks/>
            </p:cNvPicPr>
            <p:nvPr userDrawn="1"/>
          </p:nvPicPr>
          <p:blipFill>
            <a:blip r:embed="rId7" cstate="print">
              <a:extLst>
                <a:ext uri="{28A0092B-C50C-407E-A947-70E740481C1C}">
                  <a14:useLocalDpi xmlns:a14="http://schemas.microsoft.com/office/drawing/2010/main" xmlns=""/>
                </a:ext>
              </a:extLst>
            </a:blip>
            <a:stretch>
              <a:fillRect/>
            </a:stretch>
          </p:blipFill>
          <p:spPr>
            <a:xfrm>
              <a:off x="9867900" y="266700"/>
              <a:ext cx="382972" cy="383934"/>
            </a:xfrm>
            <a:prstGeom prst="rect">
              <a:avLst/>
            </a:prstGeom>
          </p:spPr>
        </p:pic>
      </p:grpSp>
    </p:spTree>
    <p:extLst>
      <p:ext uri="{BB962C8B-B14F-4D97-AF65-F5344CB8AC3E}">
        <p14:creationId xmlns:p14="http://schemas.microsoft.com/office/powerpoint/2010/main" xmlns="" val="3378426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
        <p:nvSpPr>
          <p:cNvPr id="11" name="文本框 10">
            <a:extLst>
              <a:ext uri="{FF2B5EF4-FFF2-40B4-BE49-F238E27FC236}">
                <a16:creationId xmlns="" xmlns:a16="http://schemas.microsoft.com/office/drawing/2014/main" id="{41F92074-A677-4562-8D27-3433F9634B71}"/>
              </a:ext>
            </a:extLst>
          </p:cNvPr>
          <p:cNvSpPr txBox="1"/>
          <p:nvPr userDrawn="1"/>
        </p:nvSpPr>
        <p:spPr>
          <a:xfrm>
            <a:off x="534976"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2" name="直接连接符 21">
            <a:extLst>
              <a:ext uri="{FF2B5EF4-FFF2-40B4-BE49-F238E27FC236}">
                <a16:creationId xmlns="" xmlns:a16="http://schemas.microsoft.com/office/drawing/2014/main" id="{A2CD9F7C-8EF5-4E95-B8C9-0E30E0D700A5}"/>
              </a:ext>
            </a:extLst>
          </p:cNvPr>
          <p:cNvCxnSpPr>
            <a:cxnSpLocks/>
          </p:cNvCxnSpPr>
          <p:nvPr userDrawn="1"/>
        </p:nvCxnSpPr>
        <p:spPr>
          <a:xfrm>
            <a:off x="2031269"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138" name="图片 137" descr="图片包含 户外, 草, 天空, 自然&#10;&#10;描述已自动生成">
            <a:extLst>
              <a:ext uri="{FF2B5EF4-FFF2-40B4-BE49-F238E27FC236}">
                <a16:creationId xmlns="" xmlns:a16="http://schemas.microsoft.com/office/drawing/2014/main" id="{3B9B48C7-D93C-43C3-AFEB-D0494CF7DA2D}"/>
              </a:ext>
            </a:extLst>
          </p:cNvPr>
          <p:cNvPicPr>
            <a:picLocks noChangeAspect="1"/>
          </p:cNvPicPr>
          <p:nvPr userDrawn="1"/>
        </p:nvPicPr>
        <p:blipFill rotWithShape="1">
          <a:blip r:embed="rId2" cstate="screen">
            <a:extLst>
              <a:ext uri="{BEBA8EAE-BF5A-486C-A8C5-ECC9F3942E4B}">
                <a14:imgProps xmlns:a14="http://schemas.microsoft.com/office/drawing/2010/main" xmlns="">
                  <a14:imgLayer r:embed="rId3">
                    <a14:imgEffect>
                      <a14:colorTemperature colorTemp="4820"/>
                    </a14:imgEffect>
                    <a14:imgEffect>
                      <a14:saturation sat="77000"/>
                    </a14:imgEffect>
                    <a14:imgEffect>
                      <a14:brightnessContrast bright="26000"/>
                    </a14:imgEffect>
                  </a14:imgLayer>
                </a14:imgProps>
              </a:ext>
              <a:ext uri="{28A0092B-C50C-407E-A947-70E740481C1C}">
                <a14:useLocalDpi xmlns:a14="http://schemas.microsoft.com/office/drawing/2010/main" xmlns=""/>
              </a:ext>
            </a:extLst>
          </a:blip>
          <a:srcRect l="13959" t="24451" r="358" b="45461"/>
          <a:stretch/>
        </p:blipFill>
        <p:spPr>
          <a:xfrm flipH="1">
            <a:off x="0" y="0"/>
            <a:ext cx="12191552" cy="2853944"/>
          </a:xfrm>
          <a:custGeom>
            <a:avLst/>
            <a:gdLst>
              <a:gd name="connsiteX0" fmla="*/ 12191552 w 12191552"/>
              <a:gd name="connsiteY0" fmla="*/ 0 h 2853944"/>
              <a:gd name="connsiteX1" fmla="*/ 0 w 12191552"/>
              <a:gd name="connsiteY1" fmla="*/ 0 h 2853944"/>
              <a:gd name="connsiteX2" fmla="*/ 742 w 12191552"/>
              <a:gd name="connsiteY2" fmla="*/ 817413 h 2853944"/>
              <a:gd name="connsiteX3" fmla="*/ 1933 w 12191552"/>
              <a:gd name="connsiteY3" fmla="*/ 2128689 h 2853944"/>
              <a:gd name="connsiteX4" fmla="*/ 238281 w 12191552"/>
              <a:gd name="connsiteY4" fmla="*/ 2215605 h 2853944"/>
              <a:gd name="connsiteX5" fmla="*/ 4761807 w 12191552"/>
              <a:gd name="connsiteY5" fmla="*/ 2851926 h 2853944"/>
              <a:gd name="connsiteX6" fmla="*/ 6170735 w 12191552"/>
              <a:gd name="connsiteY6" fmla="*/ 2757728 h 2853944"/>
              <a:gd name="connsiteX7" fmla="*/ 6450528 w 12191552"/>
              <a:gd name="connsiteY7" fmla="*/ 2715005 h 2853944"/>
              <a:gd name="connsiteX8" fmla="*/ 6540661 w 12191552"/>
              <a:gd name="connsiteY8" fmla="*/ 2698837 h 2853944"/>
              <a:gd name="connsiteX9" fmla="*/ 7047303 w 12191552"/>
              <a:gd name="connsiteY9" fmla="*/ 2604636 h 2853944"/>
              <a:gd name="connsiteX10" fmla="*/ 7163061 w 12191552"/>
              <a:gd name="connsiteY10" fmla="*/ 2579590 h 2853944"/>
              <a:gd name="connsiteX11" fmla="*/ 7643292 w 12191552"/>
              <a:gd name="connsiteY11" fmla="*/ 2471943 h 2853944"/>
              <a:gd name="connsiteX12" fmla="*/ 7767876 w 12191552"/>
              <a:gd name="connsiteY12" fmla="*/ 2441044 h 2853944"/>
              <a:gd name="connsiteX13" fmla="*/ 8236923 w 12191552"/>
              <a:gd name="connsiteY13" fmla="*/ 2320675 h 2853944"/>
              <a:gd name="connsiteX14" fmla="*/ 8356850 w 12191552"/>
              <a:gd name="connsiteY14" fmla="*/ 2287644 h 2853944"/>
              <a:gd name="connsiteX15" fmla="*/ 8821117 w 12191552"/>
              <a:gd name="connsiteY15" fmla="*/ 2155530 h 2853944"/>
              <a:gd name="connsiteX16" fmla="*/ 8925963 w 12191552"/>
              <a:gd name="connsiteY16" fmla="*/ 2124137 h 2853944"/>
              <a:gd name="connsiteX17" fmla="*/ 9389033 w 12191552"/>
              <a:gd name="connsiteY17" fmla="*/ 1981096 h 2853944"/>
              <a:gd name="connsiteX18" fmla="*/ 9469293 w 12191552"/>
              <a:gd name="connsiteY18" fmla="*/ 1955363 h 2853944"/>
              <a:gd name="connsiteX19" fmla="*/ 9934201 w 12191552"/>
              <a:gd name="connsiteY19" fmla="*/ 1801796 h 2853944"/>
              <a:gd name="connsiteX20" fmla="*/ 9980170 w 12191552"/>
              <a:gd name="connsiteY20" fmla="*/ 1786188 h 2853944"/>
              <a:gd name="connsiteX21" fmla="*/ 10450762 w 12191552"/>
              <a:gd name="connsiteY21" fmla="*/ 1621774 h 2853944"/>
              <a:gd name="connsiteX22" fmla="*/ 10451614 w 12191552"/>
              <a:gd name="connsiteY22" fmla="*/ 1621470 h 2853944"/>
              <a:gd name="connsiteX23" fmla="*/ 10896927 w 12191552"/>
              <a:gd name="connsiteY23" fmla="*/ 1458249 h 2853944"/>
              <a:gd name="connsiteX24" fmla="*/ 12115768 w 12191552"/>
              <a:gd name="connsiteY24" fmla="*/ 967191 h 2853944"/>
              <a:gd name="connsiteX25" fmla="*/ 12191552 w 12191552"/>
              <a:gd name="connsiteY25" fmla="*/ 940635 h 285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1552" h="2853944">
                <a:moveTo>
                  <a:pt x="12191552" y="0"/>
                </a:moveTo>
                <a:lnTo>
                  <a:pt x="0" y="0"/>
                </a:lnTo>
                <a:lnTo>
                  <a:pt x="742" y="817413"/>
                </a:lnTo>
                <a:cubicBezTo>
                  <a:pt x="1338" y="1253315"/>
                  <a:pt x="1933" y="1689216"/>
                  <a:pt x="1933" y="2128689"/>
                </a:cubicBezTo>
                <a:cubicBezTo>
                  <a:pt x="79922" y="2156868"/>
                  <a:pt x="135947" y="2186505"/>
                  <a:pt x="238281" y="2215605"/>
                </a:cubicBezTo>
                <a:cubicBezTo>
                  <a:pt x="1069949" y="2452102"/>
                  <a:pt x="2043292" y="2782441"/>
                  <a:pt x="4761807" y="2851926"/>
                </a:cubicBezTo>
                <a:cubicBezTo>
                  <a:pt x="5200734" y="2863145"/>
                  <a:pt x="5677682" y="2827018"/>
                  <a:pt x="6170735" y="2757728"/>
                </a:cubicBezTo>
                <a:lnTo>
                  <a:pt x="6450528" y="2715005"/>
                </a:lnTo>
                <a:lnTo>
                  <a:pt x="6540661" y="2698837"/>
                </a:lnTo>
                <a:lnTo>
                  <a:pt x="7047303" y="2604636"/>
                </a:lnTo>
                <a:lnTo>
                  <a:pt x="7163061" y="2579590"/>
                </a:lnTo>
                <a:lnTo>
                  <a:pt x="7643292" y="2471943"/>
                </a:lnTo>
                <a:lnTo>
                  <a:pt x="7767876" y="2441044"/>
                </a:lnTo>
                <a:lnTo>
                  <a:pt x="8236923" y="2320675"/>
                </a:lnTo>
                <a:lnTo>
                  <a:pt x="8356850" y="2287644"/>
                </a:lnTo>
                <a:lnTo>
                  <a:pt x="8821117" y="2155530"/>
                </a:lnTo>
                <a:lnTo>
                  <a:pt x="8925963" y="2124137"/>
                </a:lnTo>
                <a:lnTo>
                  <a:pt x="9389033" y="1981096"/>
                </a:lnTo>
                <a:lnTo>
                  <a:pt x="9469293" y="1955363"/>
                </a:lnTo>
                <a:lnTo>
                  <a:pt x="9934201" y="1801796"/>
                </a:lnTo>
                <a:lnTo>
                  <a:pt x="9980170" y="1786188"/>
                </a:lnTo>
                <a:lnTo>
                  <a:pt x="10450762" y="1621774"/>
                </a:lnTo>
                <a:lnTo>
                  <a:pt x="10451614" y="1621470"/>
                </a:lnTo>
                <a:lnTo>
                  <a:pt x="10896927" y="1458249"/>
                </a:lnTo>
                <a:cubicBezTo>
                  <a:pt x="11595317" y="1196526"/>
                  <a:pt x="12060045" y="995021"/>
                  <a:pt x="12115768" y="967191"/>
                </a:cubicBezTo>
                <a:lnTo>
                  <a:pt x="12191552" y="940635"/>
                </a:lnTo>
                <a:close/>
              </a:path>
            </a:pathLst>
          </a:custGeom>
          <a:effectLst/>
        </p:spPr>
      </p:pic>
      <p:cxnSp>
        <p:nvCxnSpPr>
          <p:cNvPr id="6" name="直接连接符 5">
            <a:extLst>
              <a:ext uri="{FF2B5EF4-FFF2-40B4-BE49-F238E27FC236}">
                <a16:creationId xmlns="" xmlns:a16="http://schemas.microsoft.com/office/drawing/2014/main" id="{47A7B84B-61D8-4ECA-BFE2-B208F74BF0B3}"/>
              </a:ext>
            </a:extLst>
          </p:cNvPr>
          <p:cNvCxnSpPr>
            <a:cxnSpLocks/>
          </p:cNvCxnSpPr>
          <p:nvPr userDrawn="1"/>
        </p:nvCxnSpPr>
        <p:spPr>
          <a:xfrm>
            <a:off x="11226800" y="659606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46" name="任意多边形: 形状 45">
            <a:extLst>
              <a:ext uri="{FF2B5EF4-FFF2-40B4-BE49-F238E27FC236}">
                <a16:creationId xmlns="" xmlns:a16="http://schemas.microsoft.com/office/drawing/2014/main" id="{BE24A045-CE62-4760-807A-F25F5DFD2B13}"/>
              </a:ext>
            </a:extLst>
          </p:cNvPr>
          <p:cNvSpPr/>
          <p:nvPr userDrawn="1"/>
        </p:nvSpPr>
        <p:spPr>
          <a:xfrm>
            <a:off x="-114" y="986084"/>
            <a:ext cx="12192114" cy="1901124"/>
          </a:xfrm>
          <a:custGeom>
            <a:avLst/>
            <a:gdLst>
              <a:gd name="connsiteX0" fmla="*/ 9540735 w 12205056"/>
              <a:gd name="connsiteY0" fmla="*/ 1783254 h 1897949"/>
              <a:gd name="connsiteX1" fmla="*/ 9497782 w 12205056"/>
              <a:gd name="connsiteY1" fmla="*/ 1788814 h 1897949"/>
              <a:gd name="connsiteX2" fmla="*/ 7548685 w 12205056"/>
              <a:gd name="connsiteY2" fmla="*/ 1897497 h 1897949"/>
              <a:gd name="connsiteX3" fmla="*/ 7295413 w 12205056"/>
              <a:gd name="connsiteY3" fmla="*/ 1891949 h 1897949"/>
              <a:gd name="connsiteX4" fmla="*/ 7557217 w 12205056"/>
              <a:gd name="connsiteY4" fmla="*/ 1891805 h 1897949"/>
              <a:gd name="connsiteX5" fmla="*/ 9170741 w 12205056"/>
              <a:gd name="connsiteY5" fmla="*/ 1816928 h 1897949"/>
              <a:gd name="connsiteX6" fmla="*/ 12205056 w 12205056"/>
              <a:gd name="connsiteY6" fmla="*/ 1188593 h 1897949"/>
              <a:gd name="connsiteX7" fmla="*/ 12205056 w 12205056"/>
              <a:gd name="connsiteY7" fmla="*/ 1438457 h 1897949"/>
              <a:gd name="connsiteX8" fmla="*/ 11992498 w 12205056"/>
              <a:gd name="connsiteY8" fmla="*/ 1473715 h 1897949"/>
              <a:gd name="connsiteX9" fmla="*/ 9950319 w 12205056"/>
              <a:gd name="connsiteY9" fmla="*/ 1745977 h 1897949"/>
              <a:gd name="connsiteX10" fmla="*/ 9540735 w 12205056"/>
              <a:gd name="connsiteY10" fmla="*/ 1783254 h 1897949"/>
              <a:gd name="connsiteX11" fmla="*/ 9870615 w 12205056"/>
              <a:gd name="connsiteY11" fmla="*/ 1740548 h 1897949"/>
              <a:gd name="connsiteX12" fmla="*/ 12116239 w 12205056"/>
              <a:gd name="connsiteY12" fmla="*/ 1221945 h 1897949"/>
              <a:gd name="connsiteX13" fmla="*/ 0 w 12205056"/>
              <a:gd name="connsiteY13" fmla="*/ 0 h 1897949"/>
              <a:gd name="connsiteX14" fmla="*/ 728110 w 12205056"/>
              <a:gd name="connsiteY14" fmla="*/ 299225 h 1897949"/>
              <a:gd name="connsiteX15" fmla="*/ 6761049 w 12205056"/>
              <a:gd name="connsiteY15" fmla="*/ 1868777 h 1897949"/>
              <a:gd name="connsiteX16" fmla="*/ 7153743 w 12205056"/>
              <a:gd name="connsiteY16" fmla="*/ 1888845 h 1897949"/>
              <a:gd name="connsiteX17" fmla="*/ 7295413 w 12205056"/>
              <a:gd name="connsiteY17" fmla="*/ 1891949 h 1897949"/>
              <a:gd name="connsiteX18" fmla="*/ 7153923 w 12205056"/>
              <a:gd name="connsiteY18" fmla="*/ 1892026 h 1897949"/>
              <a:gd name="connsiteX19" fmla="*/ 6754576 w 12205056"/>
              <a:gd name="connsiteY19" fmla="*/ 1883292 h 1897949"/>
              <a:gd name="connsiteX20" fmla="*/ 83445 w 12205056"/>
              <a:gd name="connsiteY20" fmla="*/ 559282 h 1897949"/>
              <a:gd name="connsiteX21" fmla="*/ 0 w 12205056"/>
              <a:gd name="connsiteY21" fmla="*/ 528277 h 1897949"/>
              <a:gd name="connsiteX0" fmla="*/ 9540735 w 12205056"/>
              <a:gd name="connsiteY0" fmla="*/ 1783254 h 1897949"/>
              <a:gd name="connsiteX1" fmla="*/ 9497782 w 12205056"/>
              <a:gd name="connsiteY1" fmla="*/ 1788814 h 1897949"/>
              <a:gd name="connsiteX2" fmla="*/ 7548685 w 12205056"/>
              <a:gd name="connsiteY2" fmla="*/ 1897497 h 1897949"/>
              <a:gd name="connsiteX3" fmla="*/ 7295413 w 12205056"/>
              <a:gd name="connsiteY3" fmla="*/ 1891949 h 1897949"/>
              <a:gd name="connsiteX4" fmla="*/ 7557217 w 12205056"/>
              <a:gd name="connsiteY4" fmla="*/ 1891805 h 1897949"/>
              <a:gd name="connsiteX5" fmla="*/ 9170741 w 12205056"/>
              <a:gd name="connsiteY5" fmla="*/ 1816928 h 1897949"/>
              <a:gd name="connsiteX6" fmla="*/ 9540735 w 12205056"/>
              <a:gd name="connsiteY6" fmla="*/ 1783254 h 1897949"/>
              <a:gd name="connsiteX7" fmla="*/ 12205056 w 12205056"/>
              <a:gd name="connsiteY7" fmla="*/ 1188593 h 1897949"/>
              <a:gd name="connsiteX8" fmla="*/ 12205056 w 12205056"/>
              <a:gd name="connsiteY8" fmla="*/ 1438457 h 1897949"/>
              <a:gd name="connsiteX9" fmla="*/ 11992498 w 12205056"/>
              <a:gd name="connsiteY9" fmla="*/ 1473715 h 1897949"/>
              <a:gd name="connsiteX10" fmla="*/ 9950319 w 12205056"/>
              <a:gd name="connsiteY10" fmla="*/ 1745977 h 1897949"/>
              <a:gd name="connsiteX11" fmla="*/ 9540735 w 12205056"/>
              <a:gd name="connsiteY11" fmla="*/ 1783254 h 1897949"/>
              <a:gd name="connsiteX12" fmla="*/ 9870615 w 12205056"/>
              <a:gd name="connsiteY12" fmla="*/ 1740548 h 1897949"/>
              <a:gd name="connsiteX13" fmla="*/ 12116239 w 12205056"/>
              <a:gd name="connsiteY13" fmla="*/ 1221945 h 1897949"/>
              <a:gd name="connsiteX14" fmla="*/ 12205056 w 12205056"/>
              <a:gd name="connsiteY14" fmla="*/ 1188593 h 1897949"/>
              <a:gd name="connsiteX15" fmla="*/ 0 w 12205056"/>
              <a:gd name="connsiteY15" fmla="*/ 0 h 1897949"/>
              <a:gd name="connsiteX16" fmla="*/ 728110 w 12205056"/>
              <a:gd name="connsiteY16" fmla="*/ 299225 h 1897949"/>
              <a:gd name="connsiteX17" fmla="*/ 6761049 w 12205056"/>
              <a:gd name="connsiteY17" fmla="*/ 1868777 h 1897949"/>
              <a:gd name="connsiteX18" fmla="*/ 7153743 w 12205056"/>
              <a:gd name="connsiteY18" fmla="*/ 1888845 h 1897949"/>
              <a:gd name="connsiteX19" fmla="*/ 7295413 w 12205056"/>
              <a:gd name="connsiteY19" fmla="*/ 1891949 h 1897949"/>
              <a:gd name="connsiteX20" fmla="*/ 7153923 w 12205056"/>
              <a:gd name="connsiteY20" fmla="*/ 1892026 h 1897949"/>
              <a:gd name="connsiteX21" fmla="*/ 6754576 w 12205056"/>
              <a:gd name="connsiteY21" fmla="*/ 1883292 h 1897949"/>
              <a:gd name="connsiteX22" fmla="*/ 83445 w 12205056"/>
              <a:gd name="connsiteY22" fmla="*/ 559282 h 1897949"/>
              <a:gd name="connsiteX23" fmla="*/ 0 w 12205056"/>
              <a:gd name="connsiteY23" fmla="*/ 528277 h 1897949"/>
              <a:gd name="connsiteX24" fmla="*/ 0 w 12205056"/>
              <a:gd name="connsiteY24" fmla="*/ 0 h 1897949"/>
              <a:gd name="connsiteX0" fmla="*/ 9540735 w 12205056"/>
              <a:gd name="connsiteY0" fmla="*/ 1783254 h 1897949"/>
              <a:gd name="connsiteX1" fmla="*/ 9497782 w 12205056"/>
              <a:gd name="connsiteY1" fmla="*/ 1788814 h 1897949"/>
              <a:gd name="connsiteX2" fmla="*/ 7548685 w 12205056"/>
              <a:gd name="connsiteY2" fmla="*/ 1897497 h 1897949"/>
              <a:gd name="connsiteX3" fmla="*/ 7295413 w 12205056"/>
              <a:gd name="connsiteY3" fmla="*/ 1891949 h 1897949"/>
              <a:gd name="connsiteX4" fmla="*/ 7557217 w 12205056"/>
              <a:gd name="connsiteY4" fmla="*/ 1891805 h 1897949"/>
              <a:gd name="connsiteX5" fmla="*/ 9170741 w 12205056"/>
              <a:gd name="connsiteY5" fmla="*/ 1816928 h 1897949"/>
              <a:gd name="connsiteX6" fmla="*/ 9540735 w 12205056"/>
              <a:gd name="connsiteY6" fmla="*/ 1783254 h 1897949"/>
              <a:gd name="connsiteX7" fmla="*/ 12205056 w 12205056"/>
              <a:gd name="connsiteY7" fmla="*/ 1188593 h 1897949"/>
              <a:gd name="connsiteX8" fmla="*/ 12205056 w 12205056"/>
              <a:gd name="connsiteY8" fmla="*/ 1438457 h 1897949"/>
              <a:gd name="connsiteX9" fmla="*/ 11992498 w 12205056"/>
              <a:gd name="connsiteY9" fmla="*/ 1473715 h 1897949"/>
              <a:gd name="connsiteX10" fmla="*/ 9950319 w 12205056"/>
              <a:gd name="connsiteY10" fmla="*/ 1745977 h 1897949"/>
              <a:gd name="connsiteX11" fmla="*/ 9540735 w 12205056"/>
              <a:gd name="connsiteY11" fmla="*/ 1783254 h 1897949"/>
              <a:gd name="connsiteX12" fmla="*/ 9870615 w 12205056"/>
              <a:gd name="connsiteY12" fmla="*/ 1740548 h 1897949"/>
              <a:gd name="connsiteX13" fmla="*/ 12116239 w 12205056"/>
              <a:gd name="connsiteY13" fmla="*/ 1221945 h 1897949"/>
              <a:gd name="connsiteX14" fmla="*/ 12205056 w 12205056"/>
              <a:gd name="connsiteY14" fmla="*/ 1188593 h 1897949"/>
              <a:gd name="connsiteX15" fmla="*/ 0 w 12205056"/>
              <a:gd name="connsiteY15" fmla="*/ 0 h 1897949"/>
              <a:gd name="connsiteX16" fmla="*/ 728110 w 12205056"/>
              <a:gd name="connsiteY16" fmla="*/ 299225 h 1897949"/>
              <a:gd name="connsiteX17" fmla="*/ 6761049 w 12205056"/>
              <a:gd name="connsiteY17" fmla="*/ 1868777 h 1897949"/>
              <a:gd name="connsiteX18" fmla="*/ 7153743 w 12205056"/>
              <a:gd name="connsiteY18" fmla="*/ 1888845 h 1897949"/>
              <a:gd name="connsiteX19" fmla="*/ 7295413 w 12205056"/>
              <a:gd name="connsiteY19" fmla="*/ 1891949 h 1897949"/>
              <a:gd name="connsiteX20" fmla="*/ 7153923 w 12205056"/>
              <a:gd name="connsiteY20" fmla="*/ 1892026 h 1897949"/>
              <a:gd name="connsiteX21" fmla="*/ 6754576 w 12205056"/>
              <a:gd name="connsiteY21" fmla="*/ 1883292 h 1897949"/>
              <a:gd name="connsiteX22" fmla="*/ 745596 w 12205056"/>
              <a:gd name="connsiteY22" fmla="*/ 830449 h 1897949"/>
              <a:gd name="connsiteX23" fmla="*/ 0 w 12205056"/>
              <a:gd name="connsiteY23" fmla="*/ 528277 h 1897949"/>
              <a:gd name="connsiteX24" fmla="*/ 0 w 12205056"/>
              <a:gd name="connsiteY24" fmla="*/ 0 h 1897949"/>
              <a:gd name="connsiteX0" fmla="*/ 9540735 w 12205056"/>
              <a:gd name="connsiteY0" fmla="*/ 1783254 h 1897949"/>
              <a:gd name="connsiteX1" fmla="*/ 9497782 w 12205056"/>
              <a:gd name="connsiteY1" fmla="*/ 1788814 h 1897949"/>
              <a:gd name="connsiteX2" fmla="*/ 7548685 w 12205056"/>
              <a:gd name="connsiteY2" fmla="*/ 1897497 h 1897949"/>
              <a:gd name="connsiteX3" fmla="*/ 7295413 w 12205056"/>
              <a:gd name="connsiteY3" fmla="*/ 1891949 h 1897949"/>
              <a:gd name="connsiteX4" fmla="*/ 7557217 w 12205056"/>
              <a:gd name="connsiteY4" fmla="*/ 1891805 h 1897949"/>
              <a:gd name="connsiteX5" fmla="*/ 9170741 w 12205056"/>
              <a:gd name="connsiteY5" fmla="*/ 1816928 h 1897949"/>
              <a:gd name="connsiteX6" fmla="*/ 9540735 w 12205056"/>
              <a:gd name="connsiteY6" fmla="*/ 1783254 h 1897949"/>
              <a:gd name="connsiteX7" fmla="*/ 12205056 w 12205056"/>
              <a:gd name="connsiteY7" fmla="*/ 1188593 h 1897949"/>
              <a:gd name="connsiteX8" fmla="*/ 12205056 w 12205056"/>
              <a:gd name="connsiteY8" fmla="*/ 1438457 h 1897949"/>
              <a:gd name="connsiteX9" fmla="*/ 11992498 w 12205056"/>
              <a:gd name="connsiteY9" fmla="*/ 1473715 h 1897949"/>
              <a:gd name="connsiteX10" fmla="*/ 9950319 w 12205056"/>
              <a:gd name="connsiteY10" fmla="*/ 1745977 h 1897949"/>
              <a:gd name="connsiteX11" fmla="*/ 9540735 w 12205056"/>
              <a:gd name="connsiteY11" fmla="*/ 1783254 h 1897949"/>
              <a:gd name="connsiteX12" fmla="*/ 9870615 w 12205056"/>
              <a:gd name="connsiteY12" fmla="*/ 1740548 h 1897949"/>
              <a:gd name="connsiteX13" fmla="*/ 12116239 w 12205056"/>
              <a:gd name="connsiteY13" fmla="*/ 1221945 h 1897949"/>
              <a:gd name="connsiteX14" fmla="*/ 12205056 w 12205056"/>
              <a:gd name="connsiteY14" fmla="*/ 1188593 h 1897949"/>
              <a:gd name="connsiteX15" fmla="*/ 0 w 12205056"/>
              <a:gd name="connsiteY15" fmla="*/ 0 h 1897949"/>
              <a:gd name="connsiteX16" fmla="*/ 728110 w 12205056"/>
              <a:gd name="connsiteY16" fmla="*/ 299225 h 1897949"/>
              <a:gd name="connsiteX17" fmla="*/ 6761049 w 12205056"/>
              <a:gd name="connsiteY17" fmla="*/ 1868777 h 1897949"/>
              <a:gd name="connsiteX18" fmla="*/ 7153743 w 12205056"/>
              <a:gd name="connsiteY18" fmla="*/ 1888845 h 1897949"/>
              <a:gd name="connsiteX19" fmla="*/ 7295413 w 12205056"/>
              <a:gd name="connsiteY19" fmla="*/ 1891949 h 1897949"/>
              <a:gd name="connsiteX20" fmla="*/ 7153923 w 12205056"/>
              <a:gd name="connsiteY20" fmla="*/ 1892026 h 1897949"/>
              <a:gd name="connsiteX21" fmla="*/ 6754576 w 12205056"/>
              <a:gd name="connsiteY21" fmla="*/ 1883292 h 1897949"/>
              <a:gd name="connsiteX22" fmla="*/ 745596 w 12205056"/>
              <a:gd name="connsiteY22" fmla="*/ 830449 h 1897949"/>
              <a:gd name="connsiteX23" fmla="*/ 0 w 12205056"/>
              <a:gd name="connsiteY23" fmla="*/ 528277 h 1897949"/>
              <a:gd name="connsiteX24" fmla="*/ 0 w 12205056"/>
              <a:gd name="connsiteY24" fmla="*/ 0 h 1897949"/>
              <a:gd name="connsiteX0" fmla="*/ 9540735 w 12205056"/>
              <a:gd name="connsiteY0" fmla="*/ 1783254 h 1897949"/>
              <a:gd name="connsiteX1" fmla="*/ 9497782 w 12205056"/>
              <a:gd name="connsiteY1" fmla="*/ 1788814 h 1897949"/>
              <a:gd name="connsiteX2" fmla="*/ 7548685 w 12205056"/>
              <a:gd name="connsiteY2" fmla="*/ 1897497 h 1897949"/>
              <a:gd name="connsiteX3" fmla="*/ 7295413 w 12205056"/>
              <a:gd name="connsiteY3" fmla="*/ 1891949 h 1897949"/>
              <a:gd name="connsiteX4" fmla="*/ 7557217 w 12205056"/>
              <a:gd name="connsiteY4" fmla="*/ 1891805 h 1897949"/>
              <a:gd name="connsiteX5" fmla="*/ 9170741 w 12205056"/>
              <a:gd name="connsiteY5" fmla="*/ 1816928 h 1897949"/>
              <a:gd name="connsiteX6" fmla="*/ 9540735 w 12205056"/>
              <a:gd name="connsiteY6" fmla="*/ 1783254 h 1897949"/>
              <a:gd name="connsiteX7" fmla="*/ 12205056 w 12205056"/>
              <a:gd name="connsiteY7" fmla="*/ 1188593 h 1897949"/>
              <a:gd name="connsiteX8" fmla="*/ 12205056 w 12205056"/>
              <a:gd name="connsiteY8" fmla="*/ 1438457 h 1897949"/>
              <a:gd name="connsiteX9" fmla="*/ 11992498 w 12205056"/>
              <a:gd name="connsiteY9" fmla="*/ 1473715 h 1897949"/>
              <a:gd name="connsiteX10" fmla="*/ 9950319 w 12205056"/>
              <a:gd name="connsiteY10" fmla="*/ 1745977 h 1897949"/>
              <a:gd name="connsiteX11" fmla="*/ 9540735 w 12205056"/>
              <a:gd name="connsiteY11" fmla="*/ 1783254 h 1897949"/>
              <a:gd name="connsiteX12" fmla="*/ 9870615 w 12205056"/>
              <a:gd name="connsiteY12" fmla="*/ 1740548 h 1897949"/>
              <a:gd name="connsiteX13" fmla="*/ 12116239 w 12205056"/>
              <a:gd name="connsiteY13" fmla="*/ 1221945 h 1897949"/>
              <a:gd name="connsiteX14" fmla="*/ 12205056 w 12205056"/>
              <a:gd name="connsiteY14" fmla="*/ 1188593 h 1897949"/>
              <a:gd name="connsiteX15" fmla="*/ 0 w 12205056"/>
              <a:gd name="connsiteY15" fmla="*/ 0 h 1897949"/>
              <a:gd name="connsiteX16" fmla="*/ 728110 w 12205056"/>
              <a:gd name="connsiteY16" fmla="*/ 299225 h 1897949"/>
              <a:gd name="connsiteX17" fmla="*/ 6761049 w 12205056"/>
              <a:gd name="connsiteY17" fmla="*/ 1868777 h 1897949"/>
              <a:gd name="connsiteX18" fmla="*/ 7153743 w 12205056"/>
              <a:gd name="connsiteY18" fmla="*/ 1888845 h 1897949"/>
              <a:gd name="connsiteX19" fmla="*/ 7295413 w 12205056"/>
              <a:gd name="connsiteY19" fmla="*/ 1891949 h 1897949"/>
              <a:gd name="connsiteX20" fmla="*/ 7153923 w 12205056"/>
              <a:gd name="connsiteY20" fmla="*/ 1892026 h 1897949"/>
              <a:gd name="connsiteX21" fmla="*/ 6754576 w 12205056"/>
              <a:gd name="connsiteY21" fmla="*/ 1883292 h 1897949"/>
              <a:gd name="connsiteX22" fmla="*/ 121281 w 12205056"/>
              <a:gd name="connsiteY22" fmla="*/ 351177 h 1897949"/>
              <a:gd name="connsiteX23" fmla="*/ 0 w 12205056"/>
              <a:gd name="connsiteY23" fmla="*/ 528277 h 1897949"/>
              <a:gd name="connsiteX24" fmla="*/ 0 w 12205056"/>
              <a:gd name="connsiteY24" fmla="*/ 0 h 1897949"/>
              <a:gd name="connsiteX0" fmla="*/ 9540735 w 12205056"/>
              <a:gd name="connsiteY0" fmla="*/ 1783254 h 1897949"/>
              <a:gd name="connsiteX1" fmla="*/ 9497782 w 12205056"/>
              <a:gd name="connsiteY1" fmla="*/ 1788814 h 1897949"/>
              <a:gd name="connsiteX2" fmla="*/ 7548685 w 12205056"/>
              <a:gd name="connsiteY2" fmla="*/ 1897497 h 1897949"/>
              <a:gd name="connsiteX3" fmla="*/ 7295413 w 12205056"/>
              <a:gd name="connsiteY3" fmla="*/ 1891949 h 1897949"/>
              <a:gd name="connsiteX4" fmla="*/ 7557217 w 12205056"/>
              <a:gd name="connsiteY4" fmla="*/ 1891805 h 1897949"/>
              <a:gd name="connsiteX5" fmla="*/ 9170741 w 12205056"/>
              <a:gd name="connsiteY5" fmla="*/ 1816928 h 1897949"/>
              <a:gd name="connsiteX6" fmla="*/ 9540735 w 12205056"/>
              <a:gd name="connsiteY6" fmla="*/ 1783254 h 1897949"/>
              <a:gd name="connsiteX7" fmla="*/ 12205056 w 12205056"/>
              <a:gd name="connsiteY7" fmla="*/ 1188593 h 1897949"/>
              <a:gd name="connsiteX8" fmla="*/ 12205056 w 12205056"/>
              <a:gd name="connsiteY8" fmla="*/ 1438457 h 1897949"/>
              <a:gd name="connsiteX9" fmla="*/ 11992498 w 12205056"/>
              <a:gd name="connsiteY9" fmla="*/ 1473715 h 1897949"/>
              <a:gd name="connsiteX10" fmla="*/ 9950319 w 12205056"/>
              <a:gd name="connsiteY10" fmla="*/ 1745977 h 1897949"/>
              <a:gd name="connsiteX11" fmla="*/ 9540735 w 12205056"/>
              <a:gd name="connsiteY11" fmla="*/ 1783254 h 1897949"/>
              <a:gd name="connsiteX12" fmla="*/ 9870615 w 12205056"/>
              <a:gd name="connsiteY12" fmla="*/ 1740548 h 1897949"/>
              <a:gd name="connsiteX13" fmla="*/ 12116239 w 12205056"/>
              <a:gd name="connsiteY13" fmla="*/ 1221945 h 1897949"/>
              <a:gd name="connsiteX14" fmla="*/ 12205056 w 12205056"/>
              <a:gd name="connsiteY14" fmla="*/ 1188593 h 1897949"/>
              <a:gd name="connsiteX15" fmla="*/ 0 w 12205056"/>
              <a:gd name="connsiteY15" fmla="*/ 0 h 1897949"/>
              <a:gd name="connsiteX16" fmla="*/ 728110 w 12205056"/>
              <a:gd name="connsiteY16" fmla="*/ 299225 h 1897949"/>
              <a:gd name="connsiteX17" fmla="*/ 6761049 w 12205056"/>
              <a:gd name="connsiteY17" fmla="*/ 1868777 h 1897949"/>
              <a:gd name="connsiteX18" fmla="*/ 7153743 w 12205056"/>
              <a:gd name="connsiteY18" fmla="*/ 1888845 h 1897949"/>
              <a:gd name="connsiteX19" fmla="*/ 7295413 w 12205056"/>
              <a:gd name="connsiteY19" fmla="*/ 1891949 h 1897949"/>
              <a:gd name="connsiteX20" fmla="*/ 7153923 w 12205056"/>
              <a:gd name="connsiteY20" fmla="*/ 1892026 h 1897949"/>
              <a:gd name="connsiteX21" fmla="*/ 6754576 w 12205056"/>
              <a:gd name="connsiteY21" fmla="*/ 1883292 h 1897949"/>
              <a:gd name="connsiteX22" fmla="*/ 121281 w 12205056"/>
              <a:gd name="connsiteY22" fmla="*/ 351177 h 1897949"/>
              <a:gd name="connsiteX23" fmla="*/ 0 w 12205056"/>
              <a:gd name="connsiteY23" fmla="*/ 528277 h 1897949"/>
              <a:gd name="connsiteX24" fmla="*/ 0 w 12205056"/>
              <a:gd name="connsiteY24" fmla="*/ 0 h 1897949"/>
              <a:gd name="connsiteX0" fmla="*/ 9553347 w 12217668"/>
              <a:gd name="connsiteY0" fmla="*/ 1783254 h 1897949"/>
              <a:gd name="connsiteX1" fmla="*/ 9510394 w 12217668"/>
              <a:gd name="connsiteY1" fmla="*/ 1788814 h 1897949"/>
              <a:gd name="connsiteX2" fmla="*/ 7561297 w 12217668"/>
              <a:gd name="connsiteY2" fmla="*/ 1897497 h 1897949"/>
              <a:gd name="connsiteX3" fmla="*/ 7308025 w 12217668"/>
              <a:gd name="connsiteY3" fmla="*/ 1891949 h 1897949"/>
              <a:gd name="connsiteX4" fmla="*/ 7569829 w 12217668"/>
              <a:gd name="connsiteY4" fmla="*/ 1891805 h 1897949"/>
              <a:gd name="connsiteX5" fmla="*/ 9183353 w 12217668"/>
              <a:gd name="connsiteY5" fmla="*/ 1816928 h 1897949"/>
              <a:gd name="connsiteX6" fmla="*/ 9553347 w 12217668"/>
              <a:gd name="connsiteY6" fmla="*/ 1783254 h 1897949"/>
              <a:gd name="connsiteX7" fmla="*/ 12217668 w 12217668"/>
              <a:gd name="connsiteY7" fmla="*/ 1188593 h 1897949"/>
              <a:gd name="connsiteX8" fmla="*/ 12217668 w 12217668"/>
              <a:gd name="connsiteY8" fmla="*/ 1438457 h 1897949"/>
              <a:gd name="connsiteX9" fmla="*/ 12005110 w 12217668"/>
              <a:gd name="connsiteY9" fmla="*/ 1473715 h 1897949"/>
              <a:gd name="connsiteX10" fmla="*/ 9962931 w 12217668"/>
              <a:gd name="connsiteY10" fmla="*/ 1745977 h 1897949"/>
              <a:gd name="connsiteX11" fmla="*/ 9553347 w 12217668"/>
              <a:gd name="connsiteY11" fmla="*/ 1783254 h 1897949"/>
              <a:gd name="connsiteX12" fmla="*/ 9883227 w 12217668"/>
              <a:gd name="connsiteY12" fmla="*/ 1740548 h 1897949"/>
              <a:gd name="connsiteX13" fmla="*/ 12128851 w 12217668"/>
              <a:gd name="connsiteY13" fmla="*/ 1221945 h 1897949"/>
              <a:gd name="connsiteX14" fmla="*/ 12217668 w 12217668"/>
              <a:gd name="connsiteY14" fmla="*/ 1188593 h 1897949"/>
              <a:gd name="connsiteX15" fmla="*/ 12612 w 12217668"/>
              <a:gd name="connsiteY15" fmla="*/ 0 h 1897949"/>
              <a:gd name="connsiteX16" fmla="*/ 740722 w 12217668"/>
              <a:gd name="connsiteY16" fmla="*/ 299225 h 1897949"/>
              <a:gd name="connsiteX17" fmla="*/ 6773661 w 12217668"/>
              <a:gd name="connsiteY17" fmla="*/ 1868777 h 1897949"/>
              <a:gd name="connsiteX18" fmla="*/ 7166355 w 12217668"/>
              <a:gd name="connsiteY18" fmla="*/ 1888845 h 1897949"/>
              <a:gd name="connsiteX19" fmla="*/ 7308025 w 12217668"/>
              <a:gd name="connsiteY19" fmla="*/ 1891949 h 1897949"/>
              <a:gd name="connsiteX20" fmla="*/ 7166535 w 12217668"/>
              <a:gd name="connsiteY20" fmla="*/ 1892026 h 1897949"/>
              <a:gd name="connsiteX21" fmla="*/ 6767188 w 12217668"/>
              <a:gd name="connsiteY21" fmla="*/ 1883292 h 1897949"/>
              <a:gd name="connsiteX22" fmla="*/ 133893 w 12217668"/>
              <a:gd name="connsiteY22" fmla="*/ 351177 h 1897949"/>
              <a:gd name="connsiteX23" fmla="*/ 0 w 12217668"/>
              <a:gd name="connsiteY23" fmla="*/ 307560 h 1897949"/>
              <a:gd name="connsiteX24" fmla="*/ 12612 w 12217668"/>
              <a:gd name="connsiteY24" fmla="*/ 0 h 1897949"/>
              <a:gd name="connsiteX0" fmla="*/ 9553461 w 12217782"/>
              <a:gd name="connsiteY0" fmla="*/ 1786429 h 1901124"/>
              <a:gd name="connsiteX1" fmla="*/ 9510508 w 12217782"/>
              <a:gd name="connsiteY1" fmla="*/ 1791989 h 1901124"/>
              <a:gd name="connsiteX2" fmla="*/ 7561411 w 12217782"/>
              <a:gd name="connsiteY2" fmla="*/ 1900672 h 1901124"/>
              <a:gd name="connsiteX3" fmla="*/ 7308139 w 12217782"/>
              <a:gd name="connsiteY3" fmla="*/ 1895124 h 1901124"/>
              <a:gd name="connsiteX4" fmla="*/ 7569943 w 12217782"/>
              <a:gd name="connsiteY4" fmla="*/ 1894980 h 1901124"/>
              <a:gd name="connsiteX5" fmla="*/ 9183467 w 12217782"/>
              <a:gd name="connsiteY5" fmla="*/ 1820103 h 1901124"/>
              <a:gd name="connsiteX6" fmla="*/ 9553461 w 12217782"/>
              <a:gd name="connsiteY6" fmla="*/ 1786429 h 1901124"/>
              <a:gd name="connsiteX7" fmla="*/ 12217782 w 12217782"/>
              <a:gd name="connsiteY7" fmla="*/ 1191768 h 1901124"/>
              <a:gd name="connsiteX8" fmla="*/ 12217782 w 12217782"/>
              <a:gd name="connsiteY8" fmla="*/ 1441632 h 1901124"/>
              <a:gd name="connsiteX9" fmla="*/ 12005224 w 12217782"/>
              <a:gd name="connsiteY9" fmla="*/ 1476890 h 1901124"/>
              <a:gd name="connsiteX10" fmla="*/ 9963045 w 12217782"/>
              <a:gd name="connsiteY10" fmla="*/ 1749152 h 1901124"/>
              <a:gd name="connsiteX11" fmla="*/ 9553461 w 12217782"/>
              <a:gd name="connsiteY11" fmla="*/ 1786429 h 1901124"/>
              <a:gd name="connsiteX12" fmla="*/ 9883341 w 12217782"/>
              <a:gd name="connsiteY12" fmla="*/ 1743723 h 1901124"/>
              <a:gd name="connsiteX13" fmla="*/ 12128965 w 12217782"/>
              <a:gd name="connsiteY13" fmla="*/ 1225120 h 1901124"/>
              <a:gd name="connsiteX14" fmla="*/ 12217782 w 12217782"/>
              <a:gd name="connsiteY14" fmla="*/ 1191768 h 1901124"/>
              <a:gd name="connsiteX15" fmla="*/ 0 w 12217782"/>
              <a:gd name="connsiteY15" fmla="*/ 0 h 1901124"/>
              <a:gd name="connsiteX16" fmla="*/ 740836 w 12217782"/>
              <a:gd name="connsiteY16" fmla="*/ 302400 h 1901124"/>
              <a:gd name="connsiteX17" fmla="*/ 6773775 w 12217782"/>
              <a:gd name="connsiteY17" fmla="*/ 1871952 h 1901124"/>
              <a:gd name="connsiteX18" fmla="*/ 7166469 w 12217782"/>
              <a:gd name="connsiteY18" fmla="*/ 1892020 h 1901124"/>
              <a:gd name="connsiteX19" fmla="*/ 7308139 w 12217782"/>
              <a:gd name="connsiteY19" fmla="*/ 1895124 h 1901124"/>
              <a:gd name="connsiteX20" fmla="*/ 7166649 w 12217782"/>
              <a:gd name="connsiteY20" fmla="*/ 1895201 h 1901124"/>
              <a:gd name="connsiteX21" fmla="*/ 6767302 w 12217782"/>
              <a:gd name="connsiteY21" fmla="*/ 1886467 h 1901124"/>
              <a:gd name="connsiteX22" fmla="*/ 134007 w 12217782"/>
              <a:gd name="connsiteY22" fmla="*/ 354352 h 1901124"/>
              <a:gd name="connsiteX23" fmla="*/ 114 w 12217782"/>
              <a:gd name="connsiteY23" fmla="*/ 310735 h 1901124"/>
              <a:gd name="connsiteX24" fmla="*/ 0 w 12217782"/>
              <a:gd name="connsiteY24" fmla="*/ 0 h 190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217782" h="1901124">
                <a:moveTo>
                  <a:pt x="9553461" y="1786429"/>
                </a:moveTo>
                <a:lnTo>
                  <a:pt x="9510508" y="1791989"/>
                </a:lnTo>
                <a:cubicBezTo>
                  <a:pt x="8882048" y="1865830"/>
                  <a:pt x="8220578" y="1905886"/>
                  <a:pt x="7561411" y="1900672"/>
                </a:cubicBezTo>
                <a:lnTo>
                  <a:pt x="7308139" y="1895124"/>
                </a:lnTo>
                <a:lnTo>
                  <a:pt x="7569943" y="1894980"/>
                </a:lnTo>
                <a:cubicBezTo>
                  <a:pt x="8109432" y="1889062"/>
                  <a:pt x="8654229" y="1861338"/>
                  <a:pt x="9183467" y="1820103"/>
                </a:cubicBezTo>
                <a:lnTo>
                  <a:pt x="9553461" y="1786429"/>
                </a:lnTo>
                <a:close/>
                <a:moveTo>
                  <a:pt x="12217782" y="1191768"/>
                </a:moveTo>
                <a:lnTo>
                  <a:pt x="12217782" y="1441632"/>
                </a:lnTo>
                <a:lnTo>
                  <a:pt x="12005224" y="1476890"/>
                </a:lnTo>
                <a:cubicBezTo>
                  <a:pt x="11429940" y="1570056"/>
                  <a:pt x="10725736" y="1670140"/>
                  <a:pt x="9963045" y="1749152"/>
                </a:cubicBezTo>
                <a:lnTo>
                  <a:pt x="9553461" y="1786429"/>
                </a:lnTo>
                <a:lnTo>
                  <a:pt x="9883341" y="1743723"/>
                </a:lnTo>
                <a:cubicBezTo>
                  <a:pt x="10742723" y="1622069"/>
                  <a:pt x="11523563" y="1438697"/>
                  <a:pt x="12128965" y="1225120"/>
                </a:cubicBezTo>
                <a:lnTo>
                  <a:pt x="12217782" y="1191768"/>
                </a:lnTo>
                <a:close/>
                <a:moveTo>
                  <a:pt x="0" y="0"/>
                </a:moveTo>
                <a:lnTo>
                  <a:pt x="740836" y="302400"/>
                </a:lnTo>
                <a:cubicBezTo>
                  <a:pt x="2731793" y="1090151"/>
                  <a:pt x="4950622" y="1750910"/>
                  <a:pt x="6773775" y="1871952"/>
                </a:cubicBezTo>
                <a:cubicBezTo>
                  <a:pt x="6904110" y="1880605"/>
                  <a:pt x="7035103" y="1887264"/>
                  <a:pt x="7166469" y="1892020"/>
                </a:cubicBezTo>
                <a:lnTo>
                  <a:pt x="7308139" y="1895124"/>
                </a:lnTo>
                <a:lnTo>
                  <a:pt x="7166649" y="1895201"/>
                </a:lnTo>
                <a:cubicBezTo>
                  <a:pt x="7032766" y="1893825"/>
                  <a:pt x="6899542" y="1890957"/>
                  <a:pt x="6767302" y="1886467"/>
                </a:cubicBezTo>
                <a:cubicBezTo>
                  <a:pt x="4783694" y="1819115"/>
                  <a:pt x="1979881" y="957880"/>
                  <a:pt x="134007" y="354352"/>
                </a:cubicBezTo>
                <a:lnTo>
                  <a:pt x="114" y="310735"/>
                </a:lnTo>
                <a:lnTo>
                  <a:pt x="0" y="0"/>
                </a:lnTo>
                <a:close/>
              </a:path>
            </a:pathLst>
          </a:custGeom>
          <a:solidFill>
            <a:schemeClr val="accent1">
              <a:alpha val="27000"/>
            </a:schemeClr>
          </a:solidFill>
          <a:ln w="31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dirty="0">
              <a:latin typeface="阿里巴巴普惠体 Heavy" panose="00020600040101010101" pitchFamily="18" charset="-122"/>
            </a:endParaRPr>
          </a:p>
        </p:txBody>
      </p:sp>
      <p:sp>
        <p:nvSpPr>
          <p:cNvPr id="133" name="任意多边形: 形状 132">
            <a:extLst>
              <a:ext uri="{FF2B5EF4-FFF2-40B4-BE49-F238E27FC236}">
                <a16:creationId xmlns="" xmlns:a16="http://schemas.microsoft.com/office/drawing/2014/main" id="{7BA3EEFA-D28D-4E3D-9256-528217D0E914}"/>
              </a:ext>
            </a:extLst>
          </p:cNvPr>
          <p:cNvSpPr/>
          <p:nvPr userDrawn="1"/>
        </p:nvSpPr>
        <p:spPr>
          <a:xfrm>
            <a:off x="0" y="0"/>
            <a:ext cx="12191552" cy="2853944"/>
          </a:xfrm>
          <a:custGeom>
            <a:avLst/>
            <a:gdLst>
              <a:gd name="connsiteX0" fmla="*/ 0 w 12191552"/>
              <a:gd name="connsiteY0" fmla="*/ 0 h 2853944"/>
              <a:gd name="connsiteX1" fmla="*/ 12191552 w 12191552"/>
              <a:gd name="connsiteY1" fmla="*/ 0 h 2853944"/>
              <a:gd name="connsiteX2" fmla="*/ 12190810 w 12191552"/>
              <a:gd name="connsiteY2" fmla="*/ 817413 h 2853944"/>
              <a:gd name="connsiteX3" fmla="*/ 12189619 w 12191552"/>
              <a:gd name="connsiteY3" fmla="*/ 2128689 h 2853944"/>
              <a:gd name="connsiteX4" fmla="*/ 11953271 w 12191552"/>
              <a:gd name="connsiteY4" fmla="*/ 2215605 h 2853944"/>
              <a:gd name="connsiteX5" fmla="*/ 7429745 w 12191552"/>
              <a:gd name="connsiteY5" fmla="*/ 2851926 h 2853944"/>
              <a:gd name="connsiteX6" fmla="*/ 75784 w 12191552"/>
              <a:gd name="connsiteY6" fmla="*/ 967191 h 2853944"/>
              <a:gd name="connsiteX7" fmla="*/ 0 w 12191552"/>
              <a:gd name="connsiteY7" fmla="*/ 940635 h 2853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552" h="2853944">
                <a:moveTo>
                  <a:pt x="0" y="0"/>
                </a:moveTo>
                <a:lnTo>
                  <a:pt x="12191552" y="0"/>
                </a:lnTo>
                <a:lnTo>
                  <a:pt x="12190810" y="817413"/>
                </a:lnTo>
                <a:cubicBezTo>
                  <a:pt x="12190214" y="1253315"/>
                  <a:pt x="12189619" y="1689216"/>
                  <a:pt x="12189619" y="2128689"/>
                </a:cubicBezTo>
                <a:cubicBezTo>
                  <a:pt x="12111630" y="2156868"/>
                  <a:pt x="12055605" y="2186505"/>
                  <a:pt x="11953271" y="2215605"/>
                </a:cubicBezTo>
                <a:cubicBezTo>
                  <a:pt x="11121603" y="2452102"/>
                  <a:pt x="10148260" y="2782441"/>
                  <a:pt x="7429745" y="2851926"/>
                </a:cubicBezTo>
                <a:cubicBezTo>
                  <a:pt x="4620616" y="2923727"/>
                  <a:pt x="254098" y="1056248"/>
                  <a:pt x="75784" y="967191"/>
                </a:cubicBezTo>
                <a:lnTo>
                  <a:pt x="0" y="940635"/>
                </a:lnTo>
                <a:close/>
              </a:path>
            </a:pathLst>
          </a:cu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阿里巴巴普惠体 Heavy" panose="00020600040101010101" pitchFamily="18" charset="-122"/>
            </a:endParaRPr>
          </a:p>
        </p:txBody>
      </p:sp>
      <p:sp>
        <p:nvSpPr>
          <p:cNvPr id="146" name="标题 25">
            <a:extLst>
              <a:ext uri="{FF2B5EF4-FFF2-40B4-BE49-F238E27FC236}">
                <a16:creationId xmlns="" xmlns:a16="http://schemas.microsoft.com/office/drawing/2014/main" id="{A7B09E67-52C4-4606-B5D8-3200E1EA066B}"/>
              </a:ext>
            </a:extLst>
          </p:cNvPr>
          <p:cNvSpPr>
            <a:spLocks noGrp="1"/>
          </p:cNvSpPr>
          <p:nvPr>
            <p:ph type="title" hasCustomPrompt="1"/>
          </p:nvPr>
        </p:nvSpPr>
        <p:spPr>
          <a:xfrm>
            <a:off x="577850" y="3938929"/>
            <a:ext cx="11036300" cy="769441"/>
          </a:xfrm>
        </p:spPr>
        <p:txBody>
          <a:bodyPr vert="horz" lIns="91440" tIns="45720" rIns="91440" bIns="45720" rtlCol="0" anchor="ctr">
            <a:spAutoFit/>
          </a:bodyPr>
          <a:lstStyle>
            <a:lvl1pPr algn="ctr">
              <a:defRPr lang="zh-CN" altLang="en-US" sz="4400" spc="300" dirty="0">
                <a:solidFill>
                  <a:schemeClr val="tx1">
                    <a:lumMod val="65000"/>
                    <a:lumOff val="3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defRPr>
            </a:lvl1pPr>
          </a:lstStyle>
          <a:p>
            <a:pPr marL="0" lvl="0" algn="ctr"/>
            <a:r>
              <a:rPr lang="zh-CN" altLang="en-US" dirty="0"/>
              <a:t>请在此处输入过渡页标题</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pic>
        <p:nvPicPr>
          <p:cNvPr id="13" name="图片 12" descr="图片包含 户外, 草, 天空, 自然&#10;&#10;描述已自动生成">
            <a:extLst>
              <a:ext uri="{FF2B5EF4-FFF2-40B4-BE49-F238E27FC236}">
                <a16:creationId xmlns="" xmlns:a16="http://schemas.microsoft.com/office/drawing/2014/main" id="{18AAB3CE-A1FD-4415-A3CD-3A4016BFF8BD}"/>
              </a:ext>
            </a:extLst>
          </p:cNvPr>
          <p:cNvPicPr>
            <a:picLocks noChangeAspect="1"/>
          </p:cNvPicPr>
          <p:nvPr userDrawn="1"/>
        </p:nvPicPr>
        <p:blipFill rotWithShape="1">
          <a:blip r:embed="rId2" cstate="screen">
            <a:extLst>
              <a:ext uri="{BEBA8EAE-BF5A-486C-A8C5-ECC9F3942E4B}">
                <a14:imgProps xmlns:a14="http://schemas.microsoft.com/office/drawing/2010/main" xmlns="">
                  <a14:imgLayer r:embed="rId3">
                    <a14:imgEffect>
                      <a14:colorTemperature colorTemp="4820"/>
                    </a14:imgEffect>
                    <a14:imgEffect>
                      <a14:saturation sat="77000"/>
                    </a14:imgEffect>
                    <a14:imgEffect>
                      <a14:brightnessContrast bright="26000"/>
                    </a14:imgEffect>
                  </a14:imgLayer>
                </a14:imgProps>
              </a:ext>
              <a:ext uri="{28A0092B-C50C-407E-A947-70E740481C1C}">
                <a14:useLocalDpi xmlns:a14="http://schemas.microsoft.com/office/drawing/2010/main" xmlns=""/>
              </a:ext>
            </a:extLst>
          </a:blip>
          <a:srcRect l="13957" t="16989" r="357" b="46520"/>
          <a:stretch/>
        </p:blipFill>
        <p:spPr>
          <a:xfrm>
            <a:off x="0" y="1"/>
            <a:ext cx="12192000" cy="3461375"/>
          </a:xfrm>
          <a:custGeom>
            <a:avLst/>
            <a:gdLst>
              <a:gd name="connsiteX0" fmla="*/ 0 w 12192000"/>
              <a:gd name="connsiteY0" fmla="*/ 0 h 3461375"/>
              <a:gd name="connsiteX1" fmla="*/ 12192000 w 12192000"/>
              <a:gd name="connsiteY1" fmla="*/ 0 h 3461375"/>
              <a:gd name="connsiteX2" fmla="*/ 12192000 w 12192000"/>
              <a:gd name="connsiteY2" fmla="*/ 3461374 h 3461375"/>
              <a:gd name="connsiteX3" fmla="*/ 11603290 w 12192000"/>
              <a:gd name="connsiteY3" fmla="*/ 3285694 h 3461375"/>
              <a:gd name="connsiteX4" fmla="*/ 6096003 w 12192000"/>
              <a:gd name="connsiteY4" fmla="*/ 2614373 h 3461375"/>
              <a:gd name="connsiteX5" fmla="*/ 588715 w 12192000"/>
              <a:gd name="connsiteY5" fmla="*/ 3285694 h 3461375"/>
              <a:gd name="connsiteX6" fmla="*/ 0 w 12192000"/>
              <a:gd name="connsiteY6" fmla="*/ 3461375 h 346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61375">
                <a:moveTo>
                  <a:pt x="0" y="0"/>
                </a:moveTo>
                <a:lnTo>
                  <a:pt x="12192000" y="0"/>
                </a:lnTo>
                <a:lnTo>
                  <a:pt x="12192000" y="3461374"/>
                </a:lnTo>
                <a:lnTo>
                  <a:pt x="11603290" y="3285694"/>
                </a:lnTo>
                <a:cubicBezTo>
                  <a:pt x="10031203" y="2861857"/>
                  <a:pt x="8136027" y="2614373"/>
                  <a:pt x="6096003" y="2614373"/>
                </a:cubicBezTo>
                <a:cubicBezTo>
                  <a:pt x="4055979" y="2614373"/>
                  <a:pt x="2160802" y="2861857"/>
                  <a:pt x="588715" y="3285694"/>
                </a:cubicBezTo>
                <a:lnTo>
                  <a:pt x="0" y="3461375"/>
                </a:lnTo>
                <a:close/>
              </a:path>
            </a:pathLst>
          </a:custGeom>
          <a:effectLst/>
        </p:spPr>
      </p:pic>
      <p:sp>
        <p:nvSpPr>
          <p:cNvPr id="9" name="任意多边形: 形状 8">
            <a:extLst>
              <a:ext uri="{FF2B5EF4-FFF2-40B4-BE49-F238E27FC236}">
                <a16:creationId xmlns="" xmlns:a16="http://schemas.microsoft.com/office/drawing/2014/main" id="{576655BD-D509-4A21-95A1-6DB60E42B5C1}"/>
              </a:ext>
            </a:extLst>
          </p:cNvPr>
          <p:cNvSpPr/>
          <p:nvPr userDrawn="1"/>
        </p:nvSpPr>
        <p:spPr>
          <a:xfrm>
            <a:off x="0" y="1"/>
            <a:ext cx="12192000" cy="3461375"/>
          </a:xfrm>
          <a:custGeom>
            <a:avLst/>
            <a:gdLst>
              <a:gd name="connsiteX0" fmla="*/ 0 w 12192000"/>
              <a:gd name="connsiteY0" fmla="*/ 0 h 3461375"/>
              <a:gd name="connsiteX1" fmla="*/ 12192000 w 12192000"/>
              <a:gd name="connsiteY1" fmla="*/ 0 h 3461375"/>
              <a:gd name="connsiteX2" fmla="*/ 12192000 w 12192000"/>
              <a:gd name="connsiteY2" fmla="*/ 3461374 h 3461375"/>
              <a:gd name="connsiteX3" fmla="*/ 11603290 w 12192000"/>
              <a:gd name="connsiteY3" fmla="*/ 3285694 h 3461375"/>
              <a:gd name="connsiteX4" fmla="*/ 6096003 w 12192000"/>
              <a:gd name="connsiteY4" fmla="*/ 2614373 h 3461375"/>
              <a:gd name="connsiteX5" fmla="*/ 588715 w 12192000"/>
              <a:gd name="connsiteY5" fmla="*/ 3285694 h 3461375"/>
              <a:gd name="connsiteX6" fmla="*/ 0 w 12192000"/>
              <a:gd name="connsiteY6" fmla="*/ 3461375 h 346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461375">
                <a:moveTo>
                  <a:pt x="0" y="0"/>
                </a:moveTo>
                <a:lnTo>
                  <a:pt x="12192000" y="0"/>
                </a:lnTo>
                <a:lnTo>
                  <a:pt x="12192000" y="3461374"/>
                </a:lnTo>
                <a:lnTo>
                  <a:pt x="11603290" y="3285694"/>
                </a:lnTo>
                <a:cubicBezTo>
                  <a:pt x="10031203" y="2861857"/>
                  <a:pt x="8136027" y="2614373"/>
                  <a:pt x="6096003" y="2614373"/>
                </a:cubicBezTo>
                <a:cubicBezTo>
                  <a:pt x="4055979" y="2614373"/>
                  <a:pt x="2160802" y="2861857"/>
                  <a:pt x="588715" y="3285694"/>
                </a:cubicBezTo>
                <a:lnTo>
                  <a:pt x="0" y="3461375"/>
                </a:lnTo>
                <a:close/>
              </a:path>
            </a:pathLst>
          </a:cu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阿里巴巴普惠体 Heavy" panose="00020600040101010101" pitchFamily="18" charset="-122"/>
            </a:endParaRPr>
          </a:p>
        </p:txBody>
      </p:sp>
      <p:sp>
        <p:nvSpPr>
          <p:cNvPr id="30" name="文本框 29">
            <a:extLst>
              <a:ext uri="{FF2B5EF4-FFF2-40B4-BE49-F238E27FC236}">
                <a16:creationId xmlns="" xmlns:a16="http://schemas.microsoft.com/office/drawing/2014/main" id="{0A7DB875-100E-4F2A-8871-B83A1DF677A2}"/>
              </a:ext>
            </a:extLst>
          </p:cNvPr>
          <p:cNvSpPr txBox="1"/>
          <p:nvPr userDrawn="1"/>
        </p:nvSpPr>
        <p:spPr>
          <a:xfrm>
            <a:off x="534976"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32" name="直接连接符 31">
            <a:extLst>
              <a:ext uri="{FF2B5EF4-FFF2-40B4-BE49-F238E27FC236}">
                <a16:creationId xmlns="" xmlns:a16="http://schemas.microsoft.com/office/drawing/2014/main" id="{63CB1BFC-923D-4656-A071-FD4B961930EE}"/>
              </a:ext>
            </a:extLst>
          </p:cNvPr>
          <p:cNvCxnSpPr>
            <a:cxnSpLocks/>
          </p:cNvCxnSpPr>
          <p:nvPr userDrawn="1"/>
        </p:nvCxnSpPr>
        <p:spPr>
          <a:xfrm>
            <a:off x="2031269"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任意多边形: 形状 19">
            <a:extLst>
              <a:ext uri="{FF2B5EF4-FFF2-40B4-BE49-F238E27FC236}">
                <a16:creationId xmlns="" xmlns:a16="http://schemas.microsoft.com/office/drawing/2014/main" id="{A625472E-8DD0-4235-AE02-00C390FE0604}"/>
              </a:ext>
            </a:extLst>
          </p:cNvPr>
          <p:cNvSpPr/>
          <p:nvPr userDrawn="1"/>
        </p:nvSpPr>
        <p:spPr>
          <a:xfrm>
            <a:off x="1" y="2629019"/>
            <a:ext cx="12192000" cy="1061588"/>
          </a:xfrm>
          <a:custGeom>
            <a:avLst/>
            <a:gdLst>
              <a:gd name="connsiteX0" fmla="*/ 8237638 w 12208327"/>
              <a:gd name="connsiteY0" fmla="*/ 105487 h 1061588"/>
              <a:gd name="connsiteX1" fmla="*/ 8633537 w 12208327"/>
              <a:gd name="connsiteY1" fmla="*/ 141904 h 1061588"/>
              <a:gd name="connsiteX2" fmla="*/ 11827399 w 12208327"/>
              <a:gd name="connsiteY2" fmla="*/ 757321 h 1061588"/>
              <a:gd name="connsiteX3" fmla="*/ 12208327 w 12208327"/>
              <a:gd name="connsiteY3" fmla="*/ 861982 h 1061588"/>
              <a:gd name="connsiteX4" fmla="*/ 12208327 w 12208327"/>
              <a:gd name="connsiteY4" fmla="*/ 1048910 h 1061588"/>
              <a:gd name="connsiteX5" fmla="*/ 11910683 w 12208327"/>
              <a:gd name="connsiteY5" fmla="*/ 960190 h 1061588"/>
              <a:gd name="connsiteX6" fmla="*/ 8507667 w 12208327"/>
              <a:gd name="connsiteY6" fmla="*/ 138154 h 1061588"/>
              <a:gd name="connsiteX7" fmla="*/ 7402152 w 12208327"/>
              <a:gd name="connsiteY7" fmla="*/ 41079 h 1061588"/>
              <a:gd name="connsiteX8" fmla="*/ 7538265 w 12208327"/>
              <a:gd name="connsiteY8" fmla="*/ 46997 h 1061588"/>
              <a:gd name="connsiteX9" fmla="*/ 8192312 w 12208327"/>
              <a:gd name="connsiteY9" fmla="*/ 100004 h 1061588"/>
              <a:gd name="connsiteX10" fmla="*/ 8237638 w 12208327"/>
              <a:gd name="connsiteY10" fmla="*/ 105487 h 1061588"/>
              <a:gd name="connsiteX11" fmla="*/ 8047593 w 12208327"/>
              <a:gd name="connsiteY11" fmla="*/ 88006 h 1061588"/>
              <a:gd name="connsiteX12" fmla="*/ 7457821 w 12208327"/>
              <a:gd name="connsiteY12" fmla="*/ 44823 h 1061588"/>
              <a:gd name="connsiteX13" fmla="*/ 6167571 w 12208327"/>
              <a:gd name="connsiteY13" fmla="*/ 66 h 1061588"/>
              <a:gd name="connsiteX14" fmla="*/ 6841674 w 12208327"/>
              <a:gd name="connsiteY14" fmla="*/ 3391 h 1061588"/>
              <a:gd name="connsiteX15" fmla="*/ 7402152 w 12208327"/>
              <a:gd name="connsiteY15" fmla="*/ 41079 h 1061588"/>
              <a:gd name="connsiteX16" fmla="*/ 7193890 w 12208327"/>
              <a:gd name="connsiteY16" fmla="*/ 32025 h 1061588"/>
              <a:gd name="connsiteX17" fmla="*/ 6834158 w 12208327"/>
              <a:gd name="connsiteY17" fmla="*/ 24666 h 1061588"/>
              <a:gd name="connsiteX18" fmla="*/ 559063 w 12208327"/>
              <a:gd name="connsiteY18" fmla="*/ 910618 h 1061588"/>
              <a:gd name="connsiteX19" fmla="*/ 0 w 12208327"/>
              <a:gd name="connsiteY19" fmla="*/ 1061588 h 1061588"/>
              <a:gd name="connsiteX20" fmla="*/ 0 w 12208327"/>
              <a:gd name="connsiteY20" fmla="*/ 870843 h 1061588"/>
              <a:gd name="connsiteX21" fmla="*/ 398506 w 12208327"/>
              <a:gd name="connsiteY21" fmla="*/ 758038 h 1061588"/>
              <a:gd name="connsiteX22" fmla="*/ 6167571 w 12208327"/>
              <a:gd name="connsiteY22" fmla="*/ 66 h 106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208327" h="1061588">
                <a:moveTo>
                  <a:pt x="8237638" y="105487"/>
                </a:moveTo>
                <a:lnTo>
                  <a:pt x="8633537" y="141904"/>
                </a:lnTo>
                <a:cubicBezTo>
                  <a:pt x="9520855" y="235267"/>
                  <a:pt x="10471341" y="395037"/>
                  <a:pt x="11827399" y="757321"/>
                </a:cubicBezTo>
                <a:lnTo>
                  <a:pt x="12208327" y="861982"/>
                </a:lnTo>
                <a:lnTo>
                  <a:pt x="12208327" y="1048910"/>
                </a:lnTo>
                <a:lnTo>
                  <a:pt x="11910683" y="960190"/>
                </a:lnTo>
                <a:cubicBezTo>
                  <a:pt x="10527084" y="549210"/>
                  <a:pt x="9550622" y="278353"/>
                  <a:pt x="8507667" y="138154"/>
                </a:cubicBezTo>
                <a:close/>
                <a:moveTo>
                  <a:pt x="7402152" y="41079"/>
                </a:moveTo>
                <a:lnTo>
                  <a:pt x="7538265" y="46997"/>
                </a:lnTo>
                <a:cubicBezTo>
                  <a:pt x="7763361" y="59528"/>
                  <a:pt x="7980113" y="77172"/>
                  <a:pt x="8192312" y="100004"/>
                </a:cubicBezTo>
                <a:lnTo>
                  <a:pt x="8237638" y="105487"/>
                </a:lnTo>
                <a:lnTo>
                  <a:pt x="8047593" y="88006"/>
                </a:lnTo>
                <a:cubicBezTo>
                  <a:pt x="7852893" y="72324"/>
                  <a:pt x="7657555" y="58427"/>
                  <a:pt x="7457821" y="44823"/>
                </a:cubicBezTo>
                <a:close/>
                <a:moveTo>
                  <a:pt x="6167571" y="66"/>
                </a:moveTo>
                <a:cubicBezTo>
                  <a:pt x="6398845" y="-356"/>
                  <a:pt x="6623171" y="1318"/>
                  <a:pt x="6841674" y="3391"/>
                </a:cubicBezTo>
                <a:lnTo>
                  <a:pt x="7402152" y="41079"/>
                </a:lnTo>
                <a:lnTo>
                  <a:pt x="7193890" y="32025"/>
                </a:lnTo>
                <a:cubicBezTo>
                  <a:pt x="7076697" y="28307"/>
                  <a:pt x="6956944" y="25857"/>
                  <a:pt x="6834158" y="24666"/>
                </a:cubicBezTo>
                <a:cubicBezTo>
                  <a:pt x="4992371" y="6807"/>
                  <a:pt x="3709692" y="77102"/>
                  <a:pt x="559063" y="910618"/>
                </a:cubicBezTo>
                <a:lnTo>
                  <a:pt x="0" y="1061588"/>
                </a:lnTo>
                <a:lnTo>
                  <a:pt x="0" y="870843"/>
                </a:lnTo>
                <a:lnTo>
                  <a:pt x="398506" y="758038"/>
                </a:lnTo>
                <a:cubicBezTo>
                  <a:pt x="2832849" y="95824"/>
                  <a:pt x="4649832" y="2834"/>
                  <a:pt x="6167571" y="66"/>
                </a:cubicBezTo>
                <a:close/>
              </a:path>
            </a:pathLst>
          </a:custGeom>
          <a:solidFill>
            <a:schemeClr val="accent1">
              <a:alpha val="27000"/>
            </a:schemeClr>
          </a:solidFill>
          <a:ln w="31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latin typeface="阿里巴巴普惠体 Heavy" panose="00020600040101010101" pitchFamily="18" charset="-122"/>
            </a:endParaRPr>
          </a:p>
        </p:txBody>
      </p:sp>
      <p:pic>
        <p:nvPicPr>
          <p:cNvPr id="6" name="图片 5">
            <a:extLst>
              <a:ext uri="{FF2B5EF4-FFF2-40B4-BE49-F238E27FC236}">
                <a16:creationId xmlns="" xmlns:a16="http://schemas.microsoft.com/office/drawing/2014/main" id="{BA2B6CE2-B015-4F3F-B0F9-BDB80C2B61E2}"/>
              </a:ext>
            </a:extLst>
          </p:cNvPr>
          <p:cNvPicPr>
            <a:picLocks noChangeAspect="1"/>
          </p:cNvPicPr>
          <p:nvPr userDrawn="1"/>
        </p:nvPicPr>
        <p:blipFill>
          <a:blip r:embed="rId4" cstate="screen">
            <a:duotone>
              <a:schemeClr val="bg2">
                <a:shade val="45000"/>
                <a:satMod val="135000"/>
              </a:schemeClr>
              <a:prstClr val="white"/>
            </a:duotone>
            <a:extLst>
              <a:ext uri="{BEBA8EAE-BF5A-486C-A8C5-ECC9F3942E4B}">
                <a14:imgProps xmlns:a14="http://schemas.microsoft.com/office/drawing/2010/main" xmlns="">
                  <a14:imgLayer r:embed="rId5">
                    <a14:imgEffect>
                      <a14:brightnessContrast bright="100000"/>
                    </a14:imgEffect>
                  </a14:imgLayer>
                </a14:imgProps>
              </a:ext>
              <a:ext uri="{28A0092B-C50C-407E-A947-70E740481C1C}">
                <a14:useLocalDpi xmlns:a14="http://schemas.microsoft.com/office/drawing/2010/main" xmlns=""/>
              </a:ext>
            </a:extLst>
          </a:blip>
          <a:stretch>
            <a:fillRect/>
          </a:stretch>
        </p:blipFill>
        <p:spPr>
          <a:xfrm>
            <a:off x="5231904" y="468128"/>
            <a:ext cx="1728192" cy="1728192"/>
          </a:xfrm>
          <a:prstGeom prst="rect">
            <a:avLst/>
          </a:prstGeom>
          <a:effectLst>
            <a:outerShdw blurRad="88900" dist="38100" dir="2700000" algn="tl" rotWithShape="0">
              <a:prstClr val="black">
                <a:alpha val="28000"/>
              </a:prstClr>
            </a:outerShdw>
          </a:effectLst>
        </p:spPr>
      </p:pic>
      <p:sp>
        <p:nvSpPr>
          <p:cNvPr id="26" name="标题 25">
            <a:extLst>
              <a:ext uri="{FF2B5EF4-FFF2-40B4-BE49-F238E27FC236}">
                <a16:creationId xmlns="" xmlns:a16="http://schemas.microsoft.com/office/drawing/2014/main" id="{5ECE26CB-E4C4-499D-BFE6-25D15371185B}"/>
              </a:ext>
            </a:extLst>
          </p:cNvPr>
          <p:cNvSpPr>
            <a:spLocks noGrp="1"/>
          </p:cNvSpPr>
          <p:nvPr>
            <p:ph type="title" hasCustomPrompt="1"/>
          </p:nvPr>
        </p:nvSpPr>
        <p:spPr>
          <a:xfrm>
            <a:off x="577850" y="3603801"/>
            <a:ext cx="11036300" cy="769441"/>
          </a:xfrm>
        </p:spPr>
        <p:txBody>
          <a:bodyPr vert="horz" lIns="91440" tIns="45720" rIns="91440" bIns="45720" rtlCol="0" anchor="ctr">
            <a:spAutoFit/>
          </a:bodyPr>
          <a:lstStyle>
            <a:lvl1pPr algn="ctr">
              <a:defRPr lang="zh-CN" altLang="en-US" sz="4400" spc="300" dirty="0">
                <a:solidFill>
                  <a:schemeClr val="tx1">
                    <a:lumMod val="65000"/>
                    <a:lumOff val="3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defRPr>
            </a:lvl1pPr>
          </a:lstStyle>
          <a:p>
            <a:pPr marL="0" lvl="0" algn="ctr"/>
            <a:r>
              <a:rPr lang="zh-CN" altLang="en-US" dirty="0"/>
              <a:t>请在此处输入您的结束语</a:t>
            </a:r>
          </a:p>
        </p:txBody>
      </p:sp>
      <p:sp>
        <p:nvSpPr>
          <p:cNvPr id="37" name="文本占位符 4">
            <a:extLst>
              <a:ext uri="{FF2B5EF4-FFF2-40B4-BE49-F238E27FC236}">
                <a16:creationId xmlns="" xmlns:a16="http://schemas.microsoft.com/office/drawing/2014/main" id="{92749760-42F4-49D0-9D9D-93B7CCB5D47D}"/>
              </a:ext>
            </a:extLst>
          </p:cNvPr>
          <p:cNvSpPr txBox="1">
            <a:spLocks/>
          </p:cNvSpPr>
          <p:nvPr userDrawn="1"/>
        </p:nvSpPr>
        <p:spPr>
          <a:xfrm>
            <a:off x="4367807" y="5081912"/>
            <a:ext cx="3456386" cy="358180"/>
          </a:xfrm>
          <a:prstGeom prst="roundRect">
            <a:avLst>
              <a:gd name="adj" fmla="val 50000"/>
            </a:avLst>
          </a:prstGeom>
          <a:solidFill>
            <a:schemeClr val="accent1">
              <a:alpha val="7000"/>
            </a:schemeClr>
          </a:solidFill>
          <a:ln w="31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lgn="ctr">
              <a:defRPr>
                <a:solidFill>
                  <a:schemeClr val="lt1"/>
                </a:solidFill>
                <a:latin typeface="阿里巴巴普惠体 Heavy" panose="00020600040101010101" pitchFamily="18"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endParaRPr lang="en-US" altLang="zh-CN" noProof="0" dirty="0">
              <a:sym typeface="阿里巴巴普惠体 B" panose="00020600040101010101" pitchFamily="18" charset="-122"/>
            </a:endParaRPr>
          </a:p>
        </p:txBody>
      </p:sp>
      <p:sp>
        <p:nvSpPr>
          <p:cNvPr id="5" name="male-user_17797">
            <a:extLst>
              <a:ext uri="{FF2B5EF4-FFF2-40B4-BE49-F238E27FC236}">
                <a16:creationId xmlns="" xmlns:a16="http://schemas.microsoft.com/office/drawing/2014/main" id="{29B3C0FE-92F5-4DC0-AD29-77E19649E237}"/>
              </a:ext>
            </a:extLst>
          </p:cNvPr>
          <p:cNvSpPr>
            <a:spLocks noChangeAspect="1"/>
          </p:cNvSpPr>
          <p:nvPr userDrawn="1"/>
        </p:nvSpPr>
        <p:spPr bwMode="auto">
          <a:xfrm>
            <a:off x="4439816" y="5141841"/>
            <a:ext cx="230888" cy="230540"/>
          </a:xfrm>
          <a:custGeom>
            <a:avLst/>
            <a:gdLst>
              <a:gd name="T0" fmla="*/ 2332 w 4663"/>
              <a:gd name="T1" fmla="*/ 0 h 4663"/>
              <a:gd name="T2" fmla="*/ 0 w 4663"/>
              <a:gd name="T3" fmla="*/ 2332 h 4663"/>
              <a:gd name="T4" fmla="*/ 2332 w 4663"/>
              <a:gd name="T5" fmla="*/ 4663 h 4663"/>
              <a:gd name="T6" fmla="*/ 4663 w 4663"/>
              <a:gd name="T7" fmla="*/ 2332 h 4663"/>
              <a:gd name="T8" fmla="*/ 2332 w 4663"/>
              <a:gd name="T9" fmla="*/ 0 h 4663"/>
              <a:gd name="T10" fmla="*/ 1694 w 4663"/>
              <a:gd name="T11" fmla="*/ 1888 h 4663"/>
              <a:gd name="T12" fmla="*/ 1699 w 4663"/>
              <a:gd name="T13" fmla="*/ 1883 h 4663"/>
              <a:gd name="T14" fmla="*/ 1724 w 4663"/>
              <a:gd name="T15" fmla="*/ 1825 h 4663"/>
              <a:gd name="T16" fmla="*/ 1718 w 4663"/>
              <a:gd name="T17" fmla="*/ 1395 h 4663"/>
              <a:gd name="T18" fmla="*/ 2108 w 4663"/>
              <a:gd name="T19" fmla="*/ 1006 h 4663"/>
              <a:gd name="T20" fmla="*/ 2159 w 4663"/>
              <a:gd name="T21" fmla="*/ 993 h 4663"/>
              <a:gd name="T22" fmla="*/ 2165 w 4663"/>
              <a:gd name="T23" fmla="*/ 991 h 4663"/>
              <a:gd name="T24" fmla="*/ 2207 w 4663"/>
              <a:gd name="T25" fmla="*/ 989 h 4663"/>
              <a:gd name="T26" fmla="*/ 2207 w 4663"/>
              <a:gd name="T27" fmla="*/ 992 h 4663"/>
              <a:gd name="T28" fmla="*/ 2217 w 4663"/>
              <a:gd name="T29" fmla="*/ 991 h 4663"/>
              <a:gd name="T30" fmla="*/ 2244 w 4663"/>
              <a:gd name="T31" fmla="*/ 987 h 4663"/>
              <a:gd name="T32" fmla="*/ 2253 w 4663"/>
              <a:gd name="T33" fmla="*/ 985 h 4663"/>
              <a:gd name="T34" fmla="*/ 2510 w 4663"/>
              <a:gd name="T35" fmla="*/ 1043 h 4663"/>
              <a:gd name="T36" fmla="*/ 2614 w 4663"/>
              <a:gd name="T37" fmla="*/ 1079 h 4663"/>
              <a:gd name="T38" fmla="*/ 2906 w 4663"/>
              <a:gd name="T39" fmla="*/ 1260 h 4663"/>
              <a:gd name="T40" fmla="*/ 2980 w 4663"/>
              <a:gd name="T41" fmla="*/ 1830 h 4663"/>
              <a:gd name="T42" fmla="*/ 2987 w 4663"/>
              <a:gd name="T43" fmla="*/ 1878 h 4663"/>
              <a:gd name="T44" fmla="*/ 2996 w 4663"/>
              <a:gd name="T45" fmla="*/ 1888 h 4663"/>
              <a:gd name="T46" fmla="*/ 2984 w 4663"/>
              <a:gd name="T47" fmla="*/ 2083 h 4663"/>
              <a:gd name="T48" fmla="*/ 2943 w 4663"/>
              <a:gd name="T49" fmla="*/ 2171 h 4663"/>
              <a:gd name="T50" fmla="*/ 2929 w 4663"/>
              <a:gd name="T51" fmla="*/ 2201 h 4663"/>
              <a:gd name="T52" fmla="*/ 2324 w 4663"/>
              <a:gd name="T53" fmla="*/ 2838 h 4663"/>
              <a:gd name="T54" fmla="*/ 1759 w 4663"/>
              <a:gd name="T55" fmla="*/ 2201 h 4663"/>
              <a:gd name="T56" fmla="*/ 1744 w 4663"/>
              <a:gd name="T57" fmla="*/ 2169 h 4663"/>
              <a:gd name="T58" fmla="*/ 1702 w 4663"/>
              <a:gd name="T59" fmla="*/ 2072 h 4663"/>
              <a:gd name="T60" fmla="*/ 1694 w 4663"/>
              <a:gd name="T61" fmla="*/ 1888 h 4663"/>
              <a:gd name="T62" fmla="*/ 1154 w 4663"/>
              <a:gd name="T63" fmla="*/ 3191 h 4663"/>
              <a:gd name="T64" fmla="*/ 1340 w 4663"/>
              <a:gd name="T65" fmla="*/ 3065 h 4663"/>
              <a:gd name="T66" fmla="*/ 1840 w 4663"/>
              <a:gd name="T67" fmla="*/ 2847 h 4663"/>
              <a:gd name="T68" fmla="*/ 1858 w 4663"/>
              <a:gd name="T69" fmla="*/ 2831 h 4663"/>
              <a:gd name="T70" fmla="*/ 1914 w 4663"/>
              <a:gd name="T71" fmla="*/ 2774 h 4663"/>
              <a:gd name="T72" fmla="*/ 1927 w 4663"/>
              <a:gd name="T73" fmla="*/ 2762 h 4663"/>
              <a:gd name="T74" fmla="*/ 1940 w 4663"/>
              <a:gd name="T75" fmla="*/ 2774 h 4663"/>
              <a:gd name="T76" fmla="*/ 2324 w 4663"/>
              <a:gd name="T77" fmla="*/ 2954 h 4663"/>
              <a:gd name="T78" fmla="*/ 2714 w 4663"/>
              <a:gd name="T79" fmla="*/ 2790 h 4663"/>
              <a:gd name="T80" fmla="*/ 2724 w 4663"/>
              <a:gd name="T81" fmla="*/ 2782 h 4663"/>
              <a:gd name="T82" fmla="*/ 2750 w 4663"/>
              <a:gd name="T83" fmla="*/ 2795 h 4663"/>
              <a:gd name="T84" fmla="*/ 2834 w 4663"/>
              <a:gd name="T85" fmla="*/ 2855 h 4663"/>
              <a:gd name="T86" fmla="*/ 2858 w 4663"/>
              <a:gd name="T87" fmla="*/ 2867 h 4663"/>
              <a:gd name="T88" fmla="*/ 2856 w 4663"/>
              <a:gd name="T89" fmla="*/ 2870 h 4663"/>
              <a:gd name="T90" fmla="*/ 2866 w 4663"/>
              <a:gd name="T91" fmla="*/ 2876 h 4663"/>
              <a:gd name="T92" fmla="*/ 2944 w 4663"/>
              <a:gd name="T93" fmla="*/ 2918 h 4663"/>
              <a:gd name="T94" fmla="*/ 3024 w 4663"/>
              <a:gd name="T95" fmla="*/ 2949 h 4663"/>
              <a:gd name="T96" fmla="*/ 3291 w 4663"/>
              <a:gd name="T97" fmla="*/ 3055 h 4663"/>
              <a:gd name="T98" fmla="*/ 3316 w 4663"/>
              <a:gd name="T99" fmla="*/ 3063 h 4663"/>
              <a:gd name="T100" fmla="*/ 3507 w 4663"/>
              <a:gd name="T101" fmla="*/ 3187 h 4663"/>
              <a:gd name="T102" fmla="*/ 3739 w 4663"/>
              <a:gd name="T103" fmla="*/ 4067 h 4663"/>
              <a:gd name="T104" fmla="*/ 2332 w 4663"/>
              <a:gd name="T105" fmla="*/ 4567 h 4663"/>
              <a:gd name="T106" fmla="*/ 925 w 4663"/>
              <a:gd name="T107" fmla="*/ 4067 h 4663"/>
              <a:gd name="T108" fmla="*/ 1154 w 4663"/>
              <a:gd name="T109" fmla="*/ 3191 h 4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3" h="4663">
                <a:moveTo>
                  <a:pt x="2332" y="0"/>
                </a:moveTo>
                <a:cubicBezTo>
                  <a:pt x="1046" y="0"/>
                  <a:pt x="0" y="1046"/>
                  <a:pt x="0" y="2332"/>
                </a:cubicBezTo>
                <a:cubicBezTo>
                  <a:pt x="0" y="3617"/>
                  <a:pt x="1046" y="4663"/>
                  <a:pt x="2332" y="4663"/>
                </a:cubicBezTo>
                <a:cubicBezTo>
                  <a:pt x="3617" y="4663"/>
                  <a:pt x="4663" y="3617"/>
                  <a:pt x="4663" y="2332"/>
                </a:cubicBezTo>
                <a:cubicBezTo>
                  <a:pt x="4663" y="1046"/>
                  <a:pt x="3617" y="0"/>
                  <a:pt x="2332" y="0"/>
                </a:cubicBezTo>
                <a:close/>
                <a:moveTo>
                  <a:pt x="1694" y="1888"/>
                </a:moveTo>
                <a:lnTo>
                  <a:pt x="1699" y="1883"/>
                </a:lnTo>
                <a:cubicBezTo>
                  <a:pt x="1718" y="1869"/>
                  <a:pt x="1727" y="1848"/>
                  <a:pt x="1724" y="1825"/>
                </a:cubicBezTo>
                <a:cubicBezTo>
                  <a:pt x="1677" y="1543"/>
                  <a:pt x="1708" y="1425"/>
                  <a:pt x="1718" y="1395"/>
                </a:cubicBezTo>
                <a:cubicBezTo>
                  <a:pt x="1800" y="1143"/>
                  <a:pt x="2058" y="1027"/>
                  <a:pt x="2108" y="1006"/>
                </a:cubicBezTo>
                <a:cubicBezTo>
                  <a:pt x="2119" y="1002"/>
                  <a:pt x="2139" y="996"/>
                  <a:pt x="2159" y="993"/>
                </a:cubicBezTo>
                <a:lnTo>
                  <a:pt x="2165" y="991"/>
                </a:lnTo>
                <a:lnTo>
                  <a:pt x="2207" y="989"/>
                </a:lnTo>
                <a:lnTo>
                  <a:pt x="2207" y="992"/>
                </a:lnTo>
                <a:lnTo>
                  <a:pt x="2217" y="991"/>
                </a:lnTo>
                <a:cubicBezTo>
                  <a:pt x="2225" y="990"/>
                  <a:pt x="2233" y="989"/>
                  <a:pt x="2244" y="987"/>
                </a:cubicBezTo>
                <a:lnTo>
                  <a:pt x="2253" y="985"/>
                </a:lnTo>
                <a:cubicBezTo>
                  <a:pt x="2261" y="985"/>
                  <a:pt x="2361" y="998"/>
                  <a:pt x="2510" y="1043"/>
                </a:cubicBezTo>
                <a:lnTo>
                  <a:pt x="2614" y="1079"/>
                </a:lnTo>
                <a:cubicBezTo>
                  <a:pt x="2803" y="1135"/>
                  <a:pt x="2890" y="1239"/>
                  <a:pt x="2906" y="1260"/>
                </a:cubicBezTo>
                <a:cubicBezTo>
                  <a:pt x="3058" y="1432"/>
                  <a:pt x="3017" y="1691"/>
                  <a:pt x="2980" y="1830"/>
                </a:cubicBezTo>
                <a:cubicBezTo>
                  <a:pt x="2975" y="1847"/>
                  <a:pt x="2978" y="1864"/>
                  <a:pt x="2987" y="1878"/>
                </a:cubicBezTo>
                <a:lnTo>
                  <a:pt x="2996" y="1888"/>
                </a:lnTo>
                <a:cubicBezTo>
                  <a:pt x="3007" y="1903"/>
                  <a:pt x="3017" y="1961"/>
                  <a:pt x="2984" y="2083"/>
                </a:cubicBezTo>
                <a:cubicBezTo>
                  <a:pt x="2977" y="2120"/>
                  <a:pt x="2964" y="2150"/>
                  <a:pt x="2943" y="2171"/>
                </a:cubicBezTo>
                <a:cubicBezTo>
                  <a:pt x="2936" y="2179"/>
                  <a:pt x="2931" y="2189"/>
                  <a:pt x="2929" y="2201"/>
                </a:cubicBezTo>
                <a:cubicBezTo>
                  <a:pt x="2877" y="2502"/>
                  <a:pt x="2608" y="2838"/>
                  <a:pt x="2324" y="2838"/>
                </a:cubicBezTo>
                <a:cubicBezTo>
                  <a:pt x="2084" y="2838"/>
                  <a:pt x="1809" y="2529"/>
                  <a:pt x="1759" y="2201"/>
                </a:cubicBezTo>
                <a:cubicBezTo>
                  <a:pt x="1757" y="2189"/>
                  <a:pt x="1752" y="2178"/>
                  <a:pt x="1744" y="2169"/>
                </a:cubicBezTo>
                <a:cubicBezTo>
                  <a:pt x="1723" y="2148"/>
                  <a:pt x="1710" y="2117"/>
                  <a:pt x="1702" y="2072"/>
                </a:cubicBezTo>
                <a:cubicBezTo>
                  <a:pt x="1678" y="1986"/>
                  <a:pt x="1676" y="1917"/>
                  <a:pt x="1694" y="1888"/>
                </a:cubicBezTo>
                <a:close/>
                <a:moveTo>
                  <a:pt x="1154" y="3191"/>
                </a:moveTo>
                <a:cubicBezTo>
                  <a:pt x="1164" y="3178"/>
                  <a:pt x="1223" y="3110"/>
                  <a:pt x="1340" y="3065"/>
                </a:cubicBezTo>
                <a:cubicBezTo>
                  <a:pt x="1444" y="3033"/>
                  <a:pt x="1700" y="2948"/>
                  <a:pt x="1840" y="2847"/>
                </a:cubicBezTo>
                <a:cubicBezTo>
                  <a:pt x="1846" y="2843"/>
                  <a:pt x="1853" y="2836"/>
                  <a:pt x="1858" y="2831"/>
                </a:cubicBezTo>
                <a:cubicBezTo>
                  <a:pt x="1871" y="2817"/>
                  <a:pt x="1891" y="2796"/>
                  <a:pt x="1914" y="2774"/>
                </a:cubicBezTo>
                <a:lnTo>
                  <a:pt x="1927" y="2762"/>
                </a:lnTo>
                <a:lnTo>
                  <a:pt x="1940" y="2774"/>
                </a:lnTo>
                <a:cubicBezTo>
                  <a:pt x="2064" y="2890"/>
                  <a:pt x="2200" y="2954"/>
                  <a:pt x="2324" y="2954"/>
                </a:cubicBezTo>
                <a:cubicBezTo>
                  <a:pt x="2455" y="2954"/>
                  <a:pt x="2590" y="2897"/>
                  <a:pt x="2714" y="2790"/>
                </a:cubicBezTo>
                <a:lnTo>
                  <a:pt x="2724" y="2782"/>
                </a:lnTo>
                <a:lnTo>
                  <a:pt x="2750" y="2795"/>
                </a:lnTo>
                <a:cubicBezTo>
                  <a:pt x="2774" y="2816"/>
                  <a:pt x="2815" y="2846"/>
                  <a:pt x="2834" y="2855"/>
                </a:cubicBezTo>
                <a:lnTo>
                  <a:pt x="2858" y="2867"/>
                </a:lnTo>
                <a:lnTo>
                  <a:pt x="2856" y="2870"/>
                </a:lnTo>
                <a:lnTo>
                  <a:pt x="2866" y="2876"/>
                </a:lnTo>
                <a:cubicBezTo>
                  <a:pt x="2889" y="2890"/>
                  <a:pt x="2914" y="2903"/>
                  <a:pt x="2944" y="2918"/>
                </a:cubicBezTo>
                <a:cubicBezTo>
                  <a:pt x="2973" y="2931"/>
                  <a:pt x="2998" y="2941"/>
                  <a:pt x="3024" y="2949"/>
                </a:cubicBezTo>
                <a:cubicBezTo>
                  <a:pt x="3045" y="2956"/>
                  <a:pt x="3160" y="2995"/>
                  <a:pt x="3291" y="3055"/>
                </a:cubicBezTo>
                <a:lnTo>
                  <a:pt x="3316" y="3063"/>
                </a:lnTo>
                <a:cubicBezTo>
                  <a:pt x="3445" y="3112"/>
                  <a:pt x="3501" y="3180"/>
                  <a:pt x="3507" y="3187"/>
                </a:cubicBezTo>
                <a:cubicBezTo>
                  <a:pt x="3659" y="3412"/>
                  <a:pt x="3717" y="3833"/>
                  <a:pt x="3739" y="4067"/>
                </a:cubicBezTo>
                <a:cubicBezTo>
                  <a:pt x="3342" y="4390"/>
                  <a:pt x="2842" y="4567"/>
                  <a:pt x="2332" y="4567"/>
                </a:cubicBezTo>
                <a:cubicBezTo>
                  <a:pt x="1821" y="4567"/>
                  <a:pt x="1322" y="4390"/>
                  <a:pt x="925" y="4067"/>
                </a:cubicBezTo>
                <a:cubicBezTo>
                  <a:pt x="946" y="3833"/>
                  <a:pt x="1004" y="3414"/>
                  <a:pt x="1154" y="3191"/>
                </a:cubicBezTo>
                <a:close/>
              </a:path>
            </a:pathLst>
          </a:custGeom>
          <a:solidFill>
            <a:schemeClr val="accent1"/>
          </a:solidFill>
          <a:ln>
            <a:noFill/>
          </a:ln>
        </p:spPr>
        <p:txBody>
          <a:bodyPr lIns="0" tIns="0" rIns="0" bIns="0"/>
          <a:lstStyle/>
          <a:p>
            <a:endParaRPr lang="zh-CN" altLang="en-US"/>
          </a:p>
        </p:txBody>
      </p:sp>
      <p:sp>
        <p:nvSpPr>
          <p:cNvPr id="7" name="three-oclock_72763">
            <a:extLst>
              <a:ext uri="{FF2B5EF4-FFF2-40B4-BE49-F238E27FC236}">
                <a16:creationId xmlns="" xmlns:a16="http://schemas.microsoft.com/office/drawing/2014/main" id="{F348B1CA-D489-48A0-B1D9-A20C32C9527E}"/>
              </a:ext>
            </a:extLst>
          </p:cNvPr>
          <p:cNvSpPr>
            <a:spLocks noChangeAspect="1"/>
          </p:cNvSpPr>
          <p:nvPr userDrawn="1"/>
        </p:nvSpPr>
        <p:spPr bwMode="auto">
          <a:xfrm>
            <a:off x="6023992" y="5141827"/>
            <a:ext cx="230890" cy="230568"/>
          </a:xfrm>
          <a:custGeom>
            <a:avLst/>
            <a:gdLst>
              <a:gd name="connsiteX0" fmla="*/ 304348 w 608697"/>
              <a:gd name="connsiteY0" fmla="*/ 142646 h 607851"/>
              <a:gd name="connsiteX1" fmla="*/ 281822 w 608697"/>
              <a:gd name="connsiteY1" fmla="*/ 165143 h 607851"/>
              <a:gd name="connsiteX2" fmla="*/ 281822 w 608697"/>
              <a:gd name="connsiteY2" fmla="*/ 303925 h 607851"/>
              <a:gd name="connsiteX3" fmla="*/ 304348 w 608697"/>
              <a:gd name="connsiteY3" fmla="*/ 326422 h 607851"/>
              <a:gd name="connsiteX4" fmla="*/ 418546 w 608697"/>
              <a:gd name="connsiteY4" fmla="*/ 326422 h 607851"/>
              <a:gd name="connsiteX5" fmla="*/ 441073 w 608697"/>
              <a:gd name="connsiteY5" fmla="*/ 303925 h 607851"/>
              <a:gd name="connsiteX6" fmla="*/ 418546 w 608697"/>
              <a:gd name="connsiteY6" fmla="*/ 281428 h 607851"/>
              <a:gd name="connsiteX7" fmla="*/ 326874 w 608697"/>
              <a:gd name="connsiteY7" fmla="*/ 281428 h 607851"/>
              <a:gd name="connsiteX8" fmla="*/ 326874 w 608697"/>
              <a:gd name="connsiteY8" fmla="*/ 165143 h 607851"/>
              <a:gd name="connsiteX9" fmla="*/ 304348 w 608697"/>
              <a:gd name="connsiteY9" fmla="*/ 142646 h 607851"/>
              <a:gd name="connsiteX10" fmla="*/ 304348 w 608697"/>
              <a:gd name="connsiteY10" fmla="*/ 87148 h 607851"/>
              <a:gd name="connsiteX11" fmla="*/ 521407 w 608697"/>
              <a:gd name="connsiteY11" fmla="*/ 303925 h 607851"/>
              <a:gd name="connsiteX12" fmla="*/ 304348 w 608697"/>
              <a:gd name="connsiteY12" fmla="*/ 520702 h 607851"/>
              <a:gd name="connsiteX13" fmla="*/ 87289 w 608697"/>
              <a:gd name="connsiteY13" fmla="*/ 303925 h 607851"/>
              <a:gd name="connsiteX14" fmla="*/ 304348 w 608697"/>
              <a:gd name="connsiteY14" fmla="*/ 87148 h 607851"/>
              <a:gd name="connsiteX15" fmla="*/ 304349 w 608697"/>
              <a:gd name="connsiteY15" fmla="*/ 46781 h 607851"/>
              <a:gd name="connsiteX16" fmla="*/ 46846 w 608697"/>
              <a:gd name="connsiteY16" fmla="*/ 303926 h 607851"/>
              <a:gd name="connsiteX17" fmla="*/ 304349 w 608697"/>
              <a:gd name="connsiteY17" fmla="*/ 561070 h 607851"/>
              <a:gd name="connsiteX18" fmla="*/ 561851 w 608697"/>
              <a:gd name="connsiteY18" fmla="*/ 303926 h 607851"/>
              <a:gd name="connsiteX19" fmla="*/ 304349 w 608697"/>
              <a:gd name="connsiteY19" fmla="*/ 46781 h 607851"/>
              <a:gd name="connsiteX20" fmla="*/ 304349 w 608697"/>
              <a:gd name="connsiteY20" fmla="*/ 0 h 607851"/>
              <a:gd name="connsiteX21" fmla="*/ 608697 w 608697"/>
              <a:gd name="connsiteY21" fmla="*/ 303926 h 607851"/>
              <a:gd name="connsiteX22" fmla="*/ 304349 w 608697"/>
              <a:gd name="connsiteY22" fmla="*/ 607851 h 607851"/>
              <a:gd name="connsiteX23" fmla="*/ 0 w 608697"/>
              <a:gd name="connsiteY23" fmla="*/ 303926 h 607851"/>
              <a:gd name="connsiteX24" fmla="*/ 304349 w 608697"/>
              <a:gd name="connsiteY24"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8697" h="607851">
                <a:moveTo>
                  <a:pt x="304348" y="142646"/>
                </a:moveTo>
                <a:cubicBezTo>
                  <a:pt x="291891" y="142646"/>
                  <a:pt x="281822" y="152777"/>
                  <a:pt x="281822" y="165143"/>
                </a:cubicBezTo>
                <a:lnTo>
                  <a:pt x="281822" y="303925"/>
                </a:lnTo>
                <a:cubicBezTo>
                  <a:pt x="281822" y="316365"/>
                  <a:pt x="291891" y="326422"/>
                  <a:pt x="304348" y="326422"/>
                </a:cubicBezTo>
                <a:lnTo>
                  <a:pt x="418546" y="326422"/>
                </a:lnTo>
                <a:cubicBezTo>
                  <a:pt x="431003" y="326422"/>
                  <a:pt x="441073" y="316365"/>
                  <a:pt x="441073" y="303925"/>
                </a:cubicBezTo>
                <a:cubicBezTo>
                  <a:pt x="441073" y="291485"/>
                  <a:pt x="431003" y="281428"/>
                  <a:pt x="418546" y="281428"/>
                </a:cubicBezTo>
                <a:lnTo>
                  <a:pt x="326874" y="281428"/>
                </a:lnTo>
                <a:lnTo>
                  <a:pt x="326874" y="165143"/>
                </a:lnTo>
                <a:cubicBezTo>
                  <a:pt x="326874" y="152777"/>
                  <a:pt x="316805" y="142646"/>
                  <a:pt x="304348" y="142646"/>
                </a:cubicBezTo>
                <a:close/>
                <a:moveTo>
                  <a:pt x="304348" y="87148"/>
                </a:moveTo>
                <a:cubicBezTo>
                  <a:pt x="424066" y="87148"/>
                  <a:pt x="521407" y="184362"/>
                  <a:pt x="521407" y="303925"/>
                </a:cubicBezTo>
                <a:cubicBezTo>
                  <a:pt x="521407" y="423488"/>
                  <a:pt x="424066" y="520702"/>
                  <a:pt x="304348" y="520702"/>
                </a:cubicBezTo>
                <a:cubicBezTo>
                  <a:pt x="184630" y="520702"/>
                  <a:pt x="87289" y="423488"/>
                  <a:pt x="87289" y="303925"/>
                </a:cubicBezTo>
                <a:cubicBezTo>
                  <a:pt x="87289" y="184362"/>
                  <a:pt x="184630" y="87148"/>
                  <a:pt x="304348" y="87148"/>
                </a:cubicBezTo>
                <a:close/>
                <a:moveTo>
                  <a:pt x="304349" y="46781"/>
                </a:moveTo>
                <a:cubicBezTo>
                  <a:pt x="162319" y="46781"/>
                  <a:pt x="46846" y="162094"/>
                  <a:pt x="46846" y="303926"/>
                </a:cubicBezTo>
                <a:cubicBezTo>
                  <a:pt x="46846" y="445757"/>
                  <a:pt x="162319" y="561070"/>
                  <a:pt x="304349" y="561070"/>
                </a:cubicBezTo>
                <a:cubicBezTo>
                  <a:pt x="446378" y="561070"/>
                  <a:pt x="561851" y="445757"/>
                  <a:pt x="561851" y="303926"/>
                </a:cubicBezTo>
                <a:cubicBezTo>
                  <a:pt x="561851" y="162094"/>
                  <a:pt x="446378" y="46781"/>
                  <a:pt x="304349" y="46781"/>
                </a:cubicBezTo>
                <a:close/>
                <a:moveTo>
                  <a:pt x="304349" y="0"/>
                </a:moveTo>
                <a:cubicBezTo>
                  <a:pt x="472188" y="0"/>
                  <a:pt x="608697" y="136320"/>
                  <a:pt x="608697" y="303926"/>
                </a:cubicBezTo>
                <a:cubicBezTo>
                  <a:pt x="608697" y="471531"/>
                  <a:pt x="472188" y="607851"/>
                  <a:pt x="304349" y="607851"/>
                </a:cubicBezTo>
                <a:cubicBezTo>
                  <a:pt x="136509" y="607851"/>
                  <a:pt x="0" y="471531"/>
                  <a:pt x="0" y="303926"/>
                </a:cubicBezTo>
                <a:cubicBezTo>
                  <a:pt x="0" y="136320"/>
                  <a:pt x="136509" y="0"/>
                  <a:pt x="304349" y="0"/>
                </a:cubicBezTo>
                <a:close/>
              </a:path>
            </a:pathLst>
          </a:custGeom>
          <a:solidFill>
            <a:schemeClr val="accent1"/>
          </a:solidFill>
          <a:ln>
            <a:noFill/>
          </a:ln>
        </p:spPr>
        <p:txBody>
          <a:bodyPr lIns="0" tIns="0" rIns="0" bIns="0"/>
          <a:lstStyle/>
          <a:p>
            <a:endParaRPr lang="zh-CN" altLang="en-US"/>
          </a:p>
        </p:txBody>
      </p:sp>
      <p:cxnSp>
        <p:nvCxnSpPr>
          <p:cNvPr id="2" name="直接连接符 1">
            <a:extLst>
              <a:ext uri="{FF2B5EF4-FFF2-40B4-BE49-F238E27FC236}">
                <a16:creationId xmlns="" xmlns:a16="http://schemas.microsoft.com/office/drawing/2014/main" id="{0A7C1DFC-9E1F-4394-B41F-4E246D7015AB}"/>
              </a:ext>
            </a:extLst>
          </p:cNvPr>
          <p:cNvCxnSpPr>
            <a:cxnSpLocks/>
          </p:cNvCxnSpPr>
          <p:nvPr userDrawn="1"/>
        </p:nvCxnSpPr>
        <p:spPr>
          <a:xfrm>
            <a:off x="11226800" y="659606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extLst>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EAA41F12-E33F-4CB7-BE6E-1E5FDBB420E7}"/>
              </a:ext>
            </a:extLst>
          </p:cNvPr>
          <p:cNvSpPr/>
          <p:nvPr userDrawn="1"/>
        </p:nvSpPr>
        <p:spPr>
          <a:xfrm>
            <a:off x="0" y="-1"/>
            <a:ext cx="12192000" cy="6858001"/>
          </a:xfrm>
          <a:prstGeom prst="rect">
            <a:avLst/>
          </a:prstGeom>
          <a:blipFill dpi="0" rotWithShape="1">
            <a:blip r:embed="rId2" cstate="screen">
              <a:alphaModFix amt="3000"/>
              <a:extLst>
                <a:ext uri="{BEBA8EAE-BF5A-486C-A8C5-ECC9F3942E4B}">
                  <a14:imgProps xmlns:a14="http://schemas.microsoft.com/office/drawing/2010/main" xmlns="">
                    <a14:imgLayer r:embed="rId3">
                      <a14:imgEffect>
                        <a14:saturation sat="0"/>
                      </a14:imgEffect>
                    </a14:imgLayer>
                  </a14:imgProps>
                </a:ex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 name="图片 3">
            <a:extLst>
              <a:ext uri="{FF2B5EF4-FFF2-40B4-BE49-F238E27FC236}">
                <a16:creationId xmlns="" xmlns:a16="http://schemas.microsoft.com/office/drawing/2014/main" id="{148320BE-7496-4060-BCF6-2B4FD69A5F02}"/>
              </a:ext>
            </a:extLst>
          </p:cNvPr>
          <p:cNvPicPr>
            <a:picLocks noChangeAspect="1"/>
          </p:cNvPicPr>
          <p:nvPr userDrawn="1"/>
        </p:nvPicPr>
        <p:blipFill>
          <a:blip r:embed="rId4" cstate="print"/>
          <a:stretch>
            <a:fillRect/>
          </a:stretch>
        </p:blipFill>
        <p:spPr>
          <a:xfrm>
            <a:off x="0" y="1"/>
            <a:ext cx="12192000" cy="6857999"/>
          </a:xfrm>
          <a:prstGeom prst="rect">
            <a:avLst/>
          </a:prstGeom>
          <a:pattFill prst="wdUpDiag">
            <a:fgClr>
              <a:srgbClr val="F7F7F7"/>
            </a:fgClr>
            <a:bgClr>
              <a:schemeClr val="bg1"/>
            </a:bgClr>
          </a:pattFill>
        </p:spPr>
      </p:pic>
      <p:pic>
        <p:nvPicPr>
          <p:cNvPr id="16" name="图片 15">
            <a:extLst>
              <a:ext uri="{FF2B5EF4-FFF2-40B4-BE49-F238E27FC236}">
                <a16:creationId xmlns="" xmlns:a16="http://schemas.microsoft.com/office/drawing/2014/main" id="{22ED8154-71CA-4BBE-8BD3-F81E767847E0}"/>
              </a:ext>
            </a:extLst>
          </p:cNvPr>
          <p:cNvPicPr>
            <a:picLocks noChangeAspect="1"/>
          </p:cNvPicPr>
          <p:nvPr userDrawn="1"/>
        </p:nvPicPr>
        <p:blipFill>
          <a:blip r:embed="rId4" cstate="print"/>
          <a:stretch>
            <a:fillRect/>
          </a:stretch>
        </p:blipFill>
        <p:spPr>
          <a:xfrm>
            <a:off x="0" y="1"/>
            <a:ext cx="12192000" cy="6857999"/>
          </a:xfrm>
          <a:prstGeom prst="rect">
            <a:avLst/>
          </a:prstGeom>
          <a:solidFill>
            <a:schemeClr val="bg1">
              <a:alpha val="50000"/>
            </a:schemeClr>
          </a:solidFill>
        </p:spPr>
      </p:pic>
      <p:sp>
        <p:nvSpPr>
          <p:cNvPr id="10" name="标题 47">
            <a:extLst>
              <a:ext uri="{FF2B5EF4-FFF2-40B4-BE49-F238E27FC236}">
                <a16:creationId xmlns="" xmlns:a16="http://schemas.microsoft.com/office/drawing/2014/main" id="{00A231BB-454C-4CD4-B801-284A8B909759}"/>
              </a:ext>
            </a:extLst>
          </p:cNvPr>
          <p:cNvSpPr>
            <a:spLocks noGrp="1"/>
          </p:cNvSpPr>
          <p:nvPr>
            <p:ph type="title" hasCustomPrompt="1"/>
          </p:nvPr>
        </p:nvSpPr>
        <p:spPr>
          <a:xfrm>
            <a:off x="1106563" y="289541"/>
            <a:ext cx="7920879" cy="463846"/>
          </a:xfrm>
          <a:prstGeom prst="rect">
            <a:avLst/>
          </a:prstGeom>
          <a:noFill/>
        </p:spPr>
        <p:txBody>
          <a:bodyPr wrap="square" lIns="0" tIns="46800" rIns="0" bIns="46800" rtlCol="0">
            <a:spAutoFit/>
          </a:bodyPr>
          <a:lstStyle>
            <a:lvl1pPr algn="l">
              <a:defRPr lang="zh-CN" altLang="en-US" sz="2400" spc="100" dirty="0">
                <a:gradFill flip="none" rotWithShape="1">
                  <a:gsLst>
                    <a:gs pos="0">
                      <a:schemeClr val="accent1"/>
                    </a:gs>
                    <a:gs pos="100000">
                      <a:schemeClr val="accent1">
                        <a:lumMod val="75000"/>
                      </a:schemeClr>
                    </a:gs>
                  </a:gsLst>
                  <a:lin ang="2700000" scaled="1"/>
                  <a:tileRect/>
                </a:gradFill>
                <a:latin typeface="+mj-ea"/>
                <a:ea typeface="+mj-ea"/>
                <a:cs typeface="+mn-ea"/>
              </a:defRPr>
            </a:lvl1pPr>
          </a:lstStyle>
          <a:p>
            <a:pPr marL="0" lvl="0"/>
            <a:r>
              <a:rPr lang="zh-CN" altLang="en-US" dirty="0"/>
              <a:t>请在此输入标题</a:t>
            </a:r>
          </a:p>
        </p:txBody>
      </p:sp>
      <p:sp>
        <p:nvSpPr>
          <p:cNvPr id="21" name="文本框 20">
            <a:extLst>
              <a:ext uri="{FF2B5EF4-FFF2-40B4-BE49-F238E27FC236}">
                <a16:creationId xmlns="" xmlns:a16="http://schemas.microsoft.com/office/drawing/2014/main" id="{E74017CE-18EC-4DFD-BB05-6295DCBB639D}"/>
              </a:ext>
            </a:extLst>
          </p:cNvPr>
          <p:cNvSpPr txBox="1"/>
          <p:nvPr userDrawn="1"/>
        </p:nvSpPr>
        <p:spPr>
          <a:xfrm>
            <a:off x="10160731" y="6506942"/>
            <a:ext cx="1496293" cy="184666"/>
          </a:xfrm>
          <a:prstGeom prst="rect">
            <a:avLst/>
          </a:prstGeom>
          <a:noFill/>
        </p:spPr>
        <p:txBody>
          <a:bodyPr wrap="square" lIns="0" tIns="0" rIns="0" bIns="0">
            <a:spAutoFit/>
          </a:bodyPr>
          <a:lstStyle/>
          <a:p>
            <a:pPr algn="ctr"/>
            <a:r>
              <a:rPr lang="zh-CN" altLang="en-US" sz="1200" b="0" i="0" dirty="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3" name="直接连接符 22">
            <a:extLst>
              <a:ext uri="{FF2B5EF4-FFF2-40B4-BE49-F238E27FC236}">
                <a16:creationId xmlns="" xmlns:a16="http://schemas.microsoft.com/office/drawing/2014/main" id="{A92CAABD-ECB9-4A70-AE27-26C995AFBE34}"/>
              </a:ext>
            </a:extLst>
          </p:cNvPr>
          <p:cNvCxnSpPr>
            <a:cxnSpLocks/>
          </p:cNvCxnSpPr>
          <p:nvPr userDrawn="1"/>
        </p:nvCxnSpPr>
        <p:spPr>
          <a:xfrm>
            <a:off x="571500"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5E6C8691-CEAB-41B5-BE94-898200E1B1B4}"/>
              </a:ext>
            </a:extLst>
          </p:cNvPr>
          <p:cNvCxnSpPr>
            <a:cxnSpLocks/>
          </p:cNvCxnSpPr>
          <p:nvPr userDrawn="1"/>
        </p:nvCxnSpPr>
        <p:spPr>
          <a:xfrm>
            <a:off x="590055" y="659735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任意多边形: 形状 18">
            <a:extLst>
              <a:ext uri="{FF2B5EF4-FFF2-40B4-BE49-F238E27FC236}">
                <a16:creationId xmlns="" xmlns:a16="http://schemas.microsoft.com/office/drawing/2014/main" id="{A15E2586-9D0A-43FC-9690-242E72F28627}"/>
              </a:ext>
            </a:extLst>
          </p:cNvPr>
          <p:cNvSpPr>
            <a:spLocks noChangeAspect="1"/>
          </p:cNvSpPr>
          <p:nvPr userDrawn="1"/>
        </p:nvSpPr>
        <p:spPr bwMode="auto">
          <a:xfrm>
            <a:off x="571499" y="312056"/>
            <a:ext cx="411161" cy="345300"/>
          </a:xfrm>
          <a:custGeom>
            <a:avLst/>
            <a:gdLst>
              <a:gd name="connsiteX0" fmla="*/ 205664 w 411161"/>
              <a:gd name="connsiteY0" fmla="*/ 104276 h 345300"/>
              <a:gd name="connsiteX1" fmla="*/ 110291 w 411161"/>
              <a:gd name="connsiteY1" fmla="*/ 199347 h 345300"/>
              <a:gd name="connsiteX2" fmla="*/ 205664 w 411161"/>
              <a:gd name="connsiteY2" fmla="*/ 294585 h 345300"/>
              <a:gd name="connsiteX3" fmla="*/ 300870 w 411161"/>
              <a:gd name="connsiteY3" fmla="*/ 199347 h 345300"/>
              <a:gd name="connsiteX4" fmla="*/ 205664 w 411161"/>
              <a:gd name="connsiteY4" fmla="*/ 104276 h 345300"/>
              <a:gd name="connsiteX5" fmla="*/ 170465 w 411161"/>
              <a:gd name="connsiteY5" fmla="*/ 22429 h 345300"/>
              <a:gd name="connsiteX6" fmla="*/ 153536 w 411161"/>
              <a:gd name="connsiteY6" fmla="*/ 39334 h 345300"/>
              <a:gd name="connsiteX7" fmla="*/ 153536 w 411161"/>
              <a:gd name="connsiteY7" fmla="*/ 53393 h 345300"/>
              <a:gd name="connsiteX8" fmla="*/ 257793 w 411161"/>
              <a:gd name="connsiteY8" fmla="*/ 53393 h 345300"/>
              <a:gd name="connsiteX9" fmla="*/ 257793 w 411161"/>
              <a:gd name="connsiteY9" fmla="*/ 39334 h 345300"/>
              <a:gd name="connsiteX10" fmla="*/ 240864 w 411161"/>
              <a:gd name="connsiteY10" fmla="*/ 22429 h 345300"/>
              <a:gd name="connsiteX11" fmla="*/ 170465 w 411161"/>
              <a:gd name="connsiteY11" fmla="*/ 0 h 345300"/>
              <a:gd name="connsiteX12" fmla="*/ 240864 w 411161"/>
              <a:gd name="connsiteY12" fmla="*/ 0 h 345300"/>
              <a:gd name="connsiteX13" fmla="*/ 280086 w 411161"/>
              <a:gd name="connsiteY13" fmla="*/ 39334 h 345300"/>
              <a:gd name="connsiteX14" fmla="*/ 280086 w 411161"/>
              <a:gd name="connsiteY14" fmla="*/ 53393 h 345300"/>
              <a:gd name="connsiteX15" fmla="*/ 307910 w 411161"/>
              <a:gd name="connsiteY15" fmla="*/ 53393 h 345300"/>
              <a:gd name="connsiteX16" fmla="*/ 307910 w 411161"/>
              <a:gd name="connsiteY16" fmla="*/ 40673 h 345300"/>
              <a:gd name="connsiteX17" fmla="*/ 313441 w 411161"/>
              <a:gd name="connsiteY17" fmla="*/ 35149 h 345300"/>
              <a:gd name="connsiteX18" fmla="*/ 344785 w 411161"/>
              <a:gd name="connsiteY18" fmla="*/ 35149 h 345300"/>
              <a:gd name="connsiteX19" fmla="*/ 350317 w 411161"/>
              <a:gd name="connsiteY19" fmla="*/ 40673 h 345300"/>
              <a:gd name="connsiteX20" fmla="*/ 350317 w 411161"/>
              <a:gd name="connsiteY20" fmla="*/ 53393 h 345300"/>
              <a:gd name="connsiteX21" fmla="*/ 358362 w 411161"/>
              <a:gd name="connsiteY21" fmla="*/ 53393 h 345300"/>
              <a:gd name="connsiteX22" fmla="*/ 411161 w 411161"/>
              <a:gd name="connsiteY22" fmla="*/ 106285 h 345300"/>
              <a:gd name="connsiteX23" fmla="*/ 411161 w 411161"/>
              <a:gd name="connsiteY23" fmla="*/ 292409 h 345300"/>
              <a:gd name="connsiteX24" fmla="*/ 358362 w 411161"/>
              <a:gd name="connsiteY24" fmla="*/ 345300 h 345300"/>
              <a:gd name="connsiteX25" fmla="*/ 52967 w 411161"/>
              <a:gd name="connsiteY25" fmla="*/ 345300 h 345300"/>
              <a:gd name="connsiteX26" fmla="*/ 0 w 411161"/>
              <a:gd name="connsiteY26" fmla="*/ 292409 h 345300"/>
              <a:gd name="connsiteX27" fmla="*/ 0 w 411161"/>
              <a:gd name="connsiteY27" fmla="*/ 106285 h 345300"/>
              <a:gd name="connsiteX28" fmla="*/ 52967 w 411161"/>
              <a:gd name="connsiteY28" fmla="*/ 53393 h 345300"/>
              <a:gd name="connsiteX29" fmla="*/ 60844 w 411161"/>
              <a:gd name="connsiteY29" fmla="*/ 53393 h 345300"/>
              <a:gd name="connsiteX30" fmla="*/ 60844 w 411161"/>
              <a:gd name="connsiteY30" fmla="*/ 40673 h 345300"/>
              <a:gd name="connsiteX31" fmla="*/ 66543 w 411161"/>
              <a:gd name="connsiteY31" fmla="*/ 35149 h 345300"/>
              <a:gd name="connsiteX32" fmla="*/ 97720 w 411161"/>
              <a:gd name="connsiteY32" fmla="*/ 35149 h 345300"/>
              <a:gd name="connsiteX33" fmla="*/ 103419 w 411161"/>
              <a:gd name="connsiteY33" fmla="*/ 40673 h 345300"/>
              <a:gd name="connsiteX34" fmla="*/ 103419 w 411161"/>
              <a:gd name="connsiteY34" fmla="*/ 53393 h 345300"/>
              <a:gd name="connsiteX35" fmla="*/ 131075 w 411161"/>
              <a:gd name="connsiteY35" fmla="*/ 53393 h 345300"/>
              <a:gd name="connsiteX36" fmla="*/ 131075 w 411161"/>
              <a:gd name="connsiteY36" fmla="*/ 39334 h 345300"/>
              <a:gd name="connsiteX37" fmla="*/ 170465 w 411161"/>
              <a:gd name="connsiteY37" fmla="*/ 0 h 3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161" h="345300">
                <a:moveTo>
                  <a:pt x="205664" y="104276"/>
                </a:moveTo>
                <a:cubicBezTo>
                  <a:pt x="153033" y="104276"/>
                  <a:pt x="110291" y="146790"/>
                  <a:pt x="110291" y="199347"/>
                </a:cubicBezTo>
                <a:cubicBezTo>
                  <a:pt x="110291" y="251903"/>
                  <a:pt x="153033" y="294585"/>
                  <a:pt x="205664" y="294585"/>
                </a:cubicBezTo>
                <a:cubicBezTo>
                  <a:pt x="258296" y="294585"/>
                  <a:pt x="300870" y="251903"/>
                  <a:pt x="300870" y="199347"/>
                </a:cubicBezTo>
                <a:cubicBezTo>
                  <a:pt x="300870" y="146790"/>
                  <a:pt x="258296" y="104276"/>
                  <a:pt x="205664" y="104276"/>
                </a:cubicBezTo>
                <a:close/>
                <a:moveTo>
                  <a:pt x="170465" y="22429"/>
                </a:moveTo>
                <a:cubicBezTo>
                  <a:pt x="161079" y="22429"/>
                  <a:pt x="153536" y="29961"/>
                  <a:pt x="153536" y="39334"/>
                </a:cubicBezTo>
                <a:lnTo>
                  <a:pt x="153536" y="53393"/>
                </a:lnTo>
                <a:lnTo>
                  <a:pt x="257793" y="53393"/>
                </a:lnTo>
                <a:lnTo>
                  <a:pt x="257793" y="39334"/>
                </a:lnTo>
                <a:cubicBezTo>
                  <a:pt x="257793" y="29961"/>
                  <a:pt x="250082" y="22429"/>
                  <a:pt x="240864" y="22429"/>
                </a:cubicBezTo>
                <a:close/>
                <a:moveTo>
                  <a:pt x="170465" y="0"/>
                </a:moveTo>
                <a:lnTo>
                  <a:pt x="240864" y="0"/>
                </a:lnTo>
                <a:cubicBezTo>
                  <a:pt x="262486" y="0"/>
                  <a:pt x="280086" y="17575"/>
                  <a:pt x="280086" y="39334"/>
                </a:cubicBezTo>
                <a:lnTo>
                  <a:pt x="280086" y="53393"/>
                </a:lnTo>
                <a:lnTo>
                  <a:pt x="307910" y="53393"/>
                </a:lnTo>
                <a:lnTo>
                  <a:pt x="307910" y="40673"/>
                </a:lnTo>
                <a:cubicBezTo>
                  <a:pt x="307910" y="37660"/>
                  <a:pt x="310424" y="35149"/>
                  <a:pt x="313441" y="35149"/>
                </a:cubicBezTo>
                <a:lnTo>
                  <a:pt x="344785" y="35149"/>
                </a:lnTo>
                <a:cubicBezTo>
                  <a:pt x="347802" y="35149"/>
                  <a:pt x="350317" y="37660"/>
                  <a:pt x="350317" y="40673"/>
                </a:cubicBezTo>
                <a:lnTo>
                  <a:pt x="350317" y="53393"/>
                </a:lnTo>
                <a:lnTo>
                  <a:pt x="358362" y="53393"/>
                </a:lnTo>
                <a:cubicBezTo>
                  <a:pt x="387527" y="53393"/>
                  <a:pt x="411161" y="76994"/>
                  <a:pt x="411161" y="106285"/>
                </a:cubicBezTo>
                <a:lnTo>
                  <a:pt x="411161" y="292409"/>
                </a:lnTo>
                <a:cubicBezTo>
                  <a:pt x="411161" y="321700"/>
                  <a:pt x="387527" y="345300"/>
                  <a:pt x="358362" y="345300"/>
                </a:cubicBezTo>
                <a:lnTo>
                  <a:pt x="52967" y="345300"/>
                </a:lnTo>
                <a:cubicBezTo>
                  <a:pt x="23634" y="345300"/>
                  <a:pt x="0" y="321700"/>
                  <a:pt x="0" y="292409"/>
                </a:cubicBezTo>
                <a:lnTo>
                  <a:pt x="0" y="106285"/>
                </a:lnTo>
                <a:cubicBezTo>
                  <a:pt x="0" y="76994"/>
                  <a:pt x="23634" y="53393"/>
                  <a:pt x="52967" y="53393"/>
                </a:cubicBezTo>
                <a:lnTo>
                  <a:pt x="60844" y="53393"/>
                </a:lnTo>
                <a:lnTo>
                  <a:pt x="60844" y="40673"/>
                </a:lnTo>
                <a:cubicBezTo>
                  <a:pt x="60844" y="37660"/>
                  <a:pt x="63359" y="35149"/>
                  <a:pt x="66543" y="35149"/>
                </a:cubicBezTo>
                <a:lnTo>
                  <a:pt x="97720" y="35149"/>
                </a:lnTo>
                <a:cubicBezTo>
                  <a:pt x="100905" y="35149"/>
                  <a:pt x="103419" y="37660"/>
                  <a:pt x="103419" y="40673"/>
                </a:cubicBezTo>
                <a:lnTo>
                  <a:pt x="103419" y="53393"/>
                </a:lnTo>
                <a:lnTo>
                  <a:pt x="131075" y="53393"/>
                </a:lnTo>
                <a:lnTo>
                  <a:pt x="131075" y="39334"/>
                </a:lnTo>
                <a:cubicBezTo>
                  <a:pt x="131075" y="17575"/>
                  <a:pt x="148675" y="0"/>
                  <a:pt x="170465" y="0"/>
                </a:cubicBezTo>
                <a:close/>
              </a:path>
            </a:pathLst>
          </a:custGeom>
          <a:solidFill>
            <a:schemeClr val="accent1"/>
          </a:solidFill>
          <a:ln>
            <a:noFill/>
          </a:ln>
        </p:spPr>
        <p:txBody>
          <a:bodyPr wrap="square">
            <a:noAutofit/>
          </a:bodyPr>
          <a:lstStyle/>
          <a:p>
            <a:endParaRPr lang="zh-CN" altLang="en-US" dirty="0"/>
          </a:p>
        </p:txBody>
      </p:sp>
      <p:grpSp>
        <p:nvGrpSpPr>
          <p:cNvPr id="3" name="组合 2">
            <a:extLst>
              <a:ext uri="{FF2B5EF4-FFF2-40B4-BE49-F238E27FC236}">
                <a16:creationId xmlns="" xmlns:a16="http://schemas.microsoft.com/office/drawing/2014/main" id="{1874F9E0-7F0F-4117-82F8-AC258D23D322}"/>
              </a:ext>
            </a:extLst>
          </p:cNvPr>
          <p:cNvGrpSpPr/>
          <p:nvPr userDrawn="1"/>
        </p:nvGrpSpPr>
        <p:grpSpPr>
          <a:xfrm>
            <a:off x="9913739" y="285047"/>
            <a:ext cx="1721389" cy="383935"/>
            <a:chOff x="9913739" y="292190"/>
            <a:chExt cx="1721389" cy="383935"/>
          </a:xfrm>
        </p:grpSpPr>
        <p:pic>
          <p:nvPicPr>
            <p:cNvPr id="25" name="图片 24">
              <a:extLst>
                <a:ext uri="{FF2B5EF4-FFF2-40B4-BE49-F238E27FC236}">
                  <a16:creationId xmlns="" xmlns:a16="http://schemas.microsoft.com/office/drawing/2014/main" id="{C56513FF-0390-4424-935F-6C1A7BE08219}"/>
                </a:ext>
              </a:extLst>
            </p:cNvPr>
            <p:cNvPicPr>
              <a:picLocks/>
            </p:cNvPicPr>
            <p:nvPr userDrawn="1"/>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92190"/>
              <a:ext cx="1386228" cy="383935"/>
            </a:xfrm>
            <a:prstGeom prst="rect">
              <a:avLst/>
            </a:prstGeom>
          </p:spPr>
        </p:pic>
        <p:pic>
          <p:nvPicPr>
            <p:cNvPr id="26" name="图片 25" descr="图片包含 游戏机&#10;&#10;描述已自动生成">
              <a:extLst>
                <a:ext uri="{FF2B5EF4-FFF2-40B4-BE49-F238E27FC236}">
                  <a16:creationId xmlns="" xmlns:a16="http://schemas.microsoft.com/office/drawing/2014/main" id="{6CBE70F8-BE39-47F0-AA94-BEEDA0730F4D}"/>
                </a:ext>
              </a:extLst>
            </p:cNvPr>
            <p:cNvPicPr>
              <a:picLocks/>
            </p:cNvPicPr>
            <p:nvPr userDrawn="1"/>
          </p:nvPicPr>
          <p:blipFill>
            <a:blip r:embed="rId6" cstate="print">
              <a:extLst>
                <a:ext uri="{28A0092B-C50C-407E-A947-70E740481C1C}">
                  <a14:useLocalDpi xmlns:a14="http://schemas.microsoft.com/office/drawing/2010/main" xmlns=""/>
                </a:ext>
              </a:extLst>
            </a:blip>
            <a:stretch>
              <a:fillRect/>
            </a:stretch>
          </p:blipFill>
          <p:spPr>
            <a:xfrm>
              <a:off x="9913739" y="312033"/>
              <a:ext cx="351582" cy="352465"/>
            </a:xfrm>
            <a:prstGeom prst="rect">
              <a:avLst/>
            </a:prstGeom>
          </p:spPr>
        </p:pic>
      </p:grpSp>
      <p:sp>
        <p:nvSpPr>
          <p:cNvPr id="17" name="任意多边形: 形状 16">
            <a:extLst>
              <a:ext uri="{FF2B5EF4-FFF2-40B4-BE49-F238E27FC236}">
                <a16:creationId xmlns="" xmlns:a16="http://schemas.microsoft.com/office/drawing/2014/main" id="{4E7CF7F0-E763-4CAF-9E3C-2A3E4F9DB5B8}"/>
              </a:ext>
            </a:extLst>
          </p:cNvPr>
          <p:cNvSpPr>
            <a:spLocks noChangeAspect="1"/>
          </p:cNvSpPr>
          <p:nvPr userDrawn="1"/>
        </p:nvSpPr>
        <p:spPr bwMode="auto">
          <a:xfrm>
            <a:off x="705591" y="440609"/>
            <a:ext cx="143144" cy="142940"/>
          </a:xfrm>
          <a:custGeom>
            <a:avLst/>
            <a:gdLst>
              <a:gd name="connsiteX0" fmla="*/ 48106 w 143144"/>
              <a:gd name="connsiteY0" fmla="*/ 0 h 142940"/>
              <a:gd name="connsiteX1" fmla="*/ 95039 w 143144"/>
              <a:gd name="connsiteY1" fmla="*/ 0 h 142940"/>
              <a:gd name="connsiteX2" fmla="*/ 100570 w 143144"/>
              <a:gd name="connsiteY2" fmla="*/ 5690 h 142940"/>
              <a:gd name="connsiteX3" fmla="*/ 100570 w 143144"/>
              <a:gd name="connsiteY3" fmla="*/ 42513 h 142940"/>
              <a:gd name="connsiteX4" fmla="*/ 137445 w 143144"/>
              <a:gd name="connsiteY4" fmla="*/ 42346 h 142940"/>
              <a:gd name="connsiteX5" fmla="*/ 142977 w 143144"/>
              <a:gd name="connsiteY5" fmla="*/ 48037 h 142940"/>
              <a:gd name="connsiteX6" fmla="*/ 143144 w 143144"/>
              <a:gd name="connsiteY6" fmla="*/ 94903 h 142940"/>
              <a:gd name="connsiteX7" fmla="*/ 141468 w 143144"/>
              <a:gd name="connsiteY7" fmla="*/ 98752 h 142940"/>
              <a:gd name="connsiteX8" fmla="*/ 137445 w 143144"/>
              <a:gd name="connsiteY8" fmla="*/ 100426 h 142940"/>
              <a:gd name="connsiteX9" fmla="*/ 100570 w 143144"/>
              <a:gd name="connsiteY9" fmla="*/ 100426 h 142940"/>
              <a:gd name="connsiteX10" fmla="*/ 100570 w 143144"/>
              <a:gd name="connsiteY10" fmla="*/ 137417 h 142940"/>
              <a:gd name="connsiteX11" fmla="*/ 95039 w 143144"/>
              <a:gd name="connsiteY11" fmla="*/ 142940 h 142940"/>
              <a:gd name="connsiteX12" fmla="*/ 48106 w 143144"/>
              <a:gd name="connsiteY12" fmla="*/ 142940 h 142940"/>
              <a:gd name="connsiteX13" fmla="*/ 42407 w 143144"/>
              <a:gd name="connsiteY13" fmla="*/ 137417 h 142940"/>
              <a:gd name="connsiteX14" fmla="*/ 42407 w 143144"/>
              <a:gd name="connsiteY14" fmla="*/ 100594 h 142940"/>
              <a:gd name="connsiteX15" fmla="*/ 5532 w 143144"/>
              <a:gd name="connsiteY15" fmla="*/ 100594 h 142940"/>
              <a:gd name="connsiteX16" fmla="*/ 1677 w 143144"/>
              <a:gd name="connsiteY16" fmla="*/ 98920 h 142940"/>
              <a:gd name="connsiteX17" fmla="*/ 0 w 143144"/>
              <a:gd name="connsiteY17" fmla="*/ 95070 h 142940"/>
              <a:gd name="connsiteX18" fmla="*/ 0 w 143144"/>
              <a:gd name="connsiteY18" fmla="*/ 48204 h 142940"/>
              <a:gd name="connsiteX19" fmla="*/ 5532 w 143144"/>
              <a:gd name="connsiteY19" fmla="*/ 42513 h 142940"/>
              <a:gd name="connsiteX20" fmla="*/ 42407 w 143144"/>
              <a:gd name="connsiteY20" fmla="*/ 42513 h 142940"/>
              <a:gd name="connsiteX21" fmla="*/ 42407 w 143144"/>
              <a:gd name="connsiteY21" fmla="*/ 5690 h 142940"/>
              <a:gd name="connsiteX22" fmla="*/ 48106 w 143144"/>
              <a:gd name="connsiteY22" fmla="*/ 0 h 14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144" h="142940">
                <a:moveTo>
                  <a:pt x="48106" y="0"/>
                </a:moveTo>
                <a:lnTo>
                  <a:pt x="95039" y="0"/>
                </a:lnTo>
                <a:cubicBezTo>
                  <a:pt x="98056" y="0"/>
                  <a:pt x="100570" y="2510"/>
                  <a:pt x="100570" y="5690"/>
                </a:cubicBezTo>
                <a:lnTo>
                  <a:pt x="100570" y="42513"/>
                </a:lnTo>
                <a:lnTo>
                  <a:pt x="137445" y="42346"/>
                </a:lnTo>
                <a:cubicBezTo>
                  <a:pt x="140462" y="42346"/>
                  <a:pt x="142977" y="44857"/>
                  <a:pt x="142977" y="48037"/>
                </a:cubicBezTo>
                <a:lnTo>
                  <a:pt x="143144" y="94903"/>
                </a:lnTo>
                <a:cubicBezTo>
                  <a:pt x="143144" y="96409"/>
                  <a:pt x="142474" y="97748"/>
                  <a:pt x="141468" y="98752"/>
                </a:cubicBezTo>
                <a:cubicBezTo>
                  <a:pt x="140462" y="99924"/>
                  <a:pt x="138954" y="100426"/>
                  <a:pt x="137445" y="100426"/>
                </a:cubicBezTo>
                <a:lnTo>
                  <a:pt x="100570" y="100426"/>
                </a:lnTo>
                <a:lnTo>
                  <a:pt x="100570" y="137417"/>
                </a:lnTo>
                <a:cubicBezTo>
                  <a:pt x="100570" y="140429"/>
                  <a:pt x="98056" y="142940"/>
                  <a:pt x="95039" y="142940"/>
                </a:cubicBezTo>
                <a:lnTo>
                  <a:pt x="48106" y="142940"/>
                </a:lnTo>
                <a:cubicBezTo>
                  <a:pt x="44921" y="142940"/>
                  <a:pt x="42407" y="140429"/>
                  <a:pt x="42407" y="137417"/>
                </a:cubicBezTo>
                <a:lnTo>
                  <a:pt x="42407" y="100594"/>
                </a:lnTo>
                <a:lnTo>
                  <a:pt x="5532" y="100594"/>
                </a:lnTo>
                <a:cubicBezTo>
                  <a:pt x="4191" y="100594"/>
                  <a:pt x="2682" y="99924"/>
                  <a:pt x="1677" y="98920"/>
                </a:cubicBezTo>
                <a:cubicBezTo>
                  <a:pt x="671" y="97915"/>
                  <a:pt x="0" y="96409"/>
                  <a:pt x="0" y="95070"/>
                </a:cubicBezTo>
                <a:lnTo>
                  <a:pt x="0" y="48204"/>
                </a:lnTo>
                <a:cubicBezTo>
                  <a:pt x="0" y="45024"/>
                  <a:pt x="2515" y="42513"/>
                  <a:pt x="5532" y="42513"/>
                </a:cubicBezTo>
                <a:lnTo>
                  <a:pt x="42407" y="42513"/>
                </a:lnTo>
                <a:lnTo>
                  <a:pt x="42407" y="5690"/>
                </a:lnTo>
                <a:cubicBezTo>
                  <a:pt x="42407" y="2510"/>
                  <a:pt x="44921" y="0"/>
                  <a:pt x="48106" y="0"/>
                </a:cubicBezTo>
                <a:close/>
              </a:path>
            </a:pathLst>
          </a:custGeom>
          <a:solidFill>
            <a:srgbClr val="C00000"/>
          </a:solidFill>
          <a:ln>
            <a:noFill/>
          </a:ln>
        </p:spPr>
        <p:txBody>
          <a:bodyPr wrap="square">
            <a:noAutofit/>
          </a:bodyPr>
          <a:lstStyle/>
          <a:p>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图文页">
    <p:spTree>
      <p:nvGrpSpPr>
        <p:cNvPr id="1" name=""/>
        <p:cNvGrpSpPr/>
        <p:nvPr/>
      </p:nvGrpSpPr>
      <p:grpSpPr>
        <a:xfrm>
          <a:off x="0" y="0"/>
          <a:ext cx="0" cy="0"/>
          <a:chOff x="0" y="0"/>
          <a:chExt cx="0" cy="0"/>
        </a:xfrm>
      </p:grpSpPr>
      <p:grpSp>
        <p:nvGrpSpPr>
          <p:cNvPr id="10" name="组合 9">
            <a:extLst>
              <a:ext uri="{FF2B5EF4-FFF2-40B4-BE49-F238E27FC236}">
                <a16:creationId xmlns="" xmlns:a16="http://schemas.microsoft.com/office/drawing/2014/main" id="{F536C58E-C1D7-47EA-BDCA-52C11965B412}"/>
              </a:ext>
            </a:extLst>
          </p:cNvPr>
          <p:cNvGrpSpPr/>
          <p:nvPr userDrawn="1"/>
        </p:nvGrpSpPr>
        <p:grpSpPr>
          <a:xfrm>
            <a:off x="0" y="1"/>
            <a:ext cx="12192000" cy="6857999"/>
            <a:chOff x="152400" y="152401"/>
            <a:chExt cx="12192000" cy="6857999"/>
          </a:xfrm>
        </p:grpSpPr>
        <p:pic>
          <p:nvPicPr>
            <p:cNvPr id="8" name="图片 7">
              <a:extLst>
                <a:ext uri="{FF2B5EF4-FFF2-40B4-BE49-F238E27FC236}">
                  <a16:creationId xmlns="" xmlns:a16="http://schemas.microsoft.com/office/drawing/2014/main" id="{9CE5B71F-999A-4EC2-B300-3B41C6D77F5A}"/>
                </a:ext>
              </a:extLst>
            </p:cNvPr>
            <p:cNvPicPr>
              <a:picLocks noChangeAspect="1"/>
            </p:cNvPicPr>
            <p:nvPr userDrawn="1"/>
          </p:nvPicPr>
          <p:blipFill>
            <a:blip r:embed="rId2" cstate="print"/>
            <a:stretch>
              <a:fillRect/>
            </a:stretch>
          </p:blipFill>
          <p:spPr>
            <a:xfrm>
              <a:off x="152400" y="152401"/>
              <a:ext cx="12192000" cy="6857999"/>
            </a:xfrm>
            <a:prstGeom prst="rect">
              <a:avLst/>
            </a:prstGeom>
            <a:pattFill prst="wdUpDiag">
              <a:fgClr>
                <a:srgbClr val="F7F7F7"/>
              </a:fgClr>
              <a:bgClr>
                <a:schemeClr val="bg1"/>
              </a:bgClr>
            </a:pattFill>
          </p:spPr>
        </p:pic>
        <p:pic>
          <p:nvPicPr>
            <p:cNvPr id="9" name="图片 8">
              <a:extLst>
                <a:ext uri="{FF2B5EF4-FFF2-40B4-BE49-F238E27FC236}">
                  <a16:creationId xmlns="" xmlns:a16="http://schemas.microsoft.com/office/drawing/2014/main" id="{5F830672-5F7F-4D24-B037-7912F7F2B9D6}"/>
                </a:ext>
              </a:extLst>
            </p:cNvPr>
            <p:cNvPicPr>
              <a:picLocks noChangeAspect="1"/>
            </p:cNvPicPr>
            <p:nvPr userDrawn="1"/>
          </p:nvPicPr>
          <p:blipFill>
            <a:blip r:embed="rId2" cstate="print"/>
            <a:stretch>
              <a:fillRect/>
            </a:stretch>
          </p:blipFill>
          <p:spPr>
            <a:xfrm>
              <a:off x="152400" y="152401"/>
              <a:ext cx="12192000" cy="6857999"/>
            </a:xfrm>
            <a:prstGeom prst="rect">
              <a:avLst/>
            </a:prstGeom>
            <a:solidFill>
              <a:schemeClr val="bg1">
                <a:alpha val="50000"/>
              </a:schemeClr>
            </a:solidFill>
          </p:spPr>
        </p:pic>
      </p:grpSp>
      <p:sp>
        <p:nvSpPr>
          <p:cNvPr id="21" name="文本框 20">
            <a:extLst>
              <a:ext uri="{FF2B5EF4-FFF2-40B4-BE49-F238E27FC236}">
                <a16:creationId xmlns="" xmlns:a16="http://schemas.microsoft.com/office/drawing/2014/main" id="{E74017CE-18EC-4DFD-BB05-6295DCBB639D}"/>
              </a:ext>
            </a:extLst>
          </p:cNvPr>
          <p:cNvSpPr txBox="1"/>
          <p:nvPr userDrawn="1"/>
        </p:nvSpPr>
        <p:spPr>
          <a:xfrm>
            <a:off x="10160731"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3" name="直接连接符 22">
            <a:extLst>
              <a:ext uri="{FF2B5EF4-FFF2-40B4-BE49-F238E27FC236}">
                <a16:creationId xmlns="" xmlns:a16="http://schemas.microsoft.com/office/drawing/2014/main" id="{A92CAABD-ECB9-4A70-AE27-26C995AFBE34}"/>
              </a:ext>
            </a:extLst>
          </p:cNvPr>
          <p:cNvCxnSpPr>
            <a:cxnSpLocks/>
          </p:cNvCxnSpPr>
          <p:nvPr userDrawn="1"/>
        </p:nvCxnSpPr>
        <p:spPr>
          <a:xfrm>
            <a:off x="571500"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图片占位符 5">
            <a:extLst>
              <a:ext uri="{FF2B5EF4-FFF2-40B4-BE49-F238E27FC236}">
                <a16:creationId xmlns="" xmlns:a16="http://schemas.microsoft.com/office/drawing/2014/main" id="{305AEF8C-940A-449F-805D-60616AF7E7C3}"/>
              </a:ext>
            </a:extLst>
          </p:cNvPr>
          <p:cNvSpPr>
            <a:spLocks noGrp="1"/>
          </p:cNvSpPr>
          <p:nvPr>
            <p:ph type="pic" sz="quarter" idx="10"/>
          </p:nvPr>
        </p:nvSpPr>
        <p:spPr>
          <a:xfrm>
            <a:off x="986032" y="1793437"/>
            <a:ext cx="4315285" cy="3659077"/>
          </a:xfrm>
          <a:prstGeom prst="rect">
            <a:avLst/>
          </a:prstGeom>
          <a:solidFill>
            <a:schemeClr val="bg1"/>
          </a:solidFill>
          <a:ln w="12700">
            <a:solidFill>
              <a:schemeClr val="accent1"/>
            </a:solidFill>
            <a:miter lim="800000"/>
          </a:ln>
          <a:effectLst/>
        </p:spPr>
        <p:txBody>
          <a:bodyPr vert="horz" wrap="square" lIns="91440" tIns="180000" rIns="91440" bIns="45720" rtlCol="0" anchor="t" anchorCtr="0">
            <a:noAutofit/>
          </a:bodyPr>
          <a:lstStyle>
            <a:lvl1pPr marL="0" indent="0" algn="ctr">
              <a:buNone/>
              <a:defRPr lang="zh-CN" altLang="en-US" sz="2800"/>
            </a:lvl1pPr>
          </a:lstStyle>
          <a:p>
            <a:pPr lvl="0"/>
            <a:endParaRPr lang="zh-CN" altLang="en-US" dirty="0"/>
          </a:p>
        </p:txBody>
      </p:sp>
      <p:sp>
        <p:nvSpPr>
          <p:cNvPr id="7" name="文本占位符 6">
            <a:extLst>
              <a:ext uri="{FF2B5EF4-FFF2-40B4-BE49-F238E27FC236}">
                <a16:creationId xmlns="" xmlns:a16="http://schemas.microsoft.com/office/drawing/2014/main" id="{9808B99A-1316-4B9A-9A80-81959D44D5BD}"/>
              </a:ext>
            </a:extLst>
          </p:cNvPr>
          <p:cNvSpPr>
            <a:spLocks noGrp="1"/>
          </p:cNvSpPr>
          <p:nvPr>
            <p:ph type="body" sz="quarter" idx="13" hasCustomPrompt="1"/>
          </p:nvPr>
        </p:nvSpPr>
        <p:spPr>
          <a:xfrm>
            <a:off x="5735962" y="1772816"/>
            <a:ext cx="5467026" cy="3777075"/>
          </a:xfrm>
          <a:prstGeom prst="rect">
            <a:avLst/>
          </a:prstGeom>
        </p:spPr>
        <p:txBody>
          <a:bodyPr vert="horz" lIns="0" tIns="0" rIns="0" bIns="0" rtlCol="0">
            <a:noAutofit/>
          </a:bodyPr>
          <a:lstStyle>
            <a:lvl1pPr marL="0" indent="0" algn="just">
              <a:lnSpc>
                <a:spcPct val="130000"/>
              </a:lnSpc>
              <a:buNone/>
              <a:defRPr lang="zh-CN" altLang="en-US" sz="2000" dirty="0" smtClean="0">
                <a:solidFill>
                  <a:schemeClr val="tx1">
                    <a:lumMod val="75000"/>
                    <a:lumOff val="2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defRPr>
            </a:lvl1pPr>
          </a:lstStyle>
          <a:p>
            <a:pPr marL="342900" marR="0" lvl="0" indent="-342900" algn="l" defTabSz="914400" rtl="0" eaLnBrk="1" fontAlgn="auto" latinLnBrk="0" hangingPunct="1">
              <a:lnSpc>
                <a:spcPct val="150000"/>
              </a:lnSpc>
              <a:spcBef>
                <a:spcPct val="20000"/>
              </a:spcBef>
              <a:spcAft>
                <a:spcPts val="0"/>
              </a:spcAft>
              <a:buClrTx/>
              <a:buSzTx/>
              <a:buFont typeface="Arial" pitchFamily="34" charset="0"/>
              <a:buNone/>
              <a:tabLst/>
              <a:defRPr/>
            </a:pPr>
            <a:r>
              <a:rPr lang="zh-CN" altLang="en-US" dirty="0"/>
              <a:t>请点击此处输入文字请点击此处输入文字请点击此处输入文字请点击此处输入文字请点击此处输入文字请点击此处输入文字请点击此处输入文字请点击此处输入文字请点击此处输入文字请点击此处输入文字请点击此处输入文字请点击此处输入文字请点击此处输入文字请点击此处输入文字请点击此处输入文字请点击此处输入文字请点击此处输入文字请点击此处输入文字</a:t>
            </a:r>
          </a:p>
        </p:txBody>
      </p:sp>
      <p:cxnSp>
        <p:nvCxnSpPr>
          <p:cNvPr id="12" name="直接连接符 11">
            <a:extLst>
              <a:ext uri="{FF2B5EF4-FFF2-40B4-BE49-F238E27FC236}">
                <a16:creationId xmlns="" xmlns:a16="http://schemas.microsoft.com/office/drawing/2014/main" id="{19AB6239-9D11-435B-8F1C-032F087766FB}"/>
              </a:ext>
            </a:extLst>
          </p:cNvPr>
          <p:cNvCxnSpPr>
            <a:cxnSpLocks/>
          </p:cNvCxnSpPr>
          <p:nvPr userDrawn="1"/>
        </p:nvCxnSpPr>
        <p:spPr>
          <a:xfrm>
            <a:off x="5519936" y="1793438"/>
            <a:ext cx="0" cy="36591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 name="直接连接符 1">
            <a:extLst>
              <a:ext uri="{FF2B5EF4-FFF2-40B4-BE49-F238E27FC236}">
                <a16:creationId xmlns="" xmlns:a16="http://schemas.microsoft.com/office/drawing/2014/main" id="{B34CC5D4-66A1-4A89-AD8F-64832B815DE3}"/>
              </a:ext>
            </a:extLst>
          </p:cNvPr>
          <p:cNvCxnSpPr>
            <a:cxnSpLocks/>
          </p:cNvCxnSpPr>
          <p:nvPr userDrawn="1"/>
        </p:nvCxnSpPr>
        <p:spPr>
          <a:xfrm>
            <a:off x="590055" y="659735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标题 47">
            <a:extLst>
              <a:ext uri="{FF2B5EF4-FFF2-40B4-BE49-F238E27FC236}">
                <a16:creationId xmlns="" xmlns:a16="http://schemas.microsoft.com/office/drawing/2014/main" id="{AB15C265-5085-4475-AE63-C4EECEBAC52C}"/>
              </a:ext>
            </a:extLst>
          </p:cNvPr>
          <p:cNvSpPr>
            <a:spLocks noGrp="1"/>
          </p:cNvSpPr>
          <p:nvPr>
            <p:ph type="title" hasCustomPrompt="1"/>
          </p:nvPr>
        </p:nvSpPr>
        <p:spPr>
          <a:xfrm>
            <a:off x="1106563" y="289541"/>
            <a:ext cx="7920879" cy="463846"/>
          </a:xfrm>
          <a:prstGeom prst="rect">
            <a:avLst/>
          </a:prstGeom>
          <a:noFill/>
        </p:spPr>
        <p:txBody>
          <a:bodyPr wrap="square" lIns="0" tIns="46800" rIns="0" bIns="46800" rtlCol="0">
            <a:spAutoFit/>
          </a:bodyPr>
          <a:lstStyle>
            <a:lvl1pPr algn="l">
              <a:defRPr lang="zh-CN" altLang="en-US" sz="2400" spc="100" dirty="0">
                <a:gradFill flip="none" rotWithShape="1">
                  <a:gsLst>
                    <a:gs pos="0">
                      <a:schemeClr val="accent1"/>
                    </a:gs>
                    <a:gs pos="100000">
                      <a:schemeClr val="accent1">
                        <a:lumMod val="75000"/>
                      </a:schemeClr>
                    </a:gs>
                  </a:gsLst>
                  <a:lin ang="2700000" scaled="1"/>
                  <a:tileRect/>
                </a:gradFill>
                <a:latin typeface="+mj-ea"/>
                <a:ea typeface="+mj-ea"/>
                <a:cs typeface="+mn-ea"/>
              </a:defRPr>
            </a:lvl1pPr>
          </a:lstStyle>
          <a:p>
            <a:pPr marL="0" lvl="0"/>
            <a:r>
              <a:rPr lang="zh-CN" altLang="en-US" dirty="0"/>
              <a:t>请在此输入标题</a:t>
            </a:r>
          </a:p>
        </p:txBody>
      </p:sp>
      <p:sp>
        <p:nvSpPr>
          <p:cNvPr id="20" name="任意多边形: 形状 19">
            <a:extLst>
              <a:ext uri="{FF2B5EF4-FFF2-40B4-BE49-F238E27FC236}">
                <a16:creationId xmlns="" xmlns:a16="http://schemas.microsoft.com/office/drawing/2014/main" id="{A343A28F-D30B-431F-9B00-51073EA551C1}"/>
              </a:ext>
            </a:extLst>
          </p:cNvPr>
          <p:cNvSpPr>
            <a:spLocks noChangeAspect="1"/>
          </p:cNvSpPr>
          <p:nvPr userDrawn="1"/>
        </p:nvSpPr>
        <p:spPr bwMode="auto">
          <a:xfrm>
            <a:off x="571499" y="312056"/>
            <a:ext cx="411161" cy="345300"/>
          </a:xfrm>
          <a:custGeom>
            <a:avLst/>
            <a:gdLst>
              <a:gd name="connsiteX0" fmla="*/ 205664 w 411161"/>
              <a:gd name="connsiteY0" fmla="*/ 104276 h 345300"/>
              <a:gd name="connsiteX1" fmla="*/ 110291 w 411161"/>
              <a:gd name="connsiteY1" fmla="*/ 199347 h 345300"/>
              <a:gd name="connsiteX2" fmla="*/ 205664 w 411161"/>
              <a:gd name="connsiteY2" fmla="*/ 294585 h 345300"/>
              <a:gd name="connsiteX3" fmla="*/ 300870 w 411161"/>
              <a:gd name="connsiteY3" fmla="*/ 199347 h 345300"/>
              <a:gd name="connsiteX4" fmla="*/ 205664 w 411161"/>
              <a:gd name="connsiteY4" fmla="*/ 104276 h 345300"/>
              <a:gd name="connsiteX5" fmla="*/ 170465 w 411161"/>
              <a:gd name="connsiteY5" fmla="*/ 22429 h 345300"/>
              <a:gd name="connsiteX6" fmla="*/ 153536 w 411161"/>
              <a:gd name="connsiteY6" fmla="*/ 39334 h 345300"/>
              <a:gd name="connsiteX7" fmla="*/ 153536 w 411161"/>
              <a:gd name="connsiteY7" fmla="*/ 53393 h 345300"/>
              <a:gd name="connsiteX8" fmla="*/ 257793 w 411161"/>
              <a:gd name="connsiteY8" fmla="*/ 53393 h 345300"/>
              <a:gd name="connsiteX9" fmla="*/ 257793 w 411161"/>
              <a:gd name="connsiteY9" fmla="*/ 39334 h 345300"/>
              <a:gd name="connsiteX10" fmla="*/ 240864 w 411161"/>
              <a:gd name="connsiteY10" fmla="*/ 22429 h 345300"/>
              <a:gd name="connsiteX11" fmla="*/ 170465 w 411161"/>
              <a:gd name="connsiteY11" fmla="*/ 0 h 345300"/>
              <a:gd name="connsiteX12" fmla="*/ 240864 w 411161"/>
              <a:gd name="connsiteY12" fmla="*/ 0 h 345300"/>
              <a:gd name="connsiteX13" fmla="*/ 280086 w 411161"/>
              <a:gd name="connsiteY13" fmla="*/ 39334 h 345300"/>
              <a:gd name="connsiteX14" fmla="*/ 280086 w 411161"/>
              <a:gd name="connsiteY14" fmla="*/ 53393 h 345300"/>
              <a:gd name="connsiteX15" fmla="*/ 307910 w 411161"/>
              <a:gd name="connsiteY15" fmla="*/ 53393 h 345300"/>
              <a:gd name="connsiteX16" fmla="*/ 307910 w 411161"/>
              <a:gd name="connsiteY16" fmla="*/ 40673 h 345300"/>
              <a:gd name="connsiteX17" fmla="*/ 313441 w 411161"/>
              <a:gd name="connsiteY17" fmla="*/ 35149 h 345300"/>
              <a:gd name="connsiteX18" fmla="*/ 344785 w 411161"/>
              <a:gd name="connsiteY18" fmla="*/ 35149 h 345300"/>
              <a:gd name="connsiteX19" fmla="*/ 350317 w 411161"/>
              <a:gd name="connsiteY19" fmla="*/ 40673 h 345300"/>
              <a:gd name="connsiteX20" fmla="*/ 350317 w 411161"/>
              <a:gd name="connsiteY20" fmla="*/ 53393 h 345300"/>
              <a:gd name="connsiteX21" fmla="*/ 358362 w 411161"/>
              <a:gd name="connsiteY21" fmla="*/ 53393 h 345300"/>
              <a:gd name="connsiteX22" fmla="*/ 411161 w 411161"/>
              <a:gd name="connsiteY22" fmla="*/ 106285 h 345300"/>
              <a:gd name="connsiteX23" fmla="*/ 411161 w 411161"/>
              <a:gd name="connsiteY23" fmla="*/ 292409 h 345300"/>
              <a:gd name="connsiteX24" fmla="*/ 358362 w 411161"/>
              <a:gd name="connsiteY24" fmla="*/ 345300 h 345300"/>
              <a:gd name="connsiteX25" fmla="*/ 52967 w 411161"/>
              <a:gd name="connsiteY25" fmla="*/ 345300 h 345300"/>
              <a:gd name="connsiteX26" fmla="*/ 0 w 411161"/>
              <a:gd name="connsiteY26" fmla="*/ 292409 h 345300"/>
              <a:gd name="connsiteX27" fmla="*/ 0 w 411161"/>
              <a:gd name="connsiteY27" fmla="*/ 106285 h 345300"/>
              <a:gd name="connsiteX28" fmla="*/ 52967 w 411161"/>
              <a:gd name="connsiteY28" fmla="*/ 53393 h 345300"/>
              <a:gd name="connsiteX29" fmla="*/ 60844 w 411161"/>
              <a:gd name="connsiteY29" fmla="*/ 53393 h 345300"/>
              <a:gd name="connsiteX30" fmla="*/ 60844 w 411161"/>
              <a:gd name="connsiteY30" fmla="*/ 40673 h 345300"/>
              <a:gd name="connsiteX31" fmla="*/ 66543 w 411161"/>
              <a:gd name="connsiteY31" fmla="*/ 35149 h 345300"/>
              <a:gd name="connsiteX32" fmla="*/ 97720 w 411161"/>
              <a:gd name="connsiteY32" fmla="*/ 35149 h 345300"/>
              <a:gd name="connsiteX33" fmla="*/ 103419 w 411161"/>
              <a:gd name="connsiteY33" fmla="*/ 40673 h 345300"/>
              <a:gd name="connsiteX34" fmla="*/ 103419 w 411161"/>
              <a:gd name="connsiteY34" fmla="*/ 53393 h 345300"/>
              <a:gd name="connsiteX35" fmla="*/ 131075 w 411161"/>
              <a:gd name="connsiteY35" fmla="*/ 53393 h 345300"/>
              <a:gd name="connsiteX36" fmla="*/ 131075 w 411161"/>
              <a:gd name="connsiteY36" fmla="*/ 39334 h 345300"/>
              <a:gd name="connsiteX37" fmla="*/ 170465 w 411161"/>
              <a:gd name="connsiteY37" fmla="*/ 0 h 3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161" h="345300">
                <a:moveTo>
                  <a:pt x="205664" y="104276"/>
                </a:moveTo>
                <a:cubicBezTo>
                  <a:pt x="153033" y="104276"/>
                  <a:pt x="110291" y="146790"/>
                  <a:pt x="110291" y="199347"/>
                </a:cubicBezTo>
                <a:cubicBezTo>
                  <a:pt x="110291" y="251903"/>
                  <a:pt x="153033" y="294585"/>
                  <a:pt x="205664" y="294585"/>
                </a:cubicBezTo>
                <a:cubicBezTo>
                  <a:pt x="258296" y="294585"/>
                  <a:pt x="300870" y="251903"/>
                  <a:pt x="300870" y="199347"/>
                </a:cubicBezTo>
                <a:cubicBezTo>
                  <a:pt x="300870" y="146790"/>
                  <a:pt x="258296" y="104276"/>
                  <a:pt x="205664" y="104276"/>
                </a:cubicBezTo>
                <a:close/>
                <a:moveTo>
                  <a:pt x="170465" y="22429"/>
                </a:moveTo>
                <a:cubicBezTo>
                  <a:pt x="161079" y="22429"/>
                  <a:pt x="153536" y="29961"/>
                  <a:pt x="153536" y="39334"/>
                </a:cubicBezTo>
                <a:lnTo>
                  <a:pt x="153536" y="53393"/>
                </a:lnTo>
                <a:lnTo>
                  <a:pt x="257793" y="53393"/>
                </a:lnTo>
                <a:lnTo>
                  <a:pt x="257793" y="39334"/>
                </a:lnTo>
                <a:cubicBezTo>
                  <a:pt x="257793" y="29961"/>
                  <a:pt x="250082" y="22429"/>
                  <a:pt x="240864" y="22429"/>
                </a:cubicBezTo>
                <a:close/>
                <a:moveTo>
                  <a:pt x="170465" y="0"/>
                </a:moveTo>
                <a:lnTo>
                  <a:pt x="240864" y="0"/>
                </a:lnTo>
                <a:cubicBezTo>
                  <a:pt x="262486" y="0"/>
                  <a:pt x="280086" y="17575"/>
                  <a:pt x="280086" y="39334"/>
                </a:cubicBezTo>
                <a:lnTo>
                  <a:pt x="280086" y="53393"/>
                </a:lnTo>
                <a:lnTo>
                  <a:pt x="307910" y="53393"/>
                </a:lnTo>
                <a:lnTo>
                  <a:pt x="307910" y="40673"/>
                </a:lnTo>
                <a:cubicBezTo>
                  <a:pt x="307910" y="37660"/>
                  <a:pt x="310424" y="35149"/>
                  <a:pt x="313441" y="35149"/>
                </a:cubicBezTo>
                <a:lnTo>
                  <a:pt x="344785" y="35149"/>
                </a:lnTo>
                <a:cubicBezTo>
                  <a:pt x="347802" y="35149"/>
                  <a:pt x="350317" y="37660"/>
                  <a:pt x="350317" y="40673"/>
                </a:cubicBezTo>
                <a:lnTo>
                  <a:pt x="350317" y="53393"/>
                </a:lnTo>
                <a:lnTo>
                  <a:pt x="358362" y="53393"/>
                </a:lnTo>
                <a:cubicBezTo>
                  <a:pt x="387527" y="53393"/>
                  <a:pt x="411161" y="76994"/>
                  <a:pt x="411161" y="106285"/>
                </a:cubicBezTo>
                <a:lnTo>
                  <a:pt x="411161" y="292409"/>
                </a:lnTo>
                <a:cubicBezTo>
                  <a:pt x="411161" y="321700"/>
                  <a:pt x="387527" y="345300"/>
                  <a:pt x="358362" y="345300"/>
                </a:cubicBezTo>
                <a:lnTo>
                  <a:pt x="52967" y="345300"/>
                </a:lnTo>
                <a:cubicBezTo>
                  <a:pt x="23634" y="345300"/>
                  <a:pt x="0" y="321700"/>
                  <a:pt x="0" y="292409"/>
                </a:cubicBezTo>
                <a:lnTo>
                  <a:pt x="0" y="106285"/>
                </a:lnTo>
                <a:cubicBezTo>
                  <a:pt x="0" y="76994"/>
                  <a:pt x="23634" y="53393"/>
                  <a:pt x="52967" y="53393"/>
                </a:cubicBezTo>
                <a:lnTo>
                  <a:pt x="60844" y="53393"/>
                </a:lnTo>
                <a:lnTo>
                  <a:pt x="60844" y="40673"/>
                </a:lnTo>
                <a:cubicBezTo>
                  <a:pt x="60844" y="37660"/>
                  <a:pt x="63359" y="35149"/>
                  <a:pt x="66543" y="35149"/>
                </a:cubicBezTo>
                <a:lnTo>
                  <a:pt x="97720" y="35149"/>
                </a:lnTo>
                <a:cubicBezTo>
                  <a:pt x="100905" y="35149"/>
                  <a:pt x="103419" y="37660"/>
                  <a:pt x="103419" y="40673"/>
                </a:cubicBezTo>
                <a:lnTo>
                  <a:pt x="103419" y="53393"/>
                </a:lnTo>
                <a:lnTo>
                  <a:pt x="131075" y="53393"/>
                </a:lnTo>
                <a:lnTo>
                  <a:pt x="131075" y="39334"/>
                </a:lnTo>
                <a:cubicBezTo>
                  <a:pt x="131075" y="17575"/>
                  <a:pt x="148675" y="0"/>
                  <a:pt x="170465" y="0"/>
                </a:cubicBezTo>
                <a:close/>
              </a:path>
            </a:pathLst>
          </a:custGeom>
          <a:solidFill>
            <a:schemeClr val="accent1"/>
          </a:solidFill>
          <a:ln>
            <a:noFill/>
          </a:ln>
        </p:spPr>
        <p:txBody>
          <a:bodyPr wrap="square">
            <a:noAutofit/>
          </a:bodyPr>
          <a:lstStyle/>
          <a:p>
            <a:endParaRPr lang="zh-CN" altLang="en-US" dirty="0"/>
          </a:p>
        </p:txBody>
      </p:sp>
      <p:grpSp>
        <p:nvGrpSpPr>
          <p:cNvPr id="22" name="组合 21">
            <a:extLst>
              <a:ext uri="{FF2B5EF4-FFF2-40B4-BE49-F238E27FC236}">
                <a16:creationId xmlns="" xmlns:a16="http://schemas.microsoft.com/office/drawing/2014/main" id="{263B0DCB-7A49-4B88-8866-F0569EB9AF6C}"/>
              </a:ext>
            </a:extLst>
          </p:cNvPr>
          <p:cNvGrpSpPr/>
          <p:nvPr userDrawn="1"/>
        </p:nvGrpSpPr>
        <p:grpSpPr>
          <a:xfrm>
            <a:off x="9913739" y="285047"/>
            <a:ext cx="1721389" cy="383935"/>
            <a:chOff x="9913739" y="292190"/>
            <a:chExt cx="1721389" cy="383935"/>
          </a:xfrm>
        </p:grpSpPr>
        <p:pic>
          <p:nvPicPr>
            <p:cNvPr id="25" name="图片 24">
              <a:extLst>
                <a:ext uri="{FF2B5EF4-FFF2-40B4-BE49-F238E27FC236}">
                  <a16:creationId xmlns="" xmlns:a16="http://schemas.microsoft.com/office/drawing/2014/main" id="{8E444D55-15C4-4012-8F87-6E4260DDF70D}"/>
                </a:ext>
              </a:extLst>
            </p:cNvPr>
            <p:cNvPicPr>
              <a:picLocks/>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92190"/>
              <a:ext cx="1386228" cy="383935"/>
            </a:xfrm>
            <a:prstGeom prst="rect">
              <a:avLst/>
            </a:prstGeom>
          </p:spPr>
        </p:pic>
        <p:pic>
          <p:nvPicPr>
            <p:cNvPr id="26" name="图片 25" descr="图片包含 游戏机&#10;&#10;描述已自动生成">
              <a:extLst>
                <a:ext uri="{FF2B5EF4-FFF2-40B4-BE49-F238E27FC236}">
                  <a16:creationId xmlns="" xmlns:a16="http://schemas.microsoft.com/office/drawing/2014/main" id="{CEFE2B5B-E1F6-4459-9DA8-AD4543C60517}"/>
                </a:ext>
              </a:extLst>
            </p:cNvPr>
            <p:cNvPicPr>
              <a:picLocks/>
            </p:cNvPicPr>
            <p:nvPr userDrawn="1"/>
          </p:nvPicPr>
          <p:blipFill>
            <a:blip r:embed="rId4" cstate="print">
              <a:extLst>
                <a:ext uri="{28A0092B-C50C-407E-A947-70E740481C1C}">
                  <a14:useLocalDpi xmlns:a14="http://schemas.microsoft.com/office/drawing/2010/main" xmlns=""/>
                </a:ext>
              </a:extLst>
            </a:blip>
            <a:stretch>
              <a:fillRect/>
            </a:stretch>
          </p:blipFill>
          <p:spPr>
            <a:xfrm>
              <a:off x="9913739" y="312033"/>
              <a:ext cx="351582" cy="352465"/>
            </a:xfrm>
            <a:prstGeom prst="rect">
              <a:avLst/>
            </a:prstGeom>
          </p:spPr>
        </p:pic>
      </p:grpSp>
      <p:sp>
        <p:nvSpPr>
          <p:cNvPr id="27" name="任意多边形: 形状 26">
            <a:extLst>
              <a:ext uri="{FF2B5EF4-FFF2-40B4-BE49-F238E27FC236}">
                <a16:creationId xmlns="" xmlns:a16="http://schemas.microsoft.com/office/drawing/2014/main" id="{2900B938-8FE0-4F55-B896-C55DE079846C}"/>
              </a:ext>
            </a:extLst>
          </p:cNvPr>
          <p:cNvSpPr>
            <a:spLocks noChangeAspect="1"/>
          </p:cNvSpPr>
          <p:nvPr userDrawn="1"/>
        </p:nvSpPr>
        <p:spPr bwMode="auto">
          <a:xfrm>
            <a:off x="705591" y="440609"/>
            <a:ext cx="143144" cy="142940"/>
          </a:xfrm>
          <a:custGeom>
            <a:avLst/>
            <a:gdLst>
              <a:gd name="connsiteX0" fmla="*/ 48106 w 143144"/>
              <a:gd name="connsiteY0" fmla="*/ 0 h 142940"/>
              <a:gd name="connsiteX1" fmla="*/ 95039 w 143144"/>
              <a:gd name="connsiteY1" fmla="*/ 0 h 142940"/>
              <a:gd name="connsiteX2" fmla="*/ 100570 w 143144"/>
              <a:gd name="connsiteY2" fmla="*/ 5690 h 142940"/>
              <a:gd name="connsiteX3" fmla="*/ 100570 w 143144"/>
              <a:gd name="connsiteY3" fmla="*/ 42513 h 142940"/>
              <a:gd name="connsiteX4" fmla="*/ 137445 w 143144"/>
              <a:gd name="connsiteY4" fmla="*/ 42346 h 142940"/>
              <a:gd name="connsiteX5" fmla="*/ 142977 w 143144"/>
              <a:gd name="connsiteY5" fmla="*/ 48037 h 142940"/>
              <a:gd name="connsiteX6" fmla="*/ 143144 w 143144"/>
              <a:gd name="connsiteY6" fmla="*/ 94903 h 142940"/>
              <a:gd name="connsiteX7" fmla="*/ 141468 w 143144"/>
              <a:gd name="connsiteY7" fmla="*/ 98752 h 142940"/>
              <a:gd name="connsiteX8" fmla="*/ 137445 w 143144"/>
              <a:gd name="connsiteY8" fmla="*/ 100426 h 142940"/>
              <a:gd name="connsiteX9" fmla="*/ 100570 w 143144"/>
              <a:gd name="connsiteY9" fmla="*/ 100426 h 142940"/>
              <a:gd name="connsiteX10" fmla="*/ 100570 w 143144"/>
              <a:gd name="connsiteY10" fmla="*/ 137417 h 142940"/>
              <a:gd name="connsiteX11" fmla="*/ 95039 w 143144"/>
              <a:gd name="connsiteY11" fmla="*/ 142940 h 142940"/>
              <a:gd name="connsiteX12" fmla="*/ 48106 w 143144"/>
              <a:gd name="connsiteY12" fmla="*/ 142940 h 142940"/>
              <a:gd name="connsiteX13" fmla="*/ 42407 w 143144"/>
              <a:gd name="connsiteY13" fmla="*/ 137417 h 142940"/>
              <a:gd name="connsiteX14" fmla="*/ 42407 w 143144"/>
              <a:gd name="connsiteY14" fmla="*/ 100594 h 142940"/>
              <a:gd name="connsiteX15" fmla="*/ 5532 w 143144"/>
              <a:gd name="connsiteY15" fmla="*/ 100594 h 142940"/>
              <a:gd name="connsiteX16" fmla="*/ 1677 w 143144"/>
              <a:gd name="connsiteY16" fmla="*/ 98920 h 142940"/>
              <a:gd name="connsiteX17" fmla="*/ 0 w 143144"/>
              <a:gd name="connsiteY17" fmla="*/ 95070 h 142940"/>
              <a:gd name="connsiteX18" fmla="*/ 0 w 143144"/>
              <a:gd name="connsiteY18" fmla="*/ 48204 h 142940"/>
              <a:gd name="connsiteX19" fmla="*/ 5532 w 143144"/>
              <a:gd name="connsiteY19" fmla="*/ 42513 h 142940"/>
              <a:gd name="connsiteX20" fmla="*/ 42407 w 143144"/>
              <a:gd name="connsiteY20" fmla="*/ 42513 h 142940"/>
              <a:gd name="connsiteX21" fmla="*/ 42407 w 143144"/>
              <a:gd name="connsiteY21" fmla="*/ 5690 h 142940"/>
              <a:gd name="connsiteX22" fmla="*/ 48106 w 143144"/>
              <a:gd name="connsiteY22" fmla="*/ 0 h 14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144" h="142940">
                <a:moveTo>
                  <a:pt x="48106" y="0"/>
                </a:moveTo>
                <a:lnTo>
                  <a:pt x="95039" y="0"/>
                </a:lnTo>
                <a:cubicBezTo>
                  <a:pt x="98056" y="0"/>
                  <a:pt x="100570" y="2510"/>
                  <a:pt x="100570" y="5690"/>
                </a:cubicBezTo>
                <a:lnTo>
                  <a:pt x="100570" y="42513"/>
                </a:lnTo>
                <a:lnTo>
                  <a:pt x="137445" y="42346"/>
                </a:lnTo>
                <a:cubicBezTo>
                  <a:pt x="140462" y="42346"/>
                  <a:pt x="142977" y="44857"/>
                  <a:pt x="142977" y="48037"/>
                </a:cubicBezTo>
                <a:lnTo>
                  <a:pt x="143144" y="94903"/>
                </a:lnTo>
                <a:cubicBezTo>
                  <a:pt x="143144" y="96409"/>
                  <a:pt x="142474" y="97748"/>
                  <a:pt x="141468" y="98752"/>
                </a:cubicBezTo>
                <a:cubicBezTo>
                  <a:pt x="140462" y="99924"/>
                  <a:pt x="138954" y="100426"/>
                  <a:pt x="137445" y="100426"/>
                </a:cubicBezTo>
                <a:lnTo>
                  <a:pt x="100570" y="100426"/>
                </a:lnTo>
                <a:lnTo>
                  <a:pt x="100570" y="137417"/>
                </a:lnTo>
                <a:cubicBezTo>
                  <a:pt x="100570" y="140429"/>
                  <a:pt x="98056" y="142940"/>
                  <a:pt x="95039" y="142940"/>
                </a:cubicBezTo>
                <a:lnTo>
                  <a:pt x="48106" y="142940"/>
                </a:lnTo>
                <a:cubicBezTo>
                  <a:pt x="44921" y="142940"/>
                  <a:pt x="42407" y="140429"/>
                  <a:pt x="42407" y="137417"/>
                </a:cubicBezTo>
                <a:lnTo>
                  <a:pt x="42407" y="100594"/>
                </a:lnTo>
                <a:lnTo>
                  <a:pt x="5532" y="100594"/>
                </a:lnTo>
                <a:cubicBezTo>
                  <a:pt x="4191" y="100594"/>
                  <a:pt x="2682" y="99924"/>
                  <a:pt x="1677" y="98920"/>
                </a:cubicBezTo>
                <a:cubicBezTo>
                  <a:pt x="671" y="97915"/>
                  <a:pt x="0" y="96409"/>
                  <a:pt x="0" y="95070"/>
                </a:cubicBezTo>
                <a:lnTo>
                  <a:pt x="0" y="48204"/>
                </a:lnTo>
                <a:cubicBezTo>
                  <a:pt x="0" y="45024"/>
                  <a:pt x="2515" y="42513"/>
                  <a:pt x="5532" y="42513"/>
                </a:cubicBezTo>
                <a:lnTo>
                  <a:pt x="42407" y="42513"/>
                </a:lnTo>
                <a:lnTo>
                  <a:pt x="42407" y="5690"/>
                </a:lnTo>
                <a:cubicBezTo>
                  <a:pt x="42407" y="2510"/>
                  <a:pt x="44921" y="0"/>
                  <a:pt x="48106" y="0"/>
                </a:cubicBezTo>
                <a:close/>
              </a:path>
            </a:pathLst>
          </a:custGeom>
          <a:solidFill>
            <a:srgbClr val="C00000"/>
          </a:solidFill>
          <a:ln>
            <a:noFill/>
          </a:ln>
        </p:spPr>
        <p:txBody>
          <a:bodyPr wrap="square">
            <a:noAutofit/>
          </a:bodyPr>
          <a:lstStyle/>
          <a:p>
            <a:endParaRPr lang="zh-CN" altLang="en-US" dirty="0"/>
          </a:p>
        </p:txBody>
      </p:sp>
    </p:spTree>
    <p:extLst>
      <p:ext uri="{BB962C8B-B14F-4D97-AF65-F5344CB8AC3E}">
        <p14:creationId xmlns:p14="http://schemas.microsoft.com/office/powerpoint/2010/main" xmlns="" val="652279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双图文页">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AE00C93F-BB2A-4296-8D97-761BE2E91628}"/>
              </a:ext>
            </a:extLst>
          </p:cNvPr>
          <p:cNvPicPr>
            <a:picLocks noChangeAspect="1"/>
          </p:cNvPicPr>
          <p:nvPr userDrawn="1"/>
        </p:nvPicPr>
        <p:blipFill>
          <a:blip r:embed="rId2" cstate="print"/>
          <a:stretch>
            <a:fillRect/>
          </a:stretch>
        </p:blipFill>
        <p:spPr>
          <a:xfrm>
            <a:off x="0" y="1"/>
            <a:ext cx="12192000" cy="6857999"/>
          </a:xfrm>
          <a:prstGeom prst="rect">
            <a:avLst/>
          </a:prstGeom>
          <a:pattFill prst="wdUpDiag">
            <a:fgClr>
              <a:srgbClr val="F7F7F7"/>
            </a:fgClr>
            <a:bgClr>
              <a:schemeClr val="bg1"/>
            </a:bgClr>
          </a:pattFill>
        </p:spPr>
      </p:pic>
      <p:pic>
        <p:nvPicPr>
          <p:cNvPr id="4" name="图片 3">
            <a:extLst>
              <a:ext uri="{FF2B5EF4-FFF2-40B4-BE49-F238E27FC236}">
                <a16:creationId xmlns="" xmlns:a16="http://schemas.microsoft.com/office/drawing/2014/main" id="{6AE9128F-F63B-4CF8-B0A7-F90AE78E39FD}"/>
              </a:ext>
            </a:extLst>
          </p:cNvPr>
          <p:cNvPicPr>
            <a:picLocks noChangeAspect="1"/>
          </p:cNvPicPr>
          <p:nvPr userDrawn="1"/>
        </p:nvPicPr>
        <p:blipFill>
          <a:blip r:embed="rId2" cstate="print"/>
          <a:stretch>
            <a:fillRect/>
          </a:stretch>
        </p:blipFill>
        <p:spPr>
          <a:xfrm>
            <a:off x="0" y="1"/>
            <a:ext cx="12192000" cy="6857999"/>
          </a:xfrm>
          <a:prstGeom prst="rect">
            <a:avLst/>
          </a:prstGeom>
          <a:solidFill>
            <a:schemeClr val="bg1">
              <a:alpha val="50000"/>
            </a:schemeClr>
          </a:solidFill>
        </p:spPr>
      </p:pic>
      <p:sp>
        <p:nvSpPr>
          <p:cNvPr id="21" name="文本框 20">
            <a:extLst>
              <a:ext uri="{FF2B5EF4-FFF2-40B4-BE49-F238E27FC236}">
                <a16:creationId xmlns="" xmlns:a16="http://schemas.microsoft.com/office/drawing/2014/main" id="{E74017CE-18EC-4DFD-BB05-6295DCBB639D}"/>
              </a:ext>
            </a:extLst>
          </p:cNvPr>
          <p:cNvSpPr txBox="1"/>
          <p:nvPr userDrawn="1"/>
        </p:nvSpPr>
        <p:spPr>
          <a:xfrm>
            <a:off x="10160731" y="6506942"/>
            <a:ext cx="1496293" cy="184666"/>
          </a:xfrm>
          <a:prstGeom prst="rect">
            <a:avLst/>
          </a:prstGeom>
          <a:noFill/>
        </p:spPr>
        <p:txBody>
          <a:bodyPr wrap="square" lIns="0" tIns="0" rIns="0" bIns="0">
            <a:spAutoFit/>
          </a:bodyPr>
          <a:lstStyle/>
          <a:p>
            <a:pPr algn="ctr"/>
            <a:r>
              <a:rPr lang="zh-CN" altLang="en-US" sz="1200" b="0" i="0" dirty="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3" name="直接连接符 22">
            <a:extLst>
              <a:ext uri="{FF2B5EF4-FFF2-40B4-BE49-F238E27FC236}">
                <a16:creationId xmlns="" xmlns:a16="http://schemas.microsoft.com/office/drawing/2014/main" id="{A92CAABD-ECB9-4A70-AE27-26C995AFBE34}"/>
              </a:ext>
            </a:extLst>
          </p:cNvPr>
          <p:cNvCxnSpPr>
            <a:cxnSpLocks/>
          </p:cNvCxnSpPr>
          <p:nvPr userDrawn="1"/>
        </p:nvCxnSpPr>
        <p:spPr>
          <a:xfrm>
            <a:off x="571500"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图片占位符 34">
            <a:extLst>
              <a:ext uri="{FF2B5EF4-FFF2-40B4-BE49-F238E27FC236}">
                <a16:creationId xmlns="" xmlns:a16="http://schemas.microsoft.com/office/drawing/2014/main" id="{25E71BAF-70D9-4704-ADAF-9D0C6B6127A1}"/>
              </a:ext>
            </a:extLst>
          </p:cNvPr>
          <p:cNvSpPr>
            <a:spLocks noGrp="1"/>
          </p:cNvSpPr>
          <p:nvPr>
            <p:ph type="pic" sz="quarter" idx="10"/>
          </p:nvPr>
        </p:nvSpPr>
        <p:spPr>
          <a:xfrm>
            <a:off x="986031" y="1466161"/>
            <a:ext cx="5350668" cy="2322865"/>
          </a:xfrm>
          <a:custGeom>
            <a:avLst/>
            <a:gdLst>
              <a:gd name="connsiteX0" fmla="*/ 0 w 5350668"/>
              <a:gd name="connsiteY0" fmla="*/ 0 h 2322865"/>
              <a:gd name="connsiteX1" fmla="*/ 5109967 w 5350668"/>
              <a:gd name="connsiteY1" fmla="*/ 0 h 2322865"/>
              <a:gd name="connsiteX2" fmla="*/ 5109967 w 5350668"/>
              <a:gd name="connsiteY2" fmla="*/ 979819 h 2322865"/>
              <a:gd name="connsiteX3" fmla="*/ 5350668 w 5350668"/>
              <a:gd name="connsiteY3" fmla="*/ 1159925 h 2322865"/>
              <a:gd name="connsiteX4" fmla="*/ 5109967 w 5350668"/>
              <a:gd name="connsiteY4" fmla="*/ 1340032 h 2322865"/>
              <a:gd name="connsiteX5" fmla="*/ 5109967 w 5350668"/>
              <a:gd name="connsiteY5" fmla="*/ 2322865 h 2322865"/>
              <a:gd name="connsiteX6" fmla="*/ 0 w 5350668"/>
              <a:gd name="connsiteY6" fmla="*/ 2322865 h 232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50668" h="2322865">
                <a:moveTo>
                  <a:pt x="0" y="0"/>
                </a:moveTo>
                <a:lnTo>
                  <a:pt x="5109967" y="0"/>
                </a:lnTo>
                <a:lnTo>
                  <a:pt x="5109967" y="979819"/>
                </a:lnTo>
                <a:lnTo>
                  <a:pt x="5350668" y="1159925"/>
                </a:lnTo>
                <a:lnTo>
                  <a:pt x="5109967" y="1340032"/>
                </a:lnTo>
                <a:lnTo>
                  <a:pt x="5109967" y="2322865"/>
                </a:lnTo>
                <a:lnTo>
                  <a:pt x="0" y="2322865"/>
                </a:lnTo>
                <a:close/>
              </a:path>
            </a:pathLst>
          </a:custGeom>
          <a:noFill/>
          <a:ln w="12700">
            <a:solidFill>
              <a:schemeClr val="accent1">
                <a:alpha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lvl1pPr marL="0" indent="0" algn="ctr">
              <a:buNone/>
              <a:defRPr lang="zh-CN" altLang="en-US" sz="2800" dirty="0">
                <a:solidFill>
                  <a:schemeClr val="tx1">
                    <a:lumMod val="75000"/>
                    <a:lumOff val="25000"/>
                  </a:schemeClr>
                </a:solidFill>
                <a:latin typeface="+mn-lt"/>
              </a:defRPr>
            </a:lvl1pPr>
          </a:lstStyle>
          <a:p>
            <a:pPr marL="0" lvl="0" algn="ctr"/>
            <a:endParaRPr lang="zh-CN" altLang="en-US" dirty="0"/>
          </a:p>
        </p:txBody>
      </p:sp>
      <p:sp>
        <p:nvSpPr>
          <p:cNvPr id="37" name="任意多边形: 形状 36">
            <a:extLst>
              <a:ext uri="{FF2B5EF4-FFF2-40B4-BE49-F238E27FC236}">
                <a16:creationId xmlns="" xmlns:a16="http://schemas.microsoft.com/office/drawing/2014/main" id="{4A924C5F-1547-44EF-959D-FCB8298F9BC8}"/>
              </a:ext>
            </a:extLst>
          </p:cNvPr>
          <p:cNvSpPr/>
          <p:nvPr userDrawn="1"/>
        </p:nvSpPr>
        <p:spPr>
          <a:xfrm>
            <a:off x="986034" y="3789027"/>
            <a:ext cx="5108974" cy="2322864"/>
          </a:xfrm>
          <a:custGeom>
            <a:avLst/>
            <a:gdLst>
              <a:gd name="connsiteX0" fmla="*/ 0 w 5108974"/>
              <a:gd name="connsiteY0" fmla="*/ 0 h 2322864"/>
              <a:gd name="connsiteX1" fmla="*/ 5108974 w 5108974"/>
              <a:gd name="connsiteY1" fmla="*/ 0 h 2322864"/>
              <a:gd name="connsiteX2" fmla="*/ 5108974 w 5108974"/>
              <a:gd name="connsiteY2" fmla="*/ 969907 h 2322864"/>
              <a:gd name="connsiteX3" fmla="*/ 4855030 w 5108974"/>
              <a:gd name="connsiteY3" fmla="*/ 1159923 h 2322864"/>
              <a:gd name="connsiteX4" fmla="*/ 5108974 w 5108974"/>
              <a:gd name="connsiteY4" fmla="*/ 1349939 h 2322864"/>
              <a:gd name="connsiteX5" fmla="*/ 5108974 w 5108974"/>
              <a:gd name="connsiteY5" fmla="*/ 2322864 h 2322864"/>
              <a:gd name="connsiteX6" fmla="*/ 0 w 5108974"/>
              <a:gd name="connsiteY6" fmla="*/ 2322864 h 232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8974" h="2322864">
                <a:moveTo>
                  <a:pt x="0" y="0"/>
                </a:moveTo>
                <a:lnTo>
                  <a:pt x="5108974" y="0"/>
                </a:lnTo>
                <a:lnTo>
                  <a:pt x="5108974" y="969907"/>
                </a:lnTo>
                <a:lnTo>
                  <a:pt x="4855030" y="1159923"/>
                </a:lnTo>
                <a:lnTo>
                  <a:pt x="5108974" y="1349939"/>
                </a:lnTo>
                <a:lnTo>
                  <a:pt x="5108974" y="2322864"/>
                </a:lnTo>
                <a:lnTo>
                  <a:pt x="0" y="2322864"/>
                </a:lnTo>
                <a:close/>
              </a:path>
            </a:pathLst>
          </a:custGeom>
          <a:solidFill>
            <a:schemeClr val="accent1">
              <a:alpha val="7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cxnSp>
        <p:nvCxnSpPr>
          <p:cNvPr id="2" name="直接连接符 1">
            <a:extLst>
              <a:ext uri="{FF2B5EF4-FFF2-40B4-BE49-F238E27FC236}">
                <a16:creationId xmlns="" xmlns:a16="http://schemas.microsoft.com/office/drawing/2014/main" id="{B34CC5D4-66A1-4A89-AD8F-64832B815DE3}"/>
              </a:ext>
            </a:extLst>
          </p:cNvPr>
          <p:cNvCxnSpPr>
            <a:cxnSpLocks/>
          </p:cNvCxnSpPr>
          <p:nvPr userDrawn="1"/>
        </p:nvCxnSpPr>
        <p:spPr>
          <a:xfrm>
            <a:off x="590055" y="659735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标题 47">
            <a:extLst>
              <a:ext uri="{FF2B5EF4-FFF2-40B4-BE49-F238E27FC236}">
                <a16:creationId xmlns="" xmlns:a16="http://schemas.microsoft.com/office/drawing/2014/main" id="{AB15C265-5085-4475-AE63-C4EECEBAC52C}"/>
              </a:ext>
            </a:extLst>
          </p:cNvPr>
          <p:cNvSpPr>
            <a:spLocks noGrp="1"/>
          </p:cNvSpPr>
          <p:nvPr>
            <p:ph type="title" hasCustomPrompt="1"/>
          </p:nvPr>
        </p:nvSpPr>
        <p:spPr>
          <a:xfrm>
            <a:off x="1106563" y="289541"/>
            <a:ext cx="7920879" cy="463846"/>
          </a:xfrm>
          <a:prstGeom prst="rect">
            <a:avLst/>
          </a:prstGeom>
          <a:noFill/>
        </p:spPr>
        <p:txBody>
          <a:bodyPr wrap="square" lIns="0" tIns="46800" rIns="0" bIns="46800" rtlCol="0">
            <a:spAutoFit/>
          </a:bodyPr>
          <a:lstStyle>
            <a:lvl1pPr algn="l">
              <a:defRPr lang="zh-CN" altLang="en-US" sz="2400" spc="100" dirty="0">
                <a:gradFill flip="none" rotWithShape="1">
                  <a:gsLst>
                    <a:gs pos="0">
                      <a:schemeClr val="accent1"/>
                    </a:gs>
                    <a:gs pos="100000">
                      <a:schemeClr val="accent1">
                        <a:lumMod val="75000"/>
                      </a:schemeClr>
                    </a:gs>
                  </a:gsLst>
                  <a:lin ang="2700000" scaled="1"/>
                  <a:tileRect/>
                </a:gradFill>
                <a:latin typeface="+mj-ea"/>
                <a:ea typeface="+mj-ea"/>
                <a:cs typeface="+mn-ea"/>
              </a:defRPr>
            </a:lvl1pPr>
          </a:lstStyle>
          <a:p>
            <a:pPr marL="0" lvl="0"/>
            <a:r>
              <a:rPr lang="zh-CN" altLang="en-US" dirty="0"/>
              <a:t>请在此输入标题</a:t>
            </a:r>
          </a:p>
        </p:txBody>
      </p:sp>
      <p:sp>
        <p:nvSpPr>
          <p:cNvPr id="20" name="任意多边形: 形状 19">
            <a:extLst>
              <a:ext uri="{FF2B5EF4-FFF2-40B4-BE49-F238E27FC236}">
                <a16:creationId xmlns="" xmlns:a16="http://schemas.microsoft.com/office/drawing/2014/main" id="{A343A28F-D30B-431F-9B00-51073EA551C1}"/>
              </a:ext>
            </a:extLst>
          </p:cNvPr>
          <p:cNvSpPr>
            <a:spLocks noChangeAspect="1"/>
          </p:cNvSpPr>
          <p:nvPr userDrawn="1"/>
        </p:nvSpPr>
        <p:spPr bwMode="auto">
          <a:xfrm>
            <a:off x="571499" y="312056"/>
            <a:ext cx="411161" cy="345300"/>
          </a:xfrm>
          <a:custGeom>
            <a:avLst/>
            <a:gdLst>
              <a:gd name="connsiteX0" fmla="*/ 205664 w 411161"/>
              <a:gd name="connsiteY0" fmla="*/ 104276 h 345300"/>
              <a:gd name="connsiteX1" fmla="*/ 110291 w 411161"/>
              <a:gd name="connsiteY1" fmla="*/ 199347 h 345300"/>
              <a:gd name="connsiteX2" fmla="*/ 205664 w 411161"/>
              <a:gd name="connsiteY2" fmla="*/ 294585 h 345300"/>
              <a:gd name="connsiteX3" fmla="*/ 300870 w 411161"/>
              <a:gd name="connsiteY3" fmla="*/ 199347 h 345300"/>
              <a:gd name="connsiteX4" fmla="*/ 205664 w 411161"/>
              <a:gd name="connsiteY4" fmla="*/ 104276 h 345300"/>
              <a:gd name="connsiteX5" fmla="*/ 170465 w 411161"/>
              <a:gd name="connsiteY5" fmla="*/ 22429 h 345300"/>
              <a:gd name="connsiteX6" fmla="*/ 153536 w 411161"/>
              <a:gd name="connsiteY6" fmla="*/ 39334 h 345300"/>
              <a:gd name="connsiteX7" fmla="*/ 153536 w 411161"/>
              <a:gd name="connsiteY7" fmla="*/ 53393 h 345300"/>
              <a:gd name="connsiteX8" fmla="*/ 257793 w 411161"/>
              <a:gd name="connsiteY8" fmla="*/ 53393 h 345300"/>
              <a:gd name="connsiteX9" fmla="*/ 257793 w 411161"/>
              <a:gd name="connsiteY9" fmla="*/ 39334 h 345300"/>
              <a:gd name="connsiteX10" fmla="*/ 240864 w 411161"/>
              <a:gd name="connsiteY10" fmla="*/ 22429 h 345300"/>
              <a:gd name="connsiteX11" fmla="*/ 170465 w 411161"/>
              <a:gd name="connsiteY11" fmla="*/ 0 h 345300"/>
              <a:gd name="connsiteX12" fmla="*/ 240864 w 411161"/>
              <a:gd name="connsiteY12" fmla="*/ 0 h 345300"/>
              <a:gd name="connsiteX13" fmla="*/ 280086 w 411161"/>
              <a:gd name="connsiteY13" fmla="*/ 39334 h 345300"/>
              <a:gd name="connsiteX14" fmla="*/ 280086 w 411161"/>
              <a:gd name="connsiteY14" fmla="*/ 53393 h 345300"/>
              <a:gd name="connsiteX15" fmla="*/ 307910 w 411161"/>
              <a:gd name="connsiteY15" fmla="*/ 53393 h 345300"/>
              <a:gd name="connsiteX16" fmla="*/ 307910 w 411161"/>
              <a:gd name="connsiteY16" fmla="*/ 40673 h 345300"/>
              <a:gd name="connsiteX17" fmla="*/ 313441 w 411161"/>
              <a:gd name="connsiteY17" fmla="*/ 35149 h 345300"/>
              <a:gd name="connsiteX18" fmla="*/ 344785 w 411161"/>
              <a:gd name="connsiteY18" fmla="*/ 35149 h 345300"/>
              <a:gd name="connsiteX19" fmla="*/ 350317 w 411161"/>
              <a:gd name="connsiteY19" fmla="*/ 40673 h 345300"/>
              <a:gd name="connsiteX20" fmla="*/ 350317 w 411161"/>
              <a:gd name="connsiteY20" fmla="*/ 53393 h 345300"/>
              <a:gd name="connsiteX21" fmla="*/ 358362 w 411161"/>
              <a:gd name="connsiteY21" fmla="*/ 53393 h 345300"/>
              <a:gd name="connsiteX22" fmla="*/ 411161 w 411161"/>
              <a:gd name="connsiteY22" fmla="*/ 106285 h 345300"/>
              <a:gd name="connsiteX23" fmla="*/ 411161 w 411161"/>
              <a:gd name="connsiteY23" fmla="*/ 292409 h 345300"/>
              <a:gd name="connsiteX24" fmla="*/ 358362 w 411161"/>
              <a:gd name="connsiteY24" fmla="*/ 345300 h 345300"/>
              <a:gd name="connsiteX25" fmla="*/ 52967 w 411161"/>
              <a:gd name="connsiteY25" fmla="*/ 345300 h 345300"/>
              <a:gd name="connsiteX26" fmla="*/ 0 w 411161"/>
              <a:gd name="connsiteY26" fmla="*/ 292409 h 345300"/>
              <a:gd name="connsiteX27" fmla="*/ 0 w 411161"/>
              <a:gd name="connsiteY27" fmla="*/ 106285 h 345300"/>
              <a:gd name="connsiteX28" fmla="*/ 52967 w 411161"/>
              <a:gd name="connsiteY28" fmla="*/ 53393 h 345300"/>
              <a:gd name="connsiteX29" fmla="*/ 60844 w 411161"/>
              <a:gd name="connsiteY29" fmla="*/ 53393 h 345300"/>
              <a:gd name="connsiteX30" fmla="*/ 60844 w 411161"/>
              <a:gd name="connsiteY30" fmla="*/ 40673 h 345300"/>
              <a:gd name="connsiteX31" fmla="*/ 66543 w 411161"/>
              <a:gd name="connsiteY31" fmla="*/ 35149 h 345300"/>
              <a:gd name="connsiteX32" fmla="*/ 97720 w 411161"/>
              <a:gd name="connsiteY32" fmla="*/ 35149 h 345300"/>
              <a:gd name="connsiteX33" fmla="*/ 103419 w 411161"/>
              <a:gd name="connsiteY33" fmla="*/ 40673 h 345300"/>
              <a:gd name="connsiteX34" fmla="*/ 103419 w 411161"/>
              <a:gd name="connsiteY34" fmla="*/ 53393 h 345300"/>
              <a:gd name="connsiteX35" fmla="*/ 131075 w 411161"/>
              <a:gd name="connsiteY35" fmla="*/ 53393 h 345300"/>
              <a:gd name="connsiteX36" fmla="*/ 131075 w 411161"/>
              <a:gd name="connsiteY36" fmla="*/ 39334 h 345300"/>
              <a:gd name="connsiteX37" fmla="*/ 170465 w 411161"/>
              <a:gd name="connsiteY37" fmla="*/ 0 h 3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161" h="345300">
                <a:moveTo>
                  <a:pt x="205664" y="104276"/>
                </a:moveTo>
                <a:cubicBezTo>
                  <a:pt x="153033" y="104276"/>
                  <a:pt x="110291" y="146790"/>
                  <a:pt x="110291" y="199347"/>
                </a:cubicBezTo>
                <a:cubicBezTo>
                  <a:pt x="110291" y="251903"/>
                  <a:pt x="153033" y="294585"/>
                  <a:pt x="205664" y="294585"/>
                </a:cubicBezTo>
                <a:cubicBezTo>
                  <a:pt x="258296" y="294585"/>
                  <a:pt x="300870" y="251903"/>
                  <a:pt x="300870" y="199347"/>
                </a:cubicBezTo>
                <a:cubicBezTo>
                  <a:pt x="300870" y="146790"/>
                  <a:pt x="258296" y="104276"/>
                  <a:pt x="205664" y="104276"/>
                </a:cubicBezTo>
                <a:close/>
                <a:moveTo>
                  <a:pt x="170465" y="22429"/>
                </a:moveTo>
                <a:cubicBezTo>
                  <a:pt x="161079" y="22429"/>
                  <a:pt x="153536" y="29961"/>
                  <a:pt x="153536" y="39334"/>
                </a:cubicBezTo>
                <a:lnTo>
                  <a:pt x="153536" y="53393"/>
                </a:lnTo>
                <a:lnTo>
                  <a:pt x="257793" y="53393"/>
                </a:lnTo>
                <a:lnTo>
                  <a:pt x="257793" y="39334"/>
                </a:lnTo>
                <a:cubicBezTo>
                  <a:pt x="257793" y="29961"/>
                  <a:pt x="250082" y="22429"/>
                  <a:pt x="240864" y="22429"/>
                </a:cubicBezTo>
                <a:close/>
                <a:moveTo>
                  <a:pt x="170465" y="0"/>
                </a:moveTo>
                <a:lnTo>
                  <a:pt x="240864" y="0"/>
                </a:lnTo>
                <a:cubicBezTo>
                  <a:pt x="262486" y="0"/>
                  <a:pt x="280086" y="17575"/>
                  <a:pt x="280086" y="39334"/>
                </a:cubicBezTo>
                <a:lnTo>
                  <a:pt x="280086" y="53393"/>
                </a:lnTo>
                <a:lnTo>
                  <a:pt x="307910" y="53393"/>
                </a:lnTo>
                <a:lnTo>
                  <a:pt x="307910" y="40673"/>
                </a:lnTo>
                <a:cubicBezTo>
                  <a:pt x="307910" y="37660"/>
                  <a:pt x="310424" y="35149"/>
                  <a:pt x="313441" y="35149"/>
                </a:cubicBezTo>
                <a:lnTo>
                  <a:pt x="344785" y="35149"/>
                </a:lnTo>
                <a:cubicBezTo>
                  <a:pt x="347802" y="35149"/>
                  <a:pt x="350317" y="37660"/>
                  <a:pt x="350317" y="40673"/>
                </a:cubicBezTo>
                <a:lnTo>
                  <a:pt x="350317" y="53393"/>
                </a:lnTo>
                <a:lnTo>
                  <a:pt x="358362" y="53393"/>
                </a:lnTo>
                <a:cubicBezTo>
                  <a:pt x="387527" y="53393"/>
                  <a:pt x="411161" y="76994"/>
                  <a:pt x="411161" y="106285"/>
                </a:cubicBezTo>
                <a:lnTo>
                  <a:pt x="411161" y="292409"/>
                </a:lnTo>
                <a:cubicBezTo>
                  <a:pt x="411161" y="321700"/>
                  <a:pt x="387527" y="345300"/>
                  <a:pt x="358362" y="345300"/>
                </a:cubicBezTo>
                <a:lnTo>
                  <a:pt x="52967" y="345300"/>
                </a:lnTo>
                <a:cubicBezTo>
                  <a:pt x="23634" y="345300"/>
                  <a:pt x="0" y="321700"/>
                  <a:pt x="0" y="292409"/>
                </a:cubicBezTo>
                <a:lnTo>
                  <a:pt x="0" y="106285"/>
                </a:lnTo>
                <a:cubicBezTo>
                  <a:pt x="0" y="76994"/>
                  <a:pt x="23634" y="53393"/>
                  <a:pt x="52967" y="53393"/>
                </a:cubicBezTo>
                <a:lnTo>
                  <a:pt x="60844" y="53393"/>
                </a:lnTo>
                <a:lnTo>
                  <a:pt x="60844" y="40673"/>
                </a:lnTo>
                <a:cubicBezTo>
                  <a:pt x="60844" y="37660"/>
                  <a:pt x="63359" y="35149"/>
                  <a:pt x="66543" y="35149"/>
                </a:cubicBezTo>
                <a:lnTo>
                  <a:pt x="97720" y="35149"/>
                </a:lnTo>
                <a:cubicBezTo>
                  <a:pt x="100905" y="35149"/>
                  <a:pt x="103419" y="37660"/>
                  <a:pt x="103419" y="40673"/>
                </a:cubicBezTo>
                <a:lnTo>
                  <a:pt x="103419" y="53393"/>
                </a:lnTo>
                <a:lnTo>
                  <a:pt x="131075" y="53393"/>
                </a:lnTo>
                <a:lnTo>
                  <a:pt x="131075" y="39334"/>
                </a:lnTo>
                <a:cubicBezTo>
                  <a:pt x="131075" y="17575"/>
                  <a:pt x="148675" y="0"/>
                  <a:pt x="170465" y="0"/>
                </a:cubicBezTo>
                <a:close/>
              </a:path>
            </a:pathLst>
          </a:custGeom>
          <a:solidFill>
            <a:schemeClr val="accent1"/>
          </a:solidFill>
          <a:ln>
            <a:noFill/>
          </a:ln>
        </p:spPr>
        <p:txBody>
          <a:bodyPr wrap="square">
            <a:noAutofit/>
          </a:bodyPr>
          <a:lstStyle/>
          <a:p>
            <a:endParaRPr lang="zh-CN" altLang="en-US" dirty="0"/>
          </a:p>
        </p:txBody>
      </p:sp>
      <p:grpSp>
        <p:nvGrpSpPr>
          <p:cNvPr id="22" name="组合 21">
            <a:extLst>
              <a:ext uri="{FF2B5EF4-FFF2-40B4-BE49-F238E27FC236}">
                <a16:creationId xmlns="" xmlns:a16="http://schemas.microsoft.com/office/drawing/2014/main" id="{263B0DCB-7A49-4B88-8866-F0569EB9AF6C}"/>
              </a:ext>
            </a:extLst>
          </p:cNvPr>
          <p:cNvGrpSpPr/>
          <p:nvPr userDrawn="1"/>
        </p:nvGrpSpPr>
        <p:grpSpPr>
          <a:xfrm>
            <a:off x="9913739" y="285047"/>
            <a:ext cx="1721389" cy="383935"/>
            <a:chOff x="9913739" y="292190"/>
            <a:chExt cx="1721389" cy="383935"/>
          </a:xfrm>
        </p:grpSpPr>
        <p:pic>
          <p:nvPicPr>
            <p:cNvPr id="25" name="图片 24">
              <a:extLst>
                <a:ext uri="{FF2B5EF4-FFF2-40B4-BE49-F238E27FC236}">
                  <a16:creationId xmlns="" xmlns:a16="http://schemas.microsoft.com/office/drawing/2014/main" id="{8E444D55-15C4-4012-8F87-6E4260DDF70D}"/>
                </a:ext>
              </a:extLst>
            </p:cNvPr>
            <p:cNvPicPr>
              <a:picLocks/>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92190"/>
              <a:ext cx="1386228" cy="383935"/>
            </a:xfrm>
            <a:prstGeom prst="rect">
              <a:avLst/>
            </a:prstGeom>
          </p:spPr>
        </p:pic>
        <p:pic>
          <p:nvPicPr>
            <p:cNvPr id="26" name="图片 25" descr="图片包含 游戏机&#10;&#10;描述已自动生成">
              <a:extLst>
                <a:ext uri="{FF2B5EF4-FFF2-40B4-BE49-F238E27FC236}">
                  <a16:creationId xmlns="" xmlns:a16="http://schemas.microsoft.com/office/drawing/2014/main" id="{CEFE2B5B-E1F6-4459-9DA8-AD4543C60517}"/>
                </a:ext>
              </a:extLst>
            </p:cNvPr>
            <p:cNvPicPr>
              <a:picLocks/>
            </p:cNvPicPr>
            <p:nvPr userDrawn="1"/>
          </p:nvPicPr>
          <p:blipFill>
            <a:blip r:embed="rId4" cstate="print">
              <a:extLst>
                <a:ext uri="{28A0092B-C50C-407E-A947-70E740481C1C}">
                  <a14:useLocalDpi xmlns:a14="http://schemas.microsoft.com/office/drawing/2010/main" xmlns=""/>
                </a:ext>
              </a:extLst>
            </a:blip>
            <a:stretch>
              <a:fillRect/>
            </a:stretch>
          </p:blipFill>
          <p:spPr>
            <a:xfrm>
              <a:off x="9913739" y="312033"/>
              <a:ext cx="351582" cy="352465"/>
            </a:xfrm>
            <a:prstGeom prst="rect">
              <a:avLst/>
            </a:prstGeom>
          </p:spPr>
        </p:pic>
      </p:grpSp>
      <p:sp>
        <p:nvSpPr>
          <p:cNvPr id="27" name="任意多边形: 形状 26">
            <a:extLst>
              <a:ext uri="{FF2B5EF4-FFF2-40B4-BE49-F238E27FC236}">
                <a16:creationId xmlns="" xmlns:a16="http://schemas.microsoft.com/office/drawing/2014/main" id="{2900B938-8FE0-4F55-B896-C55DE079846C}"/>
              </a:ext>
            </a:extLst>
          </p:cNvPr>
          <p:cNvSpPr>
            <a:spLocks noChangeAspect="1"/>
          </p:cNvSpPr>
          <p:nvPr userDrawn="1"/>
        </p:nvSpPr>
        <p:spPr bwMode="auto">
          <a:xfrm>
            <a:off x="705591" y="440609"/>
            <a:ext cx="143144" cy="142940"/>
          </a:xfrm>
          <a:custGeom>
            <a:avLst/>
            <a:gdLst>
              <a:gd name="connsiteX0" fmla="*/ 48106 w 143144"/>
              <a:gd name="connsiteY0" fmla="*/ 0 h 142940"/>
              <a:gd name="connsiteX1" fmla="*/ 95039 w 143144"/>
              <a:gd name="connsiteY1" fmla="*/ 0 h 142940"/>
              <a:gd name="connsiteX2" fmla="*/ 100570 w 143144"/>
              <a:gd name="connsiteY2" fmla="*/ 5690 h 142940"/>
              <a:gd name="connsiteX3" fmla="*/ 100570 w 143144"/>
              <a:gd name="connsiteY3" fmla="*/ 42513 h 142940"/>
              <a:gd name="connsiteX4" fmla="*/ 137445 w 143144"/>
              <a:gd name="connsiteY4" fmla="*/ 42346 h 142940"/>
              <a:gd name="connsiteX5" fmla="*/ 142977 w 143144"/>
              <a:gd name="connsiteY5" fmla="*/ 48037 h 142940"/>
              <a:gd name="connsiteX6" fmla="*/ 143144 w 143144"/>
              <a:gd name="connsiteY6" fmla="*/ 94903 h 142940"/>
              <a:gd name="connsiteX7" fmla="*/ 141468 w 143144"/>
              <a:gd name="connsiteY7" fmla="*/ 98752 h 142940"/>
              <a:gd name="connsiteX8" fmla="*/ 137445 w 143144"/>
              <a:gd name="connsiteY8" fmla="*/ 100426 h 142940"/>
              <a:gd name="connsiteX9" fmla="*/ 100570 w 143144"/>
              <a:gd name="connsiteY9" fmla="*/ 100426 h 142940"/>
              <a:gd name="connsiteX10" fmla="*/ 100570 w 143144"/>
              <a:gd name="connsiteY10" fmla="*/ 137417 h 142940"/>
              <a:gd name="connsiteX11" fmla="*/ 95039 w 143144"/>
              <a:gd name="connsiteY11" fmla="*/ 142940 h 142940"/>
              <a:gd name="connsiteX12" fmla="*/ 48106 w 143144"/>
              <a:gd name="connsiteY12" fmla="*/ 142940 h 142940"/>
              <a:gd name="connsiteX13" fmla="*/ 42407 w 143144"/>
              <a:gd name="connsiteY13" fmla="*/ 137417 h 142940"/>
              <a:gd name="connsiteX14" fmla="*/ 42407 w 143144"/>
              <a:gd name="connsiteY14" fmla="*/ 100594 h 142940"/>
              <a:gd name="connsiteX15" fmla="*/ 5532 w 143144"/>
              <a:gd name="connsiteY15" fmla="*/ 100594 h 142940"/>
              <a:gd name="connsiteX16" fmla="*/ 1677 w 143144"/>
              <a:gd name="connsiteY16" fmla="*/ 98920 h 142940"/>
              <a:gd name="connsiteX17" fmla="*/ 0 w 143144"/>
              <a:gd name="connsiteY17" fmla="*/ 95070 h 142940"/>
              <a:gd name="connsiteX18" fmla="*/ 0 w 143144"/>
              <a:gd name="connsiteY18" fmla="*/ 48204 h 142940"/>
              <a:gd name="connsiteX19" fmla="*/ 5532 w 143144"/>
              <a:gd name="connsiteY19" fmla="*/ 42513 h 142940"/>
              <a:gd name="connsiteX20" fmla="*/ 42407 w 143144"/>
              <a:gd name="connsiteY20" fmla="*/ 42513 h 142940"/>
              <a:gd name="connsiteX21" fmla="*/ 42407 w 143144"/>
              <a:gd name="connsiteY21" fmla="*/ 5690 h 142940"/>
              <a:gd name="connsiteX22" fmla="*/ 48106 w 143144"/>
              <a:gd name="connsiteY22" fmla="*/ 0 h 14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144" h="142940">
                <a:moveTo>
                  <a:pt x="48106" y="0"/>
                </a:moveTo>
                <a:lnTo>
                  <a:pt x="95039" y="0"/>
                </a:lnTo>
                <a:cubicBezTo>
                  <a:pt x="98056" y="0"/>
                  <a:pt x="100570" y="2510"/>
                  <a:pt x="100570" y="5690"/>
                </a:cubicBezTo>
                <a:lnTo>
                  <a:pt x="100570" y="42513"/>
                </a:lnTo>
                <a:lnTo>
                  <a:pt x="137445" y="42346"/>
                </a:lnTo>
                <a:cubicBezTo>
                  <a:pt x="140462" y="42346"/>
                  <a:pt x="142977" y="44857"/>
                  <a:pt x="142977" y="48037"/>
                </a:cubicBezTo>
                <a:lnTo>
                  <a:pt x="143144" y="94903"/>
                </a:lnTo>
                <a:cubicBezTo>
                  <a:pt x="143144" y="96409"/>
                  <a:pt x="142474" y="97748"/>
                  <a:pt x="141468" y="98752"/>
                </a:cubicBezTo>
                <a:cubicBezTo>
                  <a:pt x="140462" y="99924"/>
                  <a:pt x="138954" y="100426"/>
                  <a:pt x="137445" y="100426"/>
                </a:cubicBezTo>
                <a:lnTo>
                  <a:pt x="100570" y="100426"/>
                </a:lnTo>
                <a:lnTo>
                  <a:pt x="100570" y="137417"/>
                </a:lnTo>
                <a:cubicBezTo>
                  <a:pt x="100570" y="140429"/>
                  <a:pt x="98056" y="142940"/>
                  <a:pt x="95039" y="142940"/>
                </a:cubicBezTo>
                <a:lnTo>
                  <a:pt x="48106" y="142940"/>
                </a:lnTo>
                <a:cubicBezTo>
                  <a:pt x="44921" y="142940"/>
                  <a:pt x="42407" y="140429"/>
                  <a:pt x="42407" y="137417"/>
                </a:cubicBezTo>
                <a:lnTo>
                  <a:pt x="42407" y="100594"/>
                </a:lnTo>
                <a:lnTo>
                  <a:pt x="5532" y="100594"/>
                </a:lnTo>
                <a:cubicBezTo>
                  <a:pt x="4191" y="100594"/>
                  <a:pt x="2682" y="99924"/>
                  <a:pt x="1677" y="98920"/>
                </a:cubicBezTo>
                <a:cubicBezTo>
                  <a:pt x="671" y="97915"/>
                  <a:pt x="0" y="96409"/>
                  <a:pt x="0" y="95070"/>
                </a:cubicBezTo>
                <a:lnTo>
                  <a:pt x="0" y="48204"/>
                </a:lnTo>
                <a:cubicBezTo>
                  <a:pt x="0" y="45024"/>
                  <a:pt x="2515" y="42513"/>
                  <a:pt x="5532" y="42513"/>
                </a:cubicBezTo>
                <a:lnTo>
                  <a:pt x="42407" y="42513"/>
                </a:lnTo>
                <a:lnTo>
                  <a:pt x="42407" y="5690"/>
                </a:lnTo>
                <a:cubicBezTo>
                  <a:pt x="42407" y="2510"/>
                  <a:pt x="44921" y="0"/>
                  <a:pt x="48106" y="0"/>
                </a:cubicBezTo>
                <a:close/>
              </a:path>
            </a:pathLst>
          </a:custGeom>
          <a:solidFill>
            <a:srgbClr val="C00000"/>
          </a:solidFill>
          <a:ln>
            <a:noFill/>
          </a:ln>
        </p:spPr>
        <p:txBody>
          <a:bodyPr wrap="square">
            <a:noAutofit/>
          </a:bodyPr>
          <a:lstStyle/>
          <a:p>
            <a:endParaRPr lang="zh-CN" altLang="en-US" dirty="0"/>
          </a:p>
        </p:txBody>
      </p:sp>
      <p:sp>
        <p:nvSpPr>
          <p:cNvPr id="38" name="图片占位符 37">
            <a:extLst>
              <a:ext uri="{FF2B5EF4-FFF2-40B4-BE49-F238E27FC236}">
                <a16:creationId xmlns="" xmlns:a16="http://schemas.microsoft.com/office/drawing/2014/main" id="{E7323698-8293-4F3C-B6A6-7D032DF7DE76}"/>
              </a:ext>
            </a:extLst>
          </p:cNvPr>
          <p:cNvSpPr>
            <a:spLocks noGrp="1"/>
          </p:cNvSpPr>
          <p:nvPr>
            <p:ph type="pic" sz="quarter" idx="11"/>
          </p:nvPr>
        </p:nvSpPr>
        <p:spPr>
          <a:xfrm>
            <a:off x="5841063" y="3789026"/>
            <a:ext cx="5365896" cy="2322865"/>
          </a:xfrm>
          <a:custGeom>
            <a:avLst/>
            <a:gdLst>
              <a:gd name="connsiteX0" fmla="*/ 255929 w 5365896"/>
              <a:gd name="connsiteY0" fmla="*/ 0 h 2322865"/>
              <a:gd name="connsiteX1" fmla="*/ 5365896 w 5365896"/>
              <a:gd name="connsiteY1" fmla="*/ 0 h 2322865"/>
              <a:gd name="connsiteX2" fmla="*/ 5365896 w 5365896"/>
              <a:gd name="connsiteY2" fmla="*/ 2322865 h 2322865"/>
              <a:gd name="connsiteX3" fmla="*/ 255929 w 5365896"/>
              <a:gd name="connsiteY3" fmla="*/ 2322865 h 2322865"/>
              <a:gd name="connsiteX4" fmla="*/ 255929 w 5365896"/>
              <a:gd name="connsiteY4" fmla="*/ 1351425 h 2322865"/>
              <a:gd name="connsiteX5" fmla="*/ 0 w 5365896"/>
              <a:gd name="connsiteY5" fmla="*/ 1159924 h 2322865"/>
              <a:gd name="connsiteX6" fmla="*/ 255929 w 5365896"/>
              <a:gd name="connsiteY6" fmla="*/ 968423 h 232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65896" h="2322865">
                <a:moveTo>
                  <a:pt x="255929" y="0"/>
                </a:moveTo>
                <a:lnTo>
                  <a:pt x="5365896" y="0"/>
                </a:lnTo>
                <a:lnTo>
                  <a:pt x="5365896" y="2322865"/>
                </a:lnTo>
                <a:lnTo>
                  <a:pt x="255929" y="2322865"/>
                </a:lnTo>
                <a:lnTo>
                  <a:pt x="255929" y="1351425"/>
                </a:lnTo>
                <a:lnTo>
                  <a:pt x="0" y="1159924"/>
                </a:lnTo>
                <a:lnTo>
                  <a:pt x="255929" y="968423"/>
                </a:lnTo>
                <a:close/>
              </a:path>
            </a:pathLst>
          </a:custGeom>
          <a:noFill/>
          <a:ln w="12700">
            <a:solidFill>
              <a:schemeClr val="accent1">
                <a:alpha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lvl1pPr marL="0" indent="0" algn="ctr">
              <a:buNone/>
              <a:defRPr lang="zh-CN" altLang="en-US" sz="2800" dirty="0">
                <a:solidFill>
                  <a:schemeClr val="tx1">
                    <a:lumMod val="75000"/>
                    <a:lumOff val="25000"/>
                  </a:schemeClr>
                </a:solidFill>
              </a:defRPr>
            </a:lvl1pPr>
          </a:lstStyle>
          <a:p>
            <a:pPr marL="342900" lvl="0" indent="-342900" algn="ctr"/>
            <a:endParaRPr lang="zh-CN" altLang="en-US" dirty="0"/>
          </a:p>
        </p:txBody>
      </p:sp>
      <p:sp>
        <p:nvSpPr>
          <p:cNvPr id="36" name="任意多边形: 形状 35">
            <a:extLst>
              <a:ext uri="{FF2B5EF4-FFF2-40B4-BE49-F238E27FC236}">
                <a16:creationId xmlns="" xmlns:a16="http://schemas.microsoft.com/office/drawing/2014/main" id="{2B8A7DB9-7C3B-4604-93C6-DDA25A23D094}"/>
              </a:ext>
            </a:extLst>
          </p:cNvPr>
          <p:cNvSpPr/>
          <p:nvPr userDrawn="1"/>
        </p:nvSpPr>
        <p:spPr>
          <a:xfrm>
            <a:off x="6096000" y="1466161"/>
            <a:ext cx="5108974" cy="2322864"/>
          </a:xfrm>
          <a:custGeom>
            <a:avLst/>
            <a:gdLst>
              <a:gd name="connsiteX0" fmla="*/ 0 w 5108974"/>
              <a:gd name="connsiteY0" fmla="*/ 0 h 2322864"/>
              <a:gd name="connsiteX1" fmla="*/ 5108974 w 5108974"/>
              <a:gd name="connsiteY1" fmla="*/ 0 h 2322864"/>
              <a:gd name="connsiteX2" fmla="*/ 5108974 w 5108974"/>
              <a:gd name="connsiteY2" fmla="*/ 2322864 h 2322864"/>
              <a:gd name="connsiteX3" fmla="*/ 0 w 5108974"/>
              <a:gd name="connsiteY3" fmla="*/ 2322864 h 2322864"/>
              <a:gd name="connsiteX4" fmla="*/ 0 w 5108974"/>
              <a:gd name="connsiteY4" fmla="*/ 1334704 h 2322864"/>
              <a:gd name="connsiteX5" fmla="*/ 233581 w 5108974"/>
              <a:gd name="connsiteY5" fmla="*/ 1159925 h 2322864"/>
              <a:gd name="connsiteX6" fmla="*/ 0 w 5108974"/>
              <a:gd name="connsiteY6" fmla="*/ 985146 h 232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8974" h="2322864">
                <a:moveTo>
                  <a:pt x="0" y="0"/>
                </a:moveTo>
                <a:lnTo>
                  <a:pt x="5108974" y="0"/>
                </a:lnTo>
                <a:lnTo>
                  <a:pt x="5108974" y="2322864"/>
                </a:lnTo>
                <a:lnTo>
                  <a:pt x="0" y="2322864"/>
                </a:lnTo>
                <a:lnTo>
                  <a:pt x="0" y="1334704"/>
                </a:lnTo>
                <a:lnTo>
                  <a:pt x="233581" y="1159925"/>
                </a:lnTo>
                <a:lnTo>
                  <a:pt x="0" y="985146"/>
                </a:lnTo>
                <a:close/>
              </a:path>
            </a:pathLst>
          </a:custGeom>
          <a:solidFill>
            <a:schemeClr val="accent1">
              <a:alpha val="7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Tree>
    <p:extLst>
      <p:ext uri="{BB962C8B-B14F-4D97-AF65-F5344CB8AC3E}">
        <p14:creationId xmlns:p14="http://schemas.microsoft.com/office/powerpoint/2010/main" xmlns="" val="2406401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多图页">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AE00C93F-BB2A-4296-8D97-761BE2E91628}"/>
              </a:ext>
            </a:extLst>
          </p:cNvPr>
          <p:cNvPicPr>
            <a:picLocks noChangeAspect="1"/>
          </p:cNvPicPr>
          <p:nvPr userDrawn="1"/>
        </p:nvPicPr>
        <p:blipFill>
          <a:blip r:embed="rId2" cstate="print"/>
          <a:stretch>
            <a:fillRect/>
          </a:stretch>
        </p:blipFill>
        <p:spPr>
          <a:xfrm>
            <a:off x="0" y="1"/>
            <a:ext cx="12192000" cy="6857999"/>
          </a:xfrm>
          <a:prstGeom prst="rect">
            <a:avLst/>
          </a:prstGeom>
          <a:pattFill prst="wdUpDiag">
            <a:fgClr>
              <a:srgbClr val="F7F7F7"/>
            </a:fgClr>
            <a:bgClr>
              <a:schemeClr val="bg1"/>
            </a:bgClr>
          </a:pattFill>
        </p:spPr>
      </p:pic>
      <p:pic>
        <p:nvPicPr>
          <p:cNvPr id="4" name="图片 3">
            <a:extLst>
              <a:ext uri="{FF2B5EF4-FFF2-40B4-BE49-F238E27FC236}">
                <a16:creationId xmlns="" xmlns:a16="http://schemas.microsoft.com/office/drawing/2014/main" id="{6AE9128F-F63B-4CF8-B0A7-F90AE78E39FD}"/>
              </a:ext>
            </a:extLst>
          </p:cNvPr>
          <p:cNvPicPr>
            <a:picLocks noChangeAspect="1"/>
          </p:cNvPicPr>
          <p:nvPr userDrawn="1"/>
        </p:nvPicPr>
        <p:blipFill>
          <a:blip r:embed="rId2" cstate="print"/>
          <a:stretch>
            <a:fillRect/>
          </a:stretch>
        </p:blipFill>
        <p:spPr>
          <a:xfrm>
            <a:off x="0" y="1"/>
            <a:ext cx="12192000" cy="6857999"/>
          </a:xfrm>
          <a:prstGeom prst="rect">
            <a:avLst/>
          </a:prstGeom>
          <a:solidFill>
            <a:schemeClr val="bg1">
              <a:alpha val="50000"/>
            </a:schemeClr>
          </a:solidFill>
        </p:spPr>
      </p:pic>
      <p:sp>
        <p:nvSpPr>
          <p:cNvPr id="21" name="文本框 20">
            <a:extLst>
              <a:ext uri="{FF2B5EF4-FFF2-40B4-BE49-F238E27FC236}">
                <a16:creationId xmlns="" xmlns:a16="http://schemas.microsoft.com/office/drawing/2014/main" id="{E74017CE-18EC-4DFD-BB05-6295DCBB639D}"/>
              </a:ext>
            </a:extLst>
          </p:cNvPr>
          <p:cNvSpPr txBox="1"/>
          <p:nvPr userDrawn="1"/>
        </p:nvSpPr>
        <p:spPr>
          <a:xfrm>
            <a:off x="10160731"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3" name="直接连接符 22">
            <a:extLst>
              <a:ext uri="{FF2B5EF4-FFF2-40B4-BE49-F238E27FC236}">
                <a16:creationId xmlns="" xmlns:a16="http://schemas.microsoft.com/office/drawing/2014/main" id="{A92CAABD-ECB9-4A70-AE27-26C995AFBE34}"/>
              </a:ext>
            </a:extLst>
          </p:cNvPr>
          <p:cNvCxnSpPr>
            <a:cxnSpLocks/>
          </p:cNvCxnSpPr>
          <p:nvPr userDrawn="1"/>
        </p:nvCxnSpPr>
        <p:spPr>
          <a:xfrm>
            <a:off x="571500"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 name="直接连接符 1">
            <a:extLst>
              <a:ext uri="{FF2B5EF4-FFF2-40B4-BE49-F238E27FC236}">
                <a16:creationId xmlns="" xmlns:a16="http://schemas.microsoft.com/office/drawing/2014/main" id="{B34CC5D4-66A1-4A89-AD8F-64832B815DE3}"/>
              </a:ext>
            </a:extLst>
          </p:cNvPr>
          <p:cNvCxnSpPr>
            <a:cxnSpLocks/>
          </p:cNvCxnSpPr>
          <p:nvPr userDrawn="1"/>
        </p:nvCxnSpPr>
        <p:spPr>
          <a:xfrm>
            <a:off x="590055" y="659735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标题 47">
            <a:extLst>
              <a:ext uri="{FF2B5EF4-FFF2-40B4-BE49-F238E27FC236}">
                <a16:creationId xmlns="" xmlns:a16="http://schemas.microsoft.com/office/drawing/2014/main" id="{AB15C265-5085-4475-AE63-C4EECEBAC52C}"/>
              </a:ext>
            </a:extLst>
          </p:cNvPr>
          <p:cNvSpPr>
            <a:spLocks noGrp="1"/>
          </p:cNvSpPr>
          <p:nvPr>
            <p:ph type="title" hasCustomPrompt="1"/>
          </p:nvPr>
        </p:nvSpPr>
        <p:spPr>
          <a:xfrm>
            <a:off x="1106563" y="289541"/>
            <a:ext cx="7920879" cy="463846"/>
          </a:xfrm>
          <a:prstGeom prst="rect">
            <a:avLst/>
          </a:prstGeom>
          <a:noFill/>
        </p:spPr>
        <p:txBody>
          <a:bodyPr wrap="square" lIns="0" tIns="46800" rIns="0" bIns="46800" rtlCol="0">
            <a:spAutoFit/>
          </a:bodyPr>
          <a:lstStyle>
            <a:lvl1pPr algn="l">
              <a:defRPr lang="zh-CN" altLang="en-US" sz="2400" spc="100" dirty="0">
                <a:gradFill flip="none" rotWithShape="1">
                  <a:gsLst>
                    <a:gs pos="0">
                      <a:schemeClr val="accent1"/>
                    </a:gs>
                    <a:gs pos="100000">
                      <a:schemeClr val="accent1">
                        <a:lumMod val="75000"/>
                      </a:schemeClr>
                    </a:gs>
                  </a:gsLst>
                  <a:lin ang="2700000" scaled="1"/>
                  <a:tileRect/>
                </a:gradFill>
                <a:latin typeface="+mj-ea"/>
                <a:ea typeface="+mj-ea"/>
                <a:cs typeface="+mn-ea"/>
              </a:defRPr>
            </a:lvl1pPr>
          </a:lstStyle>
          <a:p>
            <a:pPr marL="0" lvl="0"/>
            <a:r>
              <a:rPr lang="zh-CN" altLang="en-US" dirty="0"/>
              <a:t>请在此输入标题</a:t>
            </a:r>
          </a:p>
        </p:txBody>
      </p:sp>
      <p:sp>
        <p:nvSpPr>
          <p:cNvPr id="20" name="任意多边形: 形状 19">
            <a:extLst>
              <a:ext uri="{FF2B5EF4-FFF2-40B4-BE49-F238E27FC236}">
                <a16:creationId xmlns="" xmlns:a16="http://schemas.microsoft.com/office/drawing/2014/main" id="{A343A28F-D30B-431F-9B00-51073EA551C1}"/>
              </a:ext>
            </a:extLst>
          </p:cNvPr>
          <p:cNvSpPr>
            <a:spLocks noChangeAspect="1"/>
          </p:cNvSpPr>
          <p:nvPr userDrawn="1"/>
        </p:nvSpPr>
        <p:spPr bwMode="auto">
          <a:xfrm>
            <a:off x="571499" y="312056"/>
            <a:ext cx="411161" cy="345300"/>
          </a:xfrm>
          <a:custGeom>
            <a:avLst/>
            <a:gdLst>
              <a:gd name="connsiteX0" fmla="*/ 205664 w 411161"/>
              <a:gd name="connsiteY0" fmla="*/ 104276 h 345300"/>
              <a:gd name="connsiteX1" fmla="*/ 110291 w 411161"/>
              <a:gd name="connsiteY1" fmla="*/ 199347 h 345300"/>
              <a:gd name="connsiteX2" fmla="*/ 205664 w 411161"/>
              <a:gd name="connsiteY2" fmla="*/ 294585 h 345300"/>
              <a:gd name="connsiteX3" fmla="*/ 300870 w 411161"/>
              <a:gd name="connsiteY3" fmla="*/ 199347 h 345300"/>
              <a:gd name="connsiteX4" fmla="*/ 205664 w 411161"/>
              <a:gd name="connsiteY4" fmla="*/ 104276 h 345300"/>
              <a:gd name="connsiteX5" fmla="*/ 170465 w 411161"/>
              <a:gd name="connsiteY5" fmla="*/ 22429 h 345300"/>
              <a:gd name="connsiteX6" fmla="*/ 153536 w 411161"/>
              <a:gd name="connsiteY6" fmla="*/ 39334 h 345300"/>
              <a:gd name="connsiteX7" fmla="*/ 153536 w 411161"/>
              <a:gd name="connsiteY7" fmla="*/ 53393 h 345300"/>
              <a:gd name="connsiteX8" fmla="*/ 257793 w 411161"/>
              <a:gd name="connsiteY8" fmla="*/ 53393 h 345300"/>
              <a:gd name="connsiteX9" fmla="*/ 257793 w 411161"/>
              <a:gd name="connsiteY9" fmla="*/ 39334 h 345300"/>
              <a:gd name="connsiteX10" fmla="*/ 240864 w 411161"/>
              <a:gd name="connsiteY10" fmla="*/ 22429 h 345300"/>
              <a:gd name="connsiteX11" fmla="*/ 170465 w 411161"/>
              <a:gd name="connsiteY11" fmla="*/ 0 h 345300"/>
              <a:gd name="connsiteX12" fmla="*/ 240864 w 411161"/>
              <a:gd name="connsiteY12" fmla="*/ 0 h 345300"/>
              <a:gd name="connsiteX13" fmla="*/ 280086 w 411161"/>
              <a:gd name="connsiteY13" fmla="*/ 39334 h 345300"/>
              <a:gd name="connsiteX14" fmla="*/ 280086 w 411161"/>
              <a:gd name="connsiteY14" fmla="*/ 53393 h 345300"/>
              <a:gd name="connsiteX15" fmla="*/ 307910 w 411161"/>
              <a:gd name="connsiteY15" fmla="*/ 53393 h 345300"/>
              <a:gd name="connsiteX16" fmla="*/ 307910 w 411161"/>
              <a:gd name="connsiteY16" fmla="*/ 40673 h 345300"/>
              <a:gd name="connsiteX17" fmla="*/ 313441 w 411161"/>
              <a:gd name="connsiteY17" fmla="*/ 35149 h 345300"/>
              <a:gd name="connsiteX18" fmla="*/ 344785 w 411161"/>
              <a:gd name="connsiteY18" fmla="*/ 35149 h 345300"/>
              <a:gd name="connsiteX19" fmla="*/ 350317 w 411161"/>
              <a:gd name="connsiteY19" fmla="*/ 40673 h 345300"/>
              <a:gd name="connsiteX20" fmla="*/ 350317 w 411161"/>
              <a:gd name="connsiteY20" fmla="*/ 53393 h 345300"/>
              <a:gd name="connsiteX21" fmla="*/ 358362 w 411161"/>
              <a:gd name="connsiteY21" fmla="*/ 53393 h 345300"/>
              <a:gd name="connsiteX22" fmla="*/ 411161 w 411161"/>
              <a:gd name="connsiteY22" fmla="*/ 106285 h 345300"/>
              <a:gd name="connsiteX23" fmla="*/ 411161 w 411161"/>
              <a:gd name="connsiteY23" fmla="*/ 292409 h 345300"/>
              <a:gd name="connsiteX24" fmla="*/ 358362 w 411161"/>
              <a:gd name="connsiteY24" fmla="*/ 345300 h 345300"/>
              <a:gd name="connsiteX25" fmla="*/ 52967 w 411161"/>
              <a:gd name="connsiteY25" fmla="*/ 345300 h 345300"/>
              <a:gd name="connsiteX26" fmla="*/ 0 w 411161"/>
              <a:gd name="connsiteY26" fmla="*/ 292409 h 345300"/>
              <a:gd name="connsiteX27" fmla="*/ 0 w 411161"/>
              <a:gd name="connsiteY27" fmla="*/ 106285 h 345300"/>
              <a:gd name="connsiteX28" fmla="*/ 52967 w 411161"/>
              <a:gd name="connsiteY28" fmla="*/ 53393 h 345300"/>
              <a:gd name="connsiteX29" fmla="*/ 60844 w 411161"/>
              <a:gd name="connsiteY29" fmla="*/ 53393 h 345300"/>
              <a:gd name="connsiteX30" fmla="*/ 60844 w 411161"/>
              <a:gd name="connsiteY30" fmla="*/ 40673 h 345300"/>
              <a:gd name="connsiteX31" fmla="*/ 66543 w 411161"/>
              <a:gd name="connsiteY31" fmla="*/ 35149 h 345300"/>
              <a:gd name="connsiteX32" fmla="*/ 97720 w 411161"/>
              <a:gd name="connsiteY32" fmla="*/ 35149 h 345300"/>
              <a:gd name="connsiteX33" fmla="*/ 103419 w 411161"/>
              <a:gd name="connsiteY33" fmla="*/ 40673 h 345300"/>
              <a:gd name="connsiteX34" fmla="*/ 103419 w 411161"/>
              <a:gd name="connsiteY34" fmla="*/ 53393 h 345300"/>
              <a:gd name="connsiteX35" fmla="*/ 131075 w 411161"/>
              <a:gd name="connsiteY35" fmla="*/ 53393 h 345300"/>
              <a:gd name="connsiteX36" fmla="*/ 131075 w 411161"/>
              <a:gd name="connsiteY36" fmla="*/ 39334 h 345300"/>
              <a:gd name="connsiteX37" fmla="*/ 170465 w 411161"/>
              <a:gd name="connsiteY37" fmla="*/ 0 h 3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161" h="345300">
                <a:moveTo>
                  <a:pt x="205664" y="104276"/>
                </a:moveTo>
                <a:cubicBezTo>
                  <a:pt x="153033" y="104276"/>
                  <a:pt x="110291" y="146790"/>
                  <a:pt x="110291" y="199347"/>
                </a:cubicBezTo>
                <a:cubicBezTo>
                  <a:pt x="110291" y="251903"/>
                  <a:pt x="153033" y="294585"/>
                  <a:pt x="205664" y="294585"/>
                </a:cubicBezTo>
                <a:cubicBezTo>
                  <a:pt x="258296" y="294585"/>
                  <a:pt x="300870" y="251903"/>
                  <a:pt x="300870" y="199347"/>
                </a:cubicBezTo>
                <a:cubicBezTo>
                  <a:pt x="300870" y="146790"/>
                  <a:pt x="258296" y="104276"/>
                  <a:pt x="205664" y="104276"/>
                </a:cubicBezTo>
                <a:close/>
                <a:moveTo>
                  <a:pt x="170465" y="22429"/>
                </a:moveTo>
                <a:cubicBezTo>
                  <a:pt x="161079" y="22429"/>
                  <a:pt x="153536" y="29961"/>
                  <a:pt x="153536" y="39334"/>
                </a:cubicBezTo>
                <a:lnTo>
                  <a:pt x="153536" y="53393"/>
                </a:lnTo>
                <a:lnTo>
                  <a:pt x="257793" y="53393"/>
                </a:lnTo>
                <a:lnTo>
                  <a:pt x="257793" y="39334"/>
                </a:lnTo>
                <a:cubicBezTo>
                  <a:pt x="257793" y="29961"/>
                  <a:pt x="250082" y="22429"/>
                  <a:pt x="240864" y="22429"/>
                </a:cubicBezTo>
                <a:close/>
                <a:moveTo>
                  <a:pt x="170465" y="0"/>
                </a:moveTo>
                <a:lnTo>
                  <a:pt x="240864" y="0"/>
                </a:lnTo>
                <a:cubicBezTo>
                  <a:pt x="262486" y="0"/>
                  <a:pt x="280086" y="17575"/>
                  <a:pt x="280086" y="39334"/>
                </a:cubicBezTo>
                <a:lnTo>
                  <a:pt x="280086" y="53393"/>
                </a:lnTo>
                <a:lnTo>
                  <a:pt x="307910" y="53393"/>
                </a:lnTo>
                <a:lnTo>
                  <a:pt x="307910" y="40673"/>
                </a:lnTo>
                <a:cubicBezTo>
                  <a:pt x="307910" y="37660"/>
                  <a:pt x="310424" y="35149"/>
                  <a:pt x="313441" y="35149"/>
                </a:cubicBezTo>
                <a:lnTo>
                  <a:pt x="344785" y="35149"/>
                </a:lnTo>
                <a:cubicBezTo>
                  <a:pt x="347802" y="35149"/>
                  <a:pt x="350317" y="37660"/>
                  <a:pt x="350317" y="40673"/>
                </a:cubicBezTo>
                <a:lnTo>
                  <a:pt x="350317" y="53393"/>
                </a:lnTo>
                <a:lnTo>
                  <a:pt x="358362" y="53393"/>
                </a:lnTo>
                <a:cubicBezTo>
                  <a:pt x="387527" y="53393"/>
                  <a:pt x="411161" y="76994"/>
                  <a:pt x="411161" y="106285"/>
                </a:cubicBezTo>
                <a:lnTo>
                  <a:pt x="411161" y="292409"/>
                </a:lnTo>
                <a:cubicBezTo>
                  <a:pt x="411161" y="321700"/>
                  <a:pt x="387527" y="345300"/>
                  <a:pt x="358362" y="345300"/>
                </a:cubicBezTo>
                <a:lnTo>
                  <a:pt x="52967" y="345300"/>
                </a:lnTo>
                <a:cubicBezTo>
                  <a:pt x="23634" y="345300"/>
                  <a:pt x="0" y="321700"/>
                  <a:pt x="0" y="292409"/>
                </a:cubicBezTo>
                <a:lnTo>
                  <a:pt x="0" y="106285"/>
                </a:lnTo>
                <a:cubicBezTo>
                  <a:pt x="0" y="76994"/>
                  <a:pt x="23634" y="53393"/>
                  <a:pt x="52967" y="53393"/>
                </a:cubicBezTo>
                <a:lnTo>
                  <a:pt x="60844" y="53393"/>
                </a:lnTo>
                <a:lnTo>
                  <a:pt x="60844" y="40673"/>
                </a:lnTo>
                <a:cubicBezTo>
                  <a:pt x="60844" y="37660"/>
                  <a:pt x="63359" y="35149"/>
                  <a:pt x="66543" y="35149"/>
                </a:cubicBezTo>
                <a:lnTo>
                  <a:pt x="97720" y="35149"/>
                </a:lnTo>
                <a:cubicBezTo>
                  <a:pt x="100905" y="35149"/>
                  <a:pt x="103419" y="37660"/>
                  <a:pt x="103419" y="40673"/>
                </a:cubicBezTo>
                <a:lnTo>
                  <a:pt x="103419" y="53393"/>
                </a:lnTo>
                <a:lnTo>
                  <a:pt x="131075" y="53393"/>
                </a:lnTo>
                <a:lnTo>
                  <a:pt x="131075" y="39334"/>
                </a:lnTo>
                <a:cubicBezTo>
                  <a:pt x="131075" y="17575"/>
                  <a:pt x="148675" y="0"/>
                  <a:pt x="170465" y="0"/>
                </a:cubicBezTo>
                <a:close/>
              </a:path>
            </a:pathLst>
          </a:custGeom>
          <a:solidFill>
            <a:schemeClr val="accent1"/>
          </a:solidFill>
          <a:ln>
            <a:noFill/>
          </a:ln>
        </p:spPr>
        <p:txBody>
          <a:bodyPr wrap="square">
            <a:noAutofit/>
          </a:bodyPr>
          <a:lstStyle/>
          <a:p>
            <a:endParaRPr lang="zh-CN" altLang="en-US" dirty="0"/>
          </a:p>
        </p:txBody>
      </p:sp>
      <p:grpSp>
        <p:nvGrpSpPr>
          <p:cNvPr id="22" name="组合 21">
            <a:extLst>
              <a:ext uri="{FF2B5EF4-FFF2-40B4-BE49-F238E27FC236}">
                <a16:creationId xmlns="" xmlns:a16="http://schemas.microsoft.com/office/drawing/2014/main" id="{263B0DCB-7A49-4B88-8866-F0569EB9AF6C}"/>
              </a:ext>
            </a:extLst>
          </p:cNvPr>
          <p:cNvGrpSpPr/>
          <p:nvPr userDrawn="1"/>
        </p:nvGrpSpPr>
        <p:grpSpPr>
          <a:xfrm>
            <a:off x="9913739" y="285047"/>
            <a:ext cx="1721389" cy="383935"/>
            <a:chOff x="9913739" y="292190"/>
            <a:chExt cx="1721389" cy="383935"/>
          </a:xfrm>
        </p:grpSpPr>
        <p:pic>
          <p:nvPicPr>
            <p:cNvPr id="25" name="图片 24">
              <a:extLst>
                <a:ext uri="{FF2B5EF4-FFF2-40B4-BE49-F238E27FC236}">
                  <a16:creationId xmlns="" xmlns:a16="http://schemas.microsoft.com/office/drawing/2014/main" id="{8E444D55-15C4-4012-8F87-6E4260DDF70D}"/>
                </a:ext>
              </a:extLst>
            </p:cNvPr>
            <p:cNvPicPr>
              <a:picLocks/>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92190"/>
              <a:ext cx="1386228" cy="383935"/>
            </a:xfrm>
            <a:prstGeom prst="rect">
              <a:avLst/>
            </a:prstGeom>
          </p:spPr>
        </p:pic>
        <p:pic>
          <p:nvPicPr>
            <p:cNvPr id="26" name="图片 25" descr="图片包含 游戏机&#10;&#10;描述已自动生成">
              <a:extLst>
                <a:ext uri="{FF2B5EF4-FFF2-40B4-BE49-F238E27FC236}">
                  <a16:creationId xmlns="" xmlns:a16="http://schemas.microsoft.com/office/drawing/2014/main" id="{CEFE2B5B-E1F6-4459-9DA8-AD4543C60517}"/>
                </a:ext>
              </a:extLst>
            </p:cNvPr>
            <p:cNvPicPr>
              <a:picLocks/>
            </p:cNvPicPr>
            <p:nvPr userDrawn="1"/>
          </p:nvPicPr>
          <p:blipFill>
            <a:blip r:embed="rId4" cstate="print">
              <a:extLst>
                <a:ext uri="{28A0092B-C50C-407E-A947-70E740481C1C}">
                  <a14:useLocalDpi xmlns:a14="http://schemas.microsoft.com/office/drawing/2010/main" xmlns=""/>
                </a:ext>
              </a:extLst>
            </a:blip>
            <a:stretch>
              <a:fillRect/>
            </a:stretch>
          </p:blipFill>
          <p:spPr>
            <a:xfrm>
              <a:off x="9913739" y="312033"/>
              <a:ext cx="351582" cy="352465"/>
            </a:xfrm>
            <a:prstGeom prst="rect">
              <a:avLst/>
            </a:prstGeom>
          </p:spPr>
        </p:pic>
      </p:grpSp>
      <p:sp>
        <p:nvSpPr>
          <p:cNvPr id="27" name="任意多边形: 形状 26">
            <a:extLst>
              <a:ext uri="{FF2B5EF4-FFF2-40B4-BE49-F238E27FC236}">
                <a16:creationId xmlns="" xmlns:a16="http://schemas.microsoft.com/office/drawing/2014/main" id="{2900B938-8FE0-4F55-B896-C55DE079846C}"/>
              </a:ext>
            </a:extLst>
          </p:cNvPr>
          <p:cNvSpPr>
            <a:spLocks noChangeAspect="1"/>
          </p:cNvSpPr>
          <p:nvPr userDrawn="1"/>
        </p:nvSpPr>
        <p:spPr bwMode="auto">
          <a:xfrm>
            <a:off x="705591" y="440609"/>
            <a:ext cx="143144" cy="142940"/>
          </a:xfrm>
          <a:custGeom>
            <a:avLst/>
            <a:gdLst>
              <a:gd name="connsiteX0" fmla="*/ 48106 w 143144"/>
              <a:gd name="connsiteY0" fmla="*/ 0 h 142940"/>
              <a:gd name="connsiteX1" fmla="*/ 95039 w 143144"/>
              <a:gd name="connsiteY1" fmla="*/ 0 h 142940"/>
              <a:gd name="connsiteX2" fmla="*/ 100570 w 143144"/>
              <a:gd name="connsiteY2" fmla="*/ 5690 h 142940"/>
              <a:gd name="connsiteX3" fmla="*/ 100570 w 143144"/>
              <a:gd name="connsiteY3" fmla="*/ 42513 h 142940"/>
              <a:gd name="connsiteX4" fmla="*/ 137445 w 143144"/>
              <a:gd name="connsiteY4" fmla="*/ 42346 h 142940"/>
              <a:gd name="connsiteX5" fmla="*/ 142977 w 143144"/>
              <a:gd name="connsiteY5" fmla="*/ 48037 h 142940"/>
              <a:gd name="connsiteX6" fmla="*/ 143144 w 143144"/>
              <a:gd name="connsiteY6" fmla="*/ 94903 h 142940"/>
              <a:gd name="connsiteX7" fmla="*/ 141468 w 143144"/>
              <a:gd name="connsiteY7" fmla="*/ 98752 h 142940"/>
              <a:gd name="connsiteX8" fmla="*/ 137445 w 143144"/>
              <a:gd name="connsiteY8" fmla="*/ 100426 h 142940"/>
              <a:gd name="connsiteX9" fmla="*/ 100570 w 143144"/>
              <a:gd name="connsiteY9" fmla="*/ 100426 h 142940"/>
              <a:gd name="connsiteX10" fmla="*/ 100570 w 143144"/>
              <a:gd name="connsiteY10" fmla="*/ 137417 h 142940"/>
              <a:gd name="connsiteX11" fmla="*/ 95039 w 143144"/>
              <a:gd name="connsiteY11" fmla="*/ 142940 h 142940"/>
              <a:gd name="connsiteX12" fmla="*/ 48106 w 143144"/>
              <a:gd name="connsiteY12" fmla="*/ 142940 h 142940"/>
              <a:gd name="connsiteX13" fmla="*/ 42407 w 143144"/>
              <a:gd name="connsiteY13" fmla="*/ 137417 h 142940"/>
              <a:gd name="connsiteX14" fmla="*/ 42407 w 143144"/>
              <a:gd name="connsiteY14" fmla="*/ 100594 h 142940"/>
              <a:gd name="connsiteX15" fmla="*/ 5532 w 143144"/>
              <a:gd name="connsiteY15" fmla="*/ 100594 h 142940"/>
              <a:gd name="connsiteX16" fmla="*/ 1677 w 143144"/>
              <a:gd name="connsiteY16" fmla="*/ 98920 h 142940"/>
              <a:gd name="connsiteX17" fmla="*/ 0 w 143144"/>
              <a:gd name="connsiteY17" fmla="*/ 95070 h 142940"/>
              <a:gd name="connsiteX18" fmla="*/ 0 w 143144"/>
              <a:gd name="connsiteY18" fmla="*/ 48204 h 142940"/>
              <a:gd name="connsiteX19" fmla="*/ 5532 w 143144"/>
              <a:gd name="connsiteY19" fmla="*/ 42513 h 142940"/>
              <a:gd name="connsiteX20" fmla="*/ 42407 w 143144"/>
              <a:gd name="connsiteY20" fmla="*/ 42513 h 142940"/>
              <a:gd name="connsiteX21" fmla="*/ 42407 w 143144"/>
              <a:gd name="connsiteY21" fmla="*/ 5690 h 142940"/>
              <a:gd name="connsiteX22" fmla="*/ 48106 w 143144"/>
              <a:gd name="connsiteY22" fmla="*/ 0 h 14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144" h="142940">
                <a:moveTo>
                  <a:pt x="48106" y="0"/>
                </a:moveTo>
                <a:lnTo>
                  <a:pt x="95039" y="0"/>
                </a:lnTo>
                <a:cubicBezTo>
                  <a:pt x="98056" y="0"/>
                  <a:pt x="100570" y="2510"/>
                  <a:pt x="100570" y="5690"/>
                </a:cubicBezTo>
                <a:lnTo>
                  <a:pt x="100570" y="42513"/>
                </a:lnTo>
                <a:lnTo>
                  <a:pt x="137445" y="42346"/>
                </a:lnTo>
                <a:cubicBezTo>
                  <a:pt x="140462" y="42346"/>
                  <a:pt x="142977" y="44857"/>
                  <a:pt x="142977" y="48037"/>
                </a:cubicBezTo>
                <a:lnTo>
                  <a:pt x="143144" y="94903"/>
                </a:lnTo>
                <a:cubicBezTo>
                  <a:pt x="143144" y="96409"/>
                  <a:pt x="142474" y="97748"/>
                  <a:pt x="141468" y="98752"/>
                </a:cubicBezTo>
                <a:cubicBezTo>
                  <a:pt x="140462" y="99924"/>
                  <a:pt x="138954" y="100426"/>
                  <a:pt x="137445" y="100426"/>
                </a:cubicBezTo>
                <a:lnTo>
                  <a:pt x="100570" y="100426"/>
                </a:lnTo>
                <a:lnTo>
                  <a:pt x="100570" y="137417"/>
                </a:lnTo>
                <a:cubicBezTo>
                  <a:pt x="100570" y="140429"/>
                  <a:pt x="98056" y="142940"/>
                  <a:pt x="95039" y="142940"/>
                </a:cubicBezTo>
                <a:lnTo>
                  <a:pt x="48106" y="142940"/>
                </a:lnTo>
                <a:cubicBezTo>
                  <a:pt x="44921" y="142940"/>
                  <a:pt x="42407" y="140429"/>
                  <a:pt x="42407" y="137417"/>
                </a:cubicBezTo>
                <a:lnTo>
                  <a:pt x="42407" y="100594"/>
                </a:lnTo>
                <a:lnTo>
                  <a:pt x="5532" y="100594"/>
                </a:lnTo>
                <a:cubicBezTo>
                  <a:pt x="4191" y="100594"/>
                  <a:pt x="2682" y="99924"/>
                  <a:pt x="1677" y="98920"/>
                </a:cubicBezTo>
                <a:cubicBezTo>
                  <a:pt x="671" y="97915"/>
                  <a:pt x="0" y="96409"/>
                  <a:pt x="0" y="95070"/>
                </a:cubicBezTo>
                <a:lnTo>
                  <a:pt x="0" y="48204"/>
                </a:lnTo>
                <a:cubicBezTo>
                  <a:pt x="0" y="45024"/>
                  <a:pt x="2515" y="42513"/>
                  <a:pt x="5532" y="42513"/>
                </a:cubicBezTo>
                <a:lnTo>
                  <a:pt x="42407" y="42513"/>
                </a:lnTo>
                <a:lnTo>
                  <a:pt x="42407" y="5690"/>
                </a:lnTo>
                <a:cubicBezTo>
                  <a:pt x="42407" y="2510"/>
                  <a:pt x="44921" y="0"/>
                  <a:pt x="48106" y="0"/>
                </a:cubicBezTo>
                <a:close/>
              </a:path>
            </a:pathLst>
          </a:custGeom>
          <a:solidFill>
            <a:srgbClr val="C00000"/>
          </a:solidFill>
          <a:ln>
            <a:noFill/>
          </a:ln>
        </p:spPr>
        <p:txBody>
          <a:bodyPr wrap="square">
            <a:noAutofit/>
          </a:bodyPr>
          <a:lstStyle/>
          <a:p>
            <a:endParaRPr lang="zh-CN" altLang="en-US" dirty="0"/>
          </a:p>
        </p:txBody>
      </p:sp>
      <p:sp>
        <p:nvSpPr>
          <p:cNvPr id="48" name="图片占位符 47">
            <a:extLst>
              <a:ext uri="{FF2B5EF4-FFF2-40B4-BE49-F238E27FC236}">
                <a16:creationId xmlns="" xmlns:a16="http://schemas.microsoft.com/office/drawing/2014/main" id="{35F9777E-265D-4BA7-B26B-14EBBCAD71C9}"/>
              </a:ext>
            </a:extLst>
          </p:cNvPr>
          <p:cNvSpPr>
            <a:spLocks noGrp="1"/>
          </p:cNvSpPr>
          <p:nvPr>
            <p:ph type="pic" sz="quarter" idx="12"/>
          </p:nvPr>
        </p:nvSpPr>
        <p:spPr>
          <a:xfrm>
            <a:off x="986033" y="1472426"/>
            <a:ext cx="2558060" cy="3924493"/>
          </a:xfrm>
          <a:custGeom>
            <a:avLst/>
            <a:gdLst>
              <a:gd name="connsiteX0" fmla="*/ 0 w 2558060"/>
              <a:gd name="connsiteY0" fmla="*/ 0 h 3924493"/>
              <a:gd name="connsiteX1" fmla="*/ 2558060 w 2558060"/>
              <a:gd name="connsiteY1" fmla="*/ 0 h 3924493"/>
              <a:gd name="connsiteX2" fmla="*/ 2558060 w 2558060"/>
              <a:gd name="connsiteY2" fmla="*/ 3924493 h 3924493"/>
              <a:gd name="connsiteX3" fmla="*/ 1392723 w 2558060"/>
              <a:gd name="connsiteY3" fmla="*/ 3924493 h 3924493"/>
              <a:gd name="connsiteX4" fmla="*/ 1279031 w 2558060"/>
              <a:gd name="connsiteY4" fmla="*/ 3784479 h 3924493"/>
              <a:gd name="connsiteX5" fmla="*/ 1165340 w 2558060"/>
              <a:gd name="connsiteY5" fmla="*/ 3924493 h 3924493"/>
              <a:gd name="connsiteX6" fmla="*/ 0 w 2558060"/>
              <a:gd name="connsiteY6" fmla="*/ 3924493 h 392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8060" h="3924493">
                <a:moveTo>
                  <a:pt x="0" y="0"/>
                </a:moveTo>
                <a:lnTo>
                  <a:pt x="2558060" y="0"/>
                </a:lnTo>
                <a:lnTo>
                  <a:pt x="2558060" y="3924493"/>
                </a:lnTo>
                <a:lnTo>
                  <a:pt x="1392723" y="3924493"/>
                </a:lnTo>
                <a:lnTo>
                  <a:pt x="1279031" y="3784479"/>
                </a:lnTo>
                <a:lnTo>
                  <a:pt x="1165340" y="3924493"/>
                </a:lnTo>
                <a:lnTo>
                  <a:pt x="0" y="3924493"/>
                </a:lnTo>
                <a:close/>
              </a:path>
            </a:pathLst>
          </a:custGeom>
          <a:noFill/>
          <a:ln w="12700">
            <a:solidFill>
              <a:schemeClr val="accent1">
                <a:alpha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lvl1pPr marL="0" indent="0" algn="ctr">
              <a:buNone/>
              <a:defRPr lang="zh-CN" altLang="en-US" sz="2000" dirty="0">
                <a:solidFill>
                  <a:schemeClr val="tx1">
                    <a:lumMod val="75000"/>
                    <a:lumOff val="25000"/>
                  </a:schemeClr>
                </a:solidFill>
              </a:defRPr>
            </a:lvl1pPr>
          </a:lstStyle>
          <a:p>
            <a:pPr marL="342900" lvl="0" indent="-342900" algn="ctr"/>
            <a:endParaRPr lang="zh-CN" altLang="en-US" dirty="0"/>
          </a:p>
        </p:txBody>
      </p:sp>
      <p:sp>
        <p:nvSpPr>
          <p:cNvPr id="47" name="任意多边形: 形状 46">
            <a:extLst>
              <a:ext uri="{FF2B5EF4-FFF2-40B4-BE49-F238E27FC236}">
                <a16:creationId xmlns="" xmlns:a16="http://schemas.microsoft.com/office/drawing/2014/main" id="{0983F975-4295-4C47-8A3C-5A1EB04FD5D4}"/>
              </a:ext>
            </a:extLst>
          </p:cNvPr>
          <p:cNvSpPr/>
          <p:nvPr userDrawn="1"/>
        </p:nvSpPr>
        <p:spPr>
          <a:xfrm>
            <a:off x="986033" y="5256905"/>
            <a:ext cx="2558060" cy="870745"/>
          </a:xfrm>
          <a:custGeom>
            <a:avLst/>
            <a:gdLst>
              <a:gd name="connsiteX0" fmla="*/ 1279031 w 2558060"/>
              <a:gd name="connsiteY0" fmla="*/ 0 h 870745"/>
              <a:gd name="connsiteX1" fmla="*/ 1392723 w 2558060"/>
              <a:gd name="connsiteY1" fmla="*/ 140014 h 870745"/>
              <a:gd name="connsiteX2" fmla="*/ 2558060 w 2558060"/>
              <a:gd name="connsiteY2" fmla="*/ 140014 h 870745"/>
              <a:gd name="connsiteX3" fmla="*/ 2558060 w 2558060"/>
              <a:gd name="connsiteY3" fmla="*/ 870745 h 870745"/>
              <a:gd name="connsiteX4" fmla="*/ 0 w 2558060"/>
              <a:gd name="connsiteY4" fmla="*/ 870745 h 870745"/>
              <a:gd name="connsiteX5" fmla="*/ 0 w 2558060"/>
              <a:gd name="connsiteY5" fmla="*/ 140014 h 870745"/>
              <a:gd name="connsiteX6" fmla="*/ 1165340 w 2558060"/>
              <a:gd name="connsiteY6" fmla="*/ 140014 h 87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8060" h="870745">
                <a:moveTo>
                  <a:pt x="1279031" y="0"/>
                </a:moveTo>
                <a:lnTo>
                  <a:pt x="1392723" y="140014"/>
                </a:lnTo>
                <a:lnTo>
                  <a:pt x="2558060" y="140014"/>
                </a:lnTo>
                <a:lnTo>
                  <a:pt x="2558060" y="870745"/>
                </a:lnTo>
                <a:lnTo>
                  <a:pt x="0" y="870745"/>
                </a:lnTo>
                <a:lnTo>
                  <a:pt x="0" y="140014"/>
                </a:lnTo>
                <a:lnTo>
                  <a:pt x="1165340" y="140014"/>
                </a:lnTo>
                <a:close/>
              </a:path>
            </a:pathLst>
          </a:custGeom>
          <a:solidFill>
            <a:schemeClr val="accent1">
              <a:alpha val="7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49" name="图片占位符 48">
            <a:extLst>
              <a:ext uri="{FF2B5EF4-FFF2-40B4-BE49-F238E27FC236}">
                <a16:creationId xmlns="" xmlns:a16="http://schemas.microsoft.com/office/drawing/2014/main" id="{159AC7A5-7432-4152-AA47-BC05BFD1E581}"/>
              </a:ext>
            </a:extLst>
          </p:cNvPr>
          <p:cNvSpPr>
            <a:spLocks noGrp="1"/>
          </p:cNvSpPr>
          <p:nvPr>
            <p:ph type="pic" sz="quarter" idx="13"/>
          </p:nvPr>
        </p:nvSpPr>
        <p:spPr>
          <a:xfrm>
            <a:off x="3544093" y="1472426"/>
            <a:ext cx="2558060" cy="3924493"/>
          </a:xfrm>
          <a:custGeom>
            <a:avLst/>
            <a:gdLst>
              <a:gd name="connsiteX0" fmla="*/ 0 w 2558060"/>
              <a:gd name="connsiteY0" fmla="*/ 0 h 3924493"/>
              <a:gd name="connsiteX1" fmla="*/ 2558060 w 2558060"/>
              <a:gd name="connsiteY1" fmla="*/ 0 h 3924493"/>
              <a:gd name="connsiteX2" fmla="*/ 2558060 w 2558060"/>
              <a:gd name="connsiteY2" fmla="*/ 3924493 h 3924493"/>
              <a:gd name="connsiteX3" fmla="*/ 1392723 w 2558060"/>
              <a:gd name="connsiteY3" fmla="*/ 3924493 h 3924493"/>
              <a:gd name="connsiteX4" fmla="*/ 1279031 w 2558060"/>
              <a:gd name="connsiteY4" fmla="*/ 3784479 h 3924493"/>
              <a:gd name="connsiteX5" fmla="*/ 1165340 w 2558060"/>
              <a:gd name="connsiteY5" fmla="*/ 3924493 h 3924493"/>
              <a:gd name="connsiteX6" fmla="*/ 0 w 2558060"/>
              <a:gd name="connsiteY6" fmla="*/ 3924493 h 392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8060" h="3924493">
                <a:moveTo>
                  <a:pt x="0" y="0"/>
                </a:moveTo>
                <a:lnTo>
                  <a:pt x="2558060" y="0"/>
                </a:lnTo>
                <a:lnTo>
                  <a:pt x="2558060" y="3924493"/>
                </a:lnTo>
                <a:lnTo>
                  <a:pt x="1392723" y="3924493"/>
                </a:lnTo>
                <a:lnTo>
                  <a:pt x="1279031" y="3784479"/>
                </a:lnTo>
                <a:lnTo>
                  <a:pt x="1165340" y="3924493"/>
                </a:lnTo>
                <a:lnTo>
                  <a:pt x="0" y="3924493"/>
                </a:lnTo>
                <a:close/>
              </a:path>
            </a:pathLst>
          </a:custGeom>
          <a:noFill/>
          <a:ln w="12700">
            <a:solidFill>
              <a:schemeClr val="accent1">
                <a:alpha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lvl1pPr marL="0" indent="0" algn="ctr">
              <a:buNone/>
              <a:defRPr lang="zh-CN" altLang="en-US" sz="2000" dirty="0">
                <a:solidFill>
                  <a:schemeClr val="tx1">
                    <a:lumMod val="75000"/>
                    <a:lumOff val="25000"/>
                  </a:schemeClr>
                </a:solidFill>
              </a:defRPr>
            </a:lvl1pPr>
          </a:lstStyle>
          <a:p>
            <a:pPr marL="342900" lvl="0" indent="-342900" algn="ctr"/>
            <a:endParaRPr lang="zh-CN" altLang="en-US" dirty="0"/>
          </a:p>
        </p:txBody>
      </p:sp>
      <p:sp>
        <p:nvSpPr>
          <p:cNvPr id="50" name="任意多边形: 形状 49">
            <a:extLst>
              <a:ext uri="{FF2B5EF4-FFF2-40B4-BE49-F238E27FC236}">
                <a16:creationId xmlns="" xmlns:a16="http://schemas.microsoft.com/office/drawing/2014/main" id="{ED52AEA3-7408-419A-BB9F-CB81ED42E1D4}"/>
              </a:ext>
            </a:extLst>
          </p:cNvPr>
          <p:cNvSpPr/>
          <p:nvPr userDrawn="1"/>
        </p:nvSpPr>
        <p:spPr>
          <a:xfrm>
            <a:off x="3544093" y="5256905"/>
            <a:ext cx="2558060" cy="870745"/>
          </a:xfrm>
          <a:custGeom>
            <a:avLst/>
            <a:gdLst>
              <a:gd name="connsiteX0" fmla="*/ 1279031 w 2558060"/>
              <a:gd name="connsiteY0" fmla="*/ 0 h 870745"/>
              <a:gd name="connsiteX1" fmla="*/ 1392723 w 2558060"/>
              <a:gd name="connsiteY1" fmla="*/ 140014 h 870745"/>
              <a:gd name="connsiteX2" fmla="*/ 2558060 w 2558060"/>
              <a:gd name="connsiteY2" fmla="*/ 140014 h 870745"/>
              <a:gd name="connsiteX3" fmla="*/ 2558060 w 2558060"/>
              <a:gd name="connsiteY3" fmla="*/ 870745 h 870745"/>
              <a:gd name="connsiteX4" fmla="*/ 0 w 2558060"/>
              <a:gd name="connsiteY4" fmla="*/ 870745 h 870745"/>
              <a:gd name="connsiteX5" fmla="*/ 0 w 2558060"/>
              <a:gd name="connsiteY5" fmla="*/ 140014 h 870745"/>
              <a:gd name="connsiteX6" fmla="*/ 1165340 w 2558060"/>
              <a:gd name="connsiteY6" fmla="*/ 140014 h 87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8060" h="870745">
                <a:moveTo>
                  <a:pt x="1279031" y="0"/>
                </a:moveTo>
                <a:lnTo>
                  <a:pt x="1392723" y="140014"/>
                </a:lnTo>
                <a:lnTo>
                  <a:pt x="2558060" y="140014"/>
                </a:lnTo>
                <a:lnTo>
                  <a:pt x="2558060" y="870745"/>
                </a:lnTo>
                <a:lnTo>
                  <a:pt x="0" y="870745"/>
                </a:lnTo>
                <a:lnTo>
                  <a:pt x="0" y="140014"/>
                </a:lnTo>
                <a:lnTo>
                  <a:pt x="1165340" y="140014"/>
                </a:lnTo>
                <a:close/>
              </a:path>
            </a:pathLst>
          </a:custGeom>
          <a:solidFill>
            <a:schemeClr val="accent1">
              <a:alpha val="7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51" name="图片占位符 50">
            <a:extLst>
              <a:ext uri="{FF2B5EF4-FFF2-40B4-BE49-F238E27FC236}">
                <a16:creationId xmlns="" xmlns:a16="http://schemas.microsoft.com/office/drawing/2014/main" id="{A3CC3CE9-D2A5-4EBE-AE50-420F25ADBBF5}"/>
              </a:ext>
            </a:extLst>
          </p:cNvPr>
          <p:cNvSpPr>
            <a:spLocks noGrp="1"/>
          </p:cNvSpPr>
          <p:nvPr>
            <p:ph type="pic" sz="quarter" idx="14"/>
          </p:nvPr>
        </p:nvSpPr>
        <p:spPr>
          <a:xfrm>
            <a:off x="6102153" y="1472426"/>
            <a:ext cx="2558060" cy="3924493"/>
          </a:xfrm>
          <a:custGeom>
            <a:avLst/>
            <a:gdLst>
              <a:gd name="connsiteX0" fmla="*/ 0 w 2558060"/>
              <a:gd name="connsiteY0" fmla="*/ 0 h 3924493"/>
              <a:gd name="connsiteX1" fmla="*/ 2558060 w 2558060"/>
              <a:gd name="connsiteY1" fmla="*/ 0 h 3924493"/>
              <a:gd name="connsiteX2" fmla="*/ 2558060 w 2558060"/>
              <a:gd name="connsiteY2" fmla="*/ 3924493 h 3924493"/>
              <a:gd name="connsiteX3" fmla="*/ 1392723 w 2558060"/>
              <a:gd name="connsiteY3" fmla="*/ 3924493 h 3924493"/>
              <a:gd name="connsiteX4" fmla="*/ 1279031 w 2558060"/>
              <a:gd name="connsiteY4" fmla="*/ 3784479 h 3924493"/>
              <a:gd name="connsiteX5" fmla="*/ 1165340 w 2558060"/>
              <a:gd name="connsiteY5" fmla="*/ 3924493 h 3924493"/>
              <a:gd name="connsiteX6" fmla="*/ 0 w 2558060"/>
              <a:gd name="connsiteY6" fmla="*/ 3924493 h 392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8060" h="3924493">
                <a:moveTo>
                  <a:pt x="0" y="0"/>
                </a:moveTo>
                <a:lnTo>
                  <a:pt x="2558060" y="0"/>
                </a:lnTo>
                <a:lnTo>
                  <a:pt x="2558060" y="3924493"/>
                </a:lnTo>
                <a:lnTo>
                  <a:pt x="1392723" y="3924493"/>
                </a:lnTo>
                <a:lnTo>
                  <a:pt x="1279031" y="3784479"/>
                </a:lnTo>
                <a:lnTo>
                  <a:pt x="1165340" y="3924493"/>
                </a:lnTo>
                <a:lnTo>
                  <a:pt x="0" y="3924493"/>
                </a:lnTo>
                <a:close/>
              </a:path>
            </a:pathLst>
          </a:custGeom>
          <a:noFill/>
          <a:ln w="12700">
            <a:solidFill>
              <a:schemeClr val="accent1">
                <a:alpha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lvl1pPr marL="0" indent="0" algn="ctr">
              <a:buNone/>
              <a:defRPr lang="zh-CN" altLang="en-US" sz="2000" dirty="0">
                <a:solidFill>
                  <a:schemeClr val="tx1">
                    <a:lumMod val="75000"/>
                    <a:lumOff val="25000"/>
                  </a:schemeClr>
                </a:solidFill>
              </a:defRPr>
            </a:lvl1pPr>
          </a:lstStyle>
          <a:p>
            <a:pPr marL="342900" lvl="0" indent="-342900" algn="ctr"/>
            <a:endParaRPr lang="zh-CN" altLang="en-US" dirty="0"/>
          </a:p>
        </p:txBody>
      </p:sp>
      <p:sp>
        <p:nvSpPr>
          <p:cNvPr id="52" name="任意多边形: 形状 51">
            <a:extLst>
              <a:ext uri="{FF2B5EF4-FFF2-40B4-BE49-F238E27FC236}">
                <a16:creationId xmlns="" xmlns:a16="http://schemas.microsoft.com/office/drawing/2014/main" id="{832BFE79-9533-4182-AB28-24E56A61C57C}"/>
              </a:ext>
            </a:extLst>
          </p:cNvPr>
          <p:cNvSpPr/>
          <p:nvPr userDrawn="1"/>
        </p:nvSpPr>
        <p:spPr>
          <a:xfrm>
            <a:off x="6102153" y="5256905"/>
            <a:ext cx="2558060" cy="870745"/>
          </a:xfrm>
          <a:custGeom>
            <a:avLst/>
            <a:gdLst>
              <a:gd name="connsiteX0" fmla="*/ 1279031 w 2558060"/>
              <a:gd name="connsiteY0" fmla="*/ 0 h 870745"/>
              <a:gd name="connsiteX1" fmla="*/ 1392723 w 2558060"/>
              <a:gd name="connsiteY1" fmla="*/ 140014 h 870745"/>
              <a:gd name="connsiteX2" fmla="*/ 2558060 w 2558060"/>
              <a:gd name="connsiteY2" fmla="*/ 140014 h 870745"/>
              <a:gd name="connsiteX3" fmla="*/ 2558060 w 2558060"/>
              <a:gd name="connsiteY3" fmla="*/ 870745 h 870745"/>
              <a:gd name="connsiteX4" fmla="*/ 0 w 2558060"/>
              <a:gd name="connsiteY4" fmla="*/ 870745 h 870745"/>
              <a:gd name="connsiteX5" fmla="*/ 0 w 2558060"/>
              <a:gd name="connsiteY5" fmla="*/ 140014 h 870745"/>
              <a:gd name="connsiteX6" fmla="*/ 1165340 w 2558060"/>
              <a:gd name="connsiteY6" fmla="*/ 140014 h 87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8060" h="870745">
                <a:moveTo>
                  <a:pt x="1279031" y="0"/>
                </a:moveTo>
                <a:lnTo>
                  <a:pt x="1392723" y="140014"/>
                </a:lnTo>
                <a:lnTo>
                  <a:pt x="2558060" y="140014"/>
                </a:lnTo>
                <a:lnTo>
                  <a:pt x="2558060" y="870745"/>
                </a:lnTo>
                <a:lnTo>
                  <a:pt x="0" y="870745"/>
                </a:lnTo>
                <a:lnTo>
                  <a:pt x="0" y="140014"/>
                </a:lnTo>
                <a:lnTo>
                  <a:pt x="1165340" y="140014"/>
                </a:lnTo>
                <a:close/>
              </a:path>
            </a:pathLst>
          </a:custGeom>
          <a:solidFill>
            <a:schemeClr val="accent1">
              <a:alpha val="7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53" name="图片占位符 52">
            <a:extLst>
              <a:ext uri="{FF2B5EF4-FFF2-40B4-BE49-F238E27FC236}">
                <a16:creationId xmlns="" xmlns:a16="http://schemas.microsoft.com/office/drawing/2014/main" id="{DDAF4F6D-A8D8-44C1-BAC9-1E880F57EF23}"/>
              </a:ext>
            </a:extLst>
          </p:cNvPr>
          <p:cNvSpPr>
            <a:spLocks noGrp="1"/>
          </p:cNvSpPr>
          <p:nvPr>
            <p:ph type="pic" sz="quarter" idx="15"/>
          </p:nvPr>
        </p:nvSpPr>
        <p:spPr>
          <a:xfrm>
            <a:off x="8660213" y="1472426"/>
            <a:ext cx="2558060" cy="3924493"/>
          </a:xfrm>
          <a:custGeom>
            <a:avLst/>
            <a:gdLst>
              <a:gd name="connsiteX0" fmla="*/ 0 w 2558060"/>
              <a:gd name="connsiteY0" fmla="*/ 0 h 3924493"/>
              <a:gd name="connsiteX1" fmla="*/ 2558060 w 2558060"/>
              <a:gd name="connsiteY1" fmla="*/ 0 h 3924493"/>
              <a:gd name="connsiteX2" fmla="*/ 2558060 w 2558060"/>
              <a:gd name="connsiteY2" fmla="*/ 3924493 h 3924493"/>
              <a:gd name="connsiteX3" fmla="*/ 1392723 w 2558060"/>
              <a:gd name="connsiteY3" fmla="*/ 3924493 h 3924493"/>
              <a:gd name="connsiteX4" fmla="*/ 1279031 w 2558060"/>
              <a:gd name="connsiteY4" fmla="*/ 3784479 h 3924493"/>
              <a:gd name="connsiteX5" fmla="*/ 1165340 w 2558060"/>
              <a:gd name="connsiteY5" fmla="*/ 3924493 h 3924493"/>
              <a:gd name="connsiteX6" fmla="*/ 0 w 2558060"/>
              <a:gd name="connsiteY6" fmla="*/ 3924493 h 392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8060" h="3924493">
                <a:moveTo>
                  <a:pt x="0" y="0"/>
                </a:moveTo>
                <a:lnTo>
                  <a:pt x="2558060" y="0"/>
                </a:lnTo>
                <a:lnTo>
                  <a:pt x="2558060" y="3924493"/>
                </a:lnTo>
                <a:lnTo>
                  <a:pt x="1392723" y="3924493"/>
                </a:lnTo>
                <a:lnTo>
                  <a:pt x="1279031" y="3784479"/>
                </a:lnTo>
                <a:lnTo>
                  <a:pt x="1165340" y="3924493"/>
                </a:lnTo>
                <a:lnTo>
                  <a:pt x="0" y="3924493"/>
                </a:lnTo>
                <a:close/>
              </a:path>
            </a:pathLst>
          </a:custGeom>
          <a:noFill/>
          <a:ln w="12700">
            <a:solidFill>
              <a:schemeClr val="accent1">
                <a:alpha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noAutofit/>
          </a:bodyPr>
          <a:lstStyle>
            <a:lvl1pPr marL="0" indent="0" algn="ctr">
              <a:buNone/>
              <a:defRPr lang="zh-CN" altLang="en-US" sz="2000" dirty="0">
                <a:solidFill>
                  <a:schemeClr val="tx1">
                    <a:lumMod val="75000"/>
                    <a:lumOff val="25000"/>
                  </a:schemeClr>
                </a:solidFill>
              </a:defRPr>
            </a:lvl1pPr>
          </a:lstStyle>
          <a:p>
            <a:pPr marL="342900" lvl="0" indent="-342900" algn="ctr"/>
            <a:endParaRPr lang="zh-CN" altLang="en-US" dirty="0"/>
          </a:p>
        </p:txBody>
      </p:sp>
      <p:sp>
        <p:nvSpPr>
          <p:cNvPr id="54" name="任意多边形: 形状 53">
            <a:extLst>
              <a:ext uri="{FF2B5EF4-FFF2-40B4-BE49-F238E27FC236}">
                <a16:creationId xmlns="" xmlns:a16="http://schemas.microsoft.com/office/drawing/2014/main" id="{1C4824EE-A385-471F-8799-D8EF31058524}"/>
              </a:ext>
            </a:extLst>
          </p:cNvPr>
          <p:cNvSpPr/>
          <p:nvPr userDrawn="1"/>
        </p:nvSpPr>
        <p:spPr>
          <a:xfrm>
            <a:off x="8660213" y="5256905"/>
            <a:ext cx="2558060" cy="870745"/>
          </a:xfrm>
          <a:custGeom>
            <a:avLst/>
            <a:gdLst>
              <a:gd name="connsiteX0" fmla="*/ 1279031 w 2558060"/>
              <a:gd name="connsiteY0" fmla="*/ 0 h 870745"/>
              <a:gd name="connsiteX1" fmla="*/ 1392723 w 2558060"/>
              <a:gd name="connsiteY1" fmla="*/ 140014 h 870745"/>
              <a:gd name="connsiteX2" fmla="*/ 2558060 w 2558060"/>
              <a:gd name="connsiteY2" fmla="*/ 140014 h 870745"/>
              <a:gd name="connsiteX3" fmla="*/ 2558060 w 2558060"/>
              <a:gd name="connsiteY3" fmla="*/ 870745 h 870745"/>
              <a:gd name="connsiteX4" fmla="*/ 0 w 2558060"/>
              <a:gd name="connsiteY4" fmla="*/ 870745 h 870745"/>
              <a:gd name="connsiteX5" fmla="*/ 0 w 2558060"/>
              <a:gd name="connsiteY5" fmla="*/ 140014 h 870745"/>
              <a:gd name="connsiteX6" fmla="*/ 1165340 w 2558060"/>
              <a:gd name="connsiteY6" fmla="*/ 140014 h 87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8060" h="870745">
                <a:moveTo>
                  <a:pt x="1279031" y="0"/>
                </a:moveTo>
                <a:lnTo>
                  <a:pt x="1392723" y="140014"/>
                </a:lnTo>
                <a:lnTo>
                  <a:pt x="2558060" y="140014"/>
                </a:lnTo>
                <a:lnTo>
                  <a:pt x="2558060" y="870745"/>
                </a:lnTo>
                <a:lnTo>
                  <a:pt x="0" y="870745"/>
                </a:lnTo>
                <a:lnTo>
                  <a:pt x="0" y="140014"/>
                </a:lnTo>
                <a:lnTo>
                  <a:pt x="1165340" y="140014"/>
                </a:lnTo>
                <a:close/>
              </a:path>
            </a:pathLst>
          </a:custGeom>
          <a:solidFill>
            <a:schemeClr val="accent1">
              <a:alpha val="7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Tree>
    <p:extLst>
      <p:ext uri="{BB962C8B-B14F-4D97-AF65-F5344CB8AC3E}">
        <p14:creationId xmlns:p14="http://schemas.microsoft.com/office/powerpoint/2010/main" xmlns="" val="1978906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图文页">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08868C32-6BEF-4D50-B20A-0DB98FD03A32}"/>
              </a:ext>
            </a:extLst>
          </p:cNvPr>
          <p:cNvPicPr>
            <a:picLocks noChangeAspect="1"/>
          </p:cNvPicPr>
          <p:nvPr userDrawn="1"/>
        </p:nvPicPr>
        <p:blipFill>
          <a:blip r:embed="rId2" cstate="print"/>
          <a:stretch>
            <a:fillRect/>
          </a:stretch>
        </p:blipFill>
        <p:spPr>
          <a:xfrm>
            <a:off x="0" y="1"/>
            <a:ext cx="12192000" cy="6857999"/>
          </a:xfrm>
          <a:prstGeom prst="rect">
            <a:avLst/>
          </a:prstGeom>
          <a:pattFill prst="wdUpDiag">
            <a:fgClr>
              <a:srgbClr val="F7F7F7"/>
            </a:fgClr>
            <a:bgClr>
              <a:schemeClr val="bg1"/>
            </a:bgClr>
          </a:pattFill>
        </p:spPr>
      </p:pic>
      <p:pic>
        <p:nvPicPr>
          <p:cNvPr id="6" name="图片 5">
            <a:extLst>
              <a:ext uri="{FF2B5EF4-FFF2-40B4-BE49-F238E27FC236}">
                <a16:creationId xmlns="" xmlns:a16="http://schemas.microsoft.com/office/drawing/2014/main" id="{2540FAFC-A404-44C8-9A3D-13CA8E784AAA}"/>
              </a:ext>
            </a:extLst>
          </p:cNvPr>
          <p:cNvPicPr>
            <a:picLocks noChangeAspect="1"/>
          </p:cNvPicPr>
          <p:nvPr userDrawn="1"/>
        </p:nvPicPr>
        <p:blipFill>
          <a:blip r:embed="rId2" cstate="print"/>
          <a:stretch>
            <a:fillRect/>
          </a:stretch>
        </p:blipFill>
        <p:spPr>
          <a:xfrm>
            <a:off x="0" y="1"/>
            <a:ext cx="12192000" cy="6857999"/>
          </a:xfrm>
          <a:prstGeom prst="rect">
            <a:avLst/>
          </a:prstGeom>
          <a:solidFill>
            <a:schemeClr val="bg1">
              <a:alpha val="50000"/>
            </a:schemeClr>
          </a:solidFill>
        </p:spPr>
      </p:pic>
      <p:sp>
        <p:nvSpPr>
          <p:cNvPr id="21" name="文本框 20">
            <a:extLst>
              <a:ext uri="{FF2B5EF4-FFF2-40B4-BE49-F238E27FC236}">
                <a16:creationId xmlns="" xmlns:a16="http://schemas.microsoft.com/office/drawing/2014/main" id="{E74017CE-18EC-4DFD-BB05-6295DCBB639D}"/>
              </a:ext>
            </a:extLst>
          </p:cNvPr>
          <p:cNvSpPr txBox="1"/>
          <p:nvPr userDrawn="1"/>
        </p:nvSpPr>
        <p:spPr>
          <a:xfrm>
            <a:off x="10160731"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3" name="直接连接符 22">
            <a:extLst>
              <a:ext uri="{FF2B5EF4-FFF2-40B4-BE49-F238E27FC236}">
                <a16:creationId xmlns="" xmlns:a16="http://schemas.microsoft.com/office/drawing/2014/main" id="{A92CAABD-ECB9-4A70-AE27-26C995AFBE34}"/>
              </a:ext>
            </a:extLst>
          </p:cNvPr>
          <p:cNvCxnSpPr>
            <a:cxnSpLocks/>
          </p:cNvCxnSpPr>
          <p:nvPr userDrawn="1"/>
        </p:nvCxnSpPr>
        <p:spPr>
          <a:xfrm>
            <a:off x="571500"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图片占位符 64">
            <a:extLst>
              <a:ext uri="{FF2B5EF4-FFF2-40B4-BE49-F238E27FC236}">
                <a16:creationId xmlns="" xmlns:a16="http://schemas.microsoft.com/office/drawing/2014/main" id="{91DA7C9E-C842-43DF-B9F2-1039DC7939F1}"/>
              </a:ext>
            </a:extLst>
          </p:cNvPr>
          <p:cNvSpPr>
            <a:spLocks noGrp="1"/>
          </p:cNvSpPr>
          <p:nvPr>
            <p:ph type="pic" sz="quarter" idx="13"/>
          </p:nvPr>
        </p:nvSpPr>
        <p:spPr>
          <a:xfrm>
            <a:off x="1334478" y="1669004"/>
            <a:ext cx="2025218" cy="2722031"/>
          </a:xfrm>
          <a:prstGeom prst="rect">
            <a:avLst/>
          </a:prstGeom>
          <a:solidFill>
            <a:schemeClr val="bg1"/>
          </a:solidFill>
          <a:ln w="12700">
            <a:solidFill>
              <a:schemeClr val="accent1"/>
            </a:solidFill>
            <a:miter lim="800000"/>
          </a:ln>
          <a:effectLst/>
        </p:spPr>
        <p:txBody>
          <a:bodyPr wrap="square" lIns="540000" tIns="180000" rIns="540000" anchor="t" anchorCtr="0">
            <a:noAutofit/>
          </a:bodyPr>
          <a:lstStyle>
            <a:lvl1pPr marL="0" indent="0" algn="ctr">
              <a:buFont typeface="Arial" panose="020B0604020202020204" pitchFamily="34" charset="0"/>
              <a:buNone/>
              <a:defRPr lang="zh-CN" altLang="en-US" sz="1800"/>
            </a:lvl1pPr>
          </a:lstStyle>
          <a:p>
            <a:pPr lvl="0"/>
            <a:endParaRPr lang="zh-CN" altLang="en-US" dirty="0"/>
          </a:p>
        </p:txBody>
      </p:sp>
      <p:cxnSp>
        <p:nvCxnSpPr>
          <p:cNvPr id="4" name="直接连接符 3">
            <a:extLst>
              <a:ext uri="{FF2B5EF4-FFF2-40B4-BE49-F238E27FC236}">
                <a16:creationId xmlns="" xmlns:a16="http://schemas.microsoft.com/office/drawing/2014/main" id="{0B9CB0E5-D8B8-461F-AAD7-812F70CEF5E3}"/>
              </a:ext>
            </a:extLst>
          </p:cNvPr>
          <p:cNvCxnSpPr>
            <a:cxnSpLocks/>
          </p:cNvCxnSpPr>
          <p:nvPr userDrawn="1"/>
        </p:nvCxnSpPr>
        <p:spPr>
          <a:xfrm>
            <a:off x="590055" y="659735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标题 47">
            <a:extLst>
              <a:ext uri="{FF2B5EF4-FFF2-40B4-BE49-F238E27FC236}">
                <a16:creationId xmlns="" xmlns:a16="http://schemas.microsoft.com/office/drawing/2014/main" id="{8B951742-F40C-4D2E-81E4-1D11D5A62612}"/>
              </a:ext>
            </a:extLst>
          </p:cNvPr>
          <p:cNvSpPr>
            <a:spLocks noGrp="1"/>
          </p:cNvSpPr>
          <p:nvPr>
            <p:ph type="title" hasCustomPrompt="1"/>
          </p:nvPr>
        </p:nvSpPr>
        <p:spPr>
          <a:xfrm>
            <a:off x="1106563" y="289541"/>
            <a:ext cx="7920879" cy="463846"/>
          </a:xfrm>
          <a:prstGeom prst="rect">
            <a:avLst/>
          </a:prstGeom>
          <a:noFill/>
        </p:spPr>
        <p:txBody>
          <a:bodyPr wrap="square" lIns="0" tIns="46800" rIns="0" bIns="46800" rtlCol="0">
            <a:spAutoFit/>
          </a:bodyPr>
          <a:lstStyle>
            <a:lvl1pPr algn="l">
              <a:defRPr lang="zh-CN" altLang="en-US" sz="2400" spc="100" dirty="0">
                <a:gradFill flip="none" rotWithShape="1">
                  <a:gsLst>
                    <a:gs pos="0">
                      <a:schemeClr val="accent1"/>
                    </a:gs>
                    <a:gs pos="100000">
                      <a:schemeClr val="accent1">
                        <a:lumMod val="75000"/>
                      </a:schemeClr>
                    </a:gs>
                  </a:gsLst>
                  <a:lin ang="2700000" scaled="1"/>
                  <a:tileRect/>
                </a:gradFill>
                <a:latin typeface="+mj-ea"/>
                <a:ea typeface="+mj-ea"/>
                <a:cs typeface="+mn-ea"/>
              </a:defRPr>
            </a:lvl1pPr>
          </a:lstStyle>
          <a:p>
            <a:pPr marL="0" lvl="0"/>
            <a:r>
              <a:rPr lang="zh-CN" altLang="en-US" dirty="0"/>
              <a:t>请在此输入标题</a:t>
            </a:r>
          </a:p>
        </p:txBody>
      </p:sp>
      <p:sp>
        <p:nvSpPr>
          <p:cNvPr id="22" name="任意多边形: 形状 21">
            <a:extLst>
              <a:ext uri="{FF2B5EF4-FFF2-40B4-BE49-F238E27FC236}">
                <a16:creationId xmlns="" xmlns:a16="http://schemas.microsoft.com/office/drawing/2014/main" id="{37A1796A-73CC-4B8E-A95A-765B91936F6A}"/>
              </a:ext>
            </a:extLst>
          </p:cNvPr>
          <p:cNvSpPr>
            <a:spLocks noChangeAspect="1"/>
          </p:cNvSpPr>
          <p:nvPr userDrawn="1"/>
        </p:nvSpPr>
        <p:spPr bwMode="auto">
          <a:xfrm>
            <a:off x="571499" y="312056"/>
            <a:ext cx="411161" cy="345300"/>
          </a:xfrm>
          <a:custGeom>
            <a:avLst/>
            <a:gdLst>
              <a:gd name="connsiteX0" fmla="*/ 205664 w 411161"/>
              <a:gd name="connsiteY0" fmla="*/ 104276 h 345300"/>
              <a:gd name="connsiteX1" fmla="*/ 110291 w 411161"/>
              <a:gd name="connsiteY1" fmla="*/ 199347 h 345300"/>
              <a:gd name="connsiteX2" fmla="*/ 205664 w 411161"/>
              <a:gd name="connsiteY2" fmla="*/ 294585 h 345300"/>
              <a:gd name="connsiteX3" fmla="*/ 300870 w 411161"/>
              <a:gd name="connsiteY3" fmla="*/ 199347 h 345300"/>
              <a:gd name="connsiteX4" fmla="*/ 205664 w 411161"/>
              <a:gd name="connsiteY4" fmla="*/ 104276 h 345300"/>
              <a:gd name="connsiteX5" fmla="*/ 170465 w 411161"/>
              <a:gd name="connsiteY5" fmla="*/ 22429 h 345300"/>
              <a:gd name="connsiteX6" fmla="*/ 153536 w 411161"/>
              <a:gd name="connsiteY6" fmla="*/ 39334 h 345300"/>
              <a:gd name="connsiteX7" fmla="*/ 153536 w 411161"/>
              <a:gd name="connsiteY7" fmla="*/ 53393 h 345300"/>
              <a:gd name="connsiteX8" fmla="*/ 257793 w 411161"/>
              <a:gd name="connsiteY8" fmla="*/ 53393 h 345300"/>
              <a:gd name="connsiteX9" fmla="*/ 257793 w 411161"/>
              <a:gd name="connsiteY9" fmla="*/ 39334 h 345300"/>
              <a:gd name="connsiteX10" fmla="*/ 240864 w 411161"/>
              <a:gd name="connsiteY10" fmla="*/ 22429 h 345300"/>
              <a:gd name="connsiteX11" fmla="*/ 170465 w 411161"/>
              <a:gd name="connsiteY11" fmla="*/ 0 h 345300"/>
              <a:gd name="connsiteX12" fmla="*/ 240864 w 411161"/>
              <a:gd name="connsiteY12" fmla="*/ 0 h 345300"/>
              <a:gd name="connsiteX13" fmla="*/ 280086 w 411161"/>
              <a:gd name="connsiteY13" fmla="*/ 39334 h 345300"/>
              <a:gd name="connsiteX14" fmla="*/ 280086 w 411161"/>
              <a:gd name="connsiteY14" fmla="*/ 53393 h 345300"/>
              <a:gd name="connsiteX15" fmla="*/ 307910 w 411161"/>
              <a:gd name="connsiteY15" fmla="*/ 53393 h 345300"/>
              <a:gd name="connsiteX16" fmla="*/ 307910 w 411161"/>
              <a:gd name="connsiteY16" fmla="*/ 40673 h 345300"/>
              <a:gd name="connsiteX17" fmla="*/ 313441 w 411161"/>
              <a:gd name="connsiteY17" fmla="*/ 35149 h 345300"/>
              <a:gd name="connsiteX18" fmla="*/ 344785 w 411161"/>
              <a:gd name="connsiteY18" fmla="*/ 35149 h 345300"/>
              <a:gd name="connsiteX19" fmla="*/ 350317 w 411161"/>
              <a:gd name="connsiteY19" fmla="*/ 40673 h 345300"/>
              <a:gd name="connsiteX20" fmla="*/ 350317 w 411161"/>
              <a:gd name="connsiteY20" fmla="*/ 53393 h 345300"/>
              <a:gd name="connsiteX21" fmla="*/ 358362 w 411161"/>
              <a:gd name="connsiteY21" fmla="*/ 53393 h 345300"/>
              <a:gd name="connsiteX22" fmla="*/ 411161 w 411161"/>
              <a:gd name="connsiteY22" fmla="*/ 106285 h 345300"/>
              <a:gd name="connsiteX23" fmla="*/ 411161 w 411161"/>
              <a:gd name="connsiteY23" fmla="*/ 292409 h 345300"/>
              <a:gd name="connsiteX24" fmla="*/ 358362 w 411161"/>
              <a:gd name="connsiteY24" fmla="*/ 345300 h 345300"/>
              <a:gd name="connsiteX25" fmla="*/ 52967 w 411161"/>
              <a:gd name="connsiteY25" fmla="*/ 345300 h 345300"/>
              <a:gd name="connsiteX26" fmla="*/ 0 w 411161"/>
              <a:gd name="connsiteY26" fmla="*/ 292409 h 345300"/>
              <a:gd name="connsiteX27" fmla="*/ 0 w 411161"/>
              <a:gd name="connsiteY27" fmla="*/ 106285 h 345300"/>
              <a:gd name="connsiteX28" fmla="*/ 52967 w 411161"/>
              <a:gd name="connsiteY28" fmla="*/ 53393 h 345300"/>
              <a:gd name="connsiteX29" fmla="*/ 60844 w 411161"/>
              <a:gd name="connsiteY29" fmla="*/ 53393 h 345300"/>
              <a:gd name="connsiteX30" fmla="*/ 60844 w 411161"/>
              <a:gd name="connsiteY30" fmla="*/ 40673 h 345300"/>
              <a:gd name="connsiteX31" fmla="*/ 66543 w 411161"/>
              <a:gd name="connsiteY31" fmla="*/ 35149 h 345300"/>
              <a:gd name="connsiteX32" fmla="*/ 97720 w 411161"/>
              <a:gd name="connsiteY32" fmla="*/ 35149 h 345300"/>
              <a:gd name="connsiteX33" fmla="*/ 103419 w 411161"/>
              <a:gd name="connsiteY33" fmla="*/ 40673 h 345300"/>
              <a:gd name="connsiteX34" fmla="*/ 103419 w 411161"/>
              <a:gd name="connsiteY34" fmla="*/ 53393 h 345300"/>
              <a:gd name="connsiteX35" fmla="*/ 131075 w 411161"/>
              <a:gd name="connsiteY35" fmla="*/ 53393 h 345300"/>
              <a:gd name="connsiteX36" fmla="*/ 131075 w 411161"/>
              <a:gd name="connsiteY36" fmla="*/ 39334 h 345300"/>
              <a:gd name="connsiteX37" fmla="*/ 170465 w 411161"/>
              <a:gd name="connsiteY37" fmla="*/ 0 h 3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161" h="345300">
                <a:moveTo>
                  <a:pt x="205664" y="104276"/>
                </a:moveTo>
                <a:cubicBezTo>
                  <a:pt x="153033" y="104276"/>
                  <a:pt x="110291" y="146790"/>
                  <a:pt x="110291" y="199347"/>
                </a:cubicBezTo>
                <a:cubicBezTo>
                  <a:pt x="110291" y="251903"/>
                  <a:pt x="153033" y="294585"/>
                  <a:pt x="205664" y="294585"/>
                </a:cubicBezTo>
                <a:cubicBezTo>
                  <a:pt x="258296" y="294585"/>
                  <a:pt x="300870" y="251903"/>
                  <a:pt x="300870" y="199347"/>
                </a:cubicBezTo>
                <a:cubicBezTo>
                  <a:pt x="300870" y="146790"/>
                  <a:pt x="258296" y="104276"/>
                  <a:pt x="205664" y="104276"/>
                </a:cubicBezTo>
                <a:close/>
                <a:moveTo>
                  <a:pt x="170465" y="22429"/>
                </a:moveTo>
                <a:cubicBezTo>
                  <a:pt x="161079" y="22429"/>
                  <a:pt x="153536" y="29961"/>
                  <a:pt x="153536" y="39334"/>
                </a:cubicBezTo>
                <a:lnTo>
                  <a:pt x="153536" y="53393"/>
                </a:lnTo>
                <a:lnTo>
                  <a:pt x="257793" y="53393"/>
                </a:lnTo>
                <a:lnTo>
                  <a:pt x="257793" y="39334"/>
                </a:lnTo>
                <a:cubicBezTo>
                  <a:pt x="257793" y="29961"/>
                  <a:pt x="250082" y="22429"/>
                  <a:pt x="240864" y="22429"/>
                </a:cubicBezTo>
                <a:close/>
                <a:moveTo>
                  <a:pt x="170465" y="0"/>
                </a:moveTo>
                <a:lnTo>
                  <a:pt x="240864" y="0"/>
                </a:lnTo>
                <a:cubicBezTo>
                  <a:pt x="262486" y="0"/>
                  <a:pt x="280086" y="17575"/>
                  <a:pt x="280086" y="39334"/>
                </a:cubicBezTo>
                <a:lnTo>
                  <a:pt x="280086" y="53393"/>
                </a:lnTo>
                <a:lnTo>
                  <a:pt x="307910" y="53393"/>
                </a:lnTo>
                <a:lnTo>
                  <a:pt x="307910" y="40673"/>
                </a:lnTo>
                <a:cubicBezTo>
                  <a:pt x="307910" y="37660"/>
                  <a:pt x="310424" y="35149"/>
                  <a:pt x="313441" y="35149"/>
                </a:cubicBezTo>
                <a:lnTo>
                  <a:pt x="344785" y="35149"/>
                </a:lnTo>
                <a:cubicBezTo>
                  <a:pt x="347802" y="35149"/>
                  <a:pt x="350317" y="37660"/>
                  <a:pt x="350317" y="40673"/>
                </a:cubicBezTo>
                <a:lnTo>
                  <a:pt x="350317" y="53393"/>
                </a:lnTo>
                <a:lnTo>
                  <a:pt x="358362" y="53393"/>
                </a:lnTo>
                <a:cubicBezTo>
                  <a:pt x="387527" y="53393"/>
                  <a:pt x="411161" y="76994"/>
                  <a:pt x="411161" y="106285"/>
                </a:cubicBezTo>
                <a:lnTo>
                  <a:pt x="411161" y="292409"/>
                </a:lnTo>
                <a:cubicBezTo>
                  <a:pt x="411161" y="321700"/>
                  <a:pt x="387527" y="345300"/>
                  <a:pt x="358362" y="345300"/>
                </a:cubicBezTo>
                <a:lnTo>
                  <a:pt x="52967" y="345300"/>
                </a:lnTo>
                <a:cubicBezTo>
                  <a:pt x="23634" y="345300"/>
                  <a:pt x="0" y="321700"/>
                  <a:pt x="0" y="292409"/>
                </a:cubicBezTo>
                <a:lnTo>
                  <a:pt x="0" y="106285"/>
                </a:lnTo>
                <a:cubicBezTo>
                  <a:pt x="0" y="76994"/>
                  <a:pt x="23634" y="53393"/>
                  <a:pt x="52967" y="53393"/>
                </a:cubicBezTo>
                <a:lnTo>
                  <a:pt x="60844" y="53393"/>
                </a:lnTo>
                <a:lnTo>
                  <a:pt x="60844" y="40673"/>
                </a:lnTo>
                <a:cubicBezTo>
                  <a:pt x="60844" y="37660"/>
                  <a:pt x="63359" y="35149"/>
                  <a:pt x="66543" y="35149"/>
                </a:cubicBezTo>
                <a:lnTo>
                  <a:pt x="97720" y="35149"/>
                </a:lnTo>
                <a:cubicBezTo>
                  <a:pt x="100905" y="35149"/>
                  <a:pt x="103419" y="37660"/>
                  <a:pt x="103419" y="40673"/>
                </a:cubicBezTo>
                <a:lnTo>
                  <a:pt x="103419" y="53393"/>
                </a:lnTo>
                <a:lnTo>
                  <a:pt x="131075" y="53393"/>
                </a:lnTo>
                <a:lnTo>
                  <a:pt x="131075" y="39334"/>
                </a:lnTo>
                <a:cubicBezTo>
                  <a:pt x="131075" y="17575"/>
                  <a:pt x="148675" y="0"/>
                  <a:pt x="170465" y="0"/>
                </a:cubicBezTo>
                <a:close/>
              </a:path>
            </a:pathLst>
          </a:custGeom>
          <a:solidFill>
            <a:schemeClr val="accent1"/>
          </a:solidFill>
          <a:ln>
            <a:noFill/>
          </a:ln>
        </p:spPr>
        <p:txBody>
          <a:bodyPr wrap="square">
            <a:noAutofit/>
          </a:bodyPr>
          <a:lstStyle/>
          <a:p>
            <a:endParaRPr lang="zh-CN" altLang="en-US" dirty="0"/>
          </a:p>
        </p:txBody>
      </p:sp>
      <p:grpSp>
        <p:nvGrpSpPr>
          <p:cNvPr id="25" name="组合 24">
            <a:extLst>
              <a:ext uri="{FF2B5EF4-FFF2-40B4-BE49-F238E27FC236}">
                <a16:creationId xmlns="" xmlns:a16="http://schemas.microsoft.com/office/drawing/2014/main" id="{B050D44F-9A15-4B17-8F43-86B7A08DC9C2}"/>
              </a:ext>
            </a:extLst>
          </p:cNvPr>
          <p:cNvGrpSpPr/>
          <p:nvPr userDrawn="1"/>
        </p:nvGrpSpPr>
        <p:grpSpPr>
          <a:xfrm>
            <a:off x="9913739" y="285047"/>
            <a:ext cx="1721389" cy="383935"/>
            <a:chOff x="9913739" y="292190"/>
            <a:chExt cx="1721389" cy="383935"/>
          </a:xfrm>
        </p:grpSpPr>
        <p:pic>
          <p:nvPicPr>
            <p:cNvPr id="26" name="图片 25">
              <a:extLst>
                <a:ext uri="{FF2B5EF4-FFF2-40B4-BE49-F238E27FC236}">
                  <a16:creationId xmlns="" xmlns:a16="http://schemas.microsoft.com/office/drawing/2014/main" id="{6993C9D7-804D-4C2D-BA32-85DC3BD2A3AB}"/>
                </a:ext>
              </a:extLst>
            </p:cNvPr>
            <p:cNvPicPr>
              <a:picLocks/>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92190"/>
              <a:ext cx="1386228" cy="383935"/>
            </a:xfrm>
            <a:prstGeom prst="rect">
              <a:avLst/>
            </a:prstGeom>
          </p:spPr>
        </p:pic>
        <p:pic>
          <p:nvPicPr>
            <p:cNvPr id="27" name="图片 26" descr="图片包含 游戏机&#10;&#10;描述已自动生成">
              <a:extLst>
                <a:ext uri="{FF2B5EF4-FFF2-40B4-BE49-F238E27FC236}">
                  <a16:creationId xmlns="" xmlns:a16="http://schemas.microsoft.com/office/drawing/2014/main" id="{133332FB-FFC9-4A49-80B0-B165C4E46EF6}"/>
                </a:ext>
              </a:extLst>
            </p:cNvPr>
            <p:cNvPicPr>
              <a:picLocks/>
            </p:cNvPicPr>
            <p:nvPr userDrawn="1"/>
          </p:nvPicPr>
          <p:blipFill>
            <a:blip r:embed="rId4" cstate="print">
              <a:extLst>
                <a:ext uri="{28A0092B-C50C-407E-A947-70E740481C1C}">
                  <a14:useLocalDpi xmlns:a14="http://schemas.microsoft.com/office/drawing/2010/main" xmlns=""/>
                </a:ext>
              </a:extLst>
            </a:blip>
            <a:stretch>
              <a:fillRect/>
            </a:stretch>
          </p:blipFill>
          <p:spPr>
            <a:xfrm>
              <a:off x="9913739" y="312033"/>
              <a:ext cx="351582" cy="352465"/>
            </a:xfrm>
            <a:prstGeom prst="rect">
              <a:avLst/>
            </a:prstGeom>
          </p:spPr>
        </p:pic>
      </p:grpSp>
      <p:sp>
        <p:nvSpPr>
          <p:cNvPr id="28" name="任意多边形: 形状 27">
            <a:extLst>
              <a:ext uri="{FF2B5EF4-FFF2-40B4-BE49-F238E27FC236}">
                <a16:creationId xmlns="" xmlns:a16="http://schemas.microsoft.com/office/drawing/2014/main" id="{EE55DF3D-EC4F-43CF-90BF-876C28856786}"/>
              </a:ext>
            </a:extLst>
          </p:cNvPr>
          <p:cNvSpPr>
            <a:spLocks noChangeAspect="1"/>
          </p:cNvSpPr>
          <p:nvPr userDrawn="1"/>
        </p:nvSpPr>
        <p:spPr bwMode="auto">
          <a:xfrm>
            <a:off x="705591" y="440609"/>
            <a:ext cx="143144" cy="142940"/>
          </a:xfrm>
          <a:custGeom>
            <a:avLst/>
            <a:gdLst>
              <a:gd name="connsiteX0" fmla="*/ 48106 w 143144"/>
              <a:gd name="connsiteY0" fmla="*/ 0 h 142940"/>
              <a:gd name="connsiteX1" fmla="*/ 95039 w 143144"/>
              <a:gd name="connsiteY1" fmla="*/ 0 h 142940"/>
              <a:gd name="connsiteX2" fmla="*/ 100570 w 143144"/>
              <a:gd name="connsiteY2" fmla="*/ 5690 h 142940"/>
              <a:gd name="connsiteX3" fmla="*/ 100570 w 143144"/>
              <a:gd name="connsiteY3" fmla="*/ 42513 h 142940"/>
              <a:gd name="connsiteX4" fmla="*/ 137445 w 143144"/>
              <a:gd name="connsiteY4" fmla="*/ 42346 h 142940"/>
              <a:gd name="connsiteX5" fmla="*/ 142977 w 143144"/>
              <a:gd name="connsiteY5" fmla="*/ 48037 h 142940"/>
              <a:gd name="connsiteX6" fmla="*/ 143144 w 143144"/>
              <a:gd name="connsiteY6" fmla="*/ 94903 h 142940"/>
              <a:gd name="connsiteX7" fmla="*/ 141468 w 143144"/>
              <a:gd name="connsiteY7" fmla="*/ 98752 h 142940"/>
              <a:gd name="connsiteX8" fmla="*/ 137445 w 143144"/>
              <a:gd name="connsiteY8" fmla="*/ 100426 h 142940"/>
              <a:gd name="connsiteX9" fmla="*/ 100570 w 143144"/>
              <a:gd name="connsiteY9" fmla="*/ 100426 h 142940"/>
              <a:gd name="connsiteX10" fmla="*/ 100570 w 143144"/>
              <a:gd name="connsiteY10" fmla="*/ 137417 h 142940"/>
              <a:gd name="connsiteX11" fmla="*/ 95039 w 143144"/>
              <a:gd name="connsiteY11" fmla="*/ 142940 h 142940"/>
              <a:gd name="connsiteX12" fmla="*/ 48106 w 143144"/>
              <a:gd name="connsiteY12" fmla="*/ 142940 h 142940"/>
              <a:gd name="connsiteX13" fmla="*/ 42407 w 143144"/>
              <a:gd name="connsiteY13" fmla="*/ 137417 h 142940"/>
              <a:gd name="connsiteX14" fmla="*/ 42407 w 143144"/>
              <a:gd name="connsiteY14" fmla="*/ 100594 h 142940"/>
              <a:gd name="connsiteX15" fmla="*/ 5532 w 143144"/>
              <a:gd name="connsiteY15" fmla="*/ 100594 h 142940"/>
              <a:gd name="connsiteX16" fmla="*/ 1677 w 143144"/>
              <a:gd name="connsiteY16" fmla="*/ 98920 h 142940"/>
              <a:gd name="connsiteX17" fmla="*/ 0 w 143144"/>
              <a:gd name="connsiteY17" fmla="*/ 95070 h 142940"/>
              <a:gd name="connsiteX18" fmla="*/ 0 w 143144"/>
              <a:gd name="connsiteY18" fmla="*/ 48204 h 142940"/>
              <a:gd name="connsiteX19" fmla="*/ 5532 w 143144"/>
              <a:gd name="connsiteY19" fmla="*/ 42513 h 142940"/>
              <a:gd name="connsiteX20" fmla="*/ 42407 w 143144"/>
              <a:gd name="connsiteY20" fmla="*/ 42513 h 142940"/>
              <a:gd name="connsiteX21" fmla="*/ 42407 w 143144"/>
              <a:gd name="connsiteY21" fmla="*/ 5690 h 142940"/>
              <a:gd name="connsiteX22" fmla="*/ 48106 w 143144"/>
              <a:gd name="connsiteY22" fmla="*/ 0 h 14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144" h="142940">
                <a:moveTo>
                  <a:pt x="48106" y="0"/>
                </a:moveTo>
                <a:lnTo>
                  <a:pt x="95039" y="0"/>
                </a:lnTo>
                <a:cubicBezTo>
                  <a:pt x="98056" y="0"/>
                  <a:pt x="100570" y="2510"/>
                  <a:pt x="100570" y="5690"/>
                </a:cubicBezTo>
                <a:lnTo>
                  <a:pt x="100570" y="42513"/>
                </a:lnTo>
                <a:lnTo>
                  <a:pt x="137445" y="42346"/>
                </a:lnTo>
                <a:cubicBezTo>
                  <a:pt x="140462" y="42346"/>
                  <a:pt x="142977" y="44857"/>
                  <a:pt x="142977" y="48037"/>
                </a:cubicBezTo>
                <a:lnTo>
                  <a:pt x="143144" y="94903"/>
                </a:lnTo>
                <a:cubicBezTo>
                  <a:pt x="143144" y="96409"/>
                  <a:pt x="142474" y="97748"/>
                  <a:pt x="141468" y="98752"/>
                </a:cubicBezTo>
                <a:cubicBezTo>
                  <a:pt x="140462" y="99924"/>
                  <a:pt x="138954" y="100426"/>
                  <a:pt x="137445" y="100426"/>
                </a:cubicBezTo>
                <a:lnTo>
                  <a:pt x="100570" y="100426"/>
                </a:lnTo>
                <a:lnTo>
                  <a:pt x="100570" y="137417"/>
                </a:lnTo>
                <a:cubicBezTo>
                  <a:pt x="100570" y="140429"/>
                  <a:pt x="98056" y="142940"/>
                  <a:pt x="95039" y="142940"/>
                </a:cubicBezTo>
                <a:lnTo>
                  <a:pt x="48106" y="142940"/>
                </a:lnTo>
                <a:cubicBezTo>
                  <a:pt x="44921" y="142940"/>
                  <a:pt x="42407" y="140429"/>
                  <a:pt x="42407" y="137417"/>
                </a:cubicBezTo>
                <a:lnTo>
                  <a:pt x="42407" y="100594"/>
                </a:lnTo>
                <a:lnTo>
                  <a:pt x="5532" y="100594"/>
                </a:lnTo>
                <a:cubicBezTo>
                  <a:pt x="4191" y="100594"/>
                  <a:pt x="2682" y="99924"/>
                  <a:pt x="1677" y="98920"/>
                </a:cubicBezTo>
                <a:cubicBezTo>
                  <a:pt x="671" y="97915"/>
                  <a:pt x="0" y="96409"/>
                  <a:pt x="0" y="95070"/>
                </a:cubicBezTo>
                <a:lnTo>
                  <a:pt x="0" y="48204"/>
                </a:lnTo>
                <a:cubicBezTo>
                  <a:pt x="0" y="45024"/>
                  <a:pt x="2515" y="42513"/>
                  <a:pt x="5532" y="42513"/>
                </a:cubicBezTo>
                <a:lnTo>
                  <a:pt x="42407" y="42513"/>
                </a:lnTo>
                <a:lnTo>
                  <a:pt x="42407" y="5690"/>
                </a:lnTo>
                <a:cubicBezTo>
                  <a:pt x="42407" y="2510"/>
                  <a:pt x="44921" y="0"/>
                  <a:pt x="48106" y="0"/>
                </a:cubicBezTo>
                <a:close/>
              </a:path>
            </a:pathLst>
          </a:custGeom>
          <a:solidFill>
            <a:srgbClr val="C00000"/>
          </a:solidFill>
          <a:ln>
            <a:noFill/>
          </a:ln>
        </p:spPr>
        <p:txBody>
          <a:bodyPr wrap="square">
            <a:noAutofit/>
          </a:bodyPr>
          <a:lstStyle/>
          <a:p>
            <a:endParaRPr lang="zh-CN" altLang="en-US" dirty="0"/>
          </a:p>
        </p:txBody>
      </p:sp>
      <p:grpSp>
        <p:nvGrpSpPr>
          <p:cNvPr id="8" name="组合 7">
            <a:extLst>
              <a:ext uri="{FF2B5EF4-FFF2-40B4-BE49-F238E27FC236}">
                <a16:creationId xmlns="" xmlns:a16="http://schemas.microsoft.com/office/drawing/2014/main" id="{9F266A27-093B-42EB-A15A-F6F03649C303}"/>
              </a:ext>
            </a:extLst>
          </p:cNvPr>
          <p:cNvGrpSpPr/>
          <p:nvPr userDrawn="1"/>
        </p:nvGrpSpPr>
        <p:grpSpPr>
          <a:xfrm>
            <a:off x="0" y="4575705"/>
            <a:ext cx="12192000" cy="1375032"/>
            <a:chOff x="0" y="2060848"/>
            <a:chExt cx="12192000" cy="3042475"/>
          </a:xfrm>
        </p:grpSpPr>
        <p:sp>
          <p:nvSpPr>
            <p:cNvPr id="30" name="玻璃底">
              <a:extLst>
                <a:ext uri="{FF2B5EF4-FFF2-40B4-BE49-F238E27FC236}">
                  <a16:creationId xmlns="" xmlns:a16="http://schemas.microsoft.com/office/drawing/2014/main" id="{94896EC2-5C13-45C1-8622-9FB7B58A44E7}"/>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玻璃线1">
              <a:extLst>
                <a:ext uri="{FF2B5EF4-FFF2-40B4-BE49-F238E27FC236}">
                  <a16:creationId xmlns="" xmlns:a16="http://schemas.microsoft.com/office/drawing/2014/main" id="{930EF1B8-C7BA-4509-A370-5B37A1DA84CD}"/>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玻璃线2">
              <a:extLst>
                <a:ext uri="{FF2B5EF4-FFF2-40B4-BE49-F238E27FC236}">
                  <a16:creationId xmlns="" xmlns:a16="http://schemas.microsoft.com/office/drawing/2014/main" id="{0F3558BE-D592-4FA1-9E1D-9B7C1A362E49}"/>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941961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图文页">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F4A67F46-C030-4F0A-B376-F0A9AE4EB919}"/>
              </a:ext>
            </a:extLst>
          </p:cNvPr>
          <p:cNvPicPr>
            <a:picLocks noChangeAspect="1"/>
          </p:cNvPicPr>
          <p:nvPr userDrawn="1"/>
        </p:nvPicPr>
        <p:blipFill>
          <a:blip r:embed="rId2" cstate="print"/>
          <a:stretch>
            <a:fillRect/>
          </a:stretch>
        </p:blipFill>
        <p:spPr>
          <a:xfrm>
            <a:off x="0" y="1"/>
            <a:ext cx="12192000" cy="6857999"/>
          </a:xfrm>
          <a:prstGeom prst="rect">
            <a:avLst/>
          </a:prstGeom>
          <a:pattFill prst="wdUpDiag">
            <a:fgClr>
              <a:srgbClr val="F7F7F7"/>
            </a:fgClr>
            <a:bgClr>
              <a:schemeClr val="bg1"/>
            </a:bgClr>
          </a:pattFill>
        </p:spPr>
      </p:pic>
      <p:pic>
        <p:nvPicPr>
          <p:cNvPr id="6" name="图片 5">
            <a:extLst>
              <a:ext uri="{FF2B5EF4-FFF2-40B4-BE49-F238E27FC236}">
                <a16:creationId xmlns="" xmlns:a16="http://schemas.microsoft.com/office/drawing/2014/main" id="{480F6A9A-933E-4992-B4C3-75BC6A3F0BC7}"/>
              </a:ext>
            </a:extLst>
          </p:cNvPr>
          <p:cNvPicPr>
            <a:picLocks noChangeAspect="1"/>
          </p:cNvPicPr>
          <p:nvPr userDrawn="1"/>
        </p:nvPicPr>
        <p:blipFill>
          <a:blip r:embed="rId2" cstate="print"/>
          <a:stretch>
            <a:fillRect/>
          </a:stretch>
        </p:blipFill>
        <p:spPr>
          <a:xfrm>
            <a:off x="0" y="1"/>
            <a:ext cx="12192000" cy="6857999"/>
          </a:xfrm>
          <a:prstGeom prst="rect">
            <a:avLst/>
          </a:prstGeom>
          <a:solidFill>
            <a:schemeClr val="bg1">
              <a:alpha val="50000"/>
            </a:schemeClr>
          </a:solidFill>
        </p:spPr>
      </p:pic>
      <p:sp>
        <p:nvSpPr>
          <p:cNvPr id="21" name="文本框 20">
            <a:extLst>
              <a:ext uri="{FF2B5EF4-FFF2-40B4-BE49-F238E27FC236}">
                <a16:creationId xmlns="" xmlns:a16="http://schemas.microsoft.com/office/drawing/2014/main" id="{E74017CE-18EC-4DFD-BB05-6295DCBB639D}"/>
              </a:ext>
            </a:extLst>
          </p:cNvPr>
          <p:cNvSpPr txBox="1"/>
          <p:nvPr userDrawn="1"/>
        </p:nvSpPr>
        <p:spPr>
          <a:xfrm>
            <a:off x="10160731"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3" name="直接连接符 22">
            <a:extLst>
              <a:ext uri="{FF2B5EF4-FFF2-40B4-BE49-F238E27FC236}">
                <a16:creationId xmlns="" xmlns:a16="http://schemas.microsoft.com/office/drawing/2014/main" id="{A92CAABD-ECB9-4A70-AE27-26C995AFBE34}"/>
              </a:ext>
            </a:extLst>
          </p:cNvPr>
          <p:cNvCxnSpPr>
            <a:cxnSpLocks/>
          </p:cNvCxnSpPr>
          <p:nvPr userDrawn="1"/>
        </p:nvCxnSpPr>
        <p:spPr>
          <a:xfrm>
            <a:off x="571500"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a:extLst>
              <a:ext uri="{FF2B5EF4-FFF2-40B4-BE49-F238E27FC236}">
                <a16:creationId xmlns="" xmlns:a16="http://schemas.microsoft.com/office/drawing/2014/main" id="{8F05D655-FF82-45EC-9DF0-E898B6AC7E19}"/>
              </a:ext>
            </a:extLst>
          </p:cNvPr>
          <p:cNvSpPr/>
          <p:nvPr userDrawn="1"/>
        </p:nvSpPr>
        <p:spPr>
          <a:xfrm>
            <a:off x="994874" y="1801406"/>
            <a:ext cx="2586526" cy="2586526"/>
          </a:xfrm>
          <a:prstGeom prst="ellipse">
            <a:avLst/>
          </a:prstGeom>
          <a:solidFill>
            <a:schemeClr val="accent1">
              <a:alpha val="10000"/>
            </a:schemeClr>
          </a:solidFill>
          <a:ln w="15875">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25" name="图片占位符 5">
            <a:extLst>
              <a:ext uri="{FF2B5EF4-FFF2-40B4-BE49-F238E27FC236}">
                <a16:creationId xmlns="" xmlns:a16="http://schemas.microsoft.com/office/drawing/2014/main" id="{3E963EF5-B3E1-433B-9949-0DA1B97D2755}"/>
              </a:ext>
            </a:extLst>
          </p:cNvPr>
          <p:cNvSpPr>
            <a:spLocks noGrp="1"/>
          </p:cNvSpPr>
          <p:nvPr>
            <p:ph type="pic" sz="quarter" idx="13"/>
          </p:nvPr>
        </p:nvSpPr>
        <p:spPr>
          <a:xfrm>
            <a:off x="1074211" y="1863000"/>
            <a:ext cx="2427852" cy="2463338"/>
          </a:xfrm>
          <a:prstGeom prst="ellipse">
            <a:avLst/>
          </a:prstGeom>
          <a:solidFill>
            <a:schemeClr val="bg1"/>
          </a:solidFill>
          <a:ln w="19050">
            <a:solidFill>
              <a:schemeClr val="bg1"/>
            </a:solidFill>
            <a:miter lim="800000"/>
          </a:ln>
          <a:effectLst/>
        </p:spPr>
        <p:txBody>
          <a:bodyPr vert="horz" wrap="square" lIns="288000" tIns="180000" rIns="288000" bIns="45720" rtlCol="0" anchor="t" anchorCtr="0">
            <a:noAutofit/>
          </a:bodyPr>
          <a:lstStyle>
            <a:lvl1pPr marL="0" indent="0" algn="ctr">
              <a:buNone/>
              <a:defRPr lang="zh-CN" altLang="en-US" sz="2000"/>
            </a:lvl1pPr>
          </a:lstStyle>
          <a:p>
            <a:pPr lvl="0"/>
            <a:endParaRPr lang="zh-CN" altLang="en-US" dirty="0"/>
          </a:p>
        </p:txBody>
      </p:sp>
      <p:sp>
        <p:nvSpPr>
          <p:cNvPr id="18" name="任意多边形: 形状 17">
            <a:extLst>
              <a:ext uri="{FF2B5EF4-FFF2-40B4-BE49-F238E27FC236}">
                <a16:creationId xmlns="" xmlns:a16="http://schemas.microsoft.com/office/drawing/2014/main" id="{806CD613-FD3B-4DC1-8803-52DE330A5F51}"/>
              </a:ext>
            </a:extLst>
          </p:cNvPr>
          <p:cNvSpPr/>
          <p:nvPr userDrawn="1"/>
        </p:nvSpPr>
        <p:spPr>
          <a:xfrm>
            <a:off x="3758656" y="1763078"/>
            <a:ext cx="7450678" cy="3982133"/>
          </a:xfrm>
          <a:custGeom>
            <a:avLst/>
            <a:gdLst>
              <a:gd name="connsiteX0" fmla="*/ 579676 w 7806980"/>
              <a:gd name="connsiteY0" fmla="*/ 0 h 3977631"/>
              <a:gd name="connsiteX1" fmla="*/ 7806980 w 7806980"/>
              <a:gd name="connsiteY1" fmla="*/ 0 h 3977631"/>
              <a:gd name="connsiteX2" fmla="*/ 7806980 w 7806980"/>
              <a:gd name="connsiteY2" fmla="*/ 3977631 h 3977631"/>
              <a:gd name="connsiteX3" fmla="*/ 579676 w 7806980"/>
              <a:gd name="connsiteY3" fmla="*/ 3977631 h 3977631"/>
              <a:gd name="connsiteX4" fmla="*/ 579676 w 7806980"/>
              <a:gd name="connsiteY4" fmla="*/ 1887461 h 3977631"/>
              <a:gd name="connsiteX5" fmla="*/ 0 w 7806980"/>
              <a:gd name="connsiteY5" fmla="*/ 879668 h 3977631"/>
              <a:gd name="connsiteX6" fmla="*/ 579676 w 7806980"/>
              <a:gd name="connsiteY6" fmla="*/ 910141 h 3977631"/>
              <a:gd name="connsiteX0" fmla="*/ 579676 w 7806980"/>
              <a:gd name="connsiteY0" fmla="*/ 0 h 3977631"/>
              <a:gd name="connsiteX1" fmla="*/ 7806980 w 7806980"/>
              <a:gd name="connsiteY1" fmla="*/ 0 h 3977631"/>
              <a:gd name="connsiteX2" fmla="*/ 7806980 w 7806980"/>
              <a:gd name="connsiteY2" fmla="*/ 3977631 h 3977631"/>
              <a:gd name="connsiteX3" fmla="*/ 579676 w 7806980"/>
              <a:gd name="connsiteY3" fmla="*/ 3977631 h 3977631"/>
              <a:gd name="connsiteX4" fmla="*/ 579676 w 7806980"/>
              <a:gd name="connsiteY4" fmla="*/ 1887461 h 3977631"/>
              <a:gd name="connsiteX5" fmla="*/ 0 w 7806980"/>
              <a:gd name="connsiteY5" fmla="*/ 879668 h 3977631"/>
              <a:gd name="connsiteX6" fmla="*/ 567235 w 7806980"/>
              <a:gd name="connsiteY6" fmla="*/ 872818 h 3977631"/>
              <a:gd name="connsiteX7" fmla="*/ 579676 w 7806980"/>
              <a:gd name="connsiteY7" fmla="*/ 0 h 3977631"/>
              <a:gd name="connsiteX0" fmla="*/ 579676 w 7806980"/>
              <a:gd name="connsiteY0" fmla="*/ 0 h 3977631"/>
              <a:gd name="connsiteX1" fmla="*/ 7806980 w 7806980"/>
              <a:gd name="connsiteY1" fmla="*/ 0 h 3977631"/>
              <a:gd name="connsiteX2" fmla="*/ 7806980 w 7806980"/>
              <a:gd name="connsiteY2" fmla="*/ 3977631 h 3977631"/>
              <a:gd name="connsiteX3" fmla="*/ 579676 w 7806980"/>
              <a:gd name="connsiteY3" fmla="*/ 3977631 h 3977631"/>
              <a:gd name="connsiteX4" fmla="*/ 579676 w 7806980"/>
              <a:gd name="connsiteY4" fmla="*/ 1887461 h 3977631"/>
              <a:gd name="connsiteX5" fmla="*/ 0 w 7806980"/>
              <a:gd name="connsiteY5" fmla="*/ 879668 h 3977631"/>
              <a:gd name="connsiteX6" fmla="*/ 567235 w 7806980"/>
              <a:gd name="connsiteY6" fmla="*/ 885259 h 3977631"/>
              <a:gd name="connsiteX7" fmla="*/ 579676 w 7806980"/>
              <a:gd name="connsiteY7" fmla="*/ 0 h 3977631"/>
              <a:gd name="connsiteX0" fmla="*/ 579676 w 7806980"/>
              <a:gd name="connsiteY0" fmla="*/ 8630 h 3986261"/>
              <a:gd name="connsiteX1" fmla="*/ 5650126 w 7806980"/>
              <a:gd name="connsiteY1" fmla="*/ 0 h 3986261"/>
              <a:gd name="connsiteX2" fmla="*/ 7806980 w 7806980"/>
              <a:gd name="connsiteY2" fmla="*/ 8630 h 3986261"/>
              <a:gd name="connsiteX3" fmla="*/ 7806980 w 7806980"/>
              <a:gd name="connsiteY3" fmla="*/ 3986261 h 3986261"/>
              <a:gd name="connsiteX4" fmla="*/ 579676 w 7806980"/>
              <a:gd name="connsiteY4" fmla="*/ 3986261 h 3986261"/>
              <a:gd name="connsiteX5" fmla="*/ 579676 w 7806980"/>
              <a:gd name="connsiteY5" fmla="*/ 1896091 h 3986261"/>
              <a:gd name="connsiteX6" fmla="*/ 0 w 7806980"/>
              <a:gd name="connsiteY6" fmla="*/ 888298 h 3986261"/>
              <a:gd name="connsiteX7" fmla="*/ 567235 w 7806980"/>
              <a:gd name="connsiteY7" fmla="*/ 893889 h 3986261"/>
              <a:gd name="connsiteX8" fmla="*/ 579676 w 7806980"/>
              <a:gd name="connsiteY8" fmla="*/ 8630 h 3986261"/>
              <a:gd name="connsiteX0" fmla="*/ 579676 w 7806980"/>
              <a:gd name="connsiteY0" fmla="*/ 8630 h 3986261"/>
              <a:gd name="connsiteX1" fmla="*/ 5907301 w 7806980"/>
              <a:gd name="connsiteY1" fmla="*/ 0 h 3986261"/>
              <a:gd name="connsiteX2" fmla="*/ 7806980 w 7806980"/>
              <a:gd name="connsiteY2" fmla="*/ 8630 h 3986261"/>
              <a:gd name="connsiteX3" fmla="*/ 7806980 w 7806980"/>
              <a:gd name="connsiteY3" fmla="*/ 3986261 h 3986261"/>
              <a:gd name="connsiteX4" fmla="*/ 579676 w 7806980"/>
              <a:gd name="connsiteY4" fmla="*/ 3986261 h 3986261"/>
              <a:gd name="connsiteX5" fmla="*/ 579676 w 7806980"/>
              <a:gd name="connsiteY5" fmla="*/ 1896091 h 3986261"/>
              <a:gd name="connsiteX6" fmla="*/ 0 w 7806980"/>
              <a:gd name="connsiteY6" fmla="*/ 888298 h 3986261"/>
              <a:gd name="connsiteX7" fmla="*/ 567235 w 7806980"/>
              <a:gd name="connsiteY7" fmla="*/ 893889 h 3986261"/>
              <a:gd name="connsiteX8" fmla="*/ 579676 w 7806980"/>
              <a:gd name="connsiteY8" fmla="*/ 8630 h 3986261"/>
              <a:gd name="connsiteX0" fmla="*/ 5907301 w 7806980"/>
              <a:gd name="connsiteY0" fmla="*/ 0 h 3986261"/>
              <a:gd name="connsiteX1" fmla="*/ 7806980 w 7806980"/>
              <a:gd name="connsiteY1" fmla="*/ 8630 h 3986261"/>
              <a:gd name="connsiteX2" fmla="*/ 7806980 w 7806980"/>
              <a:gd name="connsiteY2" fmla="*/ 3986261 h 3986261"/>
              <a:gd name="connsiteX3" fmla="*/ 579676 w 7806980"/>
              <a:gd name="connsiteY3" fmla="*/ 3986261 h 3986261"/>
              <a:gd name="connsiteX4" fmla="*/ 579676 w 7806980"/>
              <a:gd name="connsiteY4" fmla="*/ 1896091 h 3986261"/>
              <a:gd name="connsiteX5" fmla="*/ 0 w 7806980"/>
              <a:gd name="connsiteY5" fmla="*/ 888298 h 3986261"/>
              <a:gd name="connsiteX6" fmla="*/ 567235 w 7806980"/>
              <a:gd name="connsiteY6" fmla="*/ 893889 h 3986261"/>
              <a:gd name="connsiteX7" fmla="*/ 579676 w 7806980"/>
              <a:gd name="connsiteY7" fmla="*/ 8630 h 3986261"/>
              <a:gd name="connsiteX8" fmla="*/ 5998741 w 7806980"/>
              <a:gd name="connsiteY8" fmla="*/ 91440 h 3986261"/>
              <a:gd name="connsiteX0" fmla="*/ 7207464 w 7806980"/>
              <a:gd name="connsiteY0" fmla="*/ 0 h 3995786"/>
              <a:gd name="connsiteX1" fmla="*/ 7806980 w 7806980"/>
              <a:gd name="connsiteY1" fmla="*/ 18155 h 3995786"/>
              <a:gd name="connsiteX2" fmla="*/ 7806980 w 7806980"/>
              <a:gd name="connsiteY2" fmla="*/ 3995786 h 3995786"/>
              <a:gd name="connsiteX3" fmla="*/ 579676 w 7806980"/>
              <a:gd name="connsiteY3" fmla="*/ 3995786 h 3995786"/>
              <a:gd name="connsiteX4" fmla="*/ 579676 w 7806980"/>
              <a:gd name="connsiteY4" fmla="*/ 1905616 h 3995786"/>
              <a:gd name="connsiteX5" fmla="*/ 0 w 7806980"/>
              <a:gd name="connsiteY5" fmla="*/ 897823 h 3995786"/>
              <a:gd name="connsiteX6" fmla="*/ 567235 w 7806980"/>
              <a:gd name="connsiteY6" fmla="*/ 903414 h 3995786"/>
              <a:gd name="connsiteX7" fmla="*/ 579676 w 7806980"/>
              <a:gd name="connsiteY7" fmla="*/ 18155 h 3995786"/>
              <a:gd name="connsiteX8" fmla="*/ 5998741 w 7806980"/>
              <a:gd name="connsiteY8" fmla="*/ 100965 h 3995786"/>
              <a:gd name="connsiteX0" fmla="*/ 7207464 w 7806980"/>
              <a:gd name="connsiteY0" fmla="*/ 0 h 3995786"/>
              <a:gd name="connsiteX1" fmla="*/ 7806980 w 7806980"/>
              <a:gd name="connsiteY1" fmla="*/ 18155 h 3995786"/>
              <a:gd name="connsiteX2" fmla="*/ 7806980 w 7806980"/>
              <a:gd name="connsiteY2" fmla="*/ 3995786 h 3995786"/>
              <a:gd name="connsiteX3" fmla="*/ 579676 w 7806980"/>
              <a:gd name="connsiteY3" fmla="*/ 3995786 h 3995786"/>
              <a:gd name="connsiteX4" fmla="*/ 579676 w 7806980"/>
              <a:gd name="connsiteY4" fmla="*/ 1905616 h 3995786"/>
              <a:gd name="connsiteX5" fmla="*/ 0 w 7806980"/>
              <a:gd name="connsiteY5" fmla="*/ 897823 h 3995786"/>
              <a:gd name="connsiteX6" fmla="*/ 567235 w 7806980"/>
              <a:gd name="connsiteY6" fmla="*/ 903414 h 3995786"/>
              <a:gd name="connsiteX7" fmla="*/ 579676 w 7806980"/>
              <a:gd name="connsiteY7" fmla="*/ 18155 h 3995786"/>
              <a:gd name="connsiteX8" fmla="*/ 5927303 w 7806980"/>
              <a:gd name="connsiteY8" fmla="*/ 29528 h 3995786"/>
              <a:gd name="connsiteX0" fmla="*/ 7207464 w 7806980"/>
              <a:gd name="connsiteY0" fmla="*/ 0 h 3995786"/>
              <a:gd name="connsiteX1" fmla="*/ 7806980 w 7806980"/>
              <a:gd name="connsiteY1" fmla="*/ 18155 h 3995786"/>
              <a:gd name="connsiteX2" fmla="*/ 7806980 w 7806980"/>
              <a:gd name="connsiteY2" fmla="*/ 3995786 h 3995786"/>
              <a:gd name="connsiteX3" fmla="*/ 579676 w 7806980"/>
              <a:gd name="connsiteY3" fmla="*/ 3995786 h 3995786"/>
              <a:gd name="connsiteX4" fmla="*/ 579676 w 7806980"/>
              <a:gd name="connsiteY4" fmla="*/ 1905616 h 3995786"/>
              <a:gd name="connsiteX5" fmla="*/ 0 w 7806980"/>
              <a:gd name="connsiteY5" fmla="*/ 897823 h 3995786"/>
              <a:gd name="connsiteX6" fmla="*/ 567235 w 7806980"/>
              <a:gd name="connsiteY6" fmla="*/ 903414 h 3995786"/>
              <a:gd name="connsiteX7" fmla="*/ 579676 w 7806980"/>
              <a:gd name="connsiteY7" fmla="*/ 18155 h 3995786"/>
              <a:gd name="connsiteX8" fmla="*/ 5933653 w 7806980"/>
              <a:gd name="connsiteY8" fmla="*/ 7303 h 3995786"/>
              <a:gd name="connsiteX0" fmla="*/ 7207464 w 7806980"/>
              <a:gd name="connsiteY0" fmla="*/ 0 h 3995786"/>
              <a:gd name="connsiteX1" fmla="*/ 7806980 w 7806980"/>
              <a:gd name="connsiteY1" fmla="*/ 18155 h 3995786"/>
              <a:gd name="connsiteX2" fmla="*/ 7806980 w 7806980"/>
              <a:gd name="connsiteY2" fmla="*/ 3995786 h 3995786"/>
              <a:gd name="connsiteX3" fmla="*/ 579676 w 7806980"/>
              <a:gd name="connsiteY3" fmla="*/ 3995786 h 3995786"/>
              <a:gd name="connsiteX4" fmla="*/ 579676 w 7806980"/>
              <a:gd name="connsiteY4" fmla="*/ 1905616 h 3995786"/>
              <a:gd name="connsiteX5" fmla="*/ 0 w 7806980"/>
              <a:gd name="connsiteY5" fmla="*/ 897823 h 3995786"/>
              <a:gd name="connsiteX6" fmla="*/ 567235 w 7806980"/>
              <a:gd name="connsiteY6" fmla="*/ 903414 h 3995786"/>
              <a:gd name="connsiteX7" fmla="*/ 579676 w 7806980"/>
              <a:gd name="connsiteY7" fmla="*/ 18155 h 3995786"/>
              <a:gd name="connsiteX8" fmla="*/ 5933653 w 7806980"/>
              <a:gd name="connsiteY8" fmla="*/ 26353 h 3995786"/>
              <a:gd name="connsiteX0" fmla="*/ 7207464 w 7806980"/>
              <a:gd name="connsiteY0" fmla="*/ 0 h 3995786"/>
              <a:gd name="connsiteX1" fmla="*/ 7806980 w 7806980"/>
              <a:gd name="connsiteY1" fmla="*/ 18155 h 3995786"/>
              <a:gd name="connsiteX2" fmla="*/ 7806980 w 7806980"/>
              <a:gd name="connsiteY2" fmla="*/ 3995786 h 3995786"/>
              <a:gd name="connsiteX3" fmla="*/ 579676 w 7806980"/>
              <a:gd name="connsiteY3" fmla="*/ 3995786 h 3995786"/>
              <a:gd name="connsiteX4" fmla="*/ 579676 w 7806980"/>
              <a:gd name="connsiteY4" fmla="*/ 1905616 h 3995786"/>
              <a:gd name="connsiteX5" fmla="*/ 0 w 7806980"/>
              <a:gd name="connsiteY5" fmla="*/ 897823 h 3995786"/>
              <a:gd name="connsiteX6" fmla="*/ 567235 w 7806980"/>
              <a:gd name="connsiteY6" fmla="*/ 903414 h 3995786"/>
              <a:gd name="connsiteX7" fmla="*/ 579676 w 7806980"/>
              <a:gd name="connsiteY7" fmla="*/ 18155 h 3995786"/>
              <a:gd name="connsiteX8" fmla="*/ 5933653 w 7806980"/>
              <a:gd name="connsiteY8" fmla="*/ 7303 h 3995786"/>
              <a:gd name="connsiteX0" fmla="*/ 7207464 w 7806980"/>
              <a:gd name="connsiteY0" fmla="*/ 0 h 3995786"/>
              <a:gd name="connsiteX1" fmla="*/ 7806980 w 7806980"/>
              <a:gd name="connsiteY1" fmla="*/ 18155 h 3995786"/>
              <a:gd name="connsiteX2" fmla="*/ 7806980 w 7806980"/>
              <a:gd name="connsiteY2" fmla="*/ 3995786 h 3995786"/>
              <a:gd name="connsiteX3" fmla="*/ 579676 w 7806980"/>
              <a:gd name="connsiteY3" fmla="*/ 3995786 h 3995786"/>
              <a:gd name="connsiteX4" fmla="*/ 579676 w 7806980"/>
              <a:gd name="connsiteY4" fmla="*/ 1905616 h 3995786"/>
              <a:gd name="connsiteX5" fmla="*/ 0 w 7806980"/>
              <a:gd name="connsiteY5" fmla="*/ 897823 h 3995786"/>
              <a:gd name="connsiteX6" fmla="*/ 567235 w 7806980"/>
              <a:gd name="connsiteY6" fmla="*/ 903414 h 3995786"/>
              <a:gd name="connsiteX7" fmla="*/ 579676 w 7806980"/>
              <a:gd name="connsiteY7" fmla="*/ 18155 h 3995786"/>
              <a:gd name="connsiteX8" fmla="*/ 5933653 w 7806980"/>
              <a:gd name="connsiteY8" fmla="*/ 13653 h 3995786"/>
              <a:gd name="connsiteX0" fmla="*/ 7207464 w 7806980"/>
              <a:gd name="connsiteY0" fmla="*/ 5397 h 3982133"/>
              <a:gd name="connsiteX1" fmla="*/ 7806980 w 7806980"/>
              <a:gd name="connsiteY1" fmla="*/ 4502 h 3982133"/>
              <a:gd name="connsiteX2" fmla="*/ 7806980 w 7806980"/>
              <a:gd name="connsiteY2" fmla="*/ 3982133 h 3982133"/>
              <a:gd name="connsiteX3" fmla="*/ 579676 w 7806980"/>
              <a:gd name="connsiteY3" fmla="*/ 3982133 h 3982133"/>
              <a:gd name="connsiteX4" fmla="*/ 579676 w 7806980"/>
              <a:gd name="connsiteY4" fmla="*/ 1891963 h 3982133"/>
              <a:gd name="connsiteX5" fmla="*/ 0 w 7806980"/>
              <a:gd name="connsiteY5" fmla="*/ 884170 h 3982133"/>
              <a:gd name="connsiteX6" fmla="*/ 567235 w 7806980"/>
              <a:gd name="connsiteY6" fmla="*/ 889761 h 3982133"/>
              <a:gd name="connsiteX7" fmla="*/ 579676 w 7806980"/>
              <a:gd name="connsiteY7" fmla="*/ 4502 h 3982133"/>
              <a:gd name="connsiteX8" fmla="*/ 5933653 w 7806980"/>
              <a:gd name="connsiteY8" fmla="*/ 0 h 398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06980" h="3982133">
                <a:moveTo>
                  <a:pt x="7207464" y="5397"/>
                </a:moveTo>
                <a:lnTo>
                  <a:pt x="7806980" y="4502"/>
                </a:lnTo>
                <a:lnTo>
                  <a:pt x="7806980" y="3982133"/>
                </a:lnTo>
                <a:lnTo>
                  <a:pt x="579676" y="3982133"/>
                </a:lnTo>
                <a:lnTo>
                  <a:pt x="579676" y="1891963"/>
                </a:lnTo>
                <a:lnTo>
                  <a:pt x="0" y="884170"/>
                </a:lnTo>
                <a:lnTo>
                  <a:pt x="567235" y="889761"/>
                </a:lnTo>
                <a:cubicBezTo>
                  <a:pt x="567235" y="586381"/>
                  <a:pt x="579676" y="307882"/>
                  <a:pt x="579676" y="4502"/>
                </a:cubicBezTo>
                <a:lnTo>
                  <a:pt x="5933653" y="0"/>
                </a:lnTo>
              </a:path>
            </a:pathLst>
          </a:custGeom>
          <a:solidFill>
            <a:schemeClr val="accent1">
              <a:alpha val="7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3" name="left-quote_56937">
            <a:extLst>
              <a:ext uri="{FF2B5EF4-FFF2-40B4-BE49-F238E27FC236}">
                <a16:creationId xmlns="" xmlns:a16="http://schemas.microsoft.com/office/drawing/2014/main" id="{953AD0B3-E2EE-4B35-B925-17149EC6E4CF}"/>
              </a:ext>
            </a:extLst>
          </p:cNvPr>
          <p:cNvSpPr>
            <a:spLocks/>
          </p:cNvSpPr>
          <p:nvPr userDrawn="1"/>
        </p:nvSpPr>
        <p:spPr bwMode="auto">
          <a:xfrm rot="10800000">
            <a:off x="9467066" y="1289998"/>
            <a:ext cx="1093417" cy="962849"/>
          </a:xfrm>
          <a:custGeom>
            <a:avLst/>
            <a:gdLst>
              <a:gd name="connsiteX0" fmla="*/ 566457 w 609553"/>
              <a:gd name="connsiteY0" fmla="*/ 2407 h 536763"/>
              <a:gd name="connsiteX1" fmla="*/ 582730 w 609553"/>
              <a:gd name="connsiteY1" fmla="*/ 17137 h 536763"/>
              <a:gd name="connsiteX2" fmla="*/ 606700 w 609553"/>
              <a:gd name="connsiteY2" fmla="*/ 67222 h 536763"/>
              <a:gd name="connsiteX3" fmla="*/ 591949 w 609553"/>
              <a:gd name="connsiteY3" fmla="*/ 106626 h 536763"/>
              <a:gd name="connsiteX4" fmla="*/ 511924 w 609553"/>
              <a:gd name="connsiteY4" fmla="*/ 165549 h 536763"/>
              <a:gd name="connsiteX5" fmla="*/ 477627 w 609553"/>
              <a:gd name="connsiteY5" fmla="*/ 284868 h 536763"/>
              <a:gd name="connsiteX6" fmla="*/ 570560 w 609553"/>
              <a:gd name="connsiteY6" fmla="*/ 284868 h 536763"/>
              <a:gd name="connsiteX7" fmla="*/ 600062 w 609553"/>
              <a:gd name="connsiteY7" fmla="*/ 314329 h 536763"/>
              <a:gd name="connsiteX8" fmla="*/ 600062 w 609553"/>
              <a:gd name="connsiteY8" fmla="*/ 507302 h 536763"/>
              <a:gd name="connsiteX9" fmla="*/ 570560 w 609553"/>
              <a:gd name="connsiteY9" fmla="*/ 536763 h 536763"/>
              <a:gd name="connsiteX10" fmla="*/ 377319 w 609553"/>
              <a:gd name="connsiteY10" fmla="*/ 536763 h 536763"/>
              <a:gd name="connsiteX11" fmla="*/ 347817 w 609553"/>
              <a:gd name="connsiteY11" fmla="*/ 507302 h 536763"/>
              <a:gd name="connsiteX12" fmla="*/ 347817 w 609553"/>
              <a:gd name="connsiteY12" fmla="*/ 356680 h 536763"/>
              <a:gd name="connsiteX13" fmla="*/ 366994 w 609553"/>
              <a:gd name="connsiteY13" fmla="*/ 184331 h 536763"/>
              <a:gd name="connsiteX14" fmla="*/ 438537 w 609553"/>
              <a:gd name="connsiteY14" fmla="*/ 71273 h 536763"/>
              <a:gd name="connsiteX15" fmla="*/ 544376 w 609553"/>
              <a:gd name="connsiteY15" fmla="*/ 3143 h 536763"/>
              <a:gd name="connsiteX16" fmla="*/ 566457 w 609553"/>
              <a:gd name="connsiteY16" fmla="*/ 2407 h 536763"/>
              <a:gd name="connsiteX17" fmla="*/ 219410 w 609553"/>
              <a:gd name="connsiteY17" fmla="*/ 1869 h 536763"/>
              <a:gd name="connsiteX18" fmla="*/ 235685 w 609553"/>
              <a:gd name="connsiteY18" fmla="*/ 16784 h 536763"/>
              <a:gd name="connsiteX19" fmla="*/ 259659 w 609553"/>
              <a:gd name="connsiteY19" fmla="*/ 67235 h 536763"/>
              <a:gd name="connsiteX20" fmla="*/ 244906 w 609553"/>
              <a:gd name="connsiteY20" fmla="*/ 106638 h 536763"/>
              <a:gd name="connsiteX21" fmla="*/ 164869 w 609553"/>
              <a:gd name="connsiteY21" fmla="*/ 165560 h 536763"/>
              <a:gd name="connsiteX22" fmla="*/ 130198 w 609553"/>
              <a:gd name="connsiteY22" fmla="*/ 284875 h 536763"/>
              <a:gd name="connsiteX23" fmla="*/ 222776 w 609553"/>
              <a:gd name="connsiteY23" fmla="*/ 284875 h 536763"/>
              <a:gd name="connsiteX24" fmla="*/ 252282 w 609553"/>
              <a:gd name="connsiteY24" fmla="*/ 314336 h 536763"/>
              <a:gd name="connsiteX25" fmla="*/ 252282 w 609553"/>
              <a:gd name="connsiteY25" fmla="*/ 507303 h 536763"/>
              <a:gd name="connsiteX26" fmla="*/ 222776 w 609553"/>
              <a:gd name="connsiteY26" fmla="*/ 536763 h 536763"/>
              <a:gd name="connsiteX27" fmla="*/ 29507 w 609553"/>
              <a:gd name="connsiteY27" fmla="*/ 536763 h 536763"/>
              <a:gd name="connsiteX28" fmla="*/ 0 w 609553"/>
              <a:gd name="connsiteY28" fmla="*/ 507303 h 536763"/>
              <a:gd name="connsiteX29" fmla="*/ 0 w 609553"/>
              <a:gd name="connsiteY29" fmla="*/ 356685 h 536763"/>
              <a:gd name="connsiteX30" fmla="*/ 19548 w 609553"/>
              <a:gd name="connsiteY30" fmla="*/ 183604 h 536763"/>
              <a:gd name="connsiteX31" fmla="*/ 91102 w 609553"/>
              <a:gd name="connsiteY31" fmla="*/ 71286 h 536763"/>
              <a:gd name="connsiteX32" fmla="*/ 197326 w 609553"/>
              <a:gd name="connsiteY32" fmla="*/ 2422 h 536763"/>
              <a:gd name="connsiteX33" fmla="*/ 219410 w 609553"/>
              <a:gd name="connsiteY33" fmla="*/ 1869 h 53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9553" h="536763">
                <a:moveTo>
                  <a:pt x="566457" y="2407"/>
                </a:moveTo>
                <a:cubicBezTo>
                  <a:pt x="573326" y="4985"/>
                  <a:pt x="579226" y="10140"/>
                  <a:pt x="582730" y="17137"/>
                </a:cubicBezTo>
                <a:lnTo>
                  <a:pt x="606700" y="67222"/>
                </a:lnTo>
                <a:cubicBezTo>
                  <a:pt x="613707" y="81952"/>
                  <a:pt x="607438" y="100366"/>
                  <a:pt x="591949" y="106626"/>
                </a:cubicBezTo>
                <a:cubicBezTo>
                  <a:pt x="556177" y="121725"/>
                  <a:pt x="529625" y="141612"/>
                  <a:pt x="511924" y="165549"/>
                </a:cubicBezTo>
                <a:cubicBezTo>
                  <a:pt x="490166" y="195379"/>
                  <a:pt x="478365" y="235152"/>
                  <a:pt x="477627" y="284868"/>
                </a:cubicBezTo>
                <a:lnTo>
                  <a:pt x="570560" y="284868"/>
                </a:lnTo>
                <a:cubicBezTo>
                  <a:pt x="586786" y="284868"/>
                  <a:pt x="600062" y="298126"/>
                  <a:pt x="600062" y="314329"/>
                </a:cubicBezTo>
                <a:lnTo>
                  <a:pt x="600062" y="507302"/>
                </a:lnTo>
                <a:cubicBezTo>
                  <a:pt x="600062" y="523506"/>
                  <a:pt x="586786" y="536763"/>
                  <a:pt x="570560" y="536763"/>
                </a:cubicBezTo>
                <a:lnTo>
                  <a:pt x="377319" y="536763"/>
                </a:lnTo>
                <a:cubicBezTo>
                  <a:pt x="361093" y="536763"/>
                  <a:pt x="347817" y="523506"/>
                  <a:pt x="347817" y="507302"/>
                </a:cubicBezTo>
                <a:lnTo>
                  <a:pt x="347817" y="356680"/>
                </a:lnTo>
                <a:cubicBezTo>
                  <a:pt x="347817" y="283027"/>
                  <a:pt x="354086" y="225577"/>
                  <a:pt x="366994" y="184331"/>
                </a:cubicBezTo>
                <a:cubicBezTo>
                  <a:pt x="379532" y="142348"/>
                  <a:pt x="403871" y="104785"/>
                  <a:pt x="438537" y="71273"/>
                </a:cubicBezTo>
                <a:cubicBezTo>
                  <a:pt x="467670" y="43653"/>
                  <a:pt x="503073" y="20820"/>
                  <a:pt x="544376" y="3143"/>
                </a:cubicBezTo>
                <a:cubicBezTo>
                  <a:pt x="551752" y="-171"/>
                  <a:pt x="559589" y="-171"/>
                  <a:pt x="566457" y="2407"/>
                </a:cubicBezTo>
                <a:close/>
                <a:moveTo>
                  <a:pt x="219410" y="1869"/>
                </a:moveTo>
                <a:cubicBezTo>
                  <a:pt x="226280" y="4447"/>
                  <a:pt x="232181" y="9603"/>
                  <a:pt x="235685" y="16784"/>
                </a:cubicBezTo>
                <a:lnTo>
                  <a:pt x="259659" y="67235"/>
                </a:lnTo>
                <a:cubicBezTo>
                  <a:pt x="266667" y="81965"/>
                  <a:pt x="260028" y="100378"/>
                  <a:pt x="244906" y="106638"/>
                </a:cubicBezTo>
                <a:cubicBezTo>
                  <a:pt x="209129" y="121737"/>
                  <a:pt x="182573" y="141623"/>
                  <a:pt x="164869" y="165560"/>
                </a:cubicBezTo>
                <a:cubicBezTo>
                  <a:pt x="143108" y="195389"/>
                  <a:pt x="131305" y="235160"/>
                  <a:pt x="130198" y="284875"/>
                </a:cubicBezTo>
                <a:lnTo>
                  <a:pt x="222776" y="284875"/>
                </a:lnTo>
                <a:cubicBezTo>
                  <a:pt x="239004" y="284875"/>
                  <a:pt x="252282" y="298132"/>
                  <a:pt x="252282" y="314336"/>
                </a:cubicBezTo>
                <a:lnTo>
                  <a:pt x="252282" y="507303"/>
                </a:lnTo>
                <a:cubicBezTo>
                  <a:pt x="252282" y="523506"/>
                  <a:pt x="239004" y="536763"/>
                  <a:pt x="222776" y="536763"/>
                </a:cubicBezTo>
                <a:lnTo>
                  <a:pt x="29507" y="536763"/>
                </a:lnTo>
                <a:cubicBezTo>
                  <a:pt x="13278" y="536763"/>
                  <a:pt x="0" y="523506"/>
                  <a:pt x="0" y="507303"/>
                </a:cubicBezTo>
                <a:lnTo>
                  <a:pt x="0" y="356685"/>
                </a:lnTo>
                <a:cubicBezTo>
                  <a:pt x="0" y="283402"/>
                  <a:pt x="7008" y="225954"/>
                  <a:pt x="19548" y="183604"/>
                </a:cubicBezTo>
                <a:cubicBezTo>
                  <a:pt x="32457" y="141991"/>
                  <a:pt x="56063" y="104061"/>
                  <a:pt x="91102" y="71286"/>
                </a:cubicBezTo>
                <a:cubicBezTo>
                  <a:pt x="119502" y="43298"/>
                  <a:pt x="155279" y="20098"/>
                  <a:pt x="197326" y="2422"/>
                </a:cubicBezTo>
                <a:cubicBezTo>
                  <a:pt x="204703" y="-708"/>
                  <a:pt x="212541" y="-708"/>
                  <a:pt x="219410" y="1869"/>
                </a:cubicBezTo>
                <a:close/>
              </a:path>
            </a:pathLst>
          </a:custGeom>
          <a:gradFill>
            <a:gsLst>
              <a:gs pos="100000">
                <a:schemeClr val="accent1">
                  <a:alpha val="64000"/>
                </a:schemeClr>
              </a:gs>
              <a:gs pos="0">
                <a:schemeClr val="accent1">
                  <a:alpha val="0"/>
                </a:schemeClr>
              </a:gs>
            </a:gsLst>
            <a:lin ang="5400000" scaled="1"/>
          </a:gradFill>
          <a:ln w="12700">
            <a:noFill/>
          </a:ln>
        </p:spPr>
        <p:txBody>
          <a:bodyPr/>
          <a:lstStyle/>
          <a:p>
            <a:endParaRPr lang="zh-CN" altLang="en-US" dirty="0"/>
          </a:p>
        </p:txBody>
      </p:sp>
      <p:sp>
        <p:nvSpPr>
          <p:cNvPr id="5" name="文本占位符 4">
            <a:extLst>
              <a:ext uri="{FF2B5EF4-FFF2-40B4-BE49-F238E27FC236}">
                <a16:creationId xmlns="" xmlns:a16="http://schemas.microsoft.com/office/drawing/2014/main" id="{14D8B24D-98F7-49C1-823E-C52DF8390578}"/>
              </a:ext>
            </a:extLst>
          </p:cNvPr>
          <p:cNvSpPr>
            <a:spLocks noGrp="1"/>
          </p:cNvSpPr>
          <p:nvPr>
            <p:ph type="body" sz="quarter" idx="14" hasCustomPrompt="1"/>
          </p:nvPr>
        </p:nvSpPr>
        <p:spPr>
          <a:xfrm>
            <a:off x="4767957" y="2111590"/>
            <a:ext cx="6049119" cy="3301353"/>
          </a:xfrm>
          <a:prstGeom prst="rect">
            <a:avLst/>
          </a:prstGeom>
          <a:noFill/>
          <a:ln>
            <a:noFill/>
          </a:ln>
        </p:spPr>
        <p:txBody>
          <a:bodyPr wrap="square" lIns="0" tIns="0" rIns="0" bIns="0" rtlCol="0">
            <a:normAutofit/>
          </a:bodyPr>
          <a:lstStyle>
            <a:lvl1pPr marL="0" marR="0" indent="0" algn="l" defTabSz="914400" rtl="0" eaLnBrk="1" fontAlgn="auto" latinLnBrk="0" hangingPunct="1">
              <a:lnSpc>
                <a:spcPct val="130000"/>
              </a:lnSpc>
              <a:spcBef>
                <a:spcPts val="1000"/>
              </a:spcBef>
              <a:spcAft>
                <a:spcPts val="0"/>
              </a:spcAft>
              <a:buClrTx/>
              <a:buSzTx/>
              <a:buFontTx/>
              <a:buNone/>
              <a:tabLst/>
              <a:defRPr lang="zh-CN" altLang="en-US" sz="2000" spc="100" dirty="0" smtClean="0">
                <a:latin typeface="+mn-ea"/>
              </a:defRPr>
            </a:lvl1pPr>
          </a:lstStyle>
          <a:p>
            <a:pPr marL="0" marR="0" lvl="0" indent="0" algn="l" defTabSz="914400" rtl="0" eaLnBrk="1" fontAlgn="auto" latinLnBrk="0" hangingPunct="1">
              <a:lnSpc>
                <a:spcPct val="130000"/>
              </a:lnSpc>
              <a:spcBef>
                <a:spcPts val="1000"/>
              </a:spcBef>
              <a:spcAft>
                <a:spcPts val="0"/>
              </a:spcAft>
              <a:buClrTx/>
              <a:buSzTx/>
              <a:buFontTx/>
              <a:buNone/>
              <a:tabLst/>
              <a:defRPr/>
            </a:pPr>
            <a:r>
              <a:rPr lang="zh-CN" altLang="en-US" dirty="0"/>
              <a:t>此处输入人物介绍此处输入人物介绍此处输入人物介绍此处输入人物介绍此处输入人物介绍此处输入人物介绍此处输入人物介绍</a:t>
            </a:r>
            <a:endParaRPr lang="en-US" altLang="zh-CN" dirty="0"/>
          </a:p>
          <a:p>
            <a:pPr marL="0" marR="0" lvl="0" indent="0" algn="l" defTabSz="914400" rtl="0" eaLnBrk="1" fontAlgn="auto" latinLnBrk="0" hangingPunct="1">
              <a:lnSpc>
                <a:spcPct val="130000"/>
              </a:lnSpc>
              <a:spcBef>
                <a:spcPts val="1000"/>
              </a:spcBef>
              <a:spcAft>
                <a:spcPts val="0"/>
              </a:spcAft>
              <a:buClrTx/>
              <a:buSzTx/>
              <a:buFontTx/>
              <a:buNone/>
              <a:tabLst/>
              <a:defRPr/>
            </a:pPr>
            <a:r>
              <a:rPr lang="zh-CN" altLang="en-US" dirty="0"/>
              <a:t>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a:t>
            </a:r>
          </a:p>
        </p:txBody>
      </p:sp>
      <p:cxnSp>
        <p:nvCxnSpPr>
          <p:cNvPr id="2" name="直接连接符 1">
            <a:extLst>
              <a:ext uri="{FF2B5EF4-FFF2-40B4-BE49-F238E27FC236}">
                <a16:creationId xmlns="" xmlns:a16="http://schemas.microsoft.com/office/drawing/2014/main" id="{9DE52C25-90A6-4E36-B387-81A5EE5A4194}"/>
              </a:ext>
            </a:extLst>
          </p:cNvPr>
          <p:cNvCxnSpPr>
            <a:cxnSpLocks/>
          </p:cNvCxnSpPr>
          <p:nvPr userDrawn="1"/>
        </p:nvCxnSpPr>
        <p:spPr>
          <a:xfrm>
            <a:off x="590055" y="659735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标题 47">
            <a:extLst>
              <a:ext uri="{FF2B5EF4-FFF2-40B4-BE49-F238E27FC236}">
                <a16:creationId xmlns="" xmlns:a16="http://schemas.microsoft.com/office/drawing/2014/main" id="{295B8662-8517-4D2D-9A3E-CAD11E128453}"/>
              </a:ext>
            </a:extLst>
          </p:cNvPr>
          <p:cNvSpPr>
            <a:spLocks noGrp="1"/>
          </p:cNvSpPr>
          <p:nvPr>
            <p:ph type="title" hasCustomPrompt="1"/>
          </p:nvPr>
        </p:nvSpPr>
        <p:spPr>
          <a:xfrm>
            <a:off x="1106563" y="289541"/>
            <a:ext cx="7920879" cy="463846"/>
          </a:xfrm>
          <a:prstGeom prst="rect">
            <a:avLst/>
          </a:prstGeom>
          <a:noFill/>
        </p:spPr>
        <p:txBody>
          <a:bodyPr wrap="square" lIns="0" tIns="46800" rIns="0" bIns="46800" rtlCol="0">
            <a:spAutoFit/>
          </a:bodyPr>
          <a:lstStyle>
            <a:lvl1pPr algn="l">
              <a:defRPr lang="zh-CN" altLang="en-US" sz="2400" spc="100" dirty="0">
                <a:gradFill flip="none" rotWithShape="1">
                  <a:gsLst>
                    <a:gs pos="0">
                      <a:schemeClr val="accent1"/>
                    </a:gs>
                    <a:gs pos="100000">
                      <a:schemeClr val="accent1">
                        <a:lumMod val="75000"/>
                      </a:schemeClr>
                    </a:gs>
                  </a:gsLst>
                  <a:lin ang="2700000" scaled="1"/>
                  <a:tileRect/>
                </a:gradFill>
                <a:latin typeface="+mj-ea"/>
                <a:ea typeface="+mj-ea"/>
                <a:cs typeface="+mn-ea"/>
              </a:defRPr>
            </a:lvl1pPr>
          </a:lstStyle>
          <a:p>
            <a:pPr marL="0" lvl="0"/>
            <a:r>
              <a:rPr lang="zh-CN" altLang="en-US" dirty="0"/>
              <a:t>请在此输入标题</a:t>
            </a:r>
          </a:p>
        </p:txBody>
      </p:sp>
      <p:sp>
        <p:nvSpPr>
          <p:cNvPr id="26" name="任意多边形: 形状 25">
            <a:extLst>
              <a:ext uri="{FF2B5EF4-FFF2-40B4-BE49-F238E27FC236}">
                <a16:creationId xmlns="" xmlns:a16="http://schemas.microsoft.com/office/drawing/2014/main" id="{D1081C5A-5930-46CB-95DC-8CB3D4E52610}"/>
              </a:ext>
            </a:extLst>
          </p:cNvPr>
          <p:cNvSpPr>
            <a:spLocks noChangeAspect="1"/>
          </p:cNvSpPr>
          <p:nvPr userDrawn="1"/>
        </p:nvSpPr>
        <p:spPr bwMode="auto">
          <a:xfrm>
            <a:off x="571499" y="312056"/>
            <a:ext cx="411161" cy="345300"/>
          </a:xfrm>
          <a:custGeom>
            <a:avLst/>
            <a:gdLst>
              <a:gd name="connsiteX0" fmla="*/ 205664 w 411161"/>
              <a:gd name="connsiteY0" fmla="*/ 104276 h 345300"/>
              <a:gd name="connsiteX1" fmla="*/ 110291 w 411161"/>
              <a:gd name="connsiteY1" fmla="*/ 199347 h 345300"/>
              <a:gd name="connsiteX2" fmla="*/ 205664 w 411161"/>
              <a:gd name="connsiteY2" fmla="*/ 294585 h 345300"/>
              <a:gd name="connsiteX3" fmla="*/ 300870 w 411161"/>
              <a:gd name="connsiteY3" fmla="*/ 199347 h 345300"/>
              <a:gd name="connsiteX4" fmla="*/ 205664 w 411161"/>
              <a:gd name="connsiteY4" fmla="*/ 104276 h 345300"/>
              <a:gd name="connsiteX5" fmla="*/ 170465 w 411161"/>
              <a:gd name="connsiteY5" fmla="*/ 22429 h 345300"/>
              <a:gd name="connsiteX6" fmla="*/ 153536 w 411161"/>
              <a:gd name="connsiteY6" fmla="*/ 39334 h 345300"/>
              <a:gd name="connsiteX7" fmla="*/ 153536 w 411161"/>
              <a:gd name="connsiteY7" fmla="*/ 53393 h 345300"/>
              <a:gd name="connsiteX8" fmla="*/ 257793 w 411161"/>
              <a:gd name="connsiteY8" fmla="*/ 53393 h 345300"/>
              <a:gd name="connsiteX9" fmla="*/ 257793 w 411161"/>
              <a:gd name="connsiteY9" fmla="*/ 39334 h 345300"/>
              <a:gd name="connsiteX10" fmla="*/ 240864 w 411161"/>
              <a:gd name="connsiteY10" fmla="*/ 22429 h 345300"/>
              <a:gd name="connsiteX11" fmla="*/ 170465 w 411161"/>
              <a:gd name="connsiteY11" fmla="*/ 0 h 345300"/>
              <a:gd name="connsiteX12" fmla="*/ 240864 w 411161"/>
              <a:gd name="connsiteY12" fmla="*/ 0 h 345300"/>
              <a:gd name="connsiteX13" fmla="*/ 280086 w 411161"/>
              <a:gd name="connsiteY13" fmla="*/ 39334 h 345300"/>
              <a:gd name="connsiteX14" fmla="*/ 280086 w 411161"/>
              <a:gd name="connsiteY14" fmla="*/ 53393 h 345300"/>
              <a:gd name="connsiteX15" fmla="*/ 307910 w 411161"/>
              <a:gd name="connsiteY15" fmla="*/ 53393 h 345300"/>
              <a:gd name="connsiteX16" fmla="*/ 307910 w 411161"/>
              <a:gd name="connsiteY16" fmla="*/ 40673 h 345300"/>
              <a:gd name="connsiteX17" fmla="*/ 313441 w 411161"/>
              <a:gd name="connsiteY17" fmla="*/ 35149 h 345300"/>
              <a:gd name="connsiteX18" fmla="*/ 344785 w 411161"/>
              <a:gd name="connsiteY18" fmla="*/ 35149 h 345300"/>
              <a:gd name="connsiteX19" fmla="*/ 350317 w 411161"/>
              <a:gd name="connsiteY19" fmla="*/ 40673 h 345300"/>
              <a:gd name="connsiteX20" fmla="*/ 350317 w 411161"/>
              <a:gd name="connsiteY20" fmla="*/ 53393 h 345300"/>
              <a:gd name="connsiteX21" fmla="*/ 358362 w 411161"/>
              <a:gd name="connsiteY21" fmla="*/ 53393 h 345300"/>
              <a:gd name="connsiteX22" fmla="*/ 411161 w 411161"/>
              <a:gd name="connsiteY22" fmla="*/ 106285 h 345300"/>
              <a:gd name="connsiteX23" fmla="*/ 411161 w 411161"/>
              <a:gd name="connsiteY23" fmla="*/ 292409 h 345300"/>
              <a:gd name="connsiteX24" fmla="*/ 358362 w 411161"/>
              <a:gd name="connsiteY24" fmla="*/ 345300 h 345300"/>
              <a:gd name="connsiteX25" fmla="*/ 52967 w 411161"/>
              <a:gd name="connsiteY25" fmla="*/ 345300 h 345300"/>
              <a:gd name="connsiteX26" fmla="*/ 0 w 411161"/>
              <a:gd name="connsiteY26" fmla="*/ 292409 h 345300"/>
              <a:gd name="connsiteX27" fmla="*/ 0 w 411161"/>
              <a:gd name="connsiteY27" fmla="*/ 106285 h 345300"/>
              <a:gd name="connsiteX28" fmla="*/ 52967 w 411161"/>
              <a:gd name="connsiteY28" fmla="*/ 53393 h 345300"/>
              <a:gd name="connsiteX29" fmla="*/ 60844 w 411161"/>
              <a:gd name="connsiteY29" fmla="*/ 53393 h 345300"/>
              <a:gd name="connsiteX30" fmla="*/ 60844 w 411161"/>
              <a:gd name="connsiteY30" fmla="*/ 40673 h 345300"/>
              <a:gd name="connsiteX31" fmla="*/ 66543 w 411161"/>
              <a:gd name="connsiteY31" fmla="*/ 35149 h 345300"/>
              <a:gd name="connsiteX32" fmla="*/ 97720 w 411161"/>
              <a:gd name="connsiteY32" fmla="*/ 35149 h 345300"/>
              <a:gd name="connsiteX33" fmla="*/ 103419 w 411161"/>
              <a:gd name="connsiteY33" fmla="*/ 40673 h 345300"/>
              <a:gd name="connsiteX34" fmla="*/ 103419 w 411161"/>
              <a:gd name="connsiteY34" fmla="*/ 53393 h 345300"/>
              <a:gd name="connsiteX35" fmla="*/ 131075 w 411161"/>
              <a:gd name="connsiteY35" fmla="*/ 53393 h 345300"/>
              <a:gd name="connsiteX36" fmla="*/ 131075 w 411161"/>
              <a:gd name="connsiteY36" fmla="*/ 39334 h 345300"/>
              <a:gd name="connsiteX37" fmla="*/ 170465 w 411161"/>
              <a:gd name="connsiteY37" fmla="*/ 0 h 3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161" h="345300">
                <a:moveTo>
                  <a:pt x="205664" y="104276"/>
                </a:moveTo>
                <a:cubicBezTo>
                  <a:pt x="153033" y="104276"/>
                  <a:pt x="110291" y="146790"/>
                  <a:pt x="110291" y="199347"/>
                </a:cubicBezTo>
                <a:cubicBezTo>
                  <a:pt x="110291" y="251903"/>
                  <a:pt x="153033" y="294585"/>
                  <a:pt x="205664" y="294585"/>
                </a:cubicBezTo>
                <a:cubicBezTo>
                  <a:pt x="258296" y="294585"/>
                  <a:pt x="300870" y="251903"/>
                  <a:pt x="300870" y="199347"/>
                </a:cubicBezTo>
                <a:cubicBezTo>
                  <a:pt x="300870" y="146790"/>
                  <a:pt x="258296" y="104276"/>
                  <a:pt x="205664" y="104276"/>
                </a:cubicBezTo>
                <a:close/>
                <a:moveTo>
                  <a:pt x="170465" y="22429"/>
                </a:moveTo>
                <a:cubicBezTo>
                  <a:pt x="161079" y="22429"/>
                  <a:pt x="153536" y="29961"/>
                  <a:pt x="153536" y="39334"/>
                </a:cubicBezTo>
                <a:lnTo>
                  <a:pt x="153536" y="53393"/>
                </a:lnTo>
                <a:lnTo>
                  <a:pt x="257793" y="53393"/>
                </a:lnTo>
                <a:lnTo>
                  <a:pt x="257793" y="39334"/>
                </a:lnTo>
                <a:cubicBezTo>
                  <a:pt x="257793" y="29961"/>
                  <a:pt x="250082" y="22429"/>
                  <a:pt x="240864" y="22429"/>
                </a:cubicBezTo>
                <a:close/>
                <a:moveTo>
                  <a:pt x="170465" y="0"/>
                </a:moveTo>
                <a:lnTo>
                  <a:pt x="240864" y="0"/>
                </a:lnTo>
                <a:cubicBezTo>
                  <a:pt x="262486" y="0"/>
                  <a:pt x="280086" y="17575"/>
                  <a:pt x="280086" y="39334"/>
                </a:cubicBezTo>
                <a:lnTo>
                  <a:pt x="280086" y="53393"/>
                </a:lnTo>
                <a:lnTo>
                  <a:pt x="307910" y="53393"/>
                </a:lnTo>
                <a:lnTo>
                  <a:pt x="307910" y="40673"/>
                </a:lnTo>
                <a:cubicBezTo>
                  <a:pt x="307910" y="37660"/>
                  <a:pt x="310424" y="35149"/>
                  <a:pt x="313441" y="35149"/>
                </a:cubicBezTo>
                <a:lnTo>
                  <a:pt x="344785" y="35149"/>
                </a:lnTo>
                <a:cubicBezTo>
                  <a:pt x="347802" y="35149"/>
                  <a:pt x="350317" y="37660"/>
                  <a:pt x="350317" y="40673"/>
                </a:cubicBezTo>
                <a:lnTo>
                  <a:pt x="350317" y="53393"/>
                </a:lnTo>
                <a:lnTo>
                  <a:pt x="358362" y="53393"/>
                </a:lnTo>
                <a:cubicBezTo>
                  <a:pt x="387527" y="53393"/>
                  <a:pt x="411161" y="76994"/>
                  <a:pt x="411161" y="106285"/>
                </a:cubicBezTo>
                <a:lnTo>
                  <a:pt x="411161" y="292409"/>
                </a:lnTo>
                <a:cubicBezTo>
                  <a:pt x="411161" y="321700"/>
                  <a:pt x="387527" y="345300"/>
                  <a:pt x="358362" y="345300"/>
                </a:cubicBezTo>
                <a:lnTo>
                  <a:pt x="52967" y="345300"/>
                </a:lnTo>
                <a:cubicBezTo>
                  <a:pt x="23634" y="345300"/>
                  <a:pt x="0" y="321700"/>
                  <a:pt x="0" y="292409"/>
                </a:cubicBezTo>
                <a:lnTo>
                  <a:pt x="0" y="106285"/>
                </a:lnTo>
                <a:cubicBezTo>
                  <a:pt x="0" y="76994"/>
                  <a:pt x="23634" y="53393"/>
                  <a:pt x="52967" y="53393"/>
                </a:cubicBezTo>
                <a:lnTo>
                  <a:pt x="60844" y="53393"/>
                </a:lnTo>
                <a:lnTo>
                  <a:pt x="60844" y="40673"/>
                </a:lnTo>
                <a:cubicBezTo>
                  <a:pt x="60844" y="37660"/>
                  <a:pt x="63359" y="35149"/>
                  <a:pt x="66543" y="35149"/>
                </a:cubicBezTo>
                <a:lnTo>
                  <a:pt x="97720" y="35149"/>
                </a:lnTo>
                <a:cubicBezTo>
                  <a:pt x="100905" y="35149"/>
                  <a:pt x="103419" y="37660"/>
                  <a:pt x="103419" y="40673"/>
                </a:cubicBezTo>
                <a:lnTo>
                  <a:pt x="103419" y="53393"/>
                </a:lnTo>
                <a:lnTo>
                  <a:pt x="131075" y="53393"/>
                </a:lnTo>
                <a:lnTo>
                  <a:pt x="131075" y="39334"/>
                </a:lnTo>
                <a:cubicBezTo>
                  <a:pt x="131075" y="17575"/>
                  <a:pt x="148675" y="0"/>
                  <a:pt x="170465" y="0"/>
                </a:cubicBezTo>
                <a:close/>
              </a:path>
            </a:pathLst>
          </a:custGeom>
          <a:solidFill>
            <a:schemeClr val="accent1"/>
          </a:solidFill>
          <a:ln>
            <a:noFill/>
          </a:ln>
        </p:spPr>
        <p:txBody>
          <a:bodyPr wrap="square">
            <a:noAutofit/>
          </a:bodyPr>
          <a:lstStyle/>
          <a:p>
            <a:endParaRPr lang="zh-CN" altLang="en-US" dirty="0"/>
          </a:p>
        </p:txBody>
      </p:sp>
      <p:grpSp>
        <p:nvGrpSpPr>
          <p:cNvPr id="27" name="组合 26">
            <a:extLst>
              <a:ext uri="{FF2B5EF4-FFF2-40B4-BE49-F238E27FC236}">
                <a16:creationId xmlns="" xmlns:a16="http://schemas.microsoft.com/office/drawing/2014/main" id="{48878FE7-D5D4-43C6-A6EC-E71A6CBBABEB}"/>
              </a:ext>
            </a:extLst>
          </p:cNvPr>
          <p:cNvGrpSpPr/>
          <p:nvPr userDrawn="1"/>
        </p:nvGrpSpPr>
        <p:grpSpPr>
          <a:xfrm>
            <a:off x="9913739" y="285047"/>
            <a:ext cx="1721389" cy="383935"/>
            <a:chOff x="9913739" y="292190"/>
            <a:chExt cx="1721389" cy="383935"/>
          </a:xfrm>
        </p:grpSpPr>
        <p:pic>
          <p:nvPicPr>
            <p:cNvPr id="28" name="图片 27">
              <a:extLst>
                <a:ext uri="{FF2B5EF4-FFF2-40B4-BE49-F238E27FC236}">
                  <a16:creationId xmlns="" xmlns:a16="http://schemas.microsoft.com/office/drawing/2014/main" id="{2335512D-44D8-4B29-B565-648109E57711}"/>
                </a:ext>
              </a:extLst>
            </p:cNvPr>
            <p:cNvPicPr>
              <a:picLocks/>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92190"/>
              <a:ext cx="1386228" cy="383935"/>
            </a:xfrm>
            <a:prstGeom prst="rect">
              <a:avLst/>
            </a:prstGeom>
          </p:spPr>
        </p:pic>
        <p:pic>
          <p:nvPicPr>
            <p:cNvPr id="29" name="图片 28" descr="图片包含 游戏机&#10;&#10;描述已自动生成">
              <a:extLst>
                <a:ext uri="{FF2B5EF4-FFF2-40B4-BE49-F238E27FC236}">
                  <a16:creationId xmlns="" xmlns:a16="http://schemas.microsoft.com/office/drawing/2014/main" id="{6811C7FD-62E9-4422-BBC0-A4F7BCC3B926}"/>
                </a:ext>
              </a:extLst>
            </p:cNvPr>
            <p:cNvPicPr>
              <a:picLocks/>
            </p:cNvPicPr>
            <p:nvPr userDrawn="1"/>
          </p:nvPicPr>
          <p:blipFill>
            <a:blip r:embed="rId4" cstate="print">
              <a:extLst>
                <a:ext uri="{28A0092B-C50C-407E-A947-70E740481C1C}">
                  <a14:useLocalDpi xmlns:a14="http://schemas.microsoft.com/office/drawing/2010/main" xmlns=""/>
                </a:ext>
              </a:extLst>
            </a:blip>
            <a:stretch>
              <a:fillRect/>
            </a:stretch>
          </p:blipFill>
          <p:spPr>
            <a:xfrm>
              <a:off x="9913739" y="312033"/>
              <a:ext cx="351582" cy="352465"/>
            </a:xfrm>
            <a:prstGeom prst="rect">
              <a:avLst/>
            </a:prstGeom>
          </p:spPr>
        </p:pic>
      </p:grpSp>
      <p:sp>
        <p:nvSpPr>
          <p:cNvPr id="30" name="任意多边形: 形状 29">
            <a:extLst>
              <a:ext uri="{FF2B5EF4-FFF2-40B4-BE49-F238E27FC236}">
                <a16:creationId xmlns="" xmlns:a16="http://schemas.microsoft.com/office/drawing/2014/main" id="{52336E50-5378-426F-89EA-451984069862}"/>
              </a:ext>
            </a:extLst>
          </p:cNvPr>
          <p:cNvSpPr>
            <a:spLocks noChangeAspect="1"/>
          </p:cNvSpPr>
          <p:nvPr userDrawn="1"/>
        </p:nvSpPr>
        <p:spPr bwMode="auto">
          <a:xfrm>
            <a:off x="705591" y="440609"/>
            <a:ext cx="143144" cy="142940"/>
          </a:xfrm>
          <a:custGeom>
            <a:avLst/>
            <a:gdLst>
              <a:gd name="connsiteX0" fmla="*/ 48106 w 143144"/>
              <a:gd name="connsiteY0" fmla="*/ 0 h 142940"/>
              <a:gd name="connsiteX1" fmla="*/ 95039 w 143144"/>
              <a:gd name="connsiteY1" fmla="*/ 0 h 142940"/>
              <a:gd name="connsiteX2" fmla="*/ 100570 w 143144"/>
              <a:gd name="connsiteY2" fmla="*/ 5690 h 142940"/>
              <a:gd name="connsiteX3" fmla="*/ 100570 w 143144"/>
              <a:gd name="connsiteY3" fmla="*/ 42513 h 142940"/>
              <a:gd name="connsiteX4" fmla="*/ 137445 w 143144"/>
              <a:gd name="connsiteY4" fmla="*/ 42346 h 142940"/>
              <a:gd name="connsiteX5" fmla="*/ 142977 w 143144"/>
              <a:gd name="connsiteY5" fmla="*/ 48037 h 142940"/>
              <a:gd name="connsiteX6" fmla="*/ 143144 w 143144"/>
              <a:gd name="connsiteY6" fmla="*/ 94903 h 142940"/>
              <a:gd name="connsiteX7" fmla="*/ 141468 w 143144"/>
              <a:gd name="connsiteY7" fmla="*/ 98752 h 142940"/>
              <a:gd name="connsiteX8" fmla="*/ 137445 w 143144"/>
              <a:gd name="connsiteY8" fmla="*/ 100426 h 142940"/>
              <a:gd name="connsiteX9" fmla="*/ 100570 w 143144"/>
              <a:gd name="connsiteY9" fmla="*/ 100426 h 142940"/>
              <a:gd name="connsiteX10" fmla="*/ 100570 w 143144"/>
              <a:gd name="connsiteY10" fmla="*/ 137417 h 142940"/>
              <a:gd name="connsiteX11" fmla="*/ 95039 w 143144"/>
              <a:gd name="connsiteY11" fmla="*/ 142940 h 142940"/>
              <a:gd name="connsiteX12" fmla="*/ 48106 w 143144"/>
              <a:gd name="connsiteY12" fmla="*/ 142940 h 142940"/>
              <a:gd name="connsiteX13" fmla="*/ 42407 w 143144"/>
              <a:gd name="connsiteY13" fmla="*/ 137417 h 142940"/>
              <a:gd name="connsiteX14" fmla="*/ 42407 w 143144"/>
              <a:gd name="connsiteY14" fmla="*/ 100594 h 142940"/>
              <a:gd name="connsiteX15" fmla="*/ 5532 w 143144"/>
              <a:gd name="connsiteY15" fmla="*/ 100594 h 142940"/>
              <a:gd name="connsiteX16" fmla="*/ 1677 w 143144"/>
              <a:gd name="connsiteY16" fmla="*/ 98920 h 142940"/>
              <a:gd name="connsiteX17" fmla="*/ 0 w 143144"/>
              <a:gd name="connsiteY17" fmla="*/ 95070 h 142940"/>
              <a:gd name="connsiteX18" fmla="*/ 0 w 143144"/>
              <a:gd name="connsiteY18" fmla="*/ 48204 h 142940"/>
              <a:gd name="connsiteX19" fmla="*/ 5532 w 143144"/>
              <a:gd name="connsiteY19" fmla="*/ 42513 h 142940"/>
              <a:gd name="connsiteX20" fmla="*/ 42407 w 143144"/>
              <a:gd name="connsiteY20" fmla="*/ 42513 h 142940"/>
              <a:gd name="connsiteX21" fmla="*/ 42407 w 143144"/>
              <a:gd name="connsiteY21" fmla="*/ 5690 h 142940"/>
              <a:gd name="connsiteX22" fmla="*/ 48106 w 143144"/>
              <a:gd name="connsiteY22" fmla="*/ 0 h 14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144" h="142940">
                <a:moveTo>
                  <a:pt x="48106" y="0"/>
                </a:moveTo>
                <a:lnTo>
                  <a:pt x="95039" y="0"/>
                </a:lnTo>
                <a:cubicBezTo>
                  <a:pt x="98056" y="0"/>
                  <a:pt x="100570" y="2510"/>
                  <a:pt x="100570" y="5690"/>
                </a:cubicBezTo>
                <a:lnTo>
                  <a:pt x="100570" y="42513"/>
                </a:lnTo>
                <a:lnTo>
                  <a:pt x="137445" y="42346"/>
                </a:lnTo>
                <a:cubicBezTo>
                  <a:pt x="140462" y="42346"/>
                  <a:pt x="142977" y="44857"/>
                  <a:pt x="142977" y="48037"/>
                </a:cubicBezTo>
                <a:lnTo>
                  <a:pt x="143144" y="94903"/>
                </a:lnTo>
                <a:cubicBezTo>
                  <a:pt x="143144" y="96409"/>
                  <a:pt x="142474" y="97748"/>
                  <a:pt x="141468" y="98752"/>
                </a:cubicBezTo>
                <a:cubicBezTo>
                  <a:pt x="140462" y="99924"/>
                  <a:pt x="138954" y="100426"/>
                  <a:pt x="137445" y="100426"/>
                </a:cubicBezTo>
                <a:lnTo>
                  <a:pt x="100570" y="100426"/>
                </a:lnTo>
                <a:lnTo>
                  <a:pt x="100570" y="137417"/>
                </a:lnTo>
                <a:cubicBezTo>
                  <a:pt x="100570" y="140429"/>
                  <a:pt x="98056" y="142940"/>
                  <a:pt x="95039" y="142940"/>
                </a:cubicBezTo>
                <a:lnTo>
                  <a:pt x="48106" y="142940"/>
                </a:lnTo>
                <a:cubicBezTo>
                  <a:pt x="44921" y="142940"/>
                  <a:pt x="42407" y="140429"/>
                  <a:pt x="42407" y="137417"/>
                </a:cubicBezTo>
                <a:lnTo>
                  <a:pt x="42407" y="100594"/>
                </a:lnTo>
                <a:lnTo>
                  <a:pt x="5532" y="100594"/>
                </a:lnTo>
                <a:cubicBezTo>
                  <a:pt x="4191" y="100594"/>
                  <a:pt x="2682" y="99924"/>
                  <a:pt x="1677" y="98920"/>
                </a:cubicBezTo>
                <a:cubicBezTo>
                  <a:pt x="671" y="97915"/>
                  <a:pt x="0" y="96409"/>
                  <a:pt x="0" y="95070"/>
                </a:cubicBezTo>
                <a:lnTo>
                  <a:pt x="0" y="48204"/>
                </a:lnTo>
                <a:cubicBezTo>
                  <a:pt x="0" y="45024"/>
                  <a:pt x="2515" y="42513"/>
                  <a:pt x="5532" y="42513"/>
                </a:cubicBezTo>
                <a:lnTo>
                  <a:pt x="42407" y="42513"/>
                </a:lnTo>
                <a:lnTo>
                  <a:pt x="42407" y="5690"/>
                </a:lnTo>
                <a:cubicBezTo>
                  <a:pt x="42407" y="2510"/>
                  <a:pt x="44921" y="0"/>
                  <a:pt x="48106" y="0"/>
                </a:cubicBezTo>
                <a:close/>
              </a:path>
            </a:pathLst>
          </a:custGeom>
          <a:solidFill>
            <a:srgbClr val="C00000"/>
          </a:solidFill>
          <a:ln>
            <a:noFill/>
          </a:ln>
        </p:spPr>
        <p:txBody>
          <a:bodyPr wrap="square">
            <a:noAutofit/>
          </a:bodyPr>
          <a:lstStyle/>
          <a:p>
            <a:endParaRPr lang="zh-CN" altLang="en-US" dirty="0"/>
          </a:p>
        </p:txBody>
      </p:sp>
    </p:spTree>
    <p:extLst>
      <p:ext uri="{BB962C8B-B14F-4D97-AF65-F5344CB8AC3E}">
        <p14:creationId xmlns:p14="http://schemas.microsoft.com/office/powerpoint/2010/main" xmlns="" val="3121705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团队介绍1">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734E4913-6303-4871-BE18-5E28F40725EA}"/>
              </a:ext>
            </a:extLst>
          </p:cNvPr>
          <p:cNvPicPr>
            <a:picLocks noChangeAspect="1"/>
          </p:cNvPicPr>
          <p:nvPr userDrawn="1"/>
        </p:nvPicPr>
        <p:blipFill>
          <a:blip r:embed="rId2" cstate="print"/>
          <a:stretch>
            <a:fillRect/>
          </a:stretch>
        </p:blipFill>
        <p:spPr>
          <a:xfrm>
            <a:off x="0" y="1"/>
            <a:ext cx="12192000" cy="6857999"/>
          </a:xfrm>
          <a:prstGeom prst="rect">
            <a:avLst/>
          </a:prstGeom>
          <a:pattFill prst="wdUpDiag">
            <a:fgClr>
              <a:srgbClr val="F7F7F7"/>
            </a:fgClr>
            <a:bgClr>
              <a:schemeClr val="bg1"/>
            </a:bgClr>
          </a:pattFill>
        </p:spPr>
      </p:pic>
      <p:pic>
        <p:nvPicPr>
          <p:cNvPr id="5" name="图片 4">
            <a:extLst>
              <a:ext uri="{FF2B5EF4-FFF2-40B4-BE49-F238E27FC236}">
                <a16:creationId xmlns="" xmlns:a16="http://schemas.microsoft.com/office/drawing/2014/main" id="{8F667395-4D83-4674-AB85-9A0CC06E6A51}"/>
              </a:ext>
            </a:extLst>
          </p:cNvPr>
          <p:cNvPicPr>
            <a:picLocks noChangeAspect="1"/>
          </p:cNvPicPr>
          <p:nvPr userDrawn="1"/>
        </p:nvPicPr>
        <p:blipFill>
          <a:blip r:embed="rId2" cstate="print"/>
          <a:stretch>
            <a:fillRect/>
          </a:stretch>
        </p:blipFill>
        <p:spPr>
          <a:xfrm>
            <a:off x="0" y="1"/>
            <a:ext cx="12192000" cy="6857999"/>
          </a:xfrm>
          <a:prstGeom prst="rect">
            <a:avLst/>
          </a:prstGeom>
          <a:solidFill>
            <a:schemeClr val="bg1">
              <a:alpha val="50000"/>
            </a:schemeClr>
          </a:solidFill>
        </p:spPr>
      </p:pic>
      <p:sp>
        <p:nvSpPr>
          <p:cNvPr id="2" name="矩形 1">
            <a:extLst>
              <a:ext uri="{FF2B5EF4-FFF2-40B4-BE49-F238E27FC236}">
                <a16:creationId xmlns="" xmlns:a16="http://schemas.microsoft.com/office/drawing/2014/main" id="{AE6D4C7E-FFBF-4284-9B03-097E8F3559D1}"/>
              </a:ext>
            </a:extLst>
          </p:cNvPr>
          <p:cNvSpPr/>
          <p:nvPr userDrawn="1"/>
        </p:nvSpPr>
        <p:spPr>
          <a:xfrm>
            <a:off x="1003299" y="2147587"/>
            <a:ext cx="2149465" cy="3009602"/>
          </a:xfrm>
          <a:prstGeom prst="rect">
            <a:avLst/>
          </a:prstGeom>
          <a:solidFill>
            <a:schemeClr val="accent1">
              <a:alpha val="7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noProof="0"/>
          </a:p>
        </p:txBody>
      </p:sp>
      <p:cxnSp>
        <p:nvCxnSpPr>
          <p:cNvPr id="8" name="直接连接符 7">
            <a:extLst>
              <a:ext uri="{FF2B5EF4-FFF2-40B4-BE49-F238E27FC236}">
                <a16:creationId xmlns="" xmlns:a16="http://schemas.microsoft.com/office/drawing/2014/main" id="{9DCFCBBC-5047-490C-9FA8-E59CB8DC272C}"/>
              </a:ext>
            </a:extLst>
          </p:cNvPr>
          <p:cNvCxnSpPr>
            <a:cxnSpLocks/>
          </p:cNvCxnSpPr>
          <p:nvPr userDrawn="1"/>
        </p:nvCxnSpPr>
        <p:spPr>
          <a:xfrm>
            <a:off x="1225204" y="3573016"/>
            <a:ext cx="170565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 xmlns:a16="http://schemas.microsoft.com/office/drawing/2014/main" id="{E74017CE-18EC-4DFD-BB05-6295DCBB639D}"/>
              </a:ext>
            </a:extLst>
          </p:cNvPr>
          <p:cNvSpPr txBox="1"/>
          <p:nvPr userDrawn="1"/>
        </p:nvSpPr>
        <p:spPr>
          <a:xfrm>
            <a:off x="10160731"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3" name="直接连接符 22">
            <a:extLst>
              <a:ext uri="{FF2B5EF4-FFF2-40B4-BE49-F238E27FC236}">
                <a16:creationId xmlns="" xmlns:a16="http://schemas.microsoft.com/office/drawing/2014/main" id="{A92CAABD-ECB9-4A70-AE27-26C995AFBE34}"/>
              </a:ext>
            </a:extLst>
          </p:cNvPr>
          <p:cNvCxnSpPr>
            <a:cxnSpLocks/>
          </p:cNvCxnSpPr>
          <p:nvPr userDrawn="1"/>
        </p:nvCxnSpPr>
        <p:spPr>
          <a:xfrm>
            <a:off x="571500"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6" name="图片占位符 5">
            <a:extLst>
              <a:ext uri="{FF2B5EF4-FFF2-40B4-BE49-F238E27FC236}">
                <a16:creationId xmlns="" xmlns:a16="http://schemas.microsoft.com/office/drawing/2014/main" id="{80E6A1C5-F888-46C2-9069-B4D52D29B3D6}"/>
              </a:ext>
            </a:extLst>
          </p:cNvPr>
          <p:cNvSpPr>
            <a:spLocks noGrp="1"/>
          </p:cNvSpPr>
          <p:nvPr>
            <p:ph type="pic" sz="quarter" idx="13"/>
          </p:nvPr>
        </p:nvSpPr>
        <p:spPr>
          <a:xfrm>
            <a:off x="1522989" y="1622488"/>
            <a:ext cx="1110084" cy="1126308"/>
          </a:xfrm>
          <a:prstGeom prst="ellipse">
            <a:avLst/>
          </a:prstGeom>
          <a:solidFill>
            <a:schemeClr val="bg1"/>
          </a:solidFill>
          <a:ln w="12700">
            <a:solidFill>
              <a:schemeClr val="accent1"/>
            </a:solidFill>
            <a:miter lim="800000"/>
          </a:ln>
          <a:effectLst/>
        </p:spPr>
        <p:txBody>
          <a:bodyPr vert="horz" wrap="square" lIns="91440" tIns="36000" rIns="91440" bIns="45720" rtlCol="0" anchor="t" anchorCtr="0">
            <a:noAutofit/>
          </a:bodyPr>
          <a:lstStyle>
            <a:lvl1pPr marL="0" indent="0" algn="ctr">
              <a:buFont typeface="Wingdings" panose="05000000000000000000" pitchFamily="2" charset="2"/>
              <a:buNone/>
              <a:defRPr lang="zh-CN" altLang="en-US" sz="1200"/>
            </a:lvl1pPr>
          </a:lstStyle>
          <a:p>
            <a:pPr lvl="0"/>
            <a:endParaRPr lang="zh-CN" altLang="en-US" dirty="0"/>
          </a:p>
        </p:txBody>
      </p:sp>
      <p:sp>
        <p:nvSpPr>
          <p:cNvPr id="29" name="矩形 28">
            <a:extLst>
              <a:ext uri="{FF2B5EF4-FFF2-40B4-BE49-F238E27FC236}">
                <a16:creationId xmlns="" xmlns:a16="http://schemas.microsoft.com/office/drawing/2014/main" id="{87E3C5A2-9CBD-4A06-981D-1596C8B7AE7C}"/>
              </a:ext>
            </a:extLst>
          </p:cNvPr>
          <p:cNvSpPr/>
          <p:nvPr userDrawn="1"/>
        </p:nvSpPr>
        <p:spPr>
          <a:xfrm>
            <a:off x="3685771" y="2147587"/>
            <a:ext cx="2149465" cy="3009602"/>
          </a:xfrm>
          <a:prstGeom prst="rect">
            <a:avLst/>
          </a:prstGeom>
          <a:solidFill>
            <a:schemeClr val="accent1">
              <a:alpha val="7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noProof="0"/>
          </a:p>
        </p:txBody>
      </p:sp>
      <p:cxnSp>
        <p:nvCxnSpPr>
          <p:cNvPr id="30" name="直接连接符 29">
            <a:extLst>
              <a:ext uri="{FF2B5EF4-FFF2-40B4-BE49-F238E27FC236}">
                <a16:creationId xmlns="" xmlns:a16="http://schemas.microsoft.com/office/drawing/2014/main" id="{8A0A34E8-0915-4707-94E4-D8031933CF18}"/>
              </a:ext>
            </a:extLst>
          </p:cNvPr>
          <p:cNvCxnSpPr>
            <a:cxnSpLocks/>
          </p:cNvCxnSpPr>
          <p:nvPr userDrawn="1"/>
        </p:nvCxnSpPr>
        <p:spPr>
          <a:xfrm>
            <a:off x="3907676" y="3573016"/>
            <a:ext cx="170565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矩形 31">
            <a:extLst>
              <a:ext uri="{FF2B5EF4-FFF2-40B4-BE49-F238E27FC236}">
                <a16:creationId xmlns="" xmlns:a16="http://schemas.microsoft.com/office/drawing/2014/main" id="{23BAE191-8312-4DD1-8BB6-5C90709F6E17}"/>
              </a:ext>
            </a:extLst>
          </p:cNvPr>
          <p:cNvSpPr/>
          <p:nvPr userDrawn="1"/>
        </p:nvSpPr>
        <p:spPr>
          <a:xfrm>
            <a:off x="6368243" y="2147587"/>
            <a:ext cx="2149465" cy="3009602"/>
          </a:xfrm>
          <a:prstGeom prst="rect">
            <a:avLst/>
          </a:prstGeom>
          <a:solidFill>
            <a:schemeClr val="accent1">
              <a:alpha val="7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noProof="0"/>
          </a:p>
        </p:txBody>
      </p:sp>
      <p:cxnSp>
        <p:nvCxnSpPr>
          <p:cNvPr id="35" name="直接连接符 34">
            <a:extLst>
              <a:ext uri="{FF2B5EF4-FFF2-40B4-BE49-F238E27FC236}">
                <a16:creationId xmlns="" xmlns:a16="http://schemas.microsoft.com/office/drawing/2014/main" id="{8AB911EF-D14C-46B1-ADA8-8290223295B6}"/>
              </a:ext>
            </a:extLst>
          </p:cNvPr>
          <p:cNvCxnSpPr>
            <a:cxnSpLocks/>
          </p:cNvCxnSpPr>
          <p:nvPr userDrawn="1"/>
        </p:nvCxnSpPr>
        <p:spPr>
          <a:xfrm>
            <a:off x="6590148" y="3573016"/>
            <a:ext cx="170565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1" name="矩形 40">
            <a:extLst>
              <a:ext uri="{FF2B5EF4-FFF2-40B4-BE49-F238E27FC236}">
                <a16:creationId xmlns="" xmlns:a16="http://schemas.microsoft.com/office/drawing/2014/main" id="{9C8B8BD8-77BC-4784-A754-056DC3EF61F3}"/>
              </a:ext>
            </a:extLst>
          </p:cNvPr>
          <p:cNvSpPr/>
          <p:nvPr userDrawn="1"/>
        </p:nvSpPr>
        <p:spPr>
          <a:xfrm>
            <a:off x="9050714" y="2147587"/>
            <a:ext cx="2149465" cy="3009602"/>
          </a:xfrm>
          <a:prstGeom prst="rect">
            <a:avLst/>
          </a:prstGeom>
          <a:solidFill>
            <a:schemeClr val="accent1">
              <a:alpha val="7000"/>
            </a:schemeClr>
          </a:solidFill>
          <a:ln w="12700"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noProof="0"/>
          </a:p>
        </p:txBody>
      </p:sp>
      <p:cxnSp>
        <p:nvCxnSpPr>
          <p:cNvPr id="42" name="直接连接符 41">
            <a:extLst>
              <a:ext uri="{FF2B5EF4-FFF2-40B4-BE49-F238E27FC236}">
                <a16:creationId xmlns="" xmlns:a16="http://schemas.microsoft.com/office/drawing/2014/main" id="{A6A517BF-61D6-412D-81C8-E082E8C91738}"/>
              </a:ext>
            </a:extLst>
          </p:cNvPr>
          <p:cNvCxnSpPr>
            <a:cxnSpLocks/>
          </p:cNvCxnSpPr>
          <p:nvPr userDrawn="1"/>
        </p:nvCxnSpPr>
        <p:spPr>
          <a:xfrm>
            <a:off x="9272619" y="3573016"/>
            <a:ext cx="170565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 xmlns:a16="http://schemas.microsoft.com/office/drawing/2014/main" id="{8049EA13-5AEE-4141-8BAF-79463390CDA7}"/>
              </a:ext>
            </a:extLst>
          </p:cNvPr>
          <p:cNvCxnSpPr>
            <a:cxnSpLocks/>
          </p:cNvCxnSpPr>
          <p:nvPr userDrawn="1"/>
        </p:nvCxnSpPr>
        <p:spPr>
          <a:xfrm>
            <a:off x="590055" y="659735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标题 47">
            <a:extLst>
              <a:ext uri="{FF2B5EF4-FFF2-40B4-BE49-F238E27FC236}">
                <a16:creationId xmlns="" xmlns:a16="http://schemas.microsoft.com/office/drawing/2014/main" id="{3AE123C7-21E4-4BEC-A479-50F82276D12C}"/>
              </a:ext>
            </a:extLst>
          </p:cNvPr>
          <p:cNvSpPr>
            <a:spLocks noGrp="1"/>
          </p:cNvSpPr>
          <p:nvPr>
            <p:ph type="title" hasCustomPrompt="1"/>
          </p:nvPr>
        </p:nvSpPr>
        <p:spPr>
          <a:xfrm>
            <a:off x="1106563" y="289541"/>
            <a:ext cx="7920879" cy="463846"/>
          </a:xfrm>
          <a:prstGeom prst="rect">
            <a:avLst/>
          </a:prstGeom>
          <a:noFill/>
        </p:spPr>
        <p:txBody>
          <a:bodyPr wrap="square" lIns="0" tIns="46800" rIns="0" bIns="46800" rtlCol="0">
            <a:spAutoFit/>
          </a:bodyPr>
          <a:lstStyle>
            <a:lvl1pPr algn="l">
              <a:defRPr lang="zh-CN" altLang="en-US" sz="2400" spc="100" dirty="0">
                <a:gradFill flip="none" rotWithShape="1">
                  <a:gsLst>
                    <a:gs pos="0">
                      <a:schemeClr val="accent1"/>
                    </a:gs>
                    <a:gs pos="100000">
                      <a:schemeClr val="accent1">
                        <a:lumMod val="75000"/>
                      </a:schemeClr>
                    </a:gs>
                  </a:gsLst>
                  <a:lin ang="2700000" scaled="1"/>
                  <a:tileRect/>
                </a:gradFill>
                <a:latin typeface="+mj-ea"/>
                <a:ea typeface="+mj-ea"/>
                <a:cs typeface="+mn-ea"/>
              </a:defRPr>
            </a:lvl1pPr>
          </a:lstStyle>
          <a:p>
            <a:pPr marL="0" lvl="0"/>
            <a:r>
              <a:rPr lang="zh-CN" altLang="en-US" dirty="0"/>
              <a:t>请在此输入标题</a:t>
            </a:r>
          </a:p>
        </p:txBody>
      </p:sp>
      <p:sp>
        <p:nvSpPr>
          <p:cNvPr id="27" name="任意多边形: 形状 26">
            <a:extLst>
              <a:ext uri="{FF2B5EF4-FFF2-40B4-BE49-F238E27FC236}">
                <a16:creationId xmlns="" xmlns:a16="http://schemas.microsoft.com/office/drawing/2014/main" id="{27D01B3A-4103-4A27-AAA9-48C75FAC1951}"/>
              </a:ext>
            </a:extLst>
          </p:cNvPr>
          <p:cNvSpPr>
            <a:spLocks noChangeAspect="1"/>
          </p:cNvSpPr>
          <p:nvPr userDrawn="1"/>
        </p:nvSpPr>
        <p:spPr bwMode="auto">
          <a:xfrm>
            <a:off x="571499" y="312056"/>
            <a:ext cx="411161" cy="345300"/>
          </a:xfrm>
          <a:custGeom>
            <a:avLst/>
            <a:gdLst>
              <a:gd name="connsiteX0" fmla="*/ 205664 w 411161"/>
              <a:gd name="connsiteY0" fmla="*/ 104276 h 345300"/>
              <a:gd name="connsiteX1" fmla="*/ 110291 w 411161"/>
              <a:gd name="connsiteY1" fmla="*/ 199347 h 345300"/>
              <a:gd name="connsiteX2" fmla="*/ 205664 w 411161"/>
              <a:gd name="connsiteY2" fmla="*/ 294585 h 345300"/>
              <a:gd name="connsiteX3" fmla="*/ 300870 w 411161"/>
              <a:gd name="connsiteY3" fmla="*/ 199347 h 345300"/>
              <a:gd name="connsiteX4" fmla="*/ 205664 w 411161"/>
              <a:gd name="connsiteY4" fmla="*/ 104276 h 345300"/>
              <a:gd name="connsiteX5" fmla="*/ 170465 w 411161"/>
              <a:gd name="connsiteY5" fmla="*/ 22429 h 345300"/>
              <a:gd name="connsiteX6" fmla="*/ 153536 w 411161"/>
              <a:gd name="connsiteY6" fmla="*/ 39334 h 345300"/>
              <a:gd name="connsiteX7" fmla="*/ 153536 w 411161"/>
              <a:gd name="connsiteY7" fmla="*/ 53393 h 345300"/>
              <a:gd name="connsiteX8" fmla="*/ 257793 w 411161"/>
              <a:gd name="connsiteY8" fmla="*/ 53393 h 345300"/>
              <a:gd name="connsiteX9" fmla="*/ 257793 w 411161"/>
              <a:gd name="connsiteY9" fmla="*/ 39334 h 345300"/>
              <a:gd name="connsiteX10" fmla="*/ 240864 w 411161"/>
              <a:gd name="connsiteY10" fmla="*/ 22429 h 345300"/>
              <a:gd name="connsiteX11" fmla="*/ 170465 w 411161"/>
              <a:gd name="connsiteY11" fmla="*/ 0 h 345300"/>
              <a:gd name="connsiteX12" fmla="*/ 240864 w 411161"/>
              <a:gd name="connsiteY12" fmla="*/ 0 h 345300"/>
              <a:gd name="connsiteX13" fmla="*/ 280086 w 411161"/>
              <a:gd name="connsiteY13" fmla="*/ 39334 h 345300"/>
              <a:gd name="connsiteX14" fmla="*/ 280086 w 411161"/>
              <a:gd name="connsiteY14" fmla="*/ 53393 h 345300"/>
              <a:gd name="connsiteX15" fmla="*/ 307910 w 411161"/>
              <a:gd name="connsiteY15" fmla="*/ 53393 h 345300"/>
              <a:gd name="connsiteX16" fmla="*/ 307910 w 411161"/>
              <a:gd name="connsiteY16" fmla="*/ 40673 h 345300"/>
              <a:gd name="connsiteX17" fmla="*/ 313441 w 411161"/>
              <a:gd name="connsiteY17" fmla="*/ 35149 h 345300"/>
              <a:gd name="connsiteX18" fmla="*/ 344785 w 411161"/>
              <a:gd name="connsiteY18" fmla="*/ 35149 h 345300"/>
              <a:gd name="connsiteX19" fmla="*/ 350317 w 411161"/>
              <a:gd name="connsiteY19" fmla="*/ 40673 h 345300"/>
              <a:gd name="connsiteX20" fmla="*/ 350317 w 411161"/>
              <a:gd name="connsiteY20" fmla="*/ 53393 h 345300"/>
              <a:gd name="connsiteX21" fmla="*/ 358362 w 411161"/>
              <a:gd name="connsiteY21" fmla="*/ 53393 h 345300"/>
              <a:gd name="connsiteX22" fmla="*/ 411161 w 411161"/>
              <a:gd name="connsiteY22" fmla="*/ 106285 h 345300"/>
              <a:gd name="connsiteX23" fmla="*/ 411161 w 411161"/>
              <a:gd name="connsiteY23" fmla="*/ 292409 h 345300"/>
              <a:gd name="connsiteX24" fmla="*/ 358362 w 411161"/>
              <a:gd name="connsiteY24" fmla="*/ 345300 h 345300"/>
              <a:gd name="connsiteX25" fmla="*/ 52967 w 411161"/>
              <a:gd name="connsiteY25" fmla="*/ 345300 h 345300"/>
              <a:gd name="connsiteX26" fmla="*/ 0 w 411161"/>
              <a:gd name="connsiteY26" fmla="*/ 292409 h 345300"/>
              <a:gd name="connsiteX27" fmla="*/ 0 w 411161"/>
              <a:gd name="connsiteY27" fmla="*/ 106285 h 345300"/>
              <a:gd name="connsiteX28" fmla="*/ 52967 w 411161"/>
              <a:gd name="connsiteY28" fmla="*/ 53393 h 345300"/>
              <a:gd name="connsiteX29" fmla="*/ 60844 w 411161"/>
              <a:gd name="connsiteY29" fmla="*/ 53393 h 345300"/>
              <a:gd name="connsiteX30" fmla="*/ 60844 w 411161"/>
              <a:gd name="connsiteY30" fmla="*/ 40673 h 345300"/>
              <a:gd name="connsiteX31" fmla="*/ 66543 w 411161"/>
              <a:gd name="connsiteY31" fmla="*/ 35149 h 345300"/>
              <a:gd name="connsiteX32" fmla="*/ 97720 w 411161"/>
              <a:gd name="connsiteY32" fmla="*/ 35149 h 345300"/>
              <a:gd name="connsiteX33" fmla="*/ 103419 w 411161"/>
              <a:gd name="connsiteY33" fmla="*/ 40673 h 345300"/>
              <a:gd name="connsiteX34" fmla="*/ 103419 w 411161"/>
              <a:gd name="connsiteY34" fmla="*/ 53393 h 345300"/>
              <a:gd name="connsiteX35" fmla="*/ 131075 w 411161"/>
              <a:gd name="connsiteY35" fmla="*/ 53393 h 345300"/>
              <a:gd name="connsiteX36" fmla="*/ 131075 w 411161"/>
              <a:gd name="connsiteY36" fmla="*/ 39334 h 345300"/>
              <a:gd name="connsiteX37" fmla="*/ 170465 w 411161"/>
              <a:gd name="connsiteY37" fmla="*/ 0 h 3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161" h="345300">
                <a:moveTo>
                  <a:pt x="205664" y="104276"/>
                </a:moveTo>
                <a:cubicBezTo>
                  <a:pt x="153033" y="104276"/>
                  <a:pt x="110291" y="146790"/>
                  <a:pt x="110291" y="199347"/>
                </a:cubicBezTo>
                <a:cubicBezTo>
                  <a:pt x="110291" y="251903"/>
                  <a:pt x="153033" y="294585"/>
                  <a:pt x="205664" y="294585"/>
                </a:cubicBezTo>
                <a:cubicBezTo>
                  <a:pt x="258296" y="294585"/>
                  <a:pt x="300870" y="251903"/>
                  <a:pt x="300870" y="199347"/>
                </a:cubicBezTo>
                <a:cubicBezTo>
                  <a:pt x="300870" y="146790"/>
                  <a:pt x="258296" y="104276"/>
                  <a:pt x="205664" y="104276"/>
                </a:cubicBezTo>
                <a:close/>
                <a:moveTo>
                  <a:pt x="170465" y="22429"/>
                </a:moveTo>
                <a:cubicBezTo>
                  <a:pt x="161079" y="22429"/>
                  <a:pt x="153536" y="29961"/>
                  <a:pt x="153536" y="39334"/>
                </a:cubicBezTo>
                <a:lnTo>
                  <a:pt x="153536" y="53393"/>
                </a:lnTo>
                <a:lnTo>
                  <a:pt x="257793" y="53393"/>
                </a:lnTo>
                <a:lnTo>
                  <a:pt x="257793" y="39334"/>
                </a:lnTo>
                <a:cubicBezTo>
                  <a:pt x="257793" y="29961"/>
                  <a:pt x="250082" y="22429"/>
                  <a:pt x="240864" y="22429"/>
                </a:cubicBezTo>
                <a:close/>
                <a:moveTo>
                  <a:pt x="170465" y="0"/>
                </a:moveTo>
                <a:lnTo>
                  <a:pt x="240864" y="0"/>
                </a:lnTo>
                <a:cubicBezTo>
                  <a:pt x="262486" y="0"/>
                  <a:pt x="280086" y="17575"/>
                  <a:pt x="280086" y="39334"/>
                </a:cubicBezTo>
                <a:lnTo>
                  <a:pt x="280086" y="53393"/>
                </a:lnTo>
                <a:lnTo>
                  <a:pt x="307910" y="53393"/>
                </a:lnTo>
                <a:lnTo>
                  <a:pt x="307910" y="40673"/>
                </a:lnTo>
                <a:cubicBezTo>
                  <a:pt x="307910" y="37660"/>
                  <a:pt x="310424" y="35149"/>
                  <a:pt x="313441" y="35149"/>
                </a:cubicBezTo>
                <a:lnTo>
                  <a:pt x="344785" y="35149"/>
                </a:lnTo>
                <a:cubicBezTo>
                  <a:pt x="347802" y="35149"/>
                  <a:pt x="350317" y="37660"/>
                  <a:pt x="350317" y="40673"/>
                </a:cubicBezTo>
                <a:lnTo>
                  <a:pt x="350317" y="53393"/>
                </a:lnTo>
                <a:lnTo>
                  <a:pt x="358362" y="53393"/>
                </a:lnTo>
                <a:cubicBezTo>
                  <a:pt x="387527" y="53393"/>
                  <a:pt x="411161" y="76994"/>
                  <a:pt x="411161" y="106285"/>
                </a:cubicBezTo>
                <a:lnTo>
                  <a:pt x="411161" y="292409"/>
                </a:lnTo>
                <a:cubicBezTo>
                  <a:pt x="411161" y="321700"/>
                  <a:pt x="387527" y="345300"/>
                  <a:pt x="358362" y="345300"/>
                </a:cubicBezTo>
                <a:lnTo>
                  <a:pt x="52967" y="345300"/>
                </a:lnTo>
                <a:cubicBezTo>
                  <a:pt x="23634" y="345300"/>
                  <a:pt x="0" y="321700"/>
                  <a:pt x="0" y="292409"/>
                </a:cubicBezTo>
                <a:lnTo>
                  <a:pt x="0" y="106285"/>
                </a:lnTo>
                <a:cubicBezTo>
                  <a:pt x="0" y="76994"/>
                  <a:pt x="23634" y="53393"/>
                  <a:pt x="52967" y="53393"/>
                </a:cubicBezTo>
                <a:lnTo>
                  <a:pt x="60844" y="53393"/>
                </a:lnTo>
                <a:lnTo>
                  <a:pt x="60844" y="40673"/>
                </a:lnTo>
                <a:cubicBezTo>
                  <a:pt x="60844" y="37660"/>
                  <a:pt x="63359" y="35149"/>
                  <a:pt x="66543" y="35149"/>
                </a:cubicBezTo>
                <a:lnTo>
                  <a:pt x="97720" y="35149"/>
                </a:lnTo>
                <a:cubicBezTo>
                  <a:pt x="100905" y="35149"/>
                  <a:pt x="103419" y="37660"/>
                  <a:pt x="103419" y="40673"/>
                </a:cubicBezTo>
                <a:lnTo>
                  <a:pt x="103419" y="53393"/>
                </a:lnTo>
                <a:lnTo>
                  <a:pt x="131075" y="53393"/>
                </a:lnTo>
                <a:lnTo>
                  <a:pt x="131075" y="39334"/>
                </a:lnTo>
                <a:cubicBezTo>
                  <a:pt x="131075" y="17575"/>
                  <a:pt x="148675" y="0"/>
                  <a:pt x="170465" y="0"/>
                </a:cubicBezTo>
                <a:close/>
              </a:path>
            </a:pathLst>
          </a:custGeom>
          <a:solidFill>
            <a:schemeClr val="accent1"/>
          </a:solidFill>
          <a:ln>
            <a:noFill/>
          </a:ln>
        </p:spPr>
        <p:txBody>
          <a:bodyPr wrap="square">
            <a:noAutofit/>
          </a:bodyPr>
          <a:lstStyle/>
          <a:p>
            <a:endParaRPr lang="zh-CN" altLang="en-US" dirty="0"/>
          </a:p>
        </p:txBody>
      </p:sp>
      <p:grpSp>
        <p:nvGrpSpPr>
          <p:cNvPr id="28" name="组合 27">
            <a:extLst>
              <a:ext uri="{FF2B5EF4-FFF2-40B4-BE49-F238E27FC236}">
                <a16:creationId xmlns="" xmlns:a16="http://schemas.microsoft.com/office/drawing/2014/main" id="{47775816-6828-4482-9822-C7AAD7CF6ACB}"/>
              </a:ext>
            </a:extLst>
          </p:cNvPr>
          <p:cNvGrpSpPr/>
          <p:nvPr userDrawn="1"/>
        </p:nvGrpSpPr>
        <p:grpSpPr>
          <a:xfrm>
            <a:off x="9913739" y="285047"/>
            <a:ext cx="1721389" cy="383935"/>
            <a:chOff x="9913739" y="292190"/>
            <a:chExt cx="1721389" cy="383935"/>
          </a:xfrm>
        </p:grpSpPr>
        <p:pic>
          <p:nvPicPr>
            <p:cNvPr id="33" name="图片 32">
              <a:extLst>
                <a:ext uri="{FF2B5EF4-FFF2-40B4-BE49-F238E27FC236}">
                  <a16:creationId xmlns="" xmlns:a16="http://schemas.microsoft.com/office/drawing/2014/main" id="{6C60F4FA-9457-4FEC-ABC7-F6010952E34B}"/>
                </a:ext>
              </a:extLst>
            </p:cNvPr>
            <p:cNvPicPr>
              <a:picLocks/>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92190"/>
              <a:ext cx="1386228" cy="383935"/>
            </a:xfrm>
            <a:prstGeom prst="rect">
              <a:avLst/>
            </a:prstGeom>
          </p:spPr>
        </p:pic>
        <p:pic>
          <p:nvPicPr>
            <p:cNvPr id="44" name="图片 43" descr="图片包含 游戏机&#10;&#10;描述已自动生成">
              <a:extLst>
                <a:ext uri="{FF2B5EF4-FFF2-40B4-BE49-F238E27FC236}">
                  <a16:creationId xmlns="" xmlns:a16="http://schemas.microsoft.com/office/drawing/2014/main" id="{5A782315-9B11-46F1-B4B9-76064A8E6023}"/>
                </a:ext>
              </a:extLst>
            </p:cNvPr>
            <p:cNvPicPr>
              <a:picLocks/>
            </p:cNvPicPr>
            <p:nvPr userDrawn="1"/>
          </p:nvPicPr>
          <p:blipFill>
            <a:blip r:embed="rId4" cstate="print">
              <a:extLst>
                <a:ext uri="{28A0092B-C50C-407E-A947-70E740481C1C}">
                  <a14:useLocalDpi xmlns:a14="http://schemas.microsoft.com/office/drawing/2010/main" xmlns=""/>
                </a:ext>
              </a:extLst>
            </a:blip>
            <a:stretch>
              <a:fillRect/>
            </a:stretch>
          </p:blipFill>
          <p:spPr>
            <a:xfrm>
              <a:off x="9913739" y="312033"/>
              <a:ext cx="351582" cy="352465"/>
            </a:xfrm>
            <a:prstGeom prst="rect">
              <a:avLst/>
            </a:prstGeom>
          </p:spPr>
        </p:pic>
      </p:grpSp>
      <p:sp>
        <p:nvSpPr>
          <p:cNvPr id="45" name="任意多边形: 形状 44">
            <a:extLst>
              <a:ext uri="{FF2B5EF4-FFF2-40B4-BE49-F238E27FC236}">
                <a16:creationId xmlns="" xmlns:a16="http://schemas.microsoft.com/office/drawing/2014/main" id="{454829FE-06C2-46ED-94CC-D7D0D2ED6AF5}"/>
              </a:ext>
            </a:extLst>
          </p:cNvPr>
          <p:cNvSpPr>
            <a:spLocks noChangeAspect="1"/>
          </p:cNvSpPr>
          <p:nvPr userDrawn="1"/>
        </p:nvSpPr>
        <p:spPr bwMode="auto">
          <a:xfrm>
            <a:off x="705591" y="440609"/>
            <a:ext cx="143144" cy="142940"/>
          </a:xfrm>
          <a:custGeom>
            <a:avLst/>
            <a:gdLst>
              <a:gd name="connsiteX0" fmla="*/ 48106 w 143144"/>
              <a:gd name="connsiteY0" fmla="*/ 0 h 142940"/>
              <a:gd name="connsiteX1" fmla="*/ 95039 w 143144"/>
              <a:gd name="connsiteY1" fmla="*/ 0 h 142940"/>
              <a:gd name="connsiteX2" fmla="*/ 100570 w 143144"/>
              <a:gd name="connsiteY2" fmla="*/ 5690 h 142940"/>
              <a:gd name="connsiteX3" fmla="*/ 100570 w 143144"/>
              <a:gd name="connsiteY3" fmla="*/ 42513 h 142940"/>
              <a:gd name="connsiteX4" fmla="*/ 137445 w 143144"/>
              <a:gd name="connsiteY4" fmla="*/ 42346 h 142940"/>
              <a:gd name="connsiteX5" fmla="*/ 142977 w 143144"/>
              <a:gd name="connsiteY5" fmla="*/ 48037 h 142940"/>
              <a:gd name="connsiteX6" fmla="*/ 143144 w 143144"/>
              <a:gd name="connsiteY6" fmla="*/ 94903 h 142940"/>
              <a:gd name="connsiteX7" fmla="*/ 141468 w 143144"/>
              <a:gd name="connsiteY7" fmla="*/ 98752 h 142940"/>
              <a:gd name="connsiteX8" fmla="*/ 137445 w 143144"/>
              <a:gd name="connsiteY8" fmla="*/ 100426 h 142940"/>
              <a:gd name="connsiteX9" fmla="*/ 100570 w 143144"/>
              <a:gd name="connsiteY9" fmla="*/ 100426 h 142940"/>
              <a:gd name="connsiteX10" fmla="*/ 100570 w 143144"/>
              <a:gd name="connsiteY10" fmla="*/ 137417 h 142940"/>
              <a:gd name="connsiteX11" fmla="*/ 95039 w 143144"/>
              <a:gd name="connsiteY11" fmla="*/ 142940 h 142940"/>
              <a:gd name="connsiteX12" fmla="*/ 48106 w 143144"/>
              <a:gd name="connsiteY12" fmla="*/ 142940 h 142940"/>
              <a:gd name="connsiteX13" fmla="*/ 42407 w 143144"/>
              <a:gd name="connsiteY13" fmla="*/ 137417 h 142940"/>
              <a:gd name="connsiteX14" fmla="*/ 42407 w 143144"/>
              <a:gd name="connsiteY14" fmla="*/ 100594 h 142940"/>
              <a:gd name="connsiteX15" fmla="*/ 5532 w 143144"/>
              <a:gd name="connsiteY15" fmla="*/ 100594 h 142940"/>
              <a:gd name="connsiteX16" fmla="*/ 1677 w 143144"/>
              <a:gd name="connsiteY16" fmla="*/ 98920 h 142940"/>
              <a:gd name="connsiteX17" fmla="*/ 0 w 143144"/>
              <a:gd name="connsiteY17" fmla="*/ 95070 h 142940"/>
              <a:gd name="connsiteX18" fmla="*/ 0 w 143144"/>
              <a:gd name="connsiteY18" fmla="*/ 48204 h 142940"/>
              <a:gd name="connsiteX19" fmla="*/ 5532 w 143144"/>
              <a:gd name="connsiteY19" fmla="*/ 42513 h 142940"/>
              <a:gd name="connsiteX20" fmla="*/ 42407 w 143144"/>
              <a:gd name="connsiteY20" fmla="*/ 42513 h 142940"/>
              <a:gd name="connsiteX21" fmla="*/ 42407 w 143144"/>
              <a:gd name="connsiteY21" fmla="*/ 5690 h 142940"/>
              <a:gd name="connsiteX22" fmla="*/ 48106 w 143144"/>
              <a:gd name="connsiteY22" fmla="*/ 0 h 14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144" h="142940">
                <a:moveTo>
                  <a:pt x="48106" y="0"/>
                </a:moveTo>
                <a:lnTo>
                  <a:pt x="95039" y="0"/>
                </a:lnTo>
                <a:cubicBezTo>
                  <a:pt x="98056" y="0"/>
                  <a:pt x="100570" y="2510"/>
                  <a:pt x="100570" y="5690"/>
                </a:cubicBezTo>
                <a:lnTo>
                  <a:pt x="100570" y="42513"/>
                </a:lnTo>
                <a:lnTo>
                  <a:pt x="137445" y="42346"/>
                </a:lnTo>
                <a:cubicBezTo>
                  <a:pt x="140462" y="42346"/>
                  <a:pt x="142977" y="44857"/>
                  <a:pt x="142977" y="48037"/>
                </a:cubicBezTo>
                <a:lnTo>
                  <a:pt x="143144" y="94903"/>
                </a:lnTo>
                <a:cubicBezTo>
                  <a:pt x="143144" y="96409"/>
                  <a:pt x="142474" y="97748"/>
                  <a:pt x="141468" y="98752"/>
                </a:cubicBezTo>
                <a:cubicBezTo>
                  <a:pt x="140462" y="99924"/>
                  <a:pt x="138954" y="100426"/>
                  <a:pt x="137445" y="100426"/>
                </a:cubicBezTo>
                <a:lnTo>
                  <a:pt x="100570" y="100426"/>
                </a:lnTo>
                <a:lnTo>
                  <a:pt x="100570" y="137417"/>
                </a:lnTo>
                <a:cubicBezTo>
                  <a:pt x="100570" y="140429"/>
                  <a:pt x="98056" y="142940"/>
                  <a:pt x="95039" y="142940"/>
                </a:cubicBezTo>
                <a:lnTo>
                  <a:pt x="48106" y="142940"/>
                </a:lnTo>
                <a:cubicBezTo>
                  <a:pt x="44921" y="142940"/>
                  <a:pt x="42407" y="140429"/>
                  <a:pt x="42407" y="137417"/>
                </a:cubicBezTo>
                <a:lnTo>
                  <a:pt x="42407" y="100594"/>
                </a:lnTo>
                <a:lnTo>
                  <a:pt x="5532" y="100594"/>
                </a:lnTo>
                <a:cubicBezTo>
                  <a:pt x="4191" y="100594"/>
                  <a:pt x="2682" y="99924"/>
                  <a:pt x="1677" y="98920"/>
                </a:cubicBezTo>
                <a:cubicBezTo>
                  <a:pt x="671" y="97915"/>
                  <a:pt x="0" y="96409"/>
                  <a:pt x="0" y="95070"/>
                </a:cubicBezTo>
                <a:lnTo>
                  <a:pt x="0" y="48204"/>
                </a:lnTo>
                <a:cubicBezTo>
                  <a:pt x="0" y="45024"/>
                  <a:pt x="2515" y="42513"/>
                  <a:pt x="5532" y="42513"/>
                </a:cubicBezTo>
                <a:lnTo>
                  <a:pt x="42407" y="42513"/>
                </a:lnTo>
                <a:lnTo>
                  <a:pt x="42407" y="5690"/>
                </a:lnTo>
                <a:cubicBezTo>
                  <a:pt x="42407" y="2510"/>
                  <a:pt x="44921" y="0"/>
                  <a:pt x="48106" y="0"/>
                </a:cubicBezTo>
                <a:close/>
              </a:path>
            </a:pathLst>
          </a:custGeom>
          <a:solidFill>
            <a:srgbClr val="C00000"/>
          </a:solidFill>
          <a:ln>
            <a:noFill/>
          </a:ln>
        </p:spPr>
        <p:txBody>
          <a:bodyPr wrap="square">
            <a:noAutofit/>
          </a:bodyPr>
          <a:lstStyle/>
          <a:p>
            <a:endParaRPr lang="zh-CN" altLang="en-US" dirty="0"/>
          </a:p>
        </p:txBody>
      </p:sp>
      <p:sp>
        <p:nvSpPr>
          <p:cNvPr id="36" name="图片占位符 5">
            <a:extLst>
              <a:ext uri="{FF2B5EF4-FFF2-40B4-BE49-F238E27FC236}">
                <a16:creationId xmlns="" xmlns:a16="http://schemas.microsoft.com/office/drawing/2014/main" id="{5BEC6355-59D7-4847-9114-59BE6AF6F6CB}"/>
              </a:ext>
            </a:extLst>
          </p:cNvPr>
          <p:cNvSpPr>
            <a:spLocks noGrp="1"/>
          </p:cNvSpPr>
          <p:nvPr>
            <p:ph type="pic" sz="quarter" idx="21"/>
          </p:nvPr>
        </p:nvSpPr>
        <p:spPr>
          <a:xfrm>
            <a:off x="9563100" y="1612900"/>
            <a:ext cx="1110084" cy="1126308"/>
          </a:xfrm>
          <a:prstGeom prst="ellipse">
            <a:avLst/>
          </a:prstGeom>
          <a:solidFill>
            <a:schemeClr val="bg1"/>
          </a:solidFill>
          <a:ln w="12700">
            <a:solidFill>
              <a:schemeClr val="accent1"/>
            </a:solidFill>
            <a:miter lim="800000"/>
          </a:ln>
          <a:effectLst/>
        </p:spPr>
        <p:txBody>
          <a:bodyPr vert="horz" wrap="square" lIns="91440" tIns="36000" rIns="91440" bIns="45720" rtlCol="0" anchor="t" anchorCtr="0">
            <a:noAutofit/>
          </a:bodyPr>
          <a:lstStyle>
            <a:lvl1pPr marL="0" indent="0" algn="ctr">
              <a:buFont typeface="Wingdings" panose="05000000000000000000" pitchFamily="2" charset="2"/>
              <a:buNone/>
              <a:defRPr lang="zh-CN" altLang="en-US" sz="1200"/>
            </a:lvl1pPr>
          </a:lstStyle>
          <a:p>
            <a:pPr lvl="0"/>
            <a:endParaRPr lang="zh-CN" altLang="en-US" dirty="0"/>
          </a:p>
        </p:txBody>
      </p:sp>
      <p:sp>
        <p:nvSpPr>
          <p:cNvPr id="37" name="图片占位符 5">
            <a:extLst>
              <a:ext uri="{FF2B5EF4-FFF2-40B4-BE49-F238E27FC236}">
                <a16:creationId xmlns="" xmlns:a16="http://schemas.microsoft.com/office/drawing/2014/main" id="{E71929FB-45D1-41B0-B589-869BC625F9A0}"/>
              </a:ext>
            </a:extLst>
          </p:cNvPr>
          <p:cNvSpPr>
            <a:spLocks noGrp="1"/>
          </p:cNvSpPr>
          <p:nvPr>
            <p:ph type="pic" sz="quarter" idx="22"/>
          </p:nvPr>
        </p:nvSpPr>
        <p:spPr>
          <a:xfrm>
            <a:off x="6883400" y="1612900"/>
            <a:ext cx="1110084" cy="1126308"/>
          </a:xfrm>
          <a:prstGeom prst="ellipse">
            <a:avLst/>
          </a:prstGeom>
          <a:solidFill>
            <a:schemeClr val="bg1"/>
          </a:solidFill>
          <a:ln w="12700">
            <a:solidFill>
              <a:schemeClr val="accent1"/>
            </a:solidFill>
            <a:miter lim="800000"/>
          </a:ln>
          <a:effectLst/>
        </p:spPr>
        <p:txBody>
          <a:bodyPr vert="horz" wrap="square" lIns="91440" tIns="36000" rIns="91440" bIns="45720" rtlCol="0" anchor="t" anchorCtr="0">
            <a:noAutofit/>
          </a:bodyPr>
          <a:lstStyle>
            <a:lvl1pPr marL="0" indent="0" algn="ctr">
              <a:buFont typeface="Wingdings" panose="05000000000000000000" pitchFamily="2" charset="2"/>
              <a:buNone/>
              <a:defRPr lang="zh-CN" altLang="en-US" sz="1200"/>
            </a:lvl1pPr>
          </a:lstStyle>
          <a:p>
            <a:pPr lvl="0"/>
            <a:endParaRPr lang="zh-CN" altLang="en-US" dirty="0"/>
          </a:p>
        </p:txBody>
      </p:sp>
      <p:sp>
        <p:nvSpPr>
          <p:cNvPr id="39" name="图片占位符 5">
            <a:extLst>
              <a:ext uri="{FF2B5EF4-FFF2-40B4-BE49-F238E27FC236}">
                <a16:creationId xmlns="" xmlns:a16="http://schemas.microsoft.com/office/drawing/2014/main" id="{9230C76F-2CFF-4D99-9075-A5AED2706F49}"/>
              </a:ext>
            </a:extLst>
          </p:cNvPr>
          <p:cNvSpPr>
            <a:spLocks noGrp="1"/>
          </p:cNvSpPr>
          <p:nvPr>
            <p:ph type="pic" sz="quarter" idx="23"/>
          </p:nvPr>
        </p:nvSpPr>
        <p:spPr>
          <a:xfrm>
            <a:off x="4203700" y="1612900"/>
            <a:ext cx="1110084" cy="1126308"/>
          </a:xfrm>
          <a:prstGeom prst="ellipse">
            <a:avLst/>
          </a:prstGeom>
          <a:solidFill>
            <a:schemeClr val="bg1"/>
          </a:solidFill>
          <a:ln w="12700">
            <a:solidFill>
              <a:schemeClr val="accent1"/>
            </a:solidFill>
            <a:miter lim="800000"/>
          </a:ln>
          <a:effectLst/>
        </p:spPr>
        <p:txBody>
          <a:bodyPr vert="horz" wrap="square" lIns="91440" tIns="36000" rIns="91440" bIns="45720" rtlCol="0" anchor="t" anchorCtr="0">
            <a:noAutofit/>
          </a:bodyPr>
          <a:lstStyle>
            <a:lvl1pPr marL="0" indent="0" algn="ctr">
              <a:buFont typeface="Wingdings" panose="05000000000000000000" pitchFamily="2" charset="2"/>
              <a:buNone/>
              <a:defRPr lang="zh-CN" altLang="en-US" sz="1200"/>
            </a:lvl1pPr>
          </a:lstStyle>
          <a:p>
            <a:pPr lvl="0"/>
            <a:endParaRPr lang="zh-CN" altLang="en-US" dirty="0"/>
          </a:p>
        </p:txBody>
      </p:sp>
    </p:spTree>
    <p:extLst>
      <p:ext uri="{BB962C8B-B14F-4D97-AF65-F5344CB8AC3E}">
        <p14:creationId xmlns:p14="http://schemas.microsoft.com/office/powerpoint/2010/main" xmlns="" val="4078331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团队介绍2">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EA9DD2D8-46D0-49F6-92D0-E07EBF027867}"/>
              </a:ext>
            </a:extLst>
          </p:cNvPr>
          <p:cNvPicPr>
            <a:picLocks noChangeAspect="1"/>
          </p:cNvPicPr>
          <p:nvPr userDrawn="1"/>
        </p:nvPicPr>
        <p:blipFill>
          <a:blip r:embed="rId10" cstate="print"/>
          <a:stretch>
            <a:fillRect/>
          </a:stretch>
        </p:blipFill>
        <p:spPr>
          <a:xfrm>
            <a:off x="0" y="1"/>
            <a:ext cx="12192000" cy="6857999"/>
          </a:xfrm>
          <a:prstGeom prst="rect">
            <a:avLst/>
          </a:prstGeom>
          <a:pattFill prst="wdUpDiag">
            <a:fgClr>
              <a:srgbClr val="F7F7F7"/>
            </a:fgClr>
            <a:bgClr>
              <a:schemeClr val="bg1"/>
            </a:bgClr>
          </a:pattFill>
        </p:spPr>
      </p:pic>
      <p:pic>
        <p:nvPicPr>
          <p:cNvPr id="4" name="图片 3">
            <a:extLst>
              <a:ext uri="{FF2B5EF4-FFF2-40B4-BE49-F238E27FC236}">
                <a16:creationId xmlns="" xmlns:a16="http://schemas.microsoft.com/office/drawing/2014/main" id="{845F4D7B-18ED-49B8-9C80-43B97A3A6A44}"/>
              </a:ext>
            </a:extLst>
          </p:cNvPr>
          <p:cNvPicPr>
            <a:picLocks noChangeAspect="1"/>
          </p:cNvPicPr>
          <p:nvPr userDrawn="1"/>
        </p:nvPicPr>
        <p:blipFill>
          <a:blip r:embed="rId10" cstate="print"/>
          <a:stretch>
            <a:fillRect/>
          </a:stretch>
        </p:blipFill>
        <p:spPr>
          <a:xfrm>
            <a:off x="0" y="1"/>
            <a:ext cx="12192000" cy="6857999"/>
          </a:xfrm>
          <a:prstGeom prst="rect">
            <a:avLst/>
          </a:prstGeom>
          <a:solidFill>
            <a:schemeClr val="bg1">
              <a:alpha val="50000"/>
            </a:schemeClr>
          </a:solidFill>
        </p:spPr>
      </p:pic>
      <p:sp>
        <p:nvSpPr>
          <p:cNvPr id="21" name="文本框 20">
            <a:extLst>
              <a:ext uri="{FF2B5EF4-FFF2-40B4-BE49-F238E27FC236}">
                <a16:creationId xmlns="" xmlns:a16="http://schemas.microsoft.com/office/drawing/2014/main" id="{E74017CE-18EC-4DFD-BB05-6295DCBB639D}"/>
              </a:ext>
            </a:extLst>
          </p:cNvPr>
          <p:cNvSpPr txBox="1"/>
          <p:nvPr userDrawn="1"/>
        </p:nvSpPr>
        <p:spPr>
          <a:xfrm>
            <a:off x="10160731"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3" name="直接连接符 22">
            <a:extLst>
              <a:ext uri="{FF2B5EF4-FFF2-40B4-BE49-F238E27FC236}">
                <a16:creationId xmlns="" xmlns:a16="http://schemas.microsoft.com/office/drawing/2014/main" id="{A92CAABD-ECB9-4A70-AE27-26C995AFBE34}"/>
              </a:ext>
            </a:extLst>
          </p:cNvPr>
          <p:cNvCxnSpPr>
            <a:cxnSpLocks/>
          </p:cNvCxnSpPr>
          <p:nvPr userDrawn="1"/>
        </p:nvCxnSpPr>
        <p:spPr>
          <a:xfrm>
            <a:off x="571500"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图片占位符 5">
            <a:extLst>
              <a:ext uri="{FF2B5EF4-FFF2-40B4-BE49-F238E27FC236}">
                <a16:creationId xmlns="" xmlns:a16="http://schemas.microsoft.com/office/drawing/2014/main" id="{3E963EF5-B3E1-433B-9949-0DA1B97D2755}"/>
              </a:ext>
            </a:extLst>
          </p:cNvPr>
          <p:cNvSpPr>
            <a:spLocks noGrp="1"/>
          </p:cNvSpPr>
          <p:nvPr>
            <p:ph type="pic" sz="quarter" idx="13"/>
          </p:nvPr>
        </p:nvSpPr>
        <p:spPr>
          <a:xfrm>
            <a:off x="994129" y="1616416"/>
            <a:ext cx="1544407" cy="1781158"/>
          </a:xfrm>
          <a:prstGeom prst="rect">
            <a:avLst/>
          </a:prstGeom>
          <a:ln w="12700">
            <a:gradFill flip="none" rotWithShape="1">
              <a:gsLst>
                <a:gs pos="0">
                  <a:schemeClr val="accent1"/>
                </a:gs>
                <a:gs pos="100000">
                  <a:schemeClr val="accent1">
                    <a:lumMod val="75000"/>
                  </a:schemeClr>
                </a:gs>
              </a:gsLst>
              <a:lin ang="2700000" scaled="1"/>
              <a:tileRect/>
            </a:gradFill>
          </a:ln>
        </p:spPr>
        <p:txBody>
          <a:bodyPr tIns="72000" anchor="t" anchorCtr="0">
            <a:normAutofit/>
          </a:bodyPr>
          <a:lstStyle>
            <a:lvl1pPr marL="0" indent="0" algn="ctr">
              <a:buNone/>
              <a:defRPr sz="2400"/>
            </a:lvl1pPr>
          </a:lstStyle>
          <a:p>
            <a:endParaRPr lang="zh-CN" altLang="en-US" dirty="0"/>
          </a:p>
        </p:txBody>
      </p:sp>
      <p:sp>
        <p:nvSpPr>
          <p:cNvPr id="42" name="图片占位符 5">
            <a:extLst>
              <a:ext uri="{FF2B5EF4-FFF2-40B4-BE49-F238E27FC236}">
                <a16:creationId xmlns="" xmlns:a16="http://schemas.microsoft.com/office/drawing/2014/main" id="{9BE8D79B-7DC9-4106-96F6-21505ECD2F20}"/>
              </a:ext>
            </a:extLst>
          </p:cNvPr>
          <p:cNvSpPr>
            <a:spLocks noGrp="1"/>
          </p:cNvSpPr>
          <p:nvPr>
            <p:ph type="pic" sz="quarter" idx="42"/>
          </p:nvPr>
        </p:nvSpPr>
        <p:spPr>
          <a:xfrm>
            <a:off x="3873500" y="1612900"/>
            <a:ext cx="1544407" cy="1781158"/>
          </a:xfrm>
          <a:prstGeom prst="rect">
            <a:avLst/>
          </a:prstGeom>
          <a:ln w="12700">
            <a:gradFill flip="none" rotWithShape="1">
              <a:gsLst>
                <a:gs pos="0">
                  <a:schemeClr val="accent1"/>
                </a:gs>
                <a:gs pos="100000">
                  <a:schemeClr val="accent1">
                    <a:lumMod val="75000"/>
                  </a:schemeClr>
                </a:gs>
              </a:gsLst>
              <a:lin ang="2700000" scaled="1"/>
              <a:tileRect/>
            </a:gradFill>
          </a:ln>
        </p:spPr>
        <p:txBody>
          <a:bodyPr tIns="72000" anchor="t" anchorCtr="0">
            <a:normAutofit/>
          </a:bodyPr>
          <a:lstStyle>
            <a:lvl1pPr marL="0" indent="0" algn="ctr">
              <a:buNone/>
              <a:defRPr sz="2400"/>
            </a:lvl1pPr>
          </a:lstStyle>
          <a:p>
            <a:endParaRPr lang="zh-CN" altLang="en-US" dirty="0"/>
          </a:p>
        </p:txBody>
      </p:sp>
      <p:sp>
        <p:nvSpPr>
          <p:cNvPr id="43" name="图片占位符 5">
            <a:extLst>
              <a:ext uri="{FF2B5EF4-FFF2-40B4-BE49-F238E27FC236}">
                <a16:creationId xmlns="" xmlns:a16="http://schemas.microsoft.com/office/drawing/2014/main" id="{7485B968-474E-4544-B2ED-4A618C2B438E}"/>
              </a:ext>
            </a:extLst>
          </p:cNvPr>
          <p:cNvSpPr>
            <a:spLocks noGrp="1"/>
          </p:cNvSpPr>
          <p:nvPr>
            <p:ph type="pic" sz="quarter" idx="43"/>
          </p:nvPr>
        </p:nvSpPr>
        <p:spPr>
          <a:xfrm>
            <a:off x="6769100" y="1612900"/>
            <a:ext cx="1544407" cy="1781158"/>
          </a:xfrm>
          <a:prstGeom prst="rect">
            <a:avLst/>
          </a:prstGeom>
          <a:ln w="12700">
            <a:gradFill flip="none" rotWithShape="1">
              <a:gsLst>
                <a:gs pos="0">
                  <a:schemeClr val="accent1"/>
                </a:gs>
                <a:gs pos="100000">
                  <a:schemeClr val="accent1">
                    <a:lumMod val="75000"/>
                  </a:schemeClr>
                </a:gs>
              </a:gsLst>
              <a:lin ang="2700000" scaled="1"/>
              <a:tileRect/>
            </a:gradFill>
          </a:ln>
        </p:spPr>
        <p:txBody>
          <a:bodyPr tIns="72000" anchor="t" anchorCtr="0">
            <a:normAutofit/>
          </a:bodyPr>
          <a:lstStyle>
            <a:lvl1pPr marL="0" indent="0" algn="ctr">
              <a:buNone/>
              <a:defRPr sz="2400"/>
            </a:lvl1pPr>
          </a:lstStyle>
          <a:p>
            <a:endParaRPr lang="zh-CN" altLang="en-US" dirty="0"/>
          </a:p>
        </p:txBody>
      </p:sp>
      <p:sp>
        <p:nvSpPr>
          <p:cNvPr id="44" name="图片占位符 5">
            <a:extLst>
              <a:ext uri="{FF2B5EF4-FFF2-40B4-BE49-F238E27FC236}">
                <a16:creationId xmlns="" xmlns:a16="http://schemas.microsoft.com/office/drawing/2014/main" id="{6826F15E-36F7-43BF-AA5D-E85C05AF6247}"/>
              </a:ext>
            </a:extLst>
          </p:cNvPr>
          <p:cNvSpPr>
            <a:spLocks noGrp="1"/>
          </p:cNvSpPr>
          <p:nvPr>
            <p:ph type="pic" sz="quarter" idx="44"/>
          </p:nvPr>
        </p:nvSpPr>
        <p:spPr>
          <a:xfrm>
            <a:off x="9664700" y="1612900"/>
            <a:ext cx="1544407" cy="1781158"/>
          </a:xfrm>
          <a:prstGeom prst="rect">
            <a:avLst/>
          </a:prstGeom>
          <a:ln w="12700">
            <a:gradFill flip="none" rotWithShape="1">
              <a:gsLst>
                <a:gs pos="0">
                  <a:schemeClr val="accent1"/>
                </a:gs>
                <a:gs pos="100000">
                  <a:schemeClr val="accent1">
                    <a:lumMod val="75000"/>
                  </a:schemeClr>
                </a:gs>
              </a:gsLst>
              <a:lin ang="2700000" scaled="1"/>
              <a:tileRect/>
            </a:gradFill>
          </a:ln>
        </p:spPr>
        <p:txBody>
          <a:bodyPr tIns="72000" anchor="t" anchorCtr="0">
            <a:normAutofit/>
          </a:bodyPr>
          <a:lstStyle>
            <a:lvl1pPr marL="0" indent="0" algn="ctr">
              <a:buNone/>
              <a:defRPr sz="2400"/>
            </a:lvl1pPr>
          </a:lstStyle>
          <a:p>
            <a:endParaRPr lang="zh-CN" altLang="en-US" dirty="0"/>
          </a:p>
        </p:txBody>
      </p:sp>
      <p:sp>
        <p:nvSpPr>
          <p:cNvPr id="45" name="图片占位符 5">
            <a:extLst>
              <a:ext uri="{FF2B5EF4-FFF2-40B4-BE49-F238E27FC236}">
                <a16:creationId xmlns="" xmlns:a16="http://schemas.microsoft.com/office/drawing/2014/main" id="{A99791C8-7592-40B4-AFA5-1D9C00C59935}"/>
              </a:ext>
            </a:extLst>
          </p:cNvPr>
          <p:cNvSpPr>
            <a:spLocks noGrp="1"/>
          </p:cNvSpPr>
          <p:nvPr>
            <p:ph type="pic" sz="quarter" idx="45"/>
          </p:nvPr>
        </p:nvSpPr>
        <p:spPr>
          <a:xfrm>
            <a:off x="990600" y="3937000"/>
            <a:ext cx="1544407" cy="1781158"/>
          </a:xfrm>
          <a:prstGeom prst="rect">
            <a:avLst/>
          </a:prstGeom>
          <a:ln w="12700">
            <a:gradFill flip="none" rotWithShape="1">
              <a:gsLst>
                <a:gs pos="0">
                  <a:schemeClr val="accent1"/>
                </a:gs>
                <a:gs pos="100000">
                  <a:schemeClr val="accent1">
                    <a:lumMod val="75000"/>
                  </a:schemeClr>
                </a:gs>
              </a:gsLst>
              <a:lin ang="2700000" scaled="1"/>
              <a:tileRect/>
            </a:gradFill>
          </a:ln>
        </p:spPr>
        <p:txBody>
          <a:bodyPr tIns="72000" anchor="t" anchorCtr="0">
            <a:normAutofit/>
          </a:bodyPr>
          <a:lstStyle>
            <a:lvl1pPr marL="0" indent="0" algn="ctr">
              <a:buNone/>
              <a:defRPr sz="2400">
                <a:latin typeface="+mn-ea"/>
                <a:ea typeface="+mn-ea"/>
              </a:defRPr>
            </a:lvl1pPr>
          </a:lstStyle>
          <a:p>
            <a:endParaRPr lang="zh-CN" altLang="en-US" dirty="0"/>
          </a:p>
        </p:txBody>
      </p:sp>
      <p:sp>
        <p:nvSpPr>
          <p:cNvPr id="46" name="图片占位符 5">
            <a:extLst>
              <a:ext uri="{FF2B5EF4-FFF2-40B4-BE49-F238E27FC236}">
                <a16:creationId xmlns="" xmlns:a16="http://schemas.microsoft.com/office/drawing/2014/main" id="{BDA04BB3-619C-4D6A-BA89-2073AD76D45F}"/>
              </a:ext>
            </a:extLst>
          </p:cNvPr>
          <p:cNvSpPr>
            <a:spLocks noGrp="1"/>
          </p:cNvSpPr>
          <p:nvPr>
            <p:ph type="pic" sz="quarter" idx="46"/>
          </p:nvPr>
        </p:nvSpPr>
        <p:spPr>
          <a:xfrm>
            <a:off x="3873500" y="3937000"/>
            <a:ext cx="1544407" cy="1781158"/>
          </a:xfrm>
          <a:prstGeom prst="rect">
            <a:avLst/>
          </a:prstGeom>
          <a:ln w="12700">
            <a:gradFill flip="none" rotWithShape="1">
              <a:gsLst>
                <a:gs pos="0">
                  <a:schemeClr val="accent1"/>
                </a:gs>
                <a:gs pos="100000">
                  <a:schemeClr val="accent1">
                    <a:lumMod val="75000"/>
                  </a:schemeClr>
                </a:gs>
              </a:gsLst>
              <a:lin ang="2700000" scaled="1"/>
              <a:tileRect/>
            </a:gradFill>
          </a:ln>
        </p:spPr>
        <p:txBody>
          <a:bodyPr tIns="72000" anchor="t" anchorCtr="0">
            <a:normAutofit/>
          </a:bodyPr>
          <a:lstStyle>
            <a:lvl1pPr marL="0" indent="0" algn="ctr">
              <a:buNone/>
              <a:defRPr sz="2400">
                <a:latin typeface="+mn-ea"/>
                <a:ea typeface="+mn-ea"/>
              </a:defRPr>
            </a:lvl1pPr>
          </a:lstStyle>
          <a:p>
            <a:endParaRPr lang="zh-CN" altLang="en-US" dirty="0"/>
          </a:p>
        </p:txBody>
      </p:sp>
      <p:sp>
        <p:nvSpPr>
          <p:cNvPr id="48" name="图片占位符 5">
            <a:extLst>
              <a:ext uri="{FF2B5EF4-FFF2-40B4-BE49-F238E27FC236}">
                <a16:creationId xmlns="" xmlns:a16="http://schemas.microsoft.com/office/drawing/2014/main" id="{8BD28C7C-FB5A-4972-B785-4408C7E503F7}"/>
              </a:ext>
            </a:extLst>
          </p:cNvPr>
          <p:cNvSpPr>
            <a:spLocks noGrp="1"/>
          </p:cNvSpPr>
          <p:nvPr>
            <p:ph type="pic" sz="quarter" idx="48"/>
          </p:nvPr>
        </p:nvSpPr>
        <p:spPr>
          <a:xfrm>
            <a:off x="6769100" y="3937000"/>
            <a:ext cx="1544407" cy="1781158"/>
          </a:xfrm>
          <a:prstGeom prst="rect">
            <a:avLst/>
          </a:prstGeom>
          <a:ln w="12700">
            <a:gradFill flip="none" rotWithShape="1">
              <a:gsLst>
                <a:gs pos="0">
                  <a:schemeClr val="accent1"/>
                </a:gs>
                <a:gs pos="100000">
                  <a:schemeClr val="accent1">
                    <a:lumMod val="75000"/>
                  </a:schemeClr>
                </a:gs>
              </a:gsLst>
              <a:lin ang="2700000" scaled="1"/>
              <a:tileRect/>
            </a:gradFill>
          </a:ln>
        </p:spPr>
        <p:txBody>
          <a:bodyPr tIns="72000" anchor="t" anchorCtr="0">
            <a:normAutofit/>
          </a:bodyPr>
          <a:lstStyle>
            <a:lvl1pPr marL="0" indent="0" algn="ctr">
              <a:buNone/>
              <a:defRPr sz="2400">
                <a:latin typeface="+mn-ea"/>
                <a:ea typeface="+mn-ea"/>
              </a:defRPr>
            </a:lvl1pPr>
          </a:lstStyle>
          <a:p>
            <a:endParaRPr lang="zh-CN" altLang="en-US" dirty="0"/>
          </a:p>
        </p:txBody>
      </p:sp>
      <p:sp>
        <p:nvSpPr>
          <p:cNvPr id="49" name="图片占位符 5">
            <a:extLst>
              <a:ext uri="{FF2B5EF4-FFF2-40B4-BE49-F238E27FC236}">
                <a16:creationId xmlns="" xmlns:a16="http://schemas.microsoft.com/office/drawing/2014/main" id="{478A1E34-AB94-4F06-A34D-F68EA5431F9A}"/>
              </a:ext>
            </a:extLst>
          </p:cNvPr>
          <p:cNvSpPr>
            <a:spLocks noGrp="1"/>
          </p:cNvSpPr>
          <p:nvPr>
            <p:ph type="pic" sz="quarter" idx="49"/>
          </p:nvPr>
        </p:nvSpPr>
        <p:spPr>
          <a:xfrm>
            <a:off x="9664700" y="3937000"/>
            <a:ext cx="1544407" cy="1781158"/>
          </a:xfrm>
          <a:prstGeom prst="rect">
            <a:avLst/>
          </a:prstGeom>
          <a:ln w="12700">
            <a:gradFill flip="none" rotWithShape="1">
              <a:gsLst>
                <a:gs pos="0">
                  <a:schemeClr val="accent1"/>
                </a:gs>
                <a:gs pos="100000">
                  <a:schemeClr val="accent1">
                    <a:lumMod val="75000"/>
                  </a:schemeClr>
                </a:gs>
              </a:gsLst>
              <a:lin ang="2700000" scaled="1"/>
              <a:tileRect/>
            </a:gradFill>
          </a:ln>
        </p:spPr>
        <p:txBody>
          <a:bodyPr tIns="72000" anchor="t" anchorCtr="0">
            <a:normAutofit/>
          </a:bodyPr>
          <a:lstStyle>
            <a:lvl1pPr marL="0" indent="0" algn="ctr">
              <a:buNone/>
              <a:defRPr sz="2400">
                <a:latin typeface="+mn-ea"/>
                <a:ea typeface="+mn-ea"/>
              </a:defRPr>
            </a:lvl1pPr>
          </a:lstStyle>
          <a:p>
            <a:endParaRPr lang="zh-CN" altLang="en-US" dirty="0"/>
          </a:p>
        </p:txBody>
      </p:sp>
      <p:sp>
        <p:nvSpPr>
          <p:cNvPr id="50" name="PA-文本占位符 53">
            <a:extLst>
              <a:ext uri="{FF2B5EF4-FFF2-40B4-BE49-F238E27FC236}">
                <a16:creationId xmlns="" xmlns:a16="http://schemas.microsoft.com/office/drawing/2014/main" id="{E9A520D9-13DD-4F2E-B7B5-E94839DC61E3}"/>
              </a:ext>
            </a:extLst>
          </p:cNvPr>
          <p:cNvSpPr>
            <a:spLocks noGrp="1"/>
          </p:cNvSpPr>
          <p:nvPr>
            <p:ph type="body" sz="quarter" idx="20" hasCustomPrompt="1"/>
            <p:custDataLst>
              <p:tags r:id="rId1"/>
            </p:custDataLst>
          </p:nvPr>
        </p:nvSpPr>
        <p:spPr>
          <a:xfrm>
            <a:off x="994129" y="2968682"/>
            <a:ext cx="1544407" cy="297838"/>
          </a:xfrm>
          <a:prstGeom prst="rect">
            <a:avLst/>
          </a:prstGeom>
          <a:solidFill>
            <a:schemeClr val="accent1">
              <a:alpha val="7000"/>
            </a:schemeClr>
          </a:solidFill>
          <a:ln w="9525">
            <a:solidFill>
              <a:schemeClr val="accent1"/>
            </a:solidFill>
          </a:ln>
        </p:spPr>
        <p:txBody>
          <a:bodyPr wrap="square" lIns="0" tIns="0" rIns="0" bIns="54000" rtlCol="0" anchor="ctr" anchorCtr="0">
            <a:noAutofit/>
          </a:bodyPr>
          <a:lstStyle>
            <a:lvl1pPr marL="0" indent="0" algn="ctr">
              <a:lnSpc>
                <a:spcPct val="130000"/>
              </a:lnSpc>
              <a:buFontTx/>
              <a:buNone/>
              <a:defRPr lang="zh-CN" altLang="en-US" sz="2000" spc="100" smtClean="0">
                <a:solidFill>
                  <a:schemeClr val="tx1">
                    <a:lumMod val="75000"/>
                    <a:lumOff val="25000"/>
                  </a:schemeClr>
                </a:solidFill>
                <a:latin typeface="+mj-ea"/>
                <a:ea typeface="+mj-ea"/>
                <a:cs typeface="阿里巴巴普惠体 R" panose="00020600040101010101" pitchFamily="18" charset="-122"/>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姓  名</a:t>
            </a:r>
          </a:p>
        </p:txBody>
      </p:sp>
      <p:cxnSp>
        <p:nvCxnSpPr>
          <p:cNvPr id="2" name="直接连接符 1">
            <a:extLst>
              <a:ext uri="{FF2B5EF4-FFF2-40B4-BE49-F238E27FC236}">
                <a16:creationId xmlns="" xmlns:a16="http://schemas.microsoft.com/office/drawing/2014/main" id="{DFBF3B16-FFBC-48D0-8D45-B63EC8726736}"/>
              </a:ext>
            </a:extLst>
          </p:cNvPr>
          <p:cNvCxnSpPr>
            <a:cxnSpLocks/>
          </p:cNvCxnSpPr>
          <p:nvPr userDrawn="1"/>
        </p:nvCxnSpPr>
        <p:spPr>
          <a:xfrm>
            <a:off x="590055" y="659735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标题 47">
            <a:extLst>
              <a:ext uri="{FF2B5EF4-FFF2-40B4-BE49-F238E27FC236}">
                <a16:creationId xmlns="" xmlns:a16="http://schemas.microsoft.com/office/drawing/2014/main" id="{C258A3C9-33E2-465C-A509-A47A4725616B}"/>
              </a:ext>
            </a:extLst>
          </p:cNvPr>
          <p:cNvSpPr>
            <a:spLocks noGrp="1"/>
          </p:cNvSpPr>
          <p:nvPr>
            <p:ph type="title" hasCustomPrompt="1"/>
          </p:nvPr>
        </p:nvSpPr>
        <p:spPr>
          <a:xfrm>
            <a:off x="1106563" y="289541"/>
            <a:ext cx="7920879" cy="463846"/>
          </a:xfrm>
          <a:prstGeom prst="rect">
            <a:avLst/>
          </a:prstGeom>
          <a:noFill/>
        </p:spPr>
        <p:txBody>
          <a:bodyPr wrap="square" lIns="0" tIns="46800" rIns="0" bIns="46800" rtlCol="0">
            <a:spAutoFit/>
          </a:bodyPr>
          <a:lstStyle>
            <a:lvl1pPr algn="l">
              <a:defRPr lang="zh-CN" altLang="en-US" sz="2400" spc="100" dirty="0">
                <a:gradFill flip="none" rotWithShape="1">
                  <a:gsLst>
                    <a:gs pos="0">
                      <a:schemeClr val="accent1"/>
                    </a:gs>
                    <a:gs pos="100000">
                      <a:schemeClr val="accent1">
                        <a:lumMod val="75000"/>
                      </a:schemeClr>
                    </a:gs>
                  </a:gsLst>
                  <a:lin ang="2700000" scaled="1"/>
                  <a:tileRect/>
                </a:gradFill>
                <a:latin typeface="+mj-ea"/>
                <a:ea typeface="+mj-ea"/>
                <a:cs typeface="+mn-ea"/>
              </a:defRPr>
            </a:lvl1pPr>
          </a:lstStyle>
          <a:p>
            <a:pPr marL="0" lvl="0"/>
            <a:r>
              <a:rPr lang="zh-CN" altLang="en-US" dirty="0"/>
              <a:t>请在此输入标题</a:t>
            </a:r>
          </a:p>
        </p:txBody>
      </p:sp>
      <p:sp>
        <p:nvSpPr>
          <p:cNvPr id="47" name="任意多边形: 形状 46">
            <a:extLst>
              <a:ext uri="{FF2B5EF4-FFF2-40B4-BE49-F238E27FC236}">
                <a16:creationId xmlns="" xmlns:a16="http://schemas.microsoft.com/office/drawing/2014/main" id="{E73B04A2-1C6A-4ABD-9A16-E0F811358C79}"/>
              </a:ext>
            </a:extLst>
          </p:cNvPr>
          <p:cNvSpPr>
            <a:spLocks noChangeAspect="1"/>
          </p:cNvSpPr>
          <p:nvPr userDrawn="1"/>
        </p:nvSpPr>
        <p:spPr bwMode="auto">
          <a:xfrm>
            <a:off x="571499" y="312056"/>
            <a:ext cx="411161" cy="345300"/>
          </a:xfrm>
          <a:custGeom>
            <a:avLst/>
            <a:gdLst>
              <a:gd name="connsiteX0" fmla="*/ 205664 w 411161"/>
              <a:gd name="connsiteY0" fmla="*/ 104276 h 345300"/>
              <a:gd name="connsiteX1" fmla="*/ 110291 w 411161"/>
              <a:gd name="connsiteY1" fmla="*/ 199347 h 345300"/>
              <a:gd name="connsiteX2" fmla="*/ 205664 w 411161"/>
              <a:gd name="connsiteY2" fmla="*/ 294585 h 345300"/>
              <a:gd name="connsiteX3" fmla="*/ 300870 w 411161"/>
              <a:gd name="connsiteY3" fmla="*/ 199347 h 345300"/>
              <a:gd name="connsiteX4" fmla="*/ 205664 w 411161"/>
              <a:gd name="connsiteY4" fmla="*/ 104276 h 345300"/>
              <a:gd name="connsiteX5" fmla="*/ 170465 w 411161"/>
              <a:gd name="connsiteY5" fmla="*/ 22429 h 345300"/>
              <a:gd name="connsiteX6" fmla="*/ 153536 w 411161"/>
              <a:gd name="connsiteY6" fmla="*/ 39334 h 345300"/>
              <a:gd name="connsiteX7" fmla="*/ 153536 w 411161"/>
              <a:gd name="connsiteY7" fmla="*/ 53393 h 345300"/>
              <a:gd name="connsiteX8" fmla="*/ 257793 w 411161"/>
              <a:gd name="connsiteY8" fmla="*/ 53393 h 345300"/>
              <a:gd name="connsiteX9" fmla="*/ 257793 w 411161"/>
              <a:gd name="connsiteY9" fmla="*/ 39334 h 345300"/>
              <a:gd name="connsiteX10" fmla="*/ 240864 w 411161"/>
              <a:gd name="connsiteY10" fmla="*/ 22429 h 345300"/>
              <a:gd name="connsiteX11" fmla="*/ 170465 w 411161"/>
              <a:gd name="connsiteY11" fmla="*/ 0 h 345300"/>
              <a:gd name="connsiteX12" fmla="*/ 240864 w 411161"/>
              <a:gd name="connsiteY12" fmla="*/ 0 h 345300"/>
              <a:gd name="connsiteX13" fmla="*/ 280086 w 411161"/>
              <a:gd name="connsiteY13" fmla="*/ 39334 h 345300"/>
              <a:gd name="connsiteX14" fmla="*/ 280086 w 411161"/>
              <a:gd name="connsiteY14" fmla="*/ 53393 h 345300"/>
              <a:gd name="connsiteX15" fmla="*/ 307910 w 411161"/>
              <a:gd name="connsiteY15" fmla="*/ 53393 h 345300"/>
              <a:gd name="connsiteX16" fmla="*/ 307910 w 411161"/>
              <a:gd name="connsiteY16" fmla="*/ 40673 h 345300"/>
              <a:gd name="connsiteX17" fmla="*/ 313441 w 411161"/>
              <a:gd name="connsiteY17" fmla="*/ 35149 h 345300"/>
              <a:gd name="connsiteX18" fmla="*/ 344785 w 411161"/>
              <a:gd name="connsiteY18" fmla="*/ 35149 h 345300"/>
              <a:gd name="connsiteX19" fmla="*/ 350317 w 411161"/>
              <a:gd name="connsiteY19" fmla="*/ 40673 h 345300"/>
              <a:gd name="connsiteX20" fmla="*/ 350317 w 411161"/>
              <a:gd name="connsiteY20" fmla="*/ 53393 h 345300"/>
              <a:gd name="connsiteX21" fmla="*/ 358362 w 411161"/>
              <a:gd name="connsiteY21" fmla="*/ 53393 h 345300"/>
              <a:gd name="connsiteX22" fmla="*/ 411161 w 411161"/>
              <a:gd name="connsiteY22" fmla="*/ 106285 h 345300"/>
              <a:gd name="connsiteX23" fmla="*/ 411161 w 411161"/>
              <a:gd name="connsiteY23" fmla="*/ 292409 h 345300"/>
              <a:gd name="connsiteX24" fmla="*/ 358362 w 411161"/>
              <a:gd name="connsiteY24" fmla="*/ 345300 h 345300"/>
              <a:gd name="connsiteX25" fmla="*/ 52967 w 411161"/>
              <a:gd name="connsiteY25" fmla="*/ 345300 h 345300"/>
              <a:gd name="connsiteX26" fmla="*/ 0 w 411161"/>
              <a:gd name="connsiteY26" fmla="*/ 292409 h 345300"/>
              <a:gd name="connsiteX27" fmla="*/ 0 w 411161"/>
              <a:gd name="connsiteY27" fmla="*/ 106285 h 345300"/>
              <a:gd name="connsiteX28" fmla="*/ 52967 w 411161"/>
              <a:gd name="connsiteY28" fmla="*/ 53393 h 345300"/>
              <a:gd name="connsiteX29" fmla="*/ 60844 w 411161"/>
              <a:gd name="connsiteY29" fmla="*/ 53393 h 345300"/>
              <a:gd name="connsiteX30" fmla="*/ 60844 w 411161"/>
              <a:gd name="connsiteY30" fmla="*/ 40673 h 345300"/>
              <a:gd name="connsiteX31" fmla="*/ 66543 w 411161"/>
              <a:gd name="connsiteY31" fmla="*/ 35149 h 345300"/>
              <a:gd name="connsiteX32" fmla="*/ 97720 w 411161"/>
              <a:gd name="connsiteY32" fmla="*/ 35149 h 345300"/>
              <a:gd name="connsiteX33" fmla="*/ 103419 w 411161"/>
              <a:gd name="connsiteY33" fmla="*/ 40673 h 345300"/>
              <a:gd name="connsiteX34" fmla="*/ 103419 w 411161"/>
              <a:gd name="connsiteY34" fmla="*/ 53393 h 345300"/>
              <a:gd name="connsiteX35" fmla="*/ 131075 w 411161"/>
              <a:gd name="connsiteY35" fmla="*/ 53393 h 345300"/>
              <a:gd name="connsiteX36" fmla="*/ 131075 w 411161"/>
              <a:gd name="connsiteY36" fmla="*/ 39334 h 345300"/>
              <a:gd name="connsiteX37" fmla="*/ 170465 w 411161"/>
              <a:gd name="connsiteY37" fmla="*/ 0 h 3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161" h="345300">
                <a:moveTo>
                  <a:pt x="205664" y="104276"/>
                </a:moveTo>
                <a:cubicBezTo>
                  <a:pt x="153033" y="104276"/>
                  <a:pt x="110291" y="146790"/>
                  <a:pt x="110291" y="199347"/>
                </a:cubicBezTo>
                <a:cubicBezTo>
                  <a:pt x="110291" y="251903"/>
                  <a:pt x="153033" y="294585"/>
                  <a:pt x="205664" y="294585"/>
                </a:cubicBezTo>
                <a:cubicBezTo>
                  <a:pt x="258296" y="294585"/>
                  <a:pt x="300870" y="251903"/>
                  <a:pt x="300870" y="199347"/>
                </a:cubicBezTo>
                <a:cubicBezTo>
                  <a:pt x="300870" y="146790"/>
                  <a:pt x="258296" y="104276"/>
                  <a:pt x="205664" y="104276"/>
                </a:cubicBezTo>
                <a:close/>
                <a:moveTo>
                  <a:pt x="170465" y="22429"/>
                </a:moveTo>
                <a:cubicBezTo>
                  <a:pt x="161079" y="22429"/>
                  <a:pt x="153536" y="29961"/>
                  <a:pt x="153536" y="39334"/>
                </a:cubicBezTo>
                <a:lnTo>
                  <a:pt x="153536" y="53393"/>
                </a:lnTo>
                <a:lnTo>
                  <a:pt x="257793" y="53393"/>
                </a:lnTo>
                <a:lnTo>
                  <a:pt x="257793" y="39334"/>
                </a:lnTo>
                <a:cubicBezTo>
                  <a:pt x="257793" y="29961"/>
                  <a:pt x="250082" y="22429"/>
                  <a:pt x="240864" y="22429"/>
                </a:cubicBezTo>
                <a:close/>
                <a:moveTo>
                  <a:pt x="170465" y="0"/>
                </a:moveTo>
                <a:lnTo>
                  <a:pt x="240864" y="0"/>
                </a:lnTo>
                <a:cubicBezTo>
                  <a:pt x="262486" y="0"/>
                  <a:pt x="280086" y="17575"/>
                  <a:pt x="280086" y="39334"/>
                </a:cubicBezTo>
                <a:lnTo>
                  <a:pt x="280086" y="53393"/>
                </a:lnTo>
                <a:lnTo>
                  <a:pt x="307910" y="53393"/>
                </a:lnTo>
                <a:lnTo>
                  <a:pt x="307910" y="40673"/>
                </a:lnTo>
                <a:cubicBezTo>
                  <a:pt x="307910" y="37660"/>
                  <a:pt x="310424" y="35149"/>
                  <a:pt x="313441" y="35149"/>
                </a:cubicBezTo>
                <a:lnTo>
                  <a:pt x="344785" y="35149"/>
                </a:lnTo>
                <a:cubicBezTo>
                  <a:pt x="347802" y="35149"/>
                  <a:pt x="350317" y="37660"/>
                  <a:pt x="350317" y="40673"/>
                </a:cubicBezTo>
                <a:lnTo>
                  <a:pt x="350317" y="53393"/>
                </a:lnTo>
                <a:lnTo>
                  <a:pt x="358362" y="53393"/>
                </a:lnTo>
                <a:cubicBezTo>
                  <a:pt x="387527" y="53393"/>
                  <a:pt x="411161" y="76994"/>
                  <a:pt x="411161" y="106285"/>
                </a:cubicBezTo>
                <a:lnTo>
                  <a:pt x="411161" y="292409"/>
                </a:lnTo>
                <a:cubicBezTo>
                  <a:pt x="411161" y="321700"/>
                  <a:pt x="387527" y="345300"/>
                  <a:pt x="358362" y="345300"/>
                </a:cubicBezTo>
                <a:lnTo>
                  <a:pt x="52967" y="345300"/>
                </a:lnTo>
                <a:cubicBezTo>
                  <a:pt x="23634" y="345300"/>
                  <a:pt x="0" y="321700"/>
                  <a:pt x="0" y="292409"/>
                </a:cubicBezTo>
                <a:lnTo>
                  <a:pt x="0" y="106285"/>
                </a:lnTo>
                <a:cubicBezTo>
                  <a:pt x="0" y="76994"/>
                  <a:pt x="23634" y="53393"/>
                  <a:pt x="52967" y="53393"/>
                </a:cubicBezTo>
                <a:lnTo>
                  <a:pt x="60844" y="53393"/>
                </a:lnTo>
                <a:lnTo>
                  <a:pt x="60844" y="40673"/>
                </a:lnTo>
                <a:cubicBezTo>
                  <a:pt x="60844" y="37660"/>
                  <a:pt x="63359" y="35149"/>
                  <a:pt x="66543" y="35149"/>
                </a:cubicBezTo>
                <a:lnTo>
                  <a:pt x="97720" y="35149"/>
                </a:lnTo>
                <a:cubicBezTo>
                  <a:pt x="100905" y="35149"/>
                  <a:pt x="103419" y="37660"/>
                  <a:pt x="103419" y="40673"/>
                </a:cubicBezTo>
                <a:lnTo>
                  <a:pt x="103419" y="53393"/>
                </a:lnTo>
                <a:lnTo>
                  <a:pt x="131075" y="53393"/>
                </a:lnTo>
                <a:lnTo>
                  <a:pt x="131075" y="39334"/>
                </a:lnTo>
                <a:cubicBezTo>
                  <a:pt x="131075" y="17575"/>
                  <a:pt x="148675" y="0"/>
                  <a:pt x="170465" y="0"/>
                </a:cubicBezTo>
                <a:close/>
              </a:path>
            </a:pathLst>
          </a:custGeom>
          <a:solidFill>
            <a:schemeClr val="accent1"/>
          </a:solidFill>
          <a:ln>
            <a:noFill/>
          </a:ln>
        </p:spPr>
        <p:txBody>
          <a:bodyPr wrap="square">
            <a:noAutofit/>
          </a:bodyPr>
          <a:lstStyle/>
          <a:p>
            <a:endParaRPr lang="zh-CN" altLang="en-US" dirty="0"/>
          </a:p>
        </p:txBody>
      </p:sp>
      <p:grpSp>
        <p:nvGrpSpPr>
          <p:cNvPr id="51" name="组合 50">
            <a:extLst>
              <a:ext uri="{FF2B5EF4-FFF2-40B4-BE49-F238E27FC236}">
                <a16:creationId xmlns="" xmlns:a16="http://schemas.microsoft.com/office/drawing/2014/main" id="{618966E1-AF9D-4603-A687-E8C52CEC7191}"/>
              </a:ext>
            </a:extLst>
          </p:cNvPr>
          <p:cNvGrpSpPr/>
          <p:nvPr userDrawn="1"/>
        </p:nvGrpSpPr>
        <p:grpSpPr>
          <a:xfrm>
            <a:off x="9913739" y="285047"/>
            <a:ext cx="1721389" cy="383935"/>
            <a:chOff x="9913739" y="292190"/>
            <a:chExt cx="1721389" cy="383935"/>
          </a:xfrm>
        </p:grpSpPr>
        <p:pic>
          <p:nvPicPr>
            <p:cNvPr id="52" name="图片 51">
              <a:extLst>
                <a:ext uri="{FF2B5EF4-FFF2-40B4-BE49-F238E27FC236}">
                  <a16:creationId xmlns="" xmlns:a16="http://schemas.microsoft.com/office/drawing/2014/main" id="{F885AFA9-0A28-4B65-B4CD-36A185B643DE}"/>
                </a:ext>
              </a:extLst>
            </p:cNvPr>
            <p:cNvPicPr>
              <a:picLocks/>
            </p:cNvPicPr>
            <p:nvPr userDrawn="1"/>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92190"/>
              <a:ext cx="1386228" cy="383935"/>
            </a:xfrm>
            <a:prstGeom prst="rect">
              <a:avLst/>
            </a:prstGeom>
          </p:spPr>
        </p:pic>
        <p:pic>
          <p:nvPicPr>
            <p:cNvPr id="53" name="图片 52" descr="图片包含 游戏机&#10;&#10;描述已自动生成">
              <a:extLst>
                <a:ext uri="{FF2B5EF4-FFF2-40B4-BE49-F238E27FC236}">
                  <a16:creationId xmlns="" xmlns:a16="http://schemas.microsoft.com/office/drawing/2014/main" id="{69614708-F243-4280-836A-EC26947A6E78}"/>
                </a:ext>
              </a:extLst>
            </p:cNvPr>
            <p:cNvPicPr>
              <a:picLocks/>
            </p:cNvPicPr>
            <p:nvPr userDrawn="1"/>
          </p:nvPicPr>
          <p:blipFill>
            <a:blip r:embed="rId12" cstate="print">
              <a:extLst>
                <a:ext uri="{28A0092B-C50C-407E-A947-70E740481C1C}">
                  <a14:useLocalDpi xmlns:a14="http://schemas.microsoft.com/office/drawing/2010/main" xmlns=""/>
                </a:ext>
              </a:extLst>
            </a:blip>
            <a:stretch>
              <a:fillRect/>
            </a:stretch>
          </p:blipFill>
          <p:spPr>
            <a:xfrm>
              <a:off x="9913739" y="312033"/>
              <a:ext cx="351582" cy="352465"/>
            </a:xfrm>
            <a:prstGeom prst="rect">
              <a:avLst/>
            </a:prstGeom>
          </p:spPr>
        </p:pic>
      </p:grpSp>
      <p:sp>
        <p:nvSpPr>
          <p:cNvPr id="54" name="任意多边形: 形状 53">
            <a:extLst>
              <a:ext uri="{FF2B5EF4-FFF2-40B4-BE49-F238E27FC236}">
                <a16:creationId xmlns="" xmlns:a16="http://schemas.microsoft.com/office/drawing/2014/main" id="{D3E2752B-0D3B-4E59-9874-15E12EC82E71}"/>
              </a:ext>
            </a:extLst>
          </p:cNvPr>
          <p:cNvSpPr>
            <a:spLocks noChangeAspect="1"/>
          </p:cNvSpPr>
          <p:nvPr userDrawn="1"/>
        </p:nvSpPr>
        <p:spPr bwMode="auto">
          <a:xfrm>
            <a:off x="705591" y="440609"/>
            <a:ext cx="143144" cy="142940"/>
          </a:xfrm>
          <a:custGeom>
            <a:avLst/>
            <a:gdLst>
              <a:gd name="connsiteX0" fmla="*/ 48106 w 143144"/>
              <a:gd name="connsiteY0" fmla="*/ 0 h 142940"/>
              <a:gd name="connsiteX1" fmla="*/ 95039 w 143144"/>
              <a:gd name="connsiteY1" fmla="*/ 0 h 142940"/>
              <a:gd name="connsiteX2" fmla="*/ 100570 w 143144"/>
              <a:gd name="connsiteY2" fmla="*/ 5690 h 142940"/>
              <a:gd name="connsiteX3" fmla="*/ 100570 w 143144"/>
              <a:gd name="connsiteY3" fmla="*/ 42513 h 142940"/>
              <a:gd name="connsiteX4" fmla="*/ 137445 w 143144"/>
              <a:gd name="connsiteY4" fmla="*/ 42346 h 142940"/>
              <a:gd name="connsiteX5" fmla="*/ 142977 w 143144"/>
              <a:gd name="connsiteY5" fmla="*/ 48037 h 142940"/>
              <a:gd name="connsiteX6" fmla="*/ 143144 w 143144"/>
              <a:gd name="connsiteY6" fmla="*/ 94903 h 142940"/>
              <a:gd name="connsiteX7" fmla="*/ 141468 w 143144"/>
              <a:gd name="connsiteY7" fmla="*/ 98752 h 142940"/>
              <a:gd name="connsiteX8" fmla="*/ 137445 w 143144"/>
              <a:gd name="connsiteY8" fmla="*/ 100426 h 142940"/>
              <a:gd name="connsiteX9" fmla="*/ 100570 w 143144"/>
              <a:gd name="connsiteY9" fmla="*/ 100426 h 142940"/>
              <a:gd name="connsiteX10" fmla="*/ 100570 w 143144"/>
              <a:gd name="connsiteY10" fmla="*/ 137417 h 142940"/>
              <a:gd name="connsiteX11" fmla="*/ 95039 w 143144"/>
              <a:gd name="connsiteY11" fmla="*/ 142940 h 142940"/>
              <a:gd name="connsiteX12" fmla="*/ 48106 w 143144"/>
              <a:gd name="connsiteY12" fmla="*/ 142940 h 142940"/>
              <a:gd name="connsiteX13" fmla="*/ 42407 w 143144"/>
              <a:gd name="connsiteY13" fmla="*/ 137417 h 142940"/>
              <a:gd name="connsiteX14" fmla="*/ 42407 w 143144"/>
              <a:gd name="connsiteY14" fmla="*/ 100594 h 142940"/>
              <a:gd name="connsiteX15" fmla="*/ 5532 w 143144"/>
              <a:gd name="connsiteY15" fmla="*/ 100594 h 142940"/>
              <a:gd name="connsiteX16" fmla="*/ 1677 w 143144"/>
              <a:gd name="connsiteY16" fmla="*/ 98920 h 142940"/>
              <a:gd name="connsiteX17" fmla="*/ 0 w 143144"/>
              <a:gd name="connsiteY17" fmla="*/ 95070 h 142940"/>
              <a:gd name="connsiteX18" fmla="*/ 0 w 143144"/>
              <a:gd name="connsiteY18" fmla="*/ 48204 h 142940"/>
              <a:gd name="connsiteX19" fmla="*/ 5532 w 143144"/>
              <a:gd name="connsiteY19" fmla="*/ 42513 h 142940"/>
              <a:gd name="connsiteX20" fmla="*/ 42407 w 143144"/>
              <a:gd name="connsiteY20" fmla="*/ 42513 h 142940"/>
              <a:gd name="connsiteX21" fmla="*/ 42407 w 143144"/>
              <a:gd name="connsiteY21" fmla="*/ 5690 h 142940"/>
              <a:gd name="connsiteX22" fmla="*/ 48106 w 143144"/>
              <a:gd name="connsiteY22" fmla="*/ 0 h 14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144" h="142940">
                <a:moveTo>
                  <a:pt x="48106" y="0"/>
                </a:moveTo>
                <a:lnTo>
                  <a:pt x="95039" y="0"/>
                </a:lnTo>
                <a:cubicBezTo>
                  <a:pt x="98056" y="0"/>
                  <a:pt x="100570" y="2510"/>
                  <a:pt x="100570" y="5690"/>
                </a:cubicBezTo>
                <a:lnTo>
                  <a:pt x="100570" y="42513"/>
                </a:lnTo>
                <a:lnTo>
                  <a:pt x="137445" y="42346"/>
                </a:lnTo>
                <a:cubicBezTo>
                  <a:pt x="140462" y="42346"/>
                  <a:pt x="142977" y="44857"/>
                  <a:pt x="142977" y="48037"/>
                </a:cubicBezTo>
                <a:lnTo>
                  <a:pt x="143144" y="94903"/>
                </a:lnTo>
                <a:cubicBezTo>
                  <a:pt x="143144" y="96409"/>
                  <a:pt x="142474" y="97748"/>
                  <a:pt x="141468" y="98752"/>
                </a:cubicBezTo>
                <a:cubicBezTo>
                  <a:pt x="140462" y="99924"/>
                  <a:pt x="138954" y="100426"/>
                  <a:pt x="137445" y="100426"/>
                </a:cubicBezTo>
                <a:lnTo>
                  <a:pt x="100570" y="100426"/>
                </a:lnTo>
                <a:lnTo>
                  <a:pt x="100570" y="137417"/>
                </a:lnTo>
                <a:cubicBezTo>
                  <a:pt x="100570" y="140429"/>
                  <a:pt x="98056" y="142940"/>
                  <a:pt x="95039" y="142940"/>
                </a:cubicBezTo>
                <a:lnTo>
                  <a:pt x="48106" y="142940"/>
                </a:lnTo>
                <a:cubicBezTo>
                  <a:pt x="44921" y="142940"/>
                  <a:pt x="42407" y="140429"/>
                  <a:pt x="42407" y="137417"/>
                </a:cubicBezTo>
                <a:lnTo>
                  <a:pt x="42407" y="100594"/>
                </a:lnTo>
                <a:lnTo>
                  <a:pt x="5532" y="100594"/>
                </a:lnTo>
                <a:cubicBezTo>
                  <a:pt x="4191" y="100594"/>
                  <a:pt x="2682" y="99924"/>
                  <a:pt x="1677" y="98920"/>
                </a:cubicBezTo>
                <a:cubicBezTo>
                  <a:pt x="671" y="97915"/>
                  <a:pt x="0" y="96409"/>
                  <a:pt x="0" y="95070"/>
                </a:cubicBezTo>
                <a:lnTo>
                  <a:pt x="0" y="48204"/>
                </a:lnTo>
                <a:cubicBezTo>
                  <a:pt x="0" y="45024"/>
                  <a:pt x="2515" y="42513"/>
                  <a:pt x="5532" y="42513"/>
                </a:cubicBezTo>
                <a:lnTo>
                  <a:pt x="42407" y="42513"/>
                </a:lnTo>
                <a:lnTo>
                  <a:pt x="42407" y="5690"/>
                </a:lnTo>
                <a:cubicBezTo>
                  <a:pt x="42407" y="2510"/>
                  <a:pt x="44921" y="0"/>
                  <a:pt x="48106" y="0"/>
                </a:cubicBezTo>
                <a:close/>
              </a:path>
            </a:pathLst>
          </a:custGeom>
          <a:solidFill>
            <a:srgbClr val="C00000"/>
          </a:solidFill>
          <a:ln>
            <a:noFill/>
          </a:ln>
        </p:spPr>
        <p:txBody>
          <a:bodyPr wrap="square">
            <a:noAutofit/>
          </a:bodyPr>
          <a:lstStyle/>
          <a:p>
            <a:endParaRPr lang="zh-CN" altLang="en-US" dirty="0"/>
          </a:p>
        </p:txBody>
      </p:sp>
      <p:sp>
        <p:nvSpPr>
          <p:cNvPr id="30" name="PA-文本占位符 53">
            <a:extLst>
              <a:ext uri="{FF2B5EF4-FFF2-40B4-BE49-F238E27FC236}">
                <a16:creationId xmlns="" xmlns:a16="http://schemas.microsoft.com/office/drawing/2014/main" id="{6D9F55C4-9DA0-47B1-A1E0-6EB0E5B5D6F7}"/>
              </a:ext>
            </a:extLst>
          </p:cNvPr>
          <p:cNvSpPr>
            <a:spLocks noGrp="1"/>
          </p:cNvSpPr>
          <p:nvPr>
            <p:ph type="body" sz="quarter" idx="59" hasCustomPrompt="1"/>
            <p:custDataLst>
              <p:tags r:id="rId2"/>
            </p:custDataLst>
          </p:nvPr>
        </p:nvSpPr>
        <p:spPr>
          <a:xfrm>
            <a:off x="3873500" y="2959100"/>
            <a:ext cx="1544407" cy="297838"/>
          </a:xfrm>
          <a:prstGeom prst="rect">
            <a:avLst/>
          </a:prstGeom>
          <a:solidFill>
            <a:schemeClr val="accent1">
              <a:alpha val="7000"/>
            </a:schemeClr>
          </a:solidFill>
          <a:ln w="9525">
            <a:solidFill>
              <a:schemeClr val="accent1"/>
            </a:solidFill>
          </a:ln>
        </p:spPr>
        <p:txBody>
          <a:bodyPr wrap="square" lIns="0" tIns="0" rIns="0" bIns="54000" rtlCol="0" anchor="ctr" anchorCtr="0">
            <a:noAutofit/>
          </a:bodyPr>
          <a:lstStyle>
            <a:lvl1pPr marL="0" indent="0" algn="ctr">
              <a:lnSpc>
                <a:spcPct val="130000"/>
              </a:lnSpc>
              <a:buFontTx/>
              <a:buNone/>
              <a:defRPr lang="zh-CN" altLang="en-US" sz="2000" spc="100" smtClean="0">
                <a:solidFill>
                  <a:schemeClr val="tx1">
                    <a:lumMod val="75000"/>
                    <a:lumOff val="25000"/>
                  </a:schemeClr>
                </a:solidFill>
                <a:latin typeface="+mj-ea"/>
                <a:ea typeface="+mj-ea"/>
                <a:cs typeface="阿里巴巴普惠体 R" panose="00020600040101010101" pitchFamily="18" charset="-122"/>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姓  名</a:t>
            </a:r>
          </a:p>
        </p:txBody>
      </p:sp>
      <p:sp>
        <p:nvSpPr>
          <p:cNvPr id="31" name="PA-文本占位符 53">
            <a:extLst>
              <a:ext uri="{FF2B5EF4-FFF2-40B4-BE49-F238E27FC236}">
                <a16:creationId xmlns="" xmlns:a16="http://schemas.microsoft.com/office/drawing/2014/main" id="{D9B2AB6E-CFBB-4F3A-B793-D5F2A5DCFE35}"/>
              </a:ext>
            </a:extLst>
          </p:cNvPr>
          <p:cNvSpPr>
            <a:spLocks noGrp="1"/>
          </p:cNvSpPr>
          <p:nvPr>
            <p:ph type="body" sz="quarter" idx="60" hasCustomPrompt="1"/>
            <p:custDataLst>
              <p:tags r:id="rId3"/>
            </p:custDataLst>
          </p:nvPr>
        </p:nvSpPr>
        <p:spPr>
          <a:xfrm>
            <a:off x="6769100" y="2959100"/>
            <a:ext cx="1544407" cy="297838"/>
          </a:xfrm>
          <a:prstGeom prst="rect">
            <a:avLst/>
          </a:prstGeom>
          <a:solidFill>
            <a:schemeClr val="accent1">
              <a:alpha val="7000"/>
            </a:schemeClr>
          </a:solidFill>
          <a:ln w="9525">
            <a:solidFill>
              <a:schemeClr val="accent1"/>
            </a:solidFill>
          </a:ln>
        </p:spPr>
        <p:txBody>
          <a:bodyPr wrap="square" lIns="0" tIns="0" rIns="0" bIns="54000" rtlCol="0" anchor="ctr" anchorCtr="0">
            <a:noAutofit/>
          </a:bodyPr>
          <a:lstStyle>
            <a:lvl1pPr marL="0" indent="0" algn="ctr">
              <a:lnSpc>
                <a:spcPct val="130000"/>
              </a:lnSpc>
              <a:buFontTx/>
              <a:buNone/>
              <a:defRPr lang="zh-CN" altLang="en-US" sz="2000" spc="100" smtClean="0">
                <a:solidFill>
                  <a:schemeClr val="tx1">
                    <a:lumMod val="75000"/>
                    <a:lumOff val="25000"/>
                  </a:schemeClr>
                </a:solidFill>
                <a:latin typeface="+mj-ea"/>
                <a:ea typeface="+mj-ea"/>
                <a:cs typeface="阿里巴巴普惠体 R" panose="00020600040101010101" pitchFamily="18" charset="-122"/>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姓  名</a:t>
            </a:r>
          </a:p>
        </p:txBody>
      </p:sp>
      <p:sp>
        <p:nvSpPr>
          <p:cNvPr id="32" name="PA-文本占位符 53">
            <a:extLst>
              <a:ext uri="{FF2B5EF4-FFF2-40B4-BE49-F238E27FC236}">
                <a16:creationId xmlns="" xmlns:a16="http://schemas.microsoft.com/office/drawing/2014/main" id="{749F148F-4172-4F92-BE05-3F2790DCFDF0}"/>
              </a:ext>
            </a:extLst>
          </p:cNvPr>
          <p:cNvSpPr>
            <a:spLocks noGrp="1"/>
          </p:cNvSpPr>
          <p:nvPr>
            <p:ph type="body" sz="quarter" idx="61" hasCustomPrompt="1"/>
            <p:custDataLst>
              <p:tags r:id="rId4"/>
            </p:custDataLst>
          </p:nvPr>
        </p:nvSpPr>
        <p:spPr>
          <a:xfrm>
            <a:off x="9664700" y="2959100"/>
            <a:ext cx="1544407" cy="297838"/>
          </a:xfrm>
          <a:prstGeom prst="rect">
            <a:avLst/>
          </a:prstGeom>
          <a:solidFill>
            <a:schemeClr val="accent1">
              <a:alpha val="7000"/>
            </a:schemeClr>
          </a:solidFill>
          <a:ln w="9525">
            <a:solidFill>
              <a:schemeClr val="accent1"/>
            </a:solidFill>
          </a:ln>
        </p:spPr>
        <p:txBody>
          <a:bodyPr wrap="square" lIns="0" tIns="0" rIns="0" bIns="54000" rtlCol="0" anchor="ctr" anchorCtr="0">
            <a:noAutofit/>
          </a:bodyPr>
          <a:lstStyle>
            <a:lvl1pPr marL="0" indent="0" algn="ctr">
              <a:lnSpc>
                <a:spcPct val="130000"/>
              </a:lnSpc>
              <a:buFontTx/>
              <a:buNone/>
              <a:defRPr lang="zh-CN" altLang="en-US" sz="2000" spc="100" smtClean="0">
                <a:solidFill>
                  <a:schemeClr val="tx1">
                    <a:lumMod val="75000"/>
                    <a:lumOff val="25000"/>
                  </a:schemeClr>
                </a:solidFill>
                <a:latin typeface="+mj-ea"/>
                <a:ea typeface="+mj-ea"/>
                <a:cs typeface="阿里巴巴普惠体 R" panose="00020600040101010101" pitchFamily="18" charset="-122"/>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姓  名</a:t>
            </a:r>
          </a:p>
        </p:txBody>
      </p:sp>
      <p:sp>
        <p:nvSpPr>
          <p:cNvPr id="34" name="PA-文本占位符 53">
            <a:extLst>
              <a:ext uri="{FF2B5EF4-FFF2-40B4-BE49-F238E27FC236}">
                <a16:creationId xmlns="" xmlns:a16="http://schemas.microsoft.com/office/drawing/2014/main" id="{D5BFC2EA-D138-498E-A44F-3AF5370537B9}"/>
              </a:ext>
            </a:extLst>
          </p:cNvPr>
          <p:cNvSpPr>
            <a:spLocks noGrp="1"/>
          </p:cNvSpPr>
          <p:nvPr>
            <p:ph type="body" sz="quarter" idx="62" hasCustomPrompt="1"/>
            <p:custDataLst>
              <p:tags r:id="rId5"/>
            </p:custDataLst>
          </p:nvPr>
        </p:nvSpPr>
        <p:spPr>
          <a:xfrm>
            <a:off x="990600" y="5295900"/>
            <a:ext cx="1544407" cy="297838"/>
          </a:xfrm>
          <a:prstGeom prst="rect">
            <a:avLst/>
          </a:prstGeom>
          <a:solidFill>
            <a:schemeClr val="accent1">
              <a:alpha val="7000"/>
            </a:schemeClr>
          </a:solidFill>
          <a:ln w="9525">
            <a:solidFill>
              <a:schemeClr val="accent1"/>
            </a:solidFill>
          </a:ln>
        </p:spPr>
        <p:txBody>
          <a:bodyPr wrap="square" lIns="0" tIns="0" rIns="0" bIns="54000" rtlCol="0" anchor="ctr" anchorCtr="0">
            <a:noAutofit/>
          </a:bodyPr>
          <a:lstStyle>
            <a:lvl1pPr marL="0" indent="0" algn="ctr">
              <a:lnSpc>
                <a:spcPct val="130000"/>
              </a:lnSpc>
              <a:buFontTx/>
              <a:buNone/>
              <a:defRPr lang="zh-CN" altLang="en-US" sz="2000" spc="100" smtClean="0">
                <a:solidFill>
                  <a:schemeClr val="tx1">
                    <a:lumMod val="75000"/>
                    <a:lumOff val="25000"/>
                  </a:schemeClr>
                </a:solidFill>
                <a:latin typeface="+mj-ea"/>
                <a:ea typeface="+mj-ea"/>
                <a:cs typeface="阿里巴巴普惠体 R" panose="00020600040101010101" pitchFamily="18" charset="-122"/>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姓  名</a:t>
            </a:r>
          </a:p>
        </p:txBody>
      </p:sp>
      <p:sp>
        <p:nvSpPr>
          <p:cNvPr id="37" name="PA-文本占位符 53">
            <a:extLst>
              <a:ext uri="{FF2B5EF4-FFF2-40B4-BE49-F238E27FC236}">
                <a16:creationId xmlns="" xmlns:a16="http://schemas.microsoft.com/office/drawing/2014/main" id="{31775056-2B2D-4F66-A996-9EE4FB9C62E2}"/>
              </a:ext>
            </a:extLst>
          </p:cNvPr>
          <p:cNvSpPr>
            <a:spLocks noGrp="1"/>
          </p:cNvSpPr>
          <p:nvPr>
            <p:ph type="body" sz="quarter" idx="63" hasCustomPrompt="1"/>
            <p:custDataLst>
              <p:tags r:id="rId6"/>
            </p:custDataLst>
          </p:nvPr>
        </p:nvSpPr>
        <p:spPr>
          <a:xfrm>
            <a:off x="3873500" y="5295900"/>
            <a:ext cx="1544407" cy="297838"/>
          </a:xfrm>
          <a:prstGeom prst="rect">
            <a:avLst/>
          </a:prstGeom>
          <a:solidFill>
            <a:schemeClr val="accent1">
              <a:alpha val="7000"/>
            </a:schemeClr>
          </a:solidFill>
          <a:ln w="9525">
            <a:solidFill>
              <a:schemeClr val="accent1"/>
            </a:solidFill>
          </a:ln>
        </p:spPr>
        <p:txBody>
          <a:bodyPr wrap="square" lIns="0" tIns="0" rIns="0" bIns="54000" rtlCol="0" anchor="ctr" anchorCtr="0">
            <a:noAutofit/>
          </a:bodyPr>
          <a:lstStyle>
            <a:lvl1pPr marL="0" indent="0" algn="ctr">
              <a:lnSpc>
                <a:spcPct val="130000"/>
              </a:lnSpc>
              <a:buFontTx/>
              <a:buNone/>
              <a:defRPr lang="zh-CN" altLang="en-US" sz="2000" spc="100" smtClean="0">
                <a:solidFill>
                  <a:schemeClr val="tx1">
                    <a:lumMod val="75000"/>
                    <a:lumOff val="25000"/>
                  </a:schemeClr>
                </a:solidFill>
                <a:latin typeface="+mj-ea"/>
                <a:ea typeface="+mj-ea"/>
                <a:cs typeface="阿里巴巴普惠体 R" panose="00020600040101010101" pitchFamily="18" charset="-122"/>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姓  名</a:t>
            </a:r>
          </a:p>
        </p:txBody>
      </p:sp>
      <p:sp>
        <p:nvSpPr>
          <p:cNvPr id="55" name="PA-文本占位符 53">
            <a:extLst>
              <a:ext uri="{FF2B5EF4-FFF2-40B4-BE49-F238E27FC236}">
                <a16:creationId xmlns="" xmlns:a16="http://schemas.microsoft.com/office/drawing/2014/main" id="{DE34C4BB-692A-4F9A-A904-E304175A8D72}"/>
              </a:ext>
            </a:extLst>
          </p:cNvPr>
          <p:cNvSpPr>
            <a:spLocks noGrp="1"/>
          </p:cNvSpPr>
          <p:nvPr>
            <p:ph type="body" sz="quarter" idx="65" hasCustomPrompt="1"/>
            <p:custDataLst>
              <p:tags r:id="rId7"/>
            </p:custDataLst>
          </p:nvPr>
        </p:nvSpPr>
        <p:spPr>
          <a:xfrm>
            <a:off x="6769100" y="5295900"/>
            <a:ext cx="1544407" cy="297838"/>
          </a:xfrm>
          <a:prstGeom prst="rect">
            <a:avLst/>
          </a:prstGeom>
          <a:solidFill>
            <a:schemeClr val="accent1">
              <a:alpha val="7000"/>
            </a:schemeClr>
          </a:solidFill>
          <a:ln w="9525">
            <a:solidFill>
              <a:schemeClr val="accent1"/>
            </a:solidFill>
          </a:ln>
        </p:spPr>
        <p:txBody>
          <a:bodyPr wrap="square" lIns="0" tIns="0" rIns="0" bIns="54000" rtlCol="0" anchor="ctr" anchorCtr="0">
            <a:noAutofit/>
          </a:bodyPr>
          <a:lstStyle>
            <a:lvl1pPr marL="0" indent="0" algn="ctr">
              <a:lnSpc>
                <a:spcPct val="130000"/>
              </a:lnSpc>
              <a:buFontTx/>
              <a:buNone/>
              <a:defRPr lang="zh-CN" altLang="en-US" sz="2000" spc="100" smtClean="0">
                <a:solidFill>
                  <a:schemeClr val="tx1">
                    <a:lumMod val="75000"/>
                    <a:lumOff val="25000"/>
                  </a:schemeClr>
                </a:solidFill>
                <a:latin typeface="+mj-ea"/>
                <a:ea typeface="+mj-ea"/>
                <a:cs typeface="阿里巴巴普惠体 R" panose="00020600040101010101" pitchFamily="18" charset="-122"/>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姓  名</a:t>
            </a:r>
          </a:p>
        </p:txBody>
      </p:sp>
      <p:sp>
        <p:nvSpPr>
          <p:cNvPr id="56" name="PA-文本占位符 53">
            <a:extLst>
              <a:ext uri="{FF2B5EF4-FFF2-40B4-BE49-F238E27FC236}">
                <a16:creationId xmlns="" xmlns:a16="http://schemas.microsoft.com/office/drawing/2014/main" id="{A37A68B5-B546-4DA8-8976-6A4C1C49673E}"/>
              </a:ext>
            </a:extLst>
          </p:cNvPr>
          <p:cNvSpPr>
            <a:spLocks noGrp="1"/>
          </p:cNvSpPr>
          <p:nvPr>
            <p:ph type="body" sz="quarter" idx="66" hasCustomPrompt="1"/>
            <p:custDataLst>
              <p:tags r:id="rId8"/>
            </p:custDataLst>
          </p:nvPr>
        </p:nvSpPr>
        <p:spPr>
          <a:xfrm>
            <a:off x="9664700" y="5295900"/>
            <a:ext cx="1544407" cy="297838"/>
          </a:xfrm>
          <a:prstGeom prst="rect">
            <a:avLst/>
          </a:prstGeom>
          <a:solidFill>
            <a:schemeClr val="accent1">
              <a:alpha val="7000"/>
            </a:schemeClr>
          </a:solidFill>
          <a:ln w="9525">
            <a:solidFill>
              <a:schemeClr val="accent1"/>
            </a:solidFill>
          </a:ln>
        </p:spPr>
        <p:txBody>
          <a:bodyPr wrap="square" lIns="0" tIns="0" rIns="0" bIns="54000" rtlCol="0" anchor="ctr" anchorCtr="0">
            <a:noAutofit/>
          </a:bodyPr>
          <a:lstStyle>
            <a:lvl1pPr marL="0" indent="0" algn="ctr">
              <a:lnSpc>
                <a:spcPct val="130000"/>
              </a:lnSpc>
              <a:buFontTx/>
              <a:buNone/>
              <a:defRPr lang="zh-CN" altLang="en-US" sz="2000" spc="100" smtClean="0">
                <a:solidFill>
                  <a:schemeClr val="tx1">
                    <a:lumMod val="75000"/>
                    <a:lumOff val="25000"/>
                  </a:schemeClr>
                </a:solidFill>
                <a:latin typeface="+mj-ea"/>
                <a:ea typeface="+mj-ea"/>
                <a:cs typeface="阿里巴巴普惠体 R" panose="00020600040101010101" pitchFamily="18" charset="-122"/>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姓  名</a:t>
            </a:r>
          </a:p>
        </p:txBody>
      </p:sp>
    </p:spTree>
    <p:extLst>
      <p:ext uri="{BB962C8B-B14F-4D97-AF65-F5344CB8AC3E}">
        <p14:creationId xmlns:p14="http://schemas.microsoft.com/office/powerpoint/2010/main" xmlns="" val="2355245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团队介绍3">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C28A0EA0-2F3F-4E65-8040-81DBD8EEA812}"/>
              </a:ext>
            </a:extLst>
          </p:cNvPr>
          <p:cNvPicPr>
            <a:picLocks noChangeAspect="1"/>
          </p:cNvPicPr>
          <p:nvPr userDrawn="1"/>
        </p:nvPicPr>
        <p:blipFill>
          <a:blip r:embed="rId2" cstate="print"/>
          <a:stretch>
            <a:fillRect/>
          </a:stretch>
        </p:blipFill>
        <p:spPr>
          <a:xfrm>
            <a:off x="0" y="1"/>
            <a:ext cx="12192000" cy="6857999"/>
          </a:xfrm>
          <a:prstGeom prst="rect">
            <a:avLst/>
          </a:prstGeom>
          <a:pattFill prst="wdUpDiag">
            <a:fgClr>
              <a:srgbClr val="F7F7F7"/>
            </a:fgClr>
            <a:bgClr>
              <a:schemeClr val="bg1"/>
            </a:bgClr>
          </a:pattFill>
        </p:spPr>
      </p:pic>
      <p:pic>
        <p:nvPicPr>
          <p:cNvPr id="4" name="图片 3">
            <a:extLst>
              <a:ext uri="{FF2B5EF4-FFF2-40B4-BE49-F238E27FC236}">
                <a16:creationId xmlns="" xmlns:a16="http://schemas.microsoft.com/office/drawing/2014/main" id="{D8AF8E31-BAE1-4494-A91E-13377B2CF942}"/>
              </a:ext>
            </a:extLst>
          </p:cNvPr>
          <p:cNvPicPr>
            <a:picLocks noChangeAspect="1"/>
          </p:cNvPicPr>
          <p:nvPr userDrawn="1"/>
        </p:nvPicPr>
        <p:blipFill>
          <a:blip r:embed="rId2" cstate="print"/>
          <a:stretch>
            <a:fillRect/>
          </a:stretch>
        </p:blipFill>
        <p:spPr>
          <a:xfrm>
            <a:off x="0" y="1"/>
            <a:ext cx="12192000" cy="6857999"/>
          </a:xfrm>
          <a:prstGeom prst="rect">
            <a:avLst/>
          </a:prstGeom>
          <a:solidFill>
            <a:schemeClr val="bg1">
              <a:alpha val="50000"/>
            </a:schemeClr>
          </a:solidFill>
        </p:spPr>
      </p:pic>
      <p:sp>
        <p:nvSpPr>
          <p:cNvPr id="21" name="文本框 20">
            <a:extLst>
              <a:ext uri="{FF2B5EF4-FFF2-40B4-BE49-F238E27FC236}">
                <a16:creationId xmlns="" xmlns:a16="http://schemas.microsoft.com/office/drawing/2014/main" id="{E74017CE-18EC-4DFD-BB05-6295DCBB639D}"/>
              </a:ext>
            </a:extLst>
          </p:cNvPr>
          <p:cNvSpPr txBox="1"/>
          <p:nvPr userDrawn="1"/>
        </p:nvSpPr>
        <p:spPr>
          <a:xfrm>
            <a:off x="10160731"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3" name="直接连接符 22">
            <a:extLst>
              <a:ext uri="{FF2B5EF4-FFF2-40B4-BE49-F238E27FC236}">
                <a16:creationId xmlns="" xmlns:a16="http://schemas.microsoft.com/office/drawing/2014/main" id="{A92CAABD-ECB9-4A70-AE27-26C995AFBE34}"/>
              </a:ext>
            </a:extLst>
          </p:cNvPr>
          <p:cNvCxnSpPr>
            <a:cxnSpLocks/>
          </p:cNvCxnSpPr>
          <p:nvPr userDrawn="1"/>
        </p:nvCxnSpPr>
        <p:spPr>
          <a:xfrm>
            <a:off x="571500"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图片占位符 64">
            <a:extLst>
              <a:ext uri="{FF2B5EF4-FFF2-40B4-BE49-F238E27FC236}">
                <a16:creationId xmlns="" xmlns:a16="http://schemas.microsoft.com/office/drawing/2014/main" id="{C3ABCB12-B786-44D9-8300-9E0354AF29FF}"/>
              </a:ext>
            </a:extLst>
          </p:cNvPr>
          <p:cNvSpPr>
            <a:spLocks noGrp="1"/>
          </p:cNvSpPr>
          <p:nvPr>
            <p:ph type="pic" sz="quarter" idx="10"/>
          </p:nvPr>
        </p:nvSpPr>
        <p:spPr>
          <a:xfrm>
            <a:off x="1258298" y="1606744"/>
            <a:ext cx="1767682" cy="1767682"/>
          </a:xfrm>
          <a:custGeom>
            <a:avLst/>
            <a:gdLst>
              <a:gd name="connsiteX0" fmla="*/ 883841 w 1767682"/>
              <a:gd name="connsiteY0" fmla="*/ 0 h 1767682"/>
              <a:gd name="connsiteX1" fmla="*/ 1767682 w 1767682"/>
              <a:gd name="connsiteY1" fmla="*/ 883841 h 1767682"/>
              <a:gd name="connsiteX2" fmla="*/ 883841 w 1767682"/>
              <a:gd name="connsiteY2" fmla="*/ 1767682 h 1767682"/>
              <a:gd name="connsiteX3" fmla="*/ 0 w 1767682"/>
              <a:gd name="connsiteY3" fmla="*/ 883841 h 1767682"/>
              <a:gd name="connsiteX4" fmla="*/ 883841 w 1767682"/>
              <a:gd name="connsiteY4" fmla="*/ 0 h 1767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682" h="1767682">
                <a:moveTo>
                  <a:pt x="883841" y="0"/>
                </a:moveTo>
                <a:cubicBezTo>
                  <a:pt x="1371973" y="0"/>
                  <a:pt x="1767682" y="395710"/>
                  <a:pt x="1767682" y="883841"/>
                </a:cubicBezTo>
                <a:cubicBezTo>
                  <a:pt x="1767682" y="1371973"/>
                  <a:pt x="1371973" y="1767682"/>
                  <a:pt x="883841" y="1767682"/>
                </a:cubicBezTo>
                <a:cubicBezTo>
                  <a:pt x="395709" y="1767682"/>
                  <a:pt x="0" y="1371973"/>
                  <a:pt x="0" y="883841"/>
                </a:cubicBezTo>
                <a:cubicBezTo>
                  <a:pt x="0" y="395710"/>
                  <a:pt x="395709" y="0"/>
                  <a:pt x="883841" y="0"/>
                </a:cubicBezTo>
                <a:close/>
              </a:path>
            </a:pathLst>
          </a:custGeom>
          <a:solidFill>
            <a:schemeClr val="bg1"/>
          </a:solidFill>
          <a:ln w="12700">
            <a:solidFill>
              <a:schemeClr val="accent1"/>
            </a:solidFill>
            <a:miter lim="800000"/>
          </a:ln>
          <a:effectLst/>
        </p:spPr>
        <p:txBody>
          <a:bodyPr vert="horz" wrap="square" lIns="288000" tIns="180000" rIns="288000" bIns="45720" rtlCol="0" anchor="t" anchorCtr="0">
            <a:noAutofit/>
          </a:bodyPr>
          <a:lstStyle>
            <a:lvl1pPr marL="0" indent="0" algn="ctr">
              <a:buNone/>
              <a:defRPr lang="zh-CN" altLang="en-US" sz="2000"/>
            </a:lvl1pPr>
          </a:lstStyle>
          <a:p>
            <a:pPr marL="342900" lvl="0" indent="-342900" algn="ctr"/>
            <a:endParaRPr lang="zh-CN" altLang="en-US" dirty="0"/>
          </a:p>
        </p:txBody>
      </p:sp>
      <p:sp>
        <p:nvSpPr>
          <p:cNvPr id="20" name="直角三角形 19">
            <a:extLst>
              <a:ext uri="{FF2B5EF4-FFF2-40B4-BE49-F238E27FC236}">
                <a16:creationId xmlns="" xmlns:a16="http://schemas.microsoft.com/office/drawing/2014/main" id="{BF00DDCB-1DA5-4F77-9F5F-D756C462F912}"/>
              </a:ext>
            </a:extLst>
          </p:cNvPr>
          <p:cNvSpPr/>
          <p:nvPr/>
        </p:nvSpPr>
        <p:spPr>
          <a:xfrm rot="13485323" flipV="1">
            <a:off x="2068772" y="4105743"/>
            <a:ext cx="155148" cy="153550"/>
          </a:xfrm>
          <a:prstGeom prst="rtTriangle">
            <a:avLst/>
          </a:prstGeom>
          <a:gradFill flip="none" rotWithShape="1">
            <a:gsLst>
              <a:gs pos="0">
                <a:schemeClr val="accent1"/>
              </a:gs>
              <a:gs pos="100000">
                <a:schemeClr val="accent1">
                  <a:lumMod val="7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sp>
        <p:nvSpPr>
          <p:cNvPr id="26" name="直角三角形 25">
            <a:extLst>
              <a:ext uri="{FF2B5EF4-FFF2-40B4-BE49-F238E27FC236}">
                <a16:creationId xmlns="" xmlns:a16="http://schemas.microsoft.com/office/drawing/2014/main" id="{9802EBE3-482D-4CFD-83E1-3CD6072331C2}"/>
              </a:ext>
            </a:extLst>
          </p:cNvPr>
          <p:cNvSpPr/>
          <p:nvPr/>
        </p:nvSpPr>
        <p:spPr>
          <a:xfrm rot="13485323" flipV="1">
            <a:off x="4712014" y="4105743"/>
            <a:ext cx="155148" cy="153550"/>
          </a:xfrm>
          <a:prstGeom prst="rtTriangle">
            <a:avLst/>
          </a:prstGeom>
          <a:gradFill flip="none" rotWithShape="1">
            <a:gsLst>
              <a:gs pos="0">
                <a:schemeClr val="accent1"/>
              </a:gs>
              <a:gs pos="100000">
                <a:schemeClr val="accent1">
                  <a:lumMod val="7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sp>
        <p:nvSpPr>
          <p:cNvPr id="37" name="直角三角形 36">
            <a:extLst>
              <a:ext uri="{FF2B5EF4-FFF2-40B4-BE49-F238E27FC236}">
                <a16:creationId xmlns="" xmlns:a16="http://schemas.microsoft.com/office/drawing/2014/main" id="{99B2E6BC-E7B8-4FCB-9292-6B63CA370BF6}"/>
              </a:ext>
            </a:extLst>
          </p:cNvPr>
          <p:cNvSpPr/>
          <p:nvPr/>
        </p:nvSpPr>
        <p:spPr>
          <a:xfrm rot="13485323" flipV="1">
            <a:off x="7355256" y="4105743"/>
            <a:ext cx="155148" cy="153550"/>
          </a:xfrm>
          <a:prstGeom prst="rtTriangle">
            <a:avLst/>
          </a:prstGeom>
          <a:gradFill flip="none" rotWithShape="1">
            <a:gsLst>
              <a:gs pos="0">
                <a:schemeClr val="accent1"/>
              </a:gs>
              <a:gs pos="100000">
                <a:schemeClr val="accent1">
                  <a:lumMod val="7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sp>
        <p:nvSpPr>
          <p:cNvPr id="40" name="直角三角形 39">
            <a:extLst>
              <a:ext uri="{FF2B5EF4-FFF2-40B4-BE49-F238E27FC236}">
                <a16:creationId xmlns="" xmlns:a16="http://schemas.microsoft.com/office/drawing/2014/main" id="{1797112A-85EF-4053-8F62-08A01B82D249}"/>
              </a:ext>
            </a:extLst>
          </p:cNvPr>
          <p:cNvSpPr/>
          <p:nvPr/>
        </p:nvSpPr>
        <p:spPr>
          <a:xfrm rot="13485323" flipV="1">
            <a:off x="9998499" y="4105743"/>
            <a:ext cx="155148" cy="153550"/>
          </a:xfrm>
          <a:prstGeom prst="rtTriangle">
            <a:avLst/>
          </a:prstGeom>
          <a:gradFill flip="none" rotWithShape="1">
            <a:gsLst>
              <a:gs pos="0">
                <a:schemeClr val="accent1"/>
              </a:gs>
              <a:gs pos="100000">
                <a:schemeClr val="accent1">
                  <a:lumMod val="7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sp>
        <p:nvSpPr>
          <p:cNvPr id="28" name="图片占位符 64">
            <a:extLst>
              <a:ext uri="{FF2B5EF4-FFF2-40B4-BE49-F238E27FC236}">
                <a16:creationId xmlns="" xmlns:a16="http://schemas.microsoft.com/office/drawing/2014/main" id="{208C5968-5F84-4618-98DD-FA3571556760}"/>
              </a:ext>
            </a:extLst>
          </p:cNvPr>
          <p:cNvSpPr>
            <a:spLocks noGrp="1"/>
          </p:cNvSpPr>
          <p:nvPr userDrawn="1">
            <p:ph type="pic" sz="quarter" idx="14"/>
          </p:nvPr>
        </p:nvSpPr>
        <p:spPr>
          <a:xfrm>
            <a:off x="3901540" y="1600200"/>
            <a:ext cx="1767682" cy="1767682"/>
          </a:xfrm>
          <a:custGeom>
            <a:avLst/>
            <a:gdLst>
              <a:gd name="connsiteX0" fmla="*/ 883841 w 1767682"/>
              <a:gd name="connsiteY0" fmla="*/ 0 h 1767682"/>
              <a:gd name="connsiteX1" fmla="*/ 1767682 w 1767682"/>
              <a:gd name="connsiteY1" fmla="*/ 883841 h 1767682"/>
              <a:gd name="connsiteX2" fmla="*/ 883841 w 1767682"/>
              <a:gd name="connsiteY2" fmla="*/ 1767682 h 1767682"/>
              <a:gd name="connsiteX3" fmla="*/ 0 w 1767682"/>
              <a:gd name="connsiteY3" fmla="*/ 883841 h 1767682"/>
              <a:gd name="connsiteX4" fmla="*/ 883841 w 1767682"/>
              <a:gd name="connsiteY4" fmla="*/ 0 h 1767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682" h="1767682">
                <a:moveTo>
                  <a:pt x="883841" y="0"/>
                </a:moveTo>
                <a:cubicBezTo>
                  <a:pt x="1371973" y="0"/>
                  <a:pt x="1767682" y="395710"/>
                  <a:pt x="1767682" y="883841"/>
                </a:cubicBezTo>
                <a:cubicBezTo>
                  <a:pt x="1767682" y="1371973"/>
                  <a:pt x="1371973" y="1767682"/>
                  <a:pt x="883841" y="1767682"/>
                </a:cubicBezTo>
                <a:cubicBezTo>
                  <a:pt x="395709" y="1767682"/>
                  <a:pt x="0" y="1371973"/>
                  <a:pt x="0" y="883841"/>
                </a:cubicBezTo>
                <a:cubicBezTo>
                  <a:pt x="0" y="395710"/>
                  <a:pt x="395709" y="0"/>
                  <a:pt x="883841" y="0"/>
                </a:cubicBezTo>
                <a:close/>
              </a:path>
            </a:pathLst>
          </a:custGeom>
          <a:solidFill>
            <a:schemeClr val="bg1"/>
          </a:solidFill>
          <a:ln w="12700">
            <a:solidFill>
              <a:schemeClr val="accent1"/>
            </a:solidFill>
            <a:miter lim="800000"/>
          </a:ln>
          <a:effectLst/>
        </p:spPr>
        <p:txBody>
          <a:bodyPr vert="horz" wrap="square" lIns="288000" tIns="180000" rIns="288000" bIns="45720" rtlCol="0" anchor="t" anchorCtr="0">
            <a:noAutofit/>
          </a:bodyPr>
          <a:lstStyle>
            <a:lvl1pPr marL="0" indent="0" algn="ctr">
              <a:buNone/>
              <a:defRPr lang="zh-CN" altLang="en-US" sz="2000"/>
            </a:lvl1pPr>
          </a:lstStyle>
          <a:p>
            <a:pPr marL="342900" lvl="0" indent="-342900" algn="ctr"/>
            <a:endParaRPr lang="zh-CN" altLang="en-US" dirty="0"/>
          </a:p>
        </p:txBody>
      </p:sp>
      <p:sp>
        <p:nvSpPr>
          <p:cNvPr id="29" name="图片占位符 64">
            <a:extLst>
              <a:ext uri="{FF2B5EF4-FFF2-40B4-BE49-F238E27FC236}">
                <a16:creationId xmlns="" xmlns:a16="http://schemas.microsoft.com/office/drawing/2014/main" id="{369394C0-8BF1-40DC-B615-7FB2223430D2}"/>
              </a:ext>
            </a:extLst>
          </p:cNvPr>
          <p:cNvSpPr>
            <a:spLocks noGrp="1"/>
          </p:cNvSpPr>
          <p:nvPr userDrawn="1">
            <p:ph type="pic" sz="quarter" idx="15"/>
          </p:nvPr>
        </p:nvSpPr>
        <p:spPr>
          <a:xfrm>
            <a:off x="9188025" y="1600200"/>
            <a:ext cx="1767682" cy="1767682"/>
          </a:xfrm>
          <a:custGeom>
            <a:avLst/>
            <a:gdLst>
              <a:gd name="connsiteX0" fmla="*/ 883841 w 1767682"/>
              <a:gd name="connsiteY0" fmla="*/ 0 h 1767682"/>
              <a:gd name="connsiteX1" fmla="*/ 1767682 w 1767682"/>
              <a:gd name="connsiteY1" fmla="*/ 883841 h 1767682"/>
              <a:gd name="connsiteX2" fmla="*/ 883841 w 1767682"/>
              <a:gd name="connsiteY2" fmla="*/ 1767682 h 1767682"/>
              <a:gd name="connsiteX3" fmla="*/ 0 w 1767682"/>
              <a:gd name="connsiteY3" fmla="*/ 883841 h 1767682"/>
              <a:gd name="connsiteX4" fmla="*/ 883841 w 1767682"/>
              <a:gd name="connsiteY4" fmla="*/ 0 h 1767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682" h="1767682">
                <a:moveTo>
                  <a:pt x="883841" y="0"/>
                </a:moveTo>
                <a:cubicBezTo>
                  <a:pt x="1371973" y="0"/>
                  <a:pt x="1767682" y="395710"/>
                  <a:pt x="1767682" y="883841"/>
                </a:cubicBezTo>
                <a:cubicBezTo>
                  <a:pt x="1767682" y="1371973"/>
                  <a:pt x="1371973" y="1767682"/>
                  <a:pt x="883841" y="1767682"/>
                </a:cubicBezTo>
                <a:cubicBezTo>
                  <a:pt x="395709" y="1767682"/>
                  <a:pt x="0" y="1371973"/>
                  <a:pt x="0" y="883841"/>
                </a:cubicBezTo>
                <a:cubicBezTo>
                  <a:pt x="0" y="395710"/>
                  <a:pt x="395709" y="0"/>
                  <a:pt x="883841" y="0"/>
                </a:cubicBezTo>
                <a:close/>
              </a:path>
            </a:pathLst>
          </a:custGeom>
          <a:solidFill>
            <a:schemeClr val="bg1"/>
          </a:solidFill>
          <a:ln w="12700">
            <a:solidFill>
              <a:schemeClr val="accent1"/>
            </a:solidFill>
            <a:miter lim="800000"/>
          </a:ln>
          <a:effectLst/>
        </p:spPr>
        <p:txBody>
          <a:bodyPr vert="horz" wrap="square" lIns="288000" tIns="180000" rIns="288000" bIns="45720" rtlCol="0" anchor="t" anchorCtr="0">
            <a:noAutofit/>
          </a:bodyPr>
          <a:lstStyle>
            <a:lvl1pPr marL="0" indent="0" algn="ctr">
              <a:buNone/>
              <a:defRPr lang="zh-CN" altLang="en-US" sz="2000"/>
            </a:lvl1pPr>
          </a:lstStyle>
          <a:p>
            <a:pPr marL="342900" lvl="0" indent="-342900" algn="ctr"/>
            <a:endParaRPr lang="zh-CN" altLang="en-US" dirty="0"/>
          </a:p>
        </p:txBody>
      </p:sp>
      <p:sp>
        <p:nvSpPr>
          <p:cNvPr id="41" name="图片占位符 64">
            <a:extLst>
              <a:ext uri="{FF2B5EF4-FFF2-40B4-BE49-F238E27FC236}">
                <a16:creationId xmlns="" xmlns:a16="http://schemas.microsoft.com/office/drawing/2014/main" id="{88D6A5D5-49EC-41F8-9321-F6BC1C0D3400}"/>
              </a:ext>
            </a:extLst>
          </p:cNvPr>
          <p:cNvSpPr>
            <a:spLocks noGrp="1"/>
          </p:cNvSpPr>
          <p:nvPr userDrawn="1">
            <p:ph type="pic" sz="quarter" idx="16"/>
          </p:nvPr>
        </p:nvSpPr>
        <p:spPr>
          <a:xfrm>
            <a:off x="6544782" y="1600200"/>
            <a:ext cx="1767682" cy="1767682"/>
          </a:xfrm>
          <a:custGeom>
            <a:avLst/>
            <a:gdLst>
              <a:gd name="connsiteX0" fmla="*/ 883841 w 1767682"/>
              <a:gd name="connsiteY0" fmla="*/ 0 h 1767682"/>
              <a:gd name="connsiteX1" fmla="*/ 1767682 w 1767682"/>
              <a:gd name="connsiteY1" fmla="*/ 883841 h 1767682"/>
              <a:gd name="connsiteX2" fmla="*/ 883841 w 1767682"/>
              <a:gd name="connsiteY2" fmla="*/ 1767682 h 1767682"/>
              <a:gd name="connsiteX3" fmla="*/ 0 w 1767682"/>
              <a:gd name="connsiteY3" fmla="*/ 883841 h 1767682"/>
              <a:gd name="connsiteX4" fmla="*/ 883841 w 1767682"/>
              <a:gd name="connsiteY4" fmla="*/ 0 h 1767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682" h="1767682">
                <a:moveTo>
                  <a:pt x="883841" y="0"/>
                </a:moveTo>
                <a:cubicBezTo>
                  <a:pt x="1371973" y="0"/>
                  <a:pt x="1767682" y="395710"/>
                  <a:pt x="1767682" y="883841"/>
                </a:cubicBezTo>
                <a:cubicBezTo>
                  <a:pt x="1767682" y="1371973"/>
                  <a:pt x="1371973" y="1767682"/>
                  <a:pt x="883841" y="1767682"/>
                </a:cubicBezTo>
                <a:cubicBezTo>
                  <a:pt x="395709" y="1767682"/>
                  <a:pt x="0" y="1371973"/>
                  <a:pt x="0" y="883841"/>
                </a:cubicBezTo>
                <a:cubicBezTo>
                  <a:pt x="0" y="395710"/>
                  <a:pt x="395709" y="0"/>
                  <a:pt x="883841" y="0"/>
                </a:cubicBezTo>
                <a:close/>
              </a:path>
            </a:pathLst>
          </a:custGeom>
          <a:solidFill>
            <a:schemeClr val="bg1"/>
          </a:solidFill>
          <a:ln w="12700">
            <a:solidFill>
              <a:schemeClr val="accent1"/>
            </a:solidFill>
            <a:miter lim="800000"/>
          </a:ln>
          <a:effectLst/>
        </p:spPr>
        <p:txBody>
          <a:bodyPr vert="horz" wrap="square" lIns="288000" tIns="180000" rIns="288000" bIns="45720" rtlCol="0" anchor="t" anchorCtr="0">
            <a:noAutofit/>
          </a:bodyPr>
          <a:lstStyle>
            <a:lvl1pPr marL="0" indent="0" algn="ctr">
              <a:buNone/>
              <a:defRPr lang="zh-CN" altLang="en-US" sz="2000"/>
            </a:lvl1pPr>
          </a:lstStyle>
          <a:p>
            <a:pPr marL="342900" lvl="0" indent="-342900" algn="ctr"/>
            <a:endParaRPr lang="zh-CN" altLang="en-US" dirty="0"/>
          </a:p>
        </p:txBody>
      </p:sp>
      <p:cxnSp>
        <p:nvCxnSpPr>
          <p:cNvPr id="2" name="直接连接符 1">
            <a:extLst>
              <a:ext uri="{FF2B5EF4-FFF2-40B4-BE49-F238E27FC236}">
                <a16:creationId xmlns="" xmlns:a16="http://schemas.microsoft.com/office/drawing/2014/main" id="{F22195D5-B739-4B0A-8992-991AB657E3E6}"/>
              </a:ext>
            </a:extLst>
          </p:cNvPr>
          <p:cNvCxnSpPr>
            <a:cxnSpLocks/>
          </p:cNvCxnSpPr>
          <p:nvPr userDrawn="1"/>
        </p:nvCxnSpPr>
        <p:spPr>
          <a:xfrm>
            <a:off x="590055" y="659735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标题 47">
            <a:extLst>
              <a:ext uri="{FF2B5EF4-FFF2-40B4-BE49-F238E27FC236}">
                <a16:creationId xmlns="" xmlns:a16="http://schemas.microsoft.com/office/drawing/2014/main" id="{7578507C-8AF1-40B1-BC78-2C79BCF26640}"/>
              </a:ext>
            </a:extLst>
          </p:cNvPr>
          <p:cNvSpPr>
            <a:spLocks noGrp="1"/>
          </p:cNvSpPr>
          <p:nvPr userDrawn="1">
            <p:ph type="title" hasCustomPrompt="1"/>
          </p:nvPr>
        </p:nvSpPr>
        <p:spPr>
          <a:xfrm>
            <a:off x="1106563" y="289541"/>
            <a:ext cx="7920879" cy="463846"/>
          </a:xfrm>
          <a:prstGeom prst="rect">
            <a:avLst/>
          </a:prstGeom>
          <a:noFill/>
        </p:spPr>
        <p:txBody>
          <a:bodyPr wrap="square" lIns="0" tIns="46800" rIns="0" bIns="46800" rtlCol="0">
            <a:spAutoFit/>
          </a:bodyPr>
          <a:lstStyle>
            <a:lvl1pPr algn="l">
              <a:defRPr lang="zh-CN" altLang="en-US" sz="2400" spc="100" dirty="0">
                <a:gradFill flip="none" rotWithShape="1">
                  <a:gsLst>
                    <a:gs pos="0">
                      <a:schemeClr val="accent1"/>
                    </a:gs>
                    <a:gs pos="100000">
                      <a:schemeClr val="accent1">
                        <a:lumMod val="75000"/>
                      </a:schemeClr>
                    </a:gs>
                  </a:gsLst>
                  <a:lin ang="2700000" scaled="1"/>
                  <a:tileRect/>
                </a:gradFill>
                <a:latin typeface="+mj-ea"/>
                <a:ea typeface="+mj-ea"/>
                <a:cs typeface="+mn-ea"/>
              </a:defRPr>
            </a:lvl1pPr>
          </a:lstStyle>
          <a:p>
            <a:pPr marL="0" lvl="0"/>
            <a:r>
              <a:rPr lang="zh-CN" altLang="en-US" dirty="0"/>
              <a:t>请在此输入标题</a:t>
            </a:r>
          </a:p>
        </p:txBody>
      </p:sp>
      <p:sp>
        <p:nvSpPr>
          <p:cNvPr id="49" name="任意多边形: 形状 48">
            <a:extLst>
              <a:ext uri="{FF2B5EF4-FFF2-40B4-BE49-F238E27FC236}">
                <a16:creationId xmlns="" xmlns:a16="http://schemas.microsoft.com/office/drawing/2014/main" id="{1745E86B-64C4-4D82-8C82-194153015581}"/>
              </a:ext>
            </a:extLst>
          </p:cNvPr>
          <p:cNvSpPr>
            <a:spLocks noChangeAspect="1"/>
          </p:cNvSpPr>
          <p:nvPr userDrawn="1"/>
        </p:nvSpPr>
        <p:spPr bwMode="auto">
          <a:xfrm>
            <a:off x="571499" y="312056"/>
            <a:ext cx="411161" cy="345300"/>
          </a:xfrm>
          <a:custGeom>
            <a:avLst/>
            <a:gdLst>
              <a:gd name="connsiteX0" fmla="*/ 205664 w 411161"/>
              <a:gd name="connsiteY0" fmla="*/ 104276 h 345300"/>
              <a:gd name="connsiteX1" fmla="*/ 110291 w 411161"/>
              <a:gd name="connsiteY1" fmla="*/ 199347 h 345300"/>
              <a:gd name="connsiteX2" fmla="*/ 205664 w 411161"/>
              <a:gd name="connsiteY2" fmla="*/ 294585 h 345300"/>
              <a:gd name="connsiteX3" fmla="*/ 300870 w 411161"/>
              <a:gd name="connsiteY3" fmla="*/ 199347 h 345300"/>
              <a:gd name="connsiteX4" fmla="*/ 205664 w 411161"/>
              <a:gd name="connsiteY4" fmla="*/ 104276 h 345300"/>
              <a:gd name="connsiteX5" fmla="*/ 170465 w 411161"/>
              <a:gd name="connsiteY5" fmla="*/ 22429 h 345300"/>
              <a:gd name="connsiteX6" fmla="*/ 153536 w 411161"/>
              <a:gd name="connsiteY6" fmla="*/ 39334 h 345300"/>
              <a:gd name="connsiteX7" fmla="*/ 153536 w 411161"/>
              <a:gd name="connsiteY7" fmla="*/ 53393 h 345300"/>
              <a:gd name="connsiteX8" fmla="*/ 257793 w 411161"/>
              <a:gd name="connsiteY8" fmla="*/ 53393 h 345300"/>
              <a:gd name="connsiteX9" fmla="*/ 257793 w 411161"/>
              <a:gd name="connsiteY9" fmla="*/ 39334 h 345300"/>
              <a:gd name="connsiteX10" fmla="*/ 240864 w 411161"/>
              <a:gd name="connsiteY10" fmla="*/ 22429 h 345300"/>
              <a:gd name="connsiteX11" fmla="*/ 170465 w 411161"/>
              <a:gd name="connsiteY11" fmla="*/ 0 h 345300"/>
              <a:gd name="connsiteX12" fmla="*/ 240864 w 411161"/>
              <a:gd name="connsiteY12" fmla="*/ 0 h 345300"/>
              <a:gd name="connsiteX13" fmla="*/ 280086 w 411161"/>
              <a:gd name="connsiteY13" fmla="*/ 39334 h 345300"/>
              <a:gd name="connsiteX14" fmla="*/ 280086 w 411161"/>
              <a:gd name="connsiteY14" fmla="*/ 53393 h 345300"/>
              <a:gd name="connsiteX15" fmla="*/ 307910 w 411161"/>
              <a:gd name="connsiteY15" fmla="*/ 53393 h 345300"/>
              <a:gd name="connsiteX16" fmla="*/ 307910 w 411161"/>
              <a:gd name="connsiteY16" fmla="*/ 40673 h 345300"/>
              <a:gd name="connsiteX17" fmla="*/ 313441 w 411161"/>
              <a:gd name="connsiteY17" fmla="*/ 35149 h 345300"/>
              <a:gd name="connsiteX18" fmla="*/ 344785 w 411161"/>
              <a:gd name="connsiteY18" fmla="*/ 35149 h 345300"/>
              <a:gd name="connsiteX19" fmla="*/ 350317 w 411161"/>
              <a:gd name="connsiteY19" fmla="*/ 40673 h 345300"/>
              <a:gd name="connsiteX20" fmla="*/ 350317 w 411161"/>
              <a:gd name="connsiteY20" fmla="*/ 53393 h 345300"/>
              <a:gd name="connsiteX21" fmla="*/ 358362 w 411161"/>
              <a:gd name="connsiteY21" fmla="*/ 53393 h 345300"/>
              <a:gd name="connsiteX22" fmla="*/ 411161 w 411161"/>
              <a:gd name="connsiteY22" fmla="*/ 106285 h 345300"/>
              <a:gd name="connsiteX23" fmla="*/ 411161 w 411161"/>
              <a:gd name="connsiteY23" fmla="*/ 292409 h 345300"/>
              <a:gd name="connsiteX24" fmla="*/ 358362 w 411161"/>
              <a:gd name="connsiteY24" fmla="*/ 345300 h 345300"/>
              <a:gd name="connsiteX25" fmla="*/ 52967 w 411161"/>
              <a:gd name="connsiteY25" fmla="*/ 345300 h 345300"/>
              <a:gd name="connsiteX26" fmla="*/ 0 w 411161"/>
              <a:gd name="connsiteY26" fmla="*/ 292409 h 345300"/>
              <a:gd name="connsiteX27" fmla="*/ 0 w 411161"/>
              <a:gd name="connsiteY27" fmla="*/ 106285 h 345300"/>
              <a:gd name="connsiteX28" fmla="*/ 52967 w 411161"/>
              <a:gd name="connsiteY28" fmla="*/ 53393 h 345300"/>
              <a:gd name="connsiteX29" fmla="*/ 60844 w 411161"/>
              <a:gd name="connsiteY29" fmla="*/ 53393 h 345300"/>
              <a:gd name="connsiteX30" fmla="*/ 60844 w 411161"/>
              <a:gd name="connsiteY30" fmla="*/ 40673 h 345300"/>
              <a:gd name="connsiteX31" fmla="*/ 66543 w 411161"/>
              <a:gd name="connsiteY31" fmla="*/ 35149 h 345300"/>
              <a:gd name="connsiteX32" fmla="*/ 97720 w 411161"/>
              <a:gd name="connsiteY32" fmla="*/ 35149 h 345300"/>
              <a:gd name="connsiteX33" fmla="*/ 103419 w 411161"/>
              <a:gd name="connsiteY33" fmla="*/ 40673 h 345300"/>
              <a:gd name="connsiteX34" fmla="*/ 103419 w 411161"/>
              <a:gd name="connsiteY34" fmla="*/ 53393 h 345300"/>
              <a:gd name="connsiteX35" fmla="*/ 131075 w 411161"/>
              <a:gd name="connsiteY35" fmla="*/ 53393 h 345300"/>
              <a:gd name="connsiteX36" fmla="*/ 131075 w 411161"/>
              <a:gd name="connsiteY36" fmla="*/ 39334 h 345300"/>
              <a:gd name="connsiteX37" fmla="*/ 170465 w 411161"/>
              <a:gd name="connsiteY37" fmla="*/ 0 h 3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161" h="345300">
                <a:moveTo>
                  <a:pt x="205664" y="104276"/>
                </a:moveTo>
                <a:cubicBezTo>
                  <a:pt x="153033" y="104276"/>
                  <a:pt x="110291" y="146790"/>
                  <a:pt x="110291" y="199347"/>
                </a:cubicBezTo>
                <a:cubicBezTo>
                  <a:pt x="110291" y="251903"/>
                  <a:pt x="153033" y="294585"/>
                  <a:pt x="205664" y="294585"/>
                </a:cubicBezTo>
                <a:cubicBezTo>
                  <a:pt x="258296" y="294585"/>
                  <a:pt x="300870" y="251903"/>
                  <a:pt x="300870" y="199347"/>
                </a:cubicBezTo>
                <a:cubicBezTo>
                  <a:pt x="300870" y="146790"/>
                  <a:pt x="258296" y="104276"/>
                  <a:pt x="205664" y="104276"/>
                </a:cubicBezTo>
                <a:close/>
                <a:moveTo>
                  <a:pt x="170465" y="22429"/>
                </a:moveTo>
                <a:cubicBezTo>
                  <a:pt x="161079" y="22429"/>
                  <a:pt x="153536" y="29961"/>
                  <a:pt x="153536" y="39334"/>
                </a:cubicBezTo>
                <a:lnTo>
                  <a:pt x="153536" y="53393"/>
                </a:lnTo>
                <a:lnTo>
                  <a:pt x="257793" y="53393"/>
                </a:lnTo>
                <a:lnTo>
                  <a:pt x="257793" y="39334"/>
                </a:lnTo>
                <a:cubicBezTo>
                  <a:pt x="257793" y="29961"/>
                  <a:pt x="250082" y="22429"/>
                  <a:pt x="240864" y="22429"/>
                </a:cubicBezTo>
                <a:close/>
                <a:moveTo>
                  <a:pt x="170465" y="0"/>
                </a:moveTo>
                <a:lnTo>
                  <a:pt x="240864" y="0"/>
                </a:lnTo>
                <a:cubicBezTo>
                  <a:pt x="262486" y="0"/>
                  <a:pt x="280086" y="17575"/>
                  <a:pt x="280086" y="39334"/>
                </a:cubicBezTo>
                <a:lnTo>
                  <a:pt x="280086" y="53393"/>
                </a:lnTo>
                <a:lnTo>
                  <a:pt x="307910" y="53393"/>
                </a:lnTo>
                <a:lnTo>
                  <a:pt x="307910" y="40673"/>
                </a:lnTo>
                <a:cubicBezTo>
                  <a:pt x="307910" y="37660"/>
                  <a:pt x="310424" y="35149"/>
                  <a:pt x="313441" y="35149"/>
                </a:cubicBezTo>
                <a:lnTo>
                  <a:pt x="344785" y="35149"/>
                </a:lnTo>
                <a:cubicBezTo>
                  <a:pt x="347802" y="35149"/>
                  <a:pt x="350317" y="37660"/>
                  <a:pt x="350317" y="40673"/>
                </a:cubicBezTo>
                <a:lnTo>
                  <a:pt x="350317" y="53393"/>
                </a:lnTo>
                <a:lnTo>
                  <a:pt x="358362" y="53393"/>
                </a:lnTo>
                <a:cubicBezTo>
                  <a:pt x="387527" y="53393"/>
                  <a:pt x="411161" y="76994"/>
                  <a:pt x="411161" y="106285"/>
                </a:cubicBezTo>
                <a:lnTo>
                  <a:pt x="411161" y="292409"/>
                </a:lnTo>
                <a:cubicBezTo>
                  <a:pt x="411161" y="321700"/>
                  <a:pt x="387527" y="345300"/>
                  <a:pt x="358362" y="345300"/>
                </a:cubicBezTo>
                <a:lnTo>
                  <a:pt x="52967" y="345300"/>
                </a:lnTo>
                <a:cubicBezTo>
                  <a:pt x="23634" y="345300"/>
                  <a:pt x="0" y="321700"/>
                  <a:pt x="0" y="292409"/>
                </a:cubicBezTo>
                <a:lnTo>
                  <a:pt x="0" y="106285"/>
                </a:lnTo>
                <a:cubicBezTo>
                  <a:pt x="0" y="76994"/>
                  <a:pt x="23634" y="53393"/>
                  <a:pt x="52967" y="53393"/>
                </a:cubicBezTo>
                <a:lnTo>
                  <a:pt x="60844" y="53393"/>
                </a:lnTo>
                <a:lnTo>
                  <a:pt x="60844" y="40673"/>
                </a:lnTo>
                <a:cubicBezTo>
                  <a:pt x="60844" y="37660"/>
                  <a:pt x="63359" y="35149"/>
                  <a:pt x="66543" y="35149"/>
                </a:cubicBezTo>
                <a:lnTo>
                  <a:pt x="97720" y="35149"/>
                </a:lnTo>
                <a:cubicBezTo>
                  <a:pt x="100905" y="35149"/>
                  <a:pt x="103419" y="37660"/>
                  <a:pt x="103419" y="40673"/>
                </a:cubicBezTo>
                <a:lnTo>
                  <a:pt x="103419" y="53393"/>
                </a:lnTo>
                <a:lnTo>
                  <a:pt x="131075" y="53393"/>
                </a:lnTo>
                <a:lnTo>
                  <a:pt x="131075" y="39334"/>
                </a:lnTo>
                <a:cubicBezTo>
                  <a:pt x="131075" y="17575"/>
                  <a:pt x="148675" y="0"/>
                  <a:pt x="170465" y="0"/>
                </a:cubicBezTo>
                <a:close/>
              </a:path>
            </a:pathLst>
          </a:custGeom>
          <a:solidFill>
            <a:schemeClr val="accent1"/>
          </a:solidFill>
          <a:ln>
            <a:noFill/>
          </a:ln>
        </p:spPr>
        <p:txBody>
          <a:bodyPr wrap="square">
            <a:noAutofit/>
          </a:bodyPr>
          <a:lstStyle/>
          <a:p>
            <a:endParaRPr lang="zh-CN" altLang="en-US" dirty="0"/>
          </a:p>
        </p:txBody>
      </p:sp>
      <p:grpSp>
        <p:nvGrpSpPr>
          <p:cNvPr id="50" name="组合 49">
            <a:extLst>
              <a:ext uri="{FF2B5EF4-FFF2-40B4-BE49-F238E27FC236}">
                <a16:creationId xmlns="" xmlns:a16="http://schemas.microsoft.com/office/drawing/2014/main" id="{A239BD87-AB05-4D42-A3FB-401D2A945DA8}"/>
              </a:ext>
            </a:extLst>
          </p:cNvPr>
          <p:cNvGrpSpPr/>
          <p:nvPr userDrawn="1"/>
        </p:nvGrpSpPr>
        <p:grpSpPr>
          <a:xfrm>
            <a:off x="9913739" y="285047"/>
            <a:ext cx="1721389" cy="383935"/>
            <a:chOff x="9913739" y="292190"/>
            <a:chExt cx="1721389" cy="383935"/>
          </a:xfrm>
        </p:grpSpPr>
        <p:pic>
          <p:nvPicPr>
            <p:cNvPr id="51" name="图片 50">
              <a:extLst>
                <a:ext uri="{FF2B5EF4-FFF2-40B4-BE49-F238E27FC236}">
                  <a16:creationId xmlns="" xmlns:a16="http://schemas.microsoft.com/office/drawing/2014/main" id="{729B66FE-EC53-42DC-8C99-3C87BAEBD27D}"/>
                </a:ext>
              </a:extLst>
            </p:cNvPr>
            <p:cNvPicPr>
              <a:picLocks/>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92190"/>
              <a:ext cx="1386228" cy="383935"/>
            </a:xfrm>
            <a:prstGeom prst="rect">
              <a:avLst/>
            </a:prstGeom>
          </p:spPr>
        </p:pic>
        <p:pic>
          <p:nvPicPr>
            <p:cNvPr id="52" name="图片 51" descr="图片包含 游戏机&#10;&#10;描述已自动生成">
              <a:extLst>
                <a:ext uri="{FF2B5EF4-FFF2-40B4-BE49-F238E27FC236}">
                  <a16:creationId xmlns="" xmlns:a16="http://schemas.microsoft.com/office/drawing/2014/main" id="{F0B4BF21-0170-4B54-86A6-27ED07E5B710}"/>
                </a:ext>
              </a:extLst>
            </p:cNvPr>
            <p:cNvPicPr>
              <a:picLocks/>
            </p:cNvPicPr>
            <p:nvPr userDrawn="1"/>
          </p:nvPicPr>
          <p:blipFill>
            <a:blip r:embed="rId4" cstate="print">
              <a:extLst>
                <a:ext uri="{28A0092B-C50C-407E-A947-70E740481C1C}">
                  <a14:useLocalDpi xmlns:a14="http://schemas.microsoft.com/office/drawing/2010/main" xmlns=""/>
                </a:ext>
              </a:extLst>
            </a:blip>
            <a:stretch>
              <a:fillRect/>
            </a:stretch>
          </p:blipFill>
          <p:spPr>
            <a:xfrm>
              <a:off x="9913739" y="312033"/>
              <a:ext cx="351582" cy="352465"/>
            </a:xfrm>
            <a:prstGeom prst="rect">
              <a:avLst/>
            </a:prstGeom>
          </p:spPr>
        </p:pic>
      </p:grpSp>
      <p:sp>
        <p:nvSpPr>
          <p:cNvPr id="53" name="任意多边形: 形状 52">
            <a:extLst>
              <a:ext uri="{FF2B5EF4-FFF2-40B4-BE49-F238E27FC236}">
                <a16:creationId xmlns="" xmlns:a16="http://schemas.microsoft.com/office/drawing/2014/main" id="{CD04CB60-A8D1-4920-B796-39A393488DB7}"/>
              </a:ext>
            </a:extLst>
          </p:cNvPr>
          <p:cNvSpPr>
            <a:spLocks noChangeAspect="1"/>
          </p:cNvSpPr>
          <p:nvPr userDrawn="1"/>
        </p:nvSpPr>
        <p:spPr bwMode="auto">
          <a:xfrm>
            <a:off x="705591" y="440609"/>
            <a:ext cx="143144" cy="142940"/>
          </a:xfrm>
          <a:custGeom>
            <a:avLst/>
            <a:gdLst>
              <a:gd name="connsiteX0" fmla="*/ 48106 w 143144"/>
              <a:gd name="connsiteY0" fmla="*/ 0 h 142940"/>
              <a:gd name="connsiteX1" fmla="*/ 95039 w 143144"/>
              <a:gd name="connsiteY1" fmla="*/ 0 h 142940"/>
              <a:gd name="connsiteX2" fmla="*/ 100570 w 143144"/>
              <a:gd name="connsiteY2" fmla="*/ 5690 h 142940"/>
              <a:gd name="connsiteX3" fmla="*/ 100570 w 143144"/>
              <a:gd name="connsiteY3" fmla="*/ 42513 h 142940"/>
              <a:gd name="connsiteX4" fmla="*/ 137445 w 143144"/>
              <a:gd name="connsiteY4" fmla="*/ 42346 h 142940"/>
              <a:gd name="connsiteX5" fmla="*/ 142977 w 143144"/>
              <a:gd name="connsiteY5" fmla="*/ 48037 h 142940"/>
              <a:gd name="connsiteX6" fmla="*/ 143144 w 143144"/>
              <a:gd name="connsiteY6" fmla="*/ 94903 h 142940"/>
              <a:gd name="connsiteX7" fmla="*/ 141468 w 143144"/>
              <a:gd name="connsiteY7" fmla="*/ 98752 h 142940"/>
              <a:gd name="connsiteX8" fmla="*/ 137445 w 143144"/>
              <a:gd name="connsiteY8" fmla="*/ 100426 h 142940"/>
              <a:gd name="connsiteX9" fmla="*/ 100570 w 143144"/>
              <a:gd name="connsiteY9" fmla="*/ 100426 h 142940"/>
              <a:gd name="connsiteX10" fmla="*/ 100570 w 143144"/>
              <a:gd name="connsiteY10" fmla="*/ 137417 h 142940"/>
              <a:gd name="connsiteX11" fmla="*/ 95039 w 143144"/>
              <a:gd name="connsiteY11" fmla="*/ 142940 h 142940"/>
              <a:gd name="connsiteX12" fmla="*/ 48106 w 143144"/>
              <a:gd name="connsiteY12" fmla="*/ 142940 h 142940"/>
              <a:gd name="connsiteX13" fmla="*/ 42407 w 143144"/>
              <a:gd name="connsiteY13" fmla="*/ 137417 h 142940"/>
              <a:gd name="connsiteX14" fmla="*/ 42407 w 143144"/>
              <a:gd name="connsiteY14" fmla="*/ 100594 h 142940"/>
              <a:gd name="connsiteX15" fmla="*/ 5532 w 143144"/>
              <a:gd name="connsiteY15" fmla="*/ 100594 h 142940"/>
              <a:gd name="connsiteX16" fmla="*/ 1677 w 143144"/>
              <a:gd name="connsiteY16" fmla="*/ 98920 h 142940"/>
              <a:gd name="connsiteX17" fmla="*/ 0 w 143144"/>
              <a:gd name="connsiteY17" fmla="*/ 95070 h 142940"/>
              <a:gd name="connsiteX18" fmla="*/ 0 w 143144"/>
              <a:gd name="connsiteY18" fmla="*/ 48204 h 142940"/>
              <a:gd name="connsiteX19" fmla="*/ 5532 w 143144"/>
              <a:gd name="connsiteY19" fmla="*/ 42513 h 142940"/>
              <a:gd name="connsiteX20" fmla="*/ 42407 w 143144"/>
              <a:gd name="connsiteY20" fmla="*/ 42513 h 142940"/>
              <a:gd name="connsiteX21" fmla="*/ 42407 w 143144"/>
              <a:gd name="connsiteY21" fmla="*/ 5690 h 142940"/>
              <a:gd name="connsiteX22" fmla="*/ 48106 w 143144"/>
              <a:gd name="connsiteY22" fmla="*/ 0 h 14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144" h="142940">
                <a:moveTo>
                  <a:pt x="48106" y="0"/>
                </a:moveTo>
                <a:lnTo>
                  <a:pt x="95039" y="0"/>
                </a:lnTo>
                <a:cubicBezTo>
                  <a:pt x="98056" y="0"/>
                  <a:pt x="100570" y="2510"/>
                  <a:pt x="100570" y="5690"/>
                </a:cubicBezTo>
                <a:lnTo>
                  <a:pt x="100570" y="42513"/>
                </a:lnTo>
                <a:lnTo>
                  <a:pt x="137445" y="42346"/>
                </a:lnTo>
                <a:cubicBezTo>
                  <a:pt x="140462" y="42346"/>
                  <a:pt x="142977" y="44857"/>
                  <a:pt x="142977" y="48037"/>
                </a:cubicBezTo>
                <a:lnTo>
                  <a:pt x="143144" y="94903"/>
                </a:lnTo>
                <a:cubicBezTo>
                  <a:pt x="143144" y="96409"/>
                  <a:pt x="142474" y="97748"/>
                  <a:pt x="141468" y="98752"/>
                </a:cubicBezTo>
                <a:cubicBezTo>
                  <a:pt x="140462" y="99924"/>
                  <a:pt x="138954" y="100426"/>
                  <a:pt x="137445" y="100426"/>
                </a:cubicBezTo>
                <a:lnTo>
                  <a:pt x="100570" y="100426"/>
                </a:lnTo>
                <a:lnTo>
                  <a:pt x="100570" y="137417"/>
                </a:lnTo>
                <a:cubicBezTo>
                  <a:pt x="100570" y="140429"/>
                  <a:pt x="98056" y="142940"/>
                  <a:pt x="95039" y="142940"/>
                </a:cubicBezTo>
                <a:lnTo>
                  <a:pt x="48106" y="142940"/>
                </a:lnTo>
                <a:cubicBezTo>
                  <a:pt x="44921" y="142940"/>
                  <a:pt x="42407" y="140429"/>
                  <a:pt x="42407" y="137417"/>
                </a:cubicBezTo>
                <a:lnTo>
                  <a:pt x="42407" y="100594"/>
                </a:lnTo>
                <a:lnTo>
                  <a:pt x="5532" y="100594"/>
                </a:lnTo>
                <a:cubicBezTo>
                  <a:pt x="4191" y="100594"/>
                  <a:pt x="2682" y="99924"/>
                  <a:pt x="1677" y="98920"/>
                </a:cubicBezTo>
                <a:cubicBezTo>
                  <a:pt x="671" y="97915"/>
                  <a:pt x="0" y="96409"/>
                  <a:pt x="0" y="95070"/>
                </a:cubicBezTo>
                <a:lnTo>
                  <a:pt x="0" y="48204"/>
                </a:lnTo>
                <a:cubicBezTo>
                  <a:pt x="0" y="45024"/>
                  <a:pt x="2515" y="42513"/>
                  <a:pt x="5532" y="42513"/>
                </a:cubicBezTo>
                <a:lnTo>
                  <a:pt x="42407" y="42513"/>
                </a:lnTo>
                <a:lnTo>
                  <a:pt x="42407" y="5690"/>
                </a:lnTo>
                <a:cubicBezTo>
                  <a:pt x="42407" y="2510"/>
                  <a:pt x="44921" y="0"/>
                  <a:pt x="48106" y="0"/>
                </a:cubicBezTo>
                <a:close/>
              </a:path>
            </a:pathLst>
          </a:custGeom>
          <a:solidFill>
            <a:srgbClr val="C00000"/>
          </a:solidFill>
          <a:ln>
            <a:noFill/>
          </a:ln>
        </p:spPr>
        <p:txBody>
          <a:bodyPr wrap="square">
            <a:noAutofit/>
          </a:bodyPr>
          <a:lstStyle/>
          <a:p>
            <a:endParaRPr lang="zh-CN" altLang="en-US" dirty="0"/>
          </a:p>
        </p:txBody>
      </p:sp>
    </p:spTree>
    <p:extLst>
      <p:ext uri="{BB962C8B-B14F-4D97-AF65-F5344CB8AC3E}">
        <p14:creationId xmlns:p14="http://schemas.microsoft.com/office/powerpoint/2010/main" xmlns="" val="1403409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样机页1">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2F2E0264-D8E6-4F04-963B-D60E14E6623D}"/>
              </a:ext>
            </a:extLst>
          </p:cNvPr>
          <p:cNvPicPr>
            <a:picLocks noChangeAspect="1"/>
          </p:cNvPicPr>
          <p:nvPr userDrawn="1"/>
        </p:nvPicPr>
        <p:blipFill>
          <a:blip r:embed="rId2" cstate="print"/>
          <a:stretch>
            <a:fillRect/>
          </a:stretch>
        </p:blipFill>
        <p:spPr>
          <a:xfrm>
            <a:off x="0" y="1"/>
            <a:ext cx="12192000" cy="6857999"/>
          </a:xfrm>
          <a:prstGeom prst="rect">
            <a:avLst/>
          </a:prstGeom>
          <a:pattFill prst="wdUpDiag">
            <a:fgClr>
              <a:srgbClr val="F7F7F7"/>
            </a:fgClr>
            <a:bgClr>
              <a:schemeClr val="bg1"/>
            </a:bgClr>
          </a:pattFill>
        </p:spPr>
      </p:pic>
      <p:sp>
        <p:nvSpPr>
          <p:cNvPr id="2" name="椭圆 1">
            <a:extLst>
              <a:ext uri="{FF2B5EF4-FFF2-40B4-BE49-F238E27FC236}">
                <a16:creationId xmlns="" xmlns:a16="http://schemas.microsoft.com/office/drawing/2014/main" id="{A14F9F3B-172A-4BEF-93AB-B7A4DDF352FF}"/>
              </a:ext>
            </a:extLst>
          </p:cNvPr>
          <p:cNvSpPr/>
          <p:nvPr userDrawn="1"/>
        </p:nvSpPr>
        <p:spPr>
          <a:xfrm>
            <a:off x="4182451" y="5177520"/>
            <a:ext cx="3319741" cy="593766"/>
          </a:xfrm>
          <a:prstGeom prst="ellipse">
            <a:avLst/>
          </a:prstGeom>
          <a:gradFill flip="none" rotWithShape="1">
            <a:gsLst>
              <a:gs pos="0">
                <a:schemeClr val="accent1">
                  <a:alpha val="0"/>
                </a:schemeClr>
              </a:gs>
              <a:gs pos="100000">
                <a:schemeClr val="accent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 xmlns:a16="http://schemas.microsoft.com/office/drawing/2014/main" id="{04546228-ACF1-41B6-8CF5-2D36C476E480}"/>
              </a:ext>
            </a:extLst>
          </p:cNvPr>
          <p:cNvPicPr>
            <a:picLocks noChangeAspect="1"/>
          </p:cNvPicPr>
          <p:nvPr userDrawn="1"/>
        </p:nvPicPr>
        <p:blipFill>
          <a:blip r:embed="rId2" cstate="print"/>
          <a:stretch>
            <a:fillRect/>
          </a:stretch>
        </p:blipFill>
        <p:spPr>
          <a:xfrm>
            <a:off x="0" y="1"/>
            <a:ext cx="12192000" cy="6857999"/>
          </a:xfrm>
          <a:prstGeom prst="rect">
            <a:avLst/>
          </a:prstGeom>
          <a:solidFill>
            <a:schemeClr val="bg1">
              <a:alpha val="50000"/>
            </a:schemeClr>
          </a:solidFill>
        </p:spPr>
      </p:pic>
      <p:sp>
        <p:nvSpPr>
          <p:cNvPr id="4" name="Oval 2_1">
            <a:extLst>
              <a:ext uri="{FF2B5EF4-FFF2-40B4-BE49-F238E27FC236}">
                <a16:creationId xmlns="" xmlns:a16="http://schemas.microsoft.com/office/drawing/2014/main" id="{2452DDD7-DE5A-4D00-95EE-C41CD54F6E36}"/>
              </a:ext>
            </a:extLst>
          </p:cNvPr>
          <p:cNvSpPr/>
          <p:nvPr userDrawn="1"/>
        </p:nvSpPr>
        <p:spPr>
          <a:xfrm>
            <a:off x="3745325" y="5137436"/>
            <a:ext cx="4193994" cy="750134"/>
          </a:xfrm>
          <a:prstGeom prst="ellipse">
            <a:avLst/>
          </a:prstGeom>
          <a:noFill/>
          <a:ln>
            <a:gradFill>
              <a:gsLst>
                <a:gs pos="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标题 47">
            <a:extLst>
              <a:ext uri="{FF2B5EF4-FFF2-40B4-BE49-F238E27FC236}">
                <a16:creationId xmlns="" xmlns:a16="http://schemas.microsoft.com/office/drawing/2014/main" id="{00A231BB-454C-4CD4-B801-284A8B909759}"/>
              </a:ext>
            </a:extLst>
          </p:cNvPr>
          <p:cNvSpPr>
            <a:spLocks noGrp="1"/>
          </p:cNvSpPr>
          <p:nvPr>
            <p:ph type="title" hasCustomPrompt="1"/>
          </p:nvPr>
        </p:nvSpPr>
        <p:spPr>
          <a:xfrm>
            <a:off x="1106563" y="289541"/>
            <a:ext cx="7920879" cy="463846"/>
          </a:xfrm>
          <a:prstGeom prst="rect">
            <a:avLst/>
          </a:prstGeom>
          <a:noFill/>
        </p:spPr>
        <p:txBody>
          <a:bodyPr wrap="square" lIns="0" tIns="46800" rIns="0" bIns="46800" rtlCol="0">
            <a:spAutoFit/>
          </a:bodyPr>
          <a:lstStyle>
            <a:lvl1pPr algn="l">
              <a:defRPr lang="zh-CN" altLang="en-US" sz="2400" spc="100" dirty="0">
                <a:gradFill flip="none" rotWithShape="1">
                  <a:gsLst>
                    <a:gs pos="0">
                      <a:schemeClr val="accent1"/>
                    </a:gs>
                    <a:gs pos="100000">
                      <a:schemeClr val="accent1">
                        <a:lumMod val="75000"/>
                      </a:schemeClr>
                    </a:gs>
                  </a:gsLst>
                  <a:lin ang="2700000" scaled="1"/>
                  <a:tileRect/>
                </a:gradFill>
                <a:latin typeface="+mj-ea"/>
                <a:ea typeface="+mj-ea"/>
                <a:cs typeface="+mn-ea"/>
              </a:defRPr>
            </a:lvl1pPr>
          </a:lstStyle>
          <a:p>
            <a:pPr marL="0" lvl="0"/>
            <a:r>
              <a:rPr lang="zh-CN" altLang="en-US" dirty="0"/>
              <a:t>请在此输入标题</a:t>
            </a:r>
          </a:p>
        </p:txBody>
      </p:sp>
      <p:sp>
        <p:nvSpPr>
          <p:cNvPr id="21" name="文本框 20">
            <a:extLst>
              <a:ext uri="{FF2B5EF4-FFF2-40B4-BE49-F238E27FC236}">
                <a16:creationId xmlns="" xmlns:a16="http://schemas.microsoft.com/office/drawing/2014/main" id="{E74017CE-18EC-4DFD-BB05-6295DCBB639D}"/>
              </a:ext>
            </a:extLst>
          </p:cNvPr>
          <p:cNvSpPr txBox="1"/>
          <p:nvPr userDrawn="1"/>
        </p:nvSpPr>
        <p:spPr>
          <a:xfrm>
            <a:off x="10160731"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3" name="直接连接符 22">
            <a:extLst>
              <a:ext uri="{FF2B5EF4-FFF2-40B4-BE49-F238E27FC236}">
                <a16:creationId xmlns="" xmlns:a16="http://schemas.microsoft.com/office/drawing/2014/main" id="{A92CAABD-ECB9-4A70-AE27-26C995AFBE34}"/>
              </a:ext>
            </a:extLst>
          </p:cNvPr>
          <p:cNvCxnSpPr>
            <a:cxnSpLocks/>
          </p:cNvCxnSpPr>
          <p:nvPr userDrawn="1"/>
        </p:nvCxnSpPr>
        <p:spPr>
          <a:xfrm>
            <a:off x="571500"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5E6C8691-CEAB-41B5-BE94-898200E1B1B4}"/>
              </a:ext>
            </a:extLst>
          </p:cNvPr>
          <p:cNvCxnSpPr>
            <a:cxnSpLocks/>
          </p:cNvCxnSpPr>
          <p:nvPr userDrawn="1"/>
        </p:nvCxnSpPr>
        <p:spPr>
          <a:xfrm>
            <a:off x="590055" y="659735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任意多边形: 形状 18">
            <a:extLst>
              <a:ext uri="{FF2B5EF4-FFF2-40B4-BE49-F238E27FC236}">
                <a16:creationId xmlns="" xmlns:a16="http://schemas.microsoft.com/office/drawing/2014/main" id="{A15E2586-9D0A-43FC-9690-242E72F28627}"/>
              </a:ext>
            </a:extLst>
          </p:cNvPr>
          <p:cNvSpPr>
            <a:spLocks noChangeAspect="1"/>
          </p:cNvSpPr>
          <p:nvPr userDrawn="1"/>
        </p:nvSpPr>
        <p:spPr bwMode="auto">
          <a:xfrm>
            <a:off x="571499" y="312056"/>
            <a:ext cx="411161" cy="345300"/>
          </a:xfrm>
          <a:custGeom>
            <a:avLst/>
            <a:gdLst>
              <a:gd name="connsiteX0" fmla="*/ 205664 w 411161"/>
              <a:gd name="connsiteY0" fmla="*/ 104276 h 345300"/>
              <a:gd name="connsiteX1" fmla="*/ 110291 w 411161"/>
              <a:gd name="connsiteY1" fmla="*/ 199347 h 345300"/>
              <a:gd name="connsiteX2" fmla="*/ 205664 w 411161"/>
              <a:gd name="connsiteY2" fmla="*/ 294585 h 345300"/>
              <a:gd name="connsiteX3" fmla="*/ 300870 w 411161"/>
              <a:gd name="connsiteY3" fmla="*/ 199347 h 345300"/>
              <a:gd name="connsiteX4" fmla="*/ 205664 w 411161"/>
              <a:gd name="connsiteY4" fmla="*/ 104276 h 345300"/>
              <a:gd name="connsiteX5" fmla="*/ 170465 w 411161"/>
              <a:gd name="connsiteY5" fmla="*/ 22429 h 345300"/>
              <a:gd name="connsiteX6" fmla="*/ 153536 w 411161"/>
              <a:gd name="connsiteY6" fmla="*/ 39334 h 345300"/>
              <a:gd name="connsiteX7" fmla="*/ 153536 w 411161"/>
              <a:gd name="connsiteY7" fmla="*/ 53393 h 345300"/>
              <a:gd name="connsiteX8" fmla="*/ 257793 w 411161"/>
              <a:gd name="connsiteY8" fmla="*/ 53393 h 345300"/>
              <a:gd name="connsiteX9" fmla="*/ 257793 w 411161"/>
              <a:gd name="connsiteY9" fmla="*/ 39334 h 345300"/>
              <a:gd name="connsiteX10" fmla="*/ 240864 w 411161"/>
              <a:gd name="connsiteY10" fmla="*/ 22429 h 345300"/>
              <a:gd name="connsiteX11" fmla="*/ 170465 w 411161"/>
              <a:gd name="connsiteY11" fmla="*/ 0 h 345300"/>
              <a:gd name="connsiteX12" fmla="*/ 240864 w 411161"/>
              <a:gd name="connsiteY12" fmla="*/ 0 h 345300"/>
              <a:gd name="connsiteX13" fmla="*/ 280086 w 411161"/>
              <a:gd name="connsiteY13" fmla="*/ 39334 h 345300"/>
              <a:gd name="connsiteX14" fmla="*/ 280086 w 411161"/>
              <a:gd name="connsiteY14" fmla="*/ 53393 h 345300"/>
              <a:gd name="connsiteX15" fmla="*/ 307910 w 411161"/>
              <a:gd name="connsiteY15" fmla="*/ 53393 h 345300"/>
              <a:gd name="connsiteX16" fmla="*/ 307910 w 411161"/>
              <a:gd name="connsiteY16" fmla="*/ 40673 h 345300"/>
              <a:gd name="connsiteX17" fmla="*/ 313441 w 411161"/>
              <a:gd name="connsiteY17" fmla="*/ 35149 h 345300"/>
              <a:gd name="connsiteX18" fmla="*/ 344785 w 411161"/>
              <a:gd name="connsiteY18" fmla="*/ 35149 h 345300"/>
              <a:gd name="connsiteX19" fmla="*/ 350317 w 411161"/>
              <a:gd name="connsiteY19" fmla="*/ 40673 h 345300"/>
              <a:gd name="connsiteX20" fmla="*/ 350317 w 411161"/>
              <a:gd name="connsiteY20" fmla="*/ 53393 h 345300"/>
              <a:gd name="connsiteX21" fmla="*/ 358362 w 411161"/>
              <a:gd name="connsiteY21" fmla="*/ 53393 h 345300"/>
              <a:gd name="connsiteX22" fmla="*/ 411161 w 411161"/>
              <a:gd name="connsiteY22" fmla="*/ 106285 h 345300"/>
              <a:gd name="connsiteX23" fmla="*/ 411161 w 411161"/>
              <a:gd name="connsiteY23" fmla="*/ 292409 h 345300"/>
              <a:gd name="connsiteX24" fmla="*/ 358362 w 411161"/>
              <a:gd name="connsiteY24" fmla="*/ 345300 h 345300"/>
              <a:gd name="connsiteX25" fmla="*/ 52967 w 411161"/>
              <a:gd name="connsiteY25" fmla="*/ 345300 h 345300"/>
              <a:gd name="connsiteX26" fmla="*/ 0 w 411161"/>
              <a:gd name="connsiteY26" fmla="*/ 292409 h 345300"/>
              <a:gd name="connsiteX27" fmla="*/ 0 w 411161"/>
              <a:gd name="connsiteY27" fmla="*/ 106285 h 345300"/>
              <a:gd name="connsiteX28" fmla="*/ 52967 w 411161"/>
              <a:gd name="connsiteY28" fmla="*/ 53393 h 345300"/>
              <a:gd name="connsiteX29" fmla="*/ 60844 w 411161"/>
              <a:gd name="connsiteY29" fmla="*/ 53393 h 345300"/>
              <a:gd name="connsiteX30" fmla="*/ 60844 w 411161"/>
              <a:gd name="connsiteY30" fmla="*/ 40673 h 345300"/>
              <a:gd name="connsiteX31" fmla="*/ 66543 w 411161"/>
              <a:gd name="connsiteY31" fmla="*/ 35149 h 345300"/>
              <a:gd name="connsiteX32" fmla="*/ 97720 w 411161"/>
              <a:gd name="connsiteY32" fmla="*/ 35149 h 345300"/>
              <a:gd name="connsiteX33" fmla="*/ 103419 w 411161"/>
              <a:gd name="connsiteY33" fmla="*/ 40673 h 345300"/>
              <a:gd name="connsiteX34" fmla="*/ 103419 w 411161"/>
              <a:gd name="connsiteY34" fmla="*/ 53393 h 345300"/>
              <a:gd name="connsiteX35" fmla="*/ 131075 w 411161"/>
              <a:gd name="connsiteY35" fmla="*/ 53393 h 345300"/>
              <a:gd name="connsiteX36" fmla="*/ 131075 w 411161"/>
              <a:gd name="connsiteY36" fmla="*/ 39334 h 345300"/>
              <a:gd name="connsiteX37" fmla="*/ 170465 w 411161"/>
              <a:gd name="connsiteY37" fmla="*/ 0 h 3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161" h="345300">
                <a:moveTo>
                  <a:pt x="205664" y="104276"/>
                </a:moveTo>
                <a:cubicBezTo>
                  <a:pt x="153033" y="104276"/>
                  <a:pt x="110291" y="146790"/>
                  <a:pt x="110291" y="199347"/>
                </a:cubicBezTo>
                <a:cubicBezTo>
                  <a:pt x="110291" y="251903"/>
                  <a:pt x="153033" y="294585"/>
                  <a:pt x="205664" y="294585"/>
                </a:cubicBezTo>
                <a:cubicBezTo>
                  <a:pt x="258296" y="294585"/>
                  <a:pt x="300870" y="251903"/>
                  <a:pt x="300870" y="199347"/>
                </a:cubicBezTo>
                <a:cubicBezTo>
                  <a:pt x="300870" y="146790"/>
                  <a:pt x="258296" y="104276"/>
                  <a:pt x="205664" y="104276"/>
                </a:cubicBezTo>
                <a:close/>
                <a:moveTo>
                  <a:pt x="170465" y="22429"/>
                </a:moveTo>
                <a:cubicBezTo>
                  <a:pt x="161079" y="22429"/>
                  <a:pt x="153536" y="29961"/>
                  <a:pt x="153536" y="39334"/>
                </a:cubicBezTo>
                <a:lnTo>
                  <a:pt x="153536" y="53393"/>
                </a:lnTo>
                <a:lnTo>
                  <a:pt x="257793" y="53393"/>
                </a:lnTo>
                <a:lnTo>
                  <a:pt x="257793" y="39334"/>
                </a:lnTo>
                <a:cubicBezTo>
                  <a:pt x="257793" y="29961"/>
                  <a:pt x="250082" y="22429"/>
                  <a:pt x="240864" y="22429"/>
                </a:cubicBezTo>
                <a:close/>
                <a:moveTo>
                  <a:pt x="170465" y="0"/>
                </a:moveTo>
                <a:lnTo>
                  <a:pt x="240864" y="0"/>
                </a:lnTo>
                <a:cubicBezTo>
                  <a:pt x="262486" y="0"/>
                  <a:pt x="280086" y="17575"/>
                  <a:pt x="280086" y="39334"/>
                </a:cubicBezTo>
                <a:lnTo>
                  <a:pt x="280086" y="53393"/>
                </a:lnTo>
                <a:lnTo>
                  <a:pt x="307910" y="53393"/>
                </a:lnTo>
                <a:lnTo>
                  <a:pt x="307910" y="40673"/>
                </a:lnTo>
                <a:cubicBezTo>
                  <a:pt x="307910" y="37660"/>
                  <a:pt x="310424" y="35149"/>
                  <a:pt x="313441" y="35149"/>
                </a:cubicBezTo>
                <a:lnTo>
                  <a:pt x="344785" y="35149"/>
                </a:lnTo>
                <a:cubicBezTo>
                  <a:pt x="347802" y="35149"/>
                  <a:pt x="350317" y="37660"/>
                  <a:pt x="350317" y="40673"/>
                </a:cubicBezTo>
                <a:lnTo>
                  <a:pt x="350317" y="53393"/>
                </a:lnTo>
                <a:lnTo>
                  <a:pt x="358362" y="53393"/>
                </a:lnTo>
                <a:cubicBezTo>
                  <a:pt x="387527" y="53393"/>
                  <a:pt x="411161" y="76994"/>
                  <a:pt x="411161" y="106285"/>
                </a:cubicBezTo>
                <a:lnTo>
                  <a:pt x="411161" y="292409"/>
                </a:lnTo>
                <a:cubicBezTo>
                  <a:pt x="411161" y="321700"/>
                  <a:pt x="387527" y="345300"/>
                  <a:pt x="358362" y="345300"/>
                </a:cubicBezTo>
                <a:lnTo>
                  <a:pt x="52967" y="345300"/>
                </a:lnTo>
                <a:cubicBezTo>
                  <a:pt x="23634" y="345300"/>
                  <a:pt x="0" y="321700"/>
                  <a:pt x="0" y="292409"/>
                </a:cubicBezTo>
                <a:lnTo>
                  <a:pt x="0" y="106285"/>
                </a:lnTo>
                <a:cubicBezTo>
                  <a:pt x="0" y="76994"/>
                  <a:pt x="23634" y="53393"/>
                  <a:pt x="52967" y="53393"/>
                </a:cubicBezTo>
                <a:lnTo>
                  <a:pt x="60844" y="53393"/>
                </a:lnTo>
                <a:lnTo>
                  <a:pt x="60844" y="40673"/>
                </a:lnTo>
                <a:cubicBezTo>
                  <a:pt x="60844" y="37660"/>
                  <a:pt x="63359" y="35149"/>
                  <a:pt x="66543" y="35149"/>
                </a:cubicBezTo>
                <a:lnTo>
                  <a:pt x="97720" y="35149"/>
                </a:lnTo>
                <a:cubicBezTo>
                  <a:pt x="100905" y="35149"/>
                  <a:pt x="103419" y="37660"/>
                  <a:pt x="103419" y="40673"/>
                </a:cubicBezTo>
                <a:lnTo>
                  <a:pt x="103419" y="53393"/>
                </a:lnTo>
                <a:lnTo>
                  <a:pt x="131075" y="53393"/>
                </a:lnTo>
                <a:lnTo>
                  <a:pt x="131075" y="39334"/>
                </a:lnTo>
                <a:cubicBezTo>
                  <a:pt x="131075" y="17575"/>
                  <a:pt x="148675" y="0"/>
                  <a:pt x="170465" y="0"/>
                </a:cubicBezTo>
                <a:close/>
              </a:path>
            </a:pathLst>
          </a:custGeom>
          <a:solidFill>
            <a:schemeClr val="accent1"/>
          </a:solidFill>
          <a:ln>
            <a:noFill/>
          </a:ln>
        </p:spPr>
        <p:txBody>
          <a:bodyPr wrap="square">
            <a:noAutofit/>
          </a:bodyPr>
          <a:lstStyle/>
          <a:p>
            <a:endParaRPr lang="zh-CN" altLang="en-US" dirty="0"/>
          </a:p>
        </p:txBody>
      </p:sp>
      <p:grpSp>
        <p:nvGrpSpPr>
          <p:cNvPr id="3" name="组合 2">
            <a:extLst>
              <a:ext uri="{FF2B5EF4-FFF2-40B4-BE49-F238E27FC236}">
                <a16:creationId xmlns="" xmlns:a16="http://schemas.microsoft.com/office/drawing/2014/main" id="{1874F9E0-7F0F-4117-82F8-AC258D23D322}"/>
              </a:ext>
            </a:extLst>
          </p:cNvPr>
          <p:cNvGrpSpPr/>
          <p:nvPr userDrawn="1"/>
        </p:nvGrpSpPr>
        <p:grpSpPr>
          <a:xfrm>
            <a:off x="9913739" y="285047"/>
            <a:ext cx="1721389" cy="383935"/>
            <a:chOff x="9913739" y="292190"/>
            <a:chExt cx="1721389" cy="383935"/>
          </a:xfrm>
        </p:grpSpPr>
        <p:pic>
          <p:nvPicPr>
            <p:cNvPr id="25" name="图片 24">
              <a:extLst>
                <a:ext uri="{FF2B5EF4-FFF2-40B4-BE49-F238E27FC236}">
                  <a16:creationId xmlns="" xmlns:a16="http://schemas.microsoft.com/office/drawing/2014/main" id="{C56513FF-0390-4424-935F-6C1A7BE08219}"/>
                </a:ext>
              </a:extLst>
            </p:cNvPr>
            <p:cNvPicPr>
              <a:picLocks/>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92190"/>
              <a:ext cx="1386228" cy="383935"/>
            </a:xfrm>
            <a:prstGeom prst="rect">
              <a:avLst/>
            </a:prstGeom>
          </p:spPr>
        </p:pic>
        <p:pic>
          <p:nvPicPr>
            <p:cNvPr id="26" name="图片 25" descr="图片包含 游戏机&#10;&#10;描述已自动生成">
              <a:extLst>
                <a:ext uri="{FF2B5EF4-FFF2-40B4-BE49-F238E27FC236}">
                  <a16:creationId xmlns="" xmlns:a16="http://schemas.microsoft.com/office/drawing/2014/main" id="{6CBE70F8-BE39-47F0-AA94-BEEDA0730F4D}"/>
                </a:ext>
              </a:extLst>
            </p:cNvPr>
            <p:cNvPicPr>
              <a:picLocks/>
            </p:cNvPicPr>
            <p:nvPr userDrawn="1"/>
          </p:nvPicPr>
          <p:blipFill>
            <a:blip r:embed="rId4" cstate="print">
              <a:extLst>
                <a:ext uri="{28A0092B-C50C-407E-A947-70E740481C1C}">
                  <a14:useLocalDpi xmlns:a14="http://schemas.microsoft.com/office/drawing/2010/main" xmlns=""/>
                </a:ext>
              </a:extLst>
            </a:blip>
            <a:stretch>
              <a:fillRect/>
            </a:stretch>
          </p:blipFill>
          <p:spPr>
            <a:xfrm>
              <a:off x="9913739" y="312033"/>
              <a:ext cx="351582" cy="352465"/>
            </a:xfrm>
            <a:prstGeom prst="rect">
              <a:avLst/>
            </a:prstGeom>
          </p:spPr>
        </p:pic>
      </p:grpSp>
      <p:sp>
        <p:nvSpPr>
          <p:cNvPr id="17" name="任意多边形: 形状 16">
            <a:extLst>
              <a:ext uri="{FF2B5EF4-FFF2-40B4-BE49-F238E27FC236}">
                <a16:creationId xmlns="" xmlns:a16="http://schemas.microsoft.com/office/drawing/2014/main" id="{4E7CF7F0-E763-4CAF-9E3C-2A3E4F9DB5B8}"/>
              </a:ext>
            </a:extLst>
          </p:cNvPr>
          <p:cNvSpPr>
            <a:spLocks noChangeAspect="1"/>
          </p:cNvSpPr>
          <p:nvPr userDrawn="1"/>
        </p:nvSpPr>
        <p:spPr bwMode="auto">
          <a:xfrm>
            <a:off x="705591" y="440609"/>
            <a:ext cx="143144" cy="142940"/>
          </a:xfrm>
          <a:custGeom>
            <a:avLst/>
            <a:gdLst>
              <a:gd name="connsiteX0" fmla="*/ 48106 w 143144"/>
              <a:gd name="connsiteY0" fmla="*/ 0 h 142940"/>
              <a:gd name="connsiteX1" fmla="*/ 95039 w 143144"/>
              <a:gd name="connsiteY1" fmla="*/ 0 h 142940"/>
              <a:gd name="connsiteX2" fmla="*/ 100570 w 143144"/>
              <a:gd name="connsiteY2" fmla="*/ 5690 h 142940"/>
              <a:gd name="connsiteX3" fmla="*/ 100570 w 143144"/>
              <a:gd name="connsiteY3" fmla="*/ 42513 h 142940"/>
              <a:gd name="connsiteX4" fmla="*/ 137445 w 143144"/>
              <a:gd name="connsiteY4" fmla="*/ 42346 h 142940"/>
              <a:gd name="connsiteX5" fmla="*/ 142977 w 143144"/>
              <a:gd name="connsiteY5" fmla="*/ 48037 h 142940"/>
              <a:gd name="connsiteX6" fmla="*/ 143144 w 143144"/>
              <a:gd name="connsiteY6" fmla="*/ 94903 h 142940"/>
              <a:gd name="connsiteX7" fmla="*/ 141468 w 143144"/>
              <a:gd name="connsiteY7" fmla="*/ 98752 h 142940"/>
              <a:gd name="connsiteX8" fmla="*/ 137445 w 143144"/>
              <a:gd name="connsiteY8" fmla="*/ 100426 h 142940"/>
              <a:gd name="connsiteX9" fmla="*/ 100570 w 143144"/>
              <a:gd name="connsiteY9" fmla="*/ 100426 h 142940"/>
              <a:gd name="connsiteX10" fmla="*/ 100570 w 143144"/>
              <a:gd name="connsiteY10" fmla="*/ 137417 h 142940"/>
              <a:gd name="connsiteX11" fmla="*/ 95039 w 143144"/>
              <a:gd name="connsiteY11" fmla="*/ 142940 h 142940"/>
              <a:gd name="connsiteX12" fmla="*/ 48106 w 143144"/>
              <a:gd name="connsiteY12" fmla="*/ 142940 h 142940"/>
              <a:gd name="connsiteX13" fmla="*/ 42407 w 143144"/>
              <a:gd name="connsiteY13" fmla="*/ 137417 h 142940"/>
              <a:gd name="connsiteX14" fmla="*/ 42407 w 143144"/>
              <a:gd name="connsiteY14" fmla="*/ 100594 h 142940"/>
              <a:gd name="connsiteX15" fmla="*/ 5532 w 143144"/>
              <a:gd name="connsiteY15" fmla="*/ 100594 h 142940"/>
              <a:gd name="connsiteX16" fmla="*/ 1677 w 143144"/>
              <a:gd name="connsiteY16" fmla="*/ 98920 h 142940"/>
              <a:gd name="connsiteX17" fmla="*/ 0 w 143144"/>
              <a:gd name="connsiteY17" fmla="*/ 95070 h 142940"/>
              <a:gd name="connsiteX18" fmla="*/ 0 w 143144"/>
              <a:gd name="connsiteY18" fmla="*/ 48204 h 142940"/>
              <a:gd name="connsiteX19" fmla="*/ 5532 w 143144"/>
              <a:gd name="connsiteY19" fmla="*/ 42513 h 142940"/>
              <a:gd name="connsiteX20" fmla="*/ 42407 w 143144"/>
              <a:gd name="connsiteY20" fmla="*/ 42513 h 142940"/>
              <a:gd name="connsiteX21" fmla="*/ 42407 w 143144"/>
              <a:gd name="connsiteY21" fmla="*/ 5690 h 142940"/>
              <a:gd name="connsiteX22" fmla="*/ 48106 w 143144"/>
              <a:gd name="connsiteY22" fmla="*/ 0 h 14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144" h="142940">
                <a:moveTo>
                  <a:pt x="48106" y="0"/>
                </a:moveTo>
                <a:lnTo>
                  <a:pt x="95039" y="0"/>
                </a:lnTo>
                <a:cubicBezTo>
                  <a:pt x="98056" y="0"/>
                  <a:pt x="100570" y="2510"/>
                  <a:pt x="100570" y="5690"/>
                </a:cubicBezTo>
                <a:lnTo>
                  <a:pt x="100570" y="42513"/>
                </a:lnTo>
                <a:lnTo>
                  <a:pt x="137445" y="42346"/>
                </a:lnTo>
                <a:cubicBezTo>
                  <a:pt x="140462" y="42346"/>
                  <a:pt x="142977" y="44857"/>
                  <a:pt x="142977" y="48037"/>
                </a:cubicBezTo>
                <a:lnTo>
                  <a:pt x="143144" y="94903"/>
                </a:lnTo>
                <a:cubicBezTo>
                  <a:pt x="143144" y="96409"/>
                  <a:pt x="142474" y="97748"/>
                  <a:pt x="141468" y="98752"/>
                </a:cubicBezTo>
                <a:cubicBezTo>
                  <a:pt x="140462" y="99924"/>
                  <a:pt x="138954" y="100426"/>
                  <a:pt x="137445" y="100426"/>
                </a:cubicBezTo>
                <a:lnTo>
                  <a:pt x="100570" y="100426"/>
                </a:lnTo>
                <a:lnTo>
                  <a:pt x="100570" y="137417"/>
                </a:lnTo>
                <a:cubicBezTo>
                  <a:pt x="100570" y="140429"/>
                  <a:pt x="98056" y="142940"/>
                  <a:pt x="95039" y="142940"/>
                </a:cubicBezTo>
                <a:lnTo>
                  <a:pt x="48106" y="142940"/>
                </a:lnTo>
                <a:cubicBezTo>
                  <a:pt x="44921" y="142940"/>
                  <a:pt x="42407" y="140429"/>
                  <a:pt x="42407" y="137417"/>
                </a:cubicBezTo>
                <a:lnTo>
                  <a:pt x="42407" y="100594"/>
                </a:lnTo>
                <a:lnTo>
                  <a:pt x="5532" y="100594"/>
                </a:lnTo>
                <a:cubicBezTo>
                  <a:pt x="4191" y="100594"/>
                  <a:pt x="2682" y="99924"/>
                  <a:pt x="1677" y="98920"/>
                </a:cubicBezTo>
                <a:cubicBezTo>
                  <a:pt x="671" y="97915"/>
                  <a:pt x="0" y="96409"/>
                  <a:pt x="0" y="95070"/>
                </a:cubicBezTo>
                <a:lnTo>
                  <a:pt x="0" y="48204"/>
                </a:lnTo>
                <a:cubicBezTo>
                  <a:pt x="0" y="45024"/>
                  <a:pt x="2515" y="42513"/>
                  <a:pt x="5532" y="42513"/>
                </a:cubicBezTo>
                <a:lnTo>
                  <a:pt x="42407" y="42513"/>
                </a:lnTo>
                <a:lnTo>
                  <a:pt x="42407" y="5690"/>
                </a:lnTo>
                <a:cubicBezTo>
                  <a:pt x="42407" y="2510"/>
                  <a:pt x="44921" y="0"/>
                  <a:pt x="48106" y="0"/>
                </a:cubicBezTo>
                <a:close/>
              </a:path>
            </a:pathLst>
          </a:custGeom>
          <a:solidFill>
            <a:srgbClr val="C00000"/>
          </a:solidFill>
          <a:ln>
            <a:noFill/>
          </a:ln>
        </p:spPr>
        <p:txBody>
          <a:bodyPr wrap="square">
            <a:noAutofit/>
          </a:bodyPr>
          <a:lstStyle/>
          <a:p>
            <a:endParaRPr lang="zh-CN" altLang="en-US" dirty="0"/>
          </a:p>
        </p:txBody>
      </p:sp>
      <p:sp>
        <p:nvSpPr>
          <p:cNvPr id="43" name="图片占位符 42">
            <a:extLst>
              <a:ext uri="{FF2B5EF4-FFF2-40B4-BE49-F238E27FC236}">
                <a16:creationId xmlns="" xmlns:a16="http://schemas.microsoft.com/office/drawing/2014/main" id="{662702A5-2FD7-4B81-A432-1517DF7BD9F0}"/>
              </a:ext>
            </a:extLst>
          </p:cNvPr>
          <p:cNvSpPr>
            <a:spLocks noGrp="1"/>
          </p:cNvSpPr>
          <p:nvPr>
            <p:ph type="pic" sz="quarter" idx="10"/>
          </p:nvPr>
        </p:nvSpPr>
        <p:spPr>
          <a:xfrm rot="20690076">
            <a:off x="3897550" y="1891491"/>
            <a:ext cx="1626164" cy="3314986"/>
          </a:xfrm>
          <a:custGeom>
            <a:avLst/>
            <a:gdLst>
              <a:gd name="connsiteX0" fmla="*/ 1543100 w 1626164"/>
              <a:gd name="connsiteY0" fmla="*/ 8083 h 3314986"/>
              <a:gd name="connsiteX1" fmla="*/ 1608316 w 1626164"/>
              <a:gd name="connsiteY1" fmla="*/ 105251 h 3314986"/>
              <a:gd name="connsiteX2" fmla="*/ 1626163 w 1626164"/>
              <a:gd name="connsiteY2" fmla="*/ 3200463 h 3314986"/>
              <a:gd name="connsiteX3" fmla="*/ 1520914 w 1626164"/>
              <a:gd name="connsiteY3" fmla="*/ 3306933 h 3314986"/>
              <a:gd name="connsiteX4" fmla="*/ 124319 w 1626164"/>
              <a:gd name="connsiteY4" fmla="*/ 3314985 h 3314986"/>
              <a:gd name="connsiteX5" fmla="*/ 17849 w 1626164"/>
              <a:gd name="connsiteY5" fmla="*/ 3209737 h 3314986"/>
              <a:gd name="connsiteX6" fmla="*/ 2 w 1626164"/>
              <a:gd name="connsiteY6" fmla="*/ 114524 h 3314986"/>
              <a:gd name="connsiteX7" fmla="*/ 105251 w 1626164"/>
              <a:gd name="connsiteY7" fmla="*/ 8054 h 3314986"/>
              <a:gd name="connsiteX8" fmla="*/ 1501847 w 1626164"/>
              <a:gd name="connsiteY8" fmla="*/ 2 h 3314986"/>
              <a:gd name="connsiteX9" fmla="*/ 1543100 w 1626164"/>
              <a:gd name="connsiteY9" fmla="*/ 8083 h 3314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6164" h="3314986">
                <a:moveTo>
                  <a:pt x="1543100" y="8083"/>
                </a:moveTo>
                <a:cubicBezTo>
                  <a:pt x="1581187" y="23934"/>
                  <a:pt x="1608063" y="61402"/>
                  <a:pt x="1608316" y="105251"/>
                </a:cubicBezTo>
                <a:lnTo>
                  <a:pt x="1626163" y="3200463"/>
                </a:lnTo>
                <a:cubicBezTo>
                  <a:pt x="1626501" y="3258927"/>
                  <a:pt x="1579379" y="3306596"/>
                  <a:pt x="1520914" y="3306933"/>
                </a:cubicBezTo>
                <a:lnTo>
                  <a:pt x="124319" y="3314985"/>
                </a:lnTo>
                <a:cubicBezTo>
                  <a:pt x="65855" y="3315322"/>
                  <a:pt x="18186" y="3268201"/>
                  <a:pt x="17849" y="3209737"/>
                </a:cubicBezTo>
                <a:lnTo>
                  <a:pt x="2" y="114524"/>
                </a:lnTo>
                <a:cubicBezTo>
                  <a:pt x="-335" y="56060"/>
                  <a:pt x="46787" y="8392"/>
                  <a:pt x="105251" y="8054"/>
                </a:cubicBezTo>
                <a:lnTo>
                  <a:pt x="1501847" y="2"/>
                </a:lnTo>
                <a:cubicBezTo>
                  <a:pt x="1516463" y="-83"/>
                  <a:pt x="1530404" y="2799"/>
                  <a:pt x="1543100" y="8083"/>
                </a:cubicBezTo>
                <a:close/>
              </a:path>
            </a:pathLst>
          </a:custGeom>
          <a:solidFill>
            <a:schemeClr val="bg1"/>
          </a:solidFill>
        </p:spPr>
        <p:txBody>
          <a:bodyPr wrap="square" anchor="ctr" anchorCtr="0">
            <a:noAutofit/>
          </a:bodyPr>
          <a:lstStyle>
            <a:lvl1pPr marL="0" indent="0" algn="ctr">
              <a:buNone/>
              <a:defRPr sz="2400"/>
            </a:lvl1pPr>
          </a:lstStyle>
          <a:p>
            <a:endParaRPr lang="zh-CN" altLang="en-US" dirty="0"/>
          </a:p>
        </p:txBody>
      </p:sp>
      <p:sp>
        <p:nvSpPr>
          <p:cNvPr id="46" name="图片占位符 45">
            <a:extLst>
              <a:ext uri="{FF2B5EF4-FFF2-40B4-BE49-F238E27FC236}">
                <a16:creationId xmlns="" xmlns:a16="http://schemas.microsoft.com/office/drawing/2014/main" id="{862C6C7D-B89E-45D8-8835-4233B0A8BCBA}"/>
              </a:ext>
            </a:extLst>
          </p:cNvPr>
          <p:cNvSpPr>
            <a:spLocks noGrp="1"/>
          </p:cNvSpPr>
          <p:nvPr>
            <p:ph type="pic" sz="quarter" idx="11"/>
          </p:nvPr>
        </p:nvSpPr>
        <p:spPr>
          <a:xfrm rot="1380000">
            <a:off x="6140649" y="1336474"/>
            <a:ext cx="1910031" cy="3996476"/>
          </a:xfrm>
          <a:custGeom>
            <a:avLst/>
            <a:gdLst>
              <a:gd name="connsiteX0" fmla="*/ 87751 w 1910031"/>
              <a:gd name="connsiteY0" fmla="*/ 12971 h 3996476"/>
              <a:gd name="connsiteX1" fmla="*/ 143749 w 1910031"/>
              <a:gd name="connsiteY1" fmla="*/ 1608 h 3996476"/>
              <a:gd name="connsiteX2" fmla="*/ 1762319 w 1910031"/>
              <a:gd name="connsiteY2" fmla="*/ 1 h 3996476"/>
              <a:gd name="connsiteX3" fmla="*/ 1906352 w 1910031"/>
              <a:gd name="connsiteY3" fmla="*/ 143750 h 3996476"/>
              <a:gd name="connsiteX4" fmla="*/ 1910031 w 1910031"/>
              <a:gd name="connsiteY4" fmla="*/ 3850836 h 3996476"/>
              <a:gd name="connsiteX5" fmla="*/ 1766283 w 1910031"/>
              <a:gd name="connsiteY5" fmla="*/ 3994869 h 3996476"/>
              <a:gd name="connsiteX6" fmla="*/ 147714 w 1910031"/>
              <a:gd name="connsiteY6" fmla="*/ 3996476 h 3996476"/>
              <a:gd name="connsiteX7" fmla="*/ 3680 w 1910031"/>
              <a:gd name="connsiteY7" fmla="*/ 3852728 h 3996476"/>
              <a:gd name="connsiteX8" fmla="*/ 1 w 1910031"/>
              <a:gd name="connsiteY8" fmla="*/ 145642 h 3996476"/>
              <a:gd name="connsiteX9" fmla="*/ 87751 w 1910031"/>
              <a:gd name="connsiteY9" fmla="*/ 12971 h 399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10031" h="3996476">
                <a:moveTo>
                  <a:pt x="87751" y="12971"/>
                </a:moveTo>
                <a:cubicBezTo>
                  <a:pt x="104959" y="5673"/>
                  <a:pt x="123882" y="1628"/>
                  <a:pt x="143749" y="1608"/>
                </a:cubicBezTo>
                <a:lnTo>
                  <a:pt x="1762319" y="1"/>
                </a:lnTo>
                <a:cubicBezTo>
                  <a:pt x="1841787" y="-77"/>
                  <a:pt x="1906274" y="64281"/>
                  <a:pt x="1906352" y="143750"/>
                </a:cubicBezTo>
                <a:lnTo>
                  <a:pt x="1910031" y="3850836"/>
                </a:lnTo>
                <a:cubicBezTo>
                  <a:pt x="1910110" y="3930305"/>
                  <a:pt x="1845752" y="3994791"/>
                  <a:pt x="1766283" y="3994869"/>
                </a:cubicBezTo>
                <a:lnTo>
                  <a:pt x="147714" y="3996476"/>
                </a:lnTo>
                <a:cubicBezTo>
                  <a:pt x="68245" y="3996555"/>
                  <a:pt x="3759" y="3932197"/>
                  <a:pt x="3680" y="3852728"/>
                </a:cubicBezTo>
                <a:lnTo>
                  <a:pt x="1" y="145642"/>
                </a:lnTo>
                <a:cubicBezTo>
                  <a:pt x="-58" y="86040"/>
                  <a:pt x="36129" y="34866"/>
                  <a:pt x="87751" y="12971"/>
                </a:cubicBezTo>
                <a:close/>
              </a:path>
            </a:pathLst>
          </a:custGeom>
          <a:solidFill>
            <a:schemeClr val="bg1"/>
          </a:solidFill>
        </p:spPr>
        <p:txBody>
          <a:bodyPr vert="horz" wrap="square" lIns="288000" tIns="45720" rIns="288000" bIns="45720" rtlCol="0" anchor="ctr" anchorCtr="0">
            <a:noAutofit/>
          </a:bodyPr>
          <a:lstStyle>
            <a:lvl1pPr marL="0" indent="0">
              <a:buNone/>
              <a:defRPr lang="zh-CN" altLang="en-US" sz="2400" dirty="0"/>
            </a:lvl1pPr>
          </a:lstStyle>
          <a:p>
            <a:pPr marL="342900" lvl="0" indent="-342900" algn="ctr"/>
            <a:endParaRPr lang="zh-CN" altLang="en-US" dirty="0"/>
          </a:p>
        </p:txBody>
      </p:sp>
      <p:sp>
        <p:nvSpPr>
          <p:cNvPr id="5" name="等腰三角形 188">
            <a:extLst>
              <a:ext uri="{FF2B5EF4-FFF2-40B4-BE49-F238E27FC236}">
                <a16:creationId xmlns="" xmlns:a16="http://schemas.microsoft.com/office/drawing/2014/main" id="{FBCB671A-A725-4D61-BC14-57C2FDF45AAA}"/>
              </a:ext>
            </a:extLst>
          </p:cNvPr>
          <p:cNvSpPr/>
          <p:nvPr userDrawn="1"/>
        </p:nvSpPr>
        <p:spPr>
          <a:xfrm rot="5400000">
            <a:off x="3179264" y="3657270"/>
            <a:ext cx="288032" cy="107057"/>
          </a:xfrm>
          <a:custGeom>
            <a:avLst/>
            <a:gdLst>
              <a:gd name="connsiteX0" fmla="*/ 0 w 288032"/>
              <a:gd name="connsiteY0" fmla="*/ 288032 h 288032"/>
              <a:gd name="connsiteX1" fmla="*/ 144016 w 288032"/>
              <a:gd name="connsiteY1" fmla="*/ 0 h 288032"/>
              <a:gd name="connsiteX2" fmla="*/ 288032 w 288032"/>
              <a:gd name="connsiteY2" fmla="*/ 288032 h 288032"/>
              <a:gd name="connsiteX3" fmla="*/ 0 w 288032"/>
              <a:gd name="connsiteY3" fmla="*/ 288032 h 288032"/>
              <a:gd name="connsiteX0" fmla="*/ 0 w 288032"/>
              <a:gd name="connsiteY0" fmla="*/ 107057 h 107057"/>
              <a:gd name="connsiteX1" fmla="*/ 147191 w 288032"/>
              <a:gd name="connsiteY1" fmla="*/ 0 h 107057"/>
              <a:gd name="connsiteX2" fmla="*/ 288032 w 288032"/>
              <a:gd name="connsiteY2" fmla="*/ 107057 h 107057"/>
              <a:gd name="connsiteX3" fmla="*/ 0 w 288032"/>
              <a:gd name="connsiteY3" fmla="*/ 107057 h 107057"/>
            </a:gdLst>
            <a:ahLst/>
            <a:cxnLst>
              <a:cxn ang="0">
                <a:pos x="connsiteX0" y="connsiteY0"/>
              </a:cxn>
              <a:cxn ang="0">
                <a:pos x="connsiteX1" y="connsiteY1"/>
              </a:cxn>
              <a:cxn ang="0">
                <a:pos x="connsiteX2" y="connsiteY2"/>
              </a:cxn>
              <a:cxn ang="0">
                <a:pos x="connsiteX3" y="connsiteY3"/>
              </a:cxn>
            </a:cxnLst>
            <a:rect l="l" t="t" r="r" b="b"/>
            <a:pathLst>
              <a:path w="288032" h="107057">
                <a:moveTo>
                  <a:pt x="0" y="107057"/>
                </a:moveTo>
                <a:lnTo>
                  <a:pt x="147191" y="0"/>
                </a:lnTo>
                <a:lnTo>
                  <a:pt x="288032" y="107057"/>
                </a:lnTo>
                <a:lnTo>
                  <a:pt x="0" y="107057"/>
                </a:lnTo>
                <a:close/>
              </a:path>
            </a:pathLst>
          </a:custGeom>
          <a:gradFill flip="none" rotWithShape="1">
            <a:gsLst>
              <a:gs pos="0">
                <a:schemeClr val="accent1"/>
              </a:gs>
              <a:gs pos="100000">
                <a:schemeClr val="accent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188">
            <a:extLst>
              <a:ext uri="{FF2B5EF4-FFF2-40B4-BE49-F238E27FC236}">
                <a16:creationId xmlns="" xmlns:a16="http://schemas.microsoft.com/office/drawing/2014/main" id="{60AD3F70-083B-40F7-8E40-F77A1450F042}"/>
              </a:ext>
            </a:extLst>
          </p:cNvPr>
          <p:cNvSpPr/>
          <p:nvPr userDrawn="1"/>
        </p:nvSpPr>
        <p:spPr>
          <a:xfrm rot="16200000" flipH="1">
            <a:off x="8778775" y="3657271"/>
            <a:ext cx="288032" cy="107057"/>
          </a:xfrm>
          <a:custGeom>
            <a:avLst/>
            <a:gdLst>
              <a:gd name="connsiteX0" fmla="*/ 0 w 288032"/>
              <a:gd name="connsiteY0" fmla="*/ 288032 h 288032"/>
              <a:gd name="connsiteX1" fmla="*/ 144016 w 288032"/>
              <a:gd name="connsiteY1" fmla="*/ 0 h 288032"/>
              <a:gd name="connsiteX2" fmla="*/ 288032 w 288032"/>
              <a:gd name="connsiteY2" fmla="*/ 288032 h 288032"/>
              <a:gd name="connsiteX3" fmla="*/ 0 w 288032"/>
              <a:gd name="connsiteY3" fmla="*/ 288032 h 288032"/>
              <a:gd name="connsiteX0" fmla="*/ 0 w 288032"/>
              <a:gd name="connsiteY0" fmla="*/ 107057 h 107057"/>
              <a:gd name="connsiteX1" fmla="*/ 147191 w 288032"/>
              <a:gd name="connsiteY1" fmla="*/ 0 h 107057"/>
              <a:gd name="connsiteX2" fmla="*/ 288032 w 288032"/>
              <a:gd name="connsiteY2" fmla="*/ 107057 h 107057"/>
              <a:gd name="connsiteX3" fmla="*/ 0 w 288032"/>
              <a:gd name="connsiteY3" fmla="*/ 107057 h 107057"/>
            </a:gdLst>
            <a:ahLst/>
            <a:cxnLst>
              <a:cxn ang="0">
                <a:pos x="connsiteX0" y="connsiteY0"/>
              </a:cxn>
              <a:cxn ang="0">
                <a:pos x="connsiteX1" y="connsiteY1"/>
              </a:cxn>
              <a:cxn ang="0">
                <a:pos x="connsiteX2" y="connsiteY2"/>
              </a:cxn>
              <a:cxn ang="0">
                <a:pos x="connsiteX3" y="connsiteY3"/>
              </a:cxn>
            </a:cxnLst>
            <a:rect l="l" t="t" r="r" b="b"/>
            <a:pathLst>
              <a:path w="288032" h="107057">
                <a:moveTo>
                  <a:pt x="0" y="107057"/>
                </a:moveTo>
                <a:lnTo>
                  <a:pt x="147191" y="0"/>
                </a:lnTo>
                <a:lnTo>
                  <a:pt x="288032" y="107057"/>
                </a:lnTo>
                <a:lnTo>
                  <a:pt x="0" y="107057"/>
                </a:lnTo>
                <a:close/>
              </a:path>
            </a:pathLst>
          </a:custGeom>
          <a:gradFill flip="none" rotWithShape="1">
            <a:gsLst>
              <a:gs pos="0">
                <a:schemeClr val="accent1"/>
              </a:gs>
              <a:gs pos="100000">
                <a:schemeClr val="accent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315397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样机页2">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C98384A4-E219-4A4C-B560-062F85D11BE0}"/>
              </a:ext>
            </a:extLst>
          </p:cNvPr>
          <p:cNvPicPr>
            <a:picLocks noChangeAspect="1"/>
          </p:cNvPicPr>
          <p:nvPr userDrawn="1"/>
        </p:nvPicPr>
        <p:blipFill>
          <a:blip r:embed="rId2" cstate="print"/>
          <a:stretch>
            <a:fillRect/>
          </a:stretch>
        </p:blipFill>
        <p:spPr>
          <a:xfrm>
            <a:off x="0" y="1"/>
            <a:ext cx="12192000" cy="6857999"/>
          </a:xfrm>
          <a:prstGeom prst="rect">
            <a:avLst/>
          </a:prstGeom>
          <a:pattFill prst="wdUpDiag">
            <a:fgClr>
              <a:srgbClr val="F7F7F7"/>
            </a:fgClr>
            <a:bgClr>
              <a:schemeClr val="bg1"/>
            </a:bgClr>
          </a:pattFill>
        </p:spPr>
      </p:pic>
      <p:pic>
        <p:nvPicPr>
          <p:cNvPr id="5" name="图片 4">
            <a:extLst>
              <a:ext uri="{FF2B5EF4-FFF2-40B4-BE49-F238E27FC236}">
                <a16:creationId xmlns="" xmlns:a16="http://schemas.microsoft.com/office/drawing/2014/main" id="{6991053D-2A32-4587-9ABC-0F95ABC22E8C}"/>
              </a:ext>
            </a:extLst>
          </p:cNvPr>
          <p:cNvPicPr>
            <a:picLocks noChangeAspect="1"/>
          </p:cNvPicPr>
          <p:nvPr userDrawn="1"/>
        </p:nvPicPr>
        <p:blipFill>
          <a:blip r:embed="rId2" cstate="print"/>
          <a:stretch>
            <a:fillRect/>
          </a:stretch>
        </p:blipFill>
        <p:spPr>
          <a:xfrm>
            <a:off x="0" y="1"/>
            <a:ext cx="12192000" cy="6857999"/>
          </a:xfrm>
          <a:prstGeom prst="rect">
            <a:avLst/>
          </a:prstGeom>
          <a:solidFill>
            <a:schemeClr val="bg1">
              <a:alpha val="50000"/>
            </a:schemeClr>
          </a:solidFill>
        </p:spPr>
      </p:pic>
      <p:sp>
        <p:nvSpPr>
          <p:cNvPr id="10" name="标题 47">
            <a:extLst>
              <a:ext uri="{FF2B5EF4-FFF2-40B4-BE49-F238E27FC236}">
                <a16:creationId xmlns="" xmlns:a16="http://schemas.microsoft.com/office/drawing/2014/main" id="{00A231BB-454C-4CD4-B801-284A8B909759}"/>
              </a:ext>
            </a:extLst>
          </p:cNvPr>
          <p:cNvSpPr>
            <a:spLocks noGrp="1"/>
          </p:cNvSpPr>
          <p:nvPr>
            <p:ph type="title" hasCustomPrompt="1"/>
          </p:nvPr>
        </p:nvSpPr>
        <p:spPr>
          <a:xfrm>
            <a:off x="1106563" y="289541"/>
            <a:ext cx="7920879" cy="463846"/>
          </a:xfrm>
          <a:prstGeom prst="rect">
            <a:avLst/>
          </a:prstGeom>
          <a:noFill/>
        </p:spPr>
        <p:txBody>
          <a:bodyPr wrap="square" lIns="0" tIns="46800" rIns="0" bIns="46800" rtlCol="0">
            <a:spAutoFit/>
          </a:bodyPr>
          <a:lstStyle>
            <a:lvl1pPr algn="l">
              <a:defRPr lang="zh-CN" altLang="en-US" sz="2400" spc="100" dirty="0">
                <a:gradFill flip="none" rotWithShape="1">
                  <a:gsLst>
                    <a:gs pos="0">
                      <a:schemeClr val="accent1"/>
                    </a:gs>
                    <a:gs pos="100000">
                      <a:schemeClr val="accent1">
                        <a:lumMod val="75000"/>
                      </a:schemeClr>
                    </a:gs>
                  </a:gsLst>
                  <a:lin ang="2700000" scaled="1"/>
                  <a:tileRect/>
                </a:gradFill>
                <a:latin typeface="+mj-ea"/>
                <a:ea typeface="+mj-ea"/>
                <a:cs typeface="+mn-ea"/>
              </a:defRPr>
            </a:lvl1pPr>
          </a:lstStyle>
          <a:p>
            <a:pPr marL="0" lvl="0"/>
            <a:r>
              <a:rPr lang="zh-CN" altLang="en-US" dirty="0"/>
              <a:t>请在此输入标题</a:t>
            </a:r>
          </a:p>
        </p:txBody>
      </p:sp>
      <p:sp>
        <p:nvSpPr>
          <p:cNvPr id="21" name="文本框 20">
            <a:extLst>
              <a:ext uri="{FF2B5EF4-FFF2-40B4-BE49-F238E27FC236}">
                <a16:creationId xmlns="" xmlns:a16="http://schemas.microsoft.com/office/drawing/2014/main" id="{E74017CE-18EC-4DFD-BB05-6295DCBB639D}"/>
              </a:ext>
            </a:extLst>
          </p:cNvPr>
          <p:cNvSpPr txBox="1"/>
          <p:nvPr userDrawn="1"/>
        </p:nvSpPr>
        <p:spPr>
          <a:xfrm>
            <a:off x="10160731"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3" name="直接连接符 22">
            <a:extLst>
              <a:ext uri="{FF2B5EF4-FFF2-40B4-BE49-F238E27FC236}">
                <a16:creationId xmlns="" xmlns:a16="http://schemas.microsoft.com/office/drawing/2014/main" id="{A92CAABD-ECB9-4A70-AE27-26C995AFBE34}"/>
              </a:ext>
            </a:extLst>
          </p:cNvPr>
          <p:cNvCxnSpPr>
            <a:cxnSpLocks/>
          </p:cNvCxnSpPr>
          <p:nvPr userDrawn="1"/>
        </p:nvCxnSpPr>
        <p:spPr>
          <a:xfrm>
            <a:off x="571500"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5E6C8691-CEAB-41B5-BE94-898200E1B1B4}"/>
              </a:ext>
            </a:extLst>
          </p:cNvPr>
          <p:cNvCxnSpPr>
            <a:cxnSpLocks/>
          </p:cNvCxnSpPr>
          <p:nvPr userDrawn="1"/>
        </p:nvCxnSpPr>
        <p:spPr>
          <a:xfrm>
            <a:off x="590055" y="659735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任意多边形: 形状 18">
            <a:extLst>
              <a:ext uri="{FF2B5EF4-FFF2-40B4-BE49-F238E27FC236}">
                <a16:creationId xmlns="" xmlns:a16="http://schemas.microsoft.com/office/drawing/2014/main" id="{A15E2586-9D0A-43FC-9690-242E72F28627}"/>
              </a:ext>
            </a:extLst>
          </p:cNvPr>
          <p:cNvSpPr>
            <a:spLocks noChangeAspect="1"/>
          </p:cNvSpPr>
          <p:nvPr userDrawn="1"/>
        </p:nvSpPr>
        <p:spPr bwMode="auto">
          <a:xfrm>
            <a:off x="571499" y="312056"/>
            <a:ext cx="411161" cy="345300"/>
          </a:xfrm>
          <a:custGeom>
            <a:avLst/>
            <a:gdLst>
              <a:gd name="connsiteX0" fmla="*/ 205664 w 411161"/>
              <a:gd name="connsiteY0" fmla="*/ 104276 h 345300"/>
              <a:gd name="connsiteX1" fmla="*/ 110291 w 411161"/>
              <a:gd name="connsiteY1" fmla="*/ 199347 h 345300"/>
              <a:gd name="connsiteX2" fmla="*/ 205664 w 411161"/>
              <a:gd name="connsiteY2" fmla="*/ 294585 h 345300"/>
              <a:gd name="connsiteX3" fmla="*/ 300870 w 411161"/>
              <a:gd name="connsiteY3" fmla="*/ 199347 h 345300"/>
              <a:gd name="connsiteX4" fmla="*/ 205664 w 411161"/>
              <a:gd name="connsiteY4" fmla="*/ 104276 h 345300"/>
              <a:gd name="connsiteX5" fmla="*/ 170465 w 411161"/>
              <a:gd name="connsiteY5" fmla="*/ 22429 h 345300"/>
              <a:gd name="connsiteX6" fmla="*/ 153536 w 411161"/>
              <a:gd name="connsiteY6" fmla="*/ 39334 h 345300"/>
              <a:gd name="connsiteX7" fmla="*/ 153536 w 411161"/>
              <a:gd name="connsiteY7" fmla="*/ 53393 h 345300"/>
              <a:gd name="connsiteX8" fmla="*/ 257793 w 411161"/>
              <a:gd name="connsiteY8" fmla="*/ 53393 h 345300"/>
              <a:gd name="connsiteX9" fmla="*/ 257793 w 411161"/>
              <a:gd name="connsiteY9" fmla="*/ 39334 h 345300"/>
              <a:gd name="connsiteX10" fmla="*/ 240864 w 411161"/>
              <a:gd name="connsiteY10" fmla="*/ 22429 h 345300"/>
              <a:gd name="connsiteX11" fmla="*/ 170465 w 411161"/>
              <a:gd name="connsiteY11" fmla="*/ 0 h 345300"/>
              <a:gd name="connsiteX12" fmla="*/ 240864 w 411161"/>
              <a:gd name="connsiteY12" fmla="*/ 0 h 345300"/>
              <a:gd name="connsiteX13" fmla="*/ 280086 w 411161"/>
              <a:gd name="connsiteY13" fmla="*/ 39334 h 345300"/>
              <a:gd name="connsiteX14" fmla="*/ 280086 w 411161"/>
              <a:gd name="connsiteY14" fmla="*/ 53393 h 345300"/>
              <a:gd name="connsiteX15" fmla="*/ 307910 w 411161"/>
              <a:gd name="connsiteY15" fmla="*/ 53393 h 345300"/>
              <a:gd name="connsiteX16" fmla="*/ 307910 w 411161"/>
              <a:gd name="connsiteY16" fmla="*/ 40673 h 345300"/>
              <a:gd name="connsiteX17" fmla="*/ 313441 w 411161"/>
              <a:gd name="connsiteY17" fmla="*/ 35149 h 345300"/>
              <a:gd name="connsiteX18" fmla="*/ 344785 w 411161"/>
              <a:gd name="connsiteY18" fmla="*/ 35149 h 345300"/>
              <a:gd name="connsiteX19" fmla="*/ 350317 w 411161"/>
              <a:gd name="connsiteY19" fmla="*/ 40673 h 345300"/>
              <a:gd name="connsiteX20" fmla="*/ 350317 w 411161"/>
              <a:gd name="connsiteY20" fmla="*/ 53393 h 345300"/>
              <a:gd name="connsiteX21" fmla="*/ 358362 w 411161"/>
              <a:gd name="connsiteY21" fmla="*/ 53393 h 345300"/>
              <a:gd name="connsiteX22" fmla="*/ 411161 w 411161"/>
              <a:gd name="connsiteY22" fmla="*/ 106285 h 345300"/>
              <a:gd name="connsiteX23" fmla="*/ 411161 w 411161"/>
              <a:gd name="connsiteY23" fmla="*/ 292409 h 345300"/>
              <a:gd name="connsiteX24" fmla="*/ 358362 w 411161"/>
              <a:gd name="connsiteY24" fmla="*/ 345300 h 345300"/>
              <a:gd name="connsiteX25" fmla="*/ 52967 w 411161"/>
              <a:gd name="connsiteY25" fmla="*/ 345300 h 345300"/>
              <a:gd name="connsiteX26" fmla="*/ 0 w 411161"/>
              <a:gd name="connsiteY26" fmla="*/ 292409 h 345300"/>
              <a:gd name="connsiteX27" fmla="*/ 0 w 411161"/>
              <a:gd name="connsiteY27" fmla="*/ 106285 h 345300"/>
              <a:gd name="connsiteX28" fmla="*/ 52967 w 411161"/>
              <a:gd name="connsiteY28" fmla="*/ 53393 h 345300"/>
              <a:gd name="connsiteX29" fmla="*/ 60844 w 411161"/>
              <a:gd name="connsiteY29" fmla="*/ 53393 h 345300"/>
              <a:gd name="connsiteX30" fmla="*/ 60844 w 411161"/>
              <a:gd name="connsiteY30" fmla="*/ 40673 h 345300"/>
              <a:gd name="connsiteX31" fmla="*/ 66543 w 411161"/>
              <a:gd name="connsiteY31" fmla="*/ 35149 h 345300"/>
              <a:gd name="connsiteX32" fmla="*/ 97720 w 411161"/>
              <a:gd name="connsiteY32" fmla="*/ 35149 h 345300"/>
              <a:gd name="connsiteX33" fmla="*/ 103419 w 411161"/>
              <a:gd name="connsiteY33" fmla="*/ 40673 h 345300"/>
              <a:gd name="connsiteX34" fmla="*/ 103419 w 411161"/>
              <a:gd name="connsiteY34" fmla="*/ 53393 h 345300"/>
              <a:gd name="connsiteX35" fmla="*/ 131075 w 411161"/>
              <a:gd name="connsiteY35" fmla="*/ 53393 h 345300"/>
              <a:gd name="connsiteX36" fmla="*/ 131075 w 411161"/>
              <a:gd name="connsiteY36" fmla="*/ 39334 h 345300"/>
              <a:gd name="connsiteX37" fmla="*/ 170465 w 411161"/>
              <a:gd name="connsiteY37" fmla="*/ 0 h 3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161" h="345300">
                <a:moveTo>
                  <a:pt x="205664" y="104276"/>
                </a:moveTo>
                <a:cubicBezTo>
                  <a:pt x="153033" y="104276"/>
                  <a:pt x="110291" y="146790"/>
                  <a:pt x="110291" y="199347"/>
                </a:cubicBezTo>
                <a:cubicBezTo>
                  <a:pt x="110291" y="251903"/>
                  <a:pt x="153033" y="294585"/>
                  <a:pt x="205664" y="294585"/>
                </a:cubicBezTo>
                <a:cubicBezTo>
                  <a:pt x="258296" y="294585"/>
                  <a:pt x="300870" y="251903"/>
                  <a:pt x="300870" y="199347"/>
                </a:cubicBezTo>
                <a:cubicBezTo>
                  <a:pt x="300870" y="146790"/>
                  <a:pt x="258296" y="104276"/>
                  <a:pt x="205664" y="104276"/>
                </a:cubicBezTo>
                <a:close/>
                <a:moveTo>
                  <a:pt x="170465" y="22429"/>
                </a:moveTo>
                <a:cubicBezTo>
                  <a:pt x="161079" y="22429"/>
                  <a:pt x="153536" y="29961"/>
                  <a:pt x="153536" y="39334"/>
                </a:cubicBezTo>
                <a:lnTo>
                  <a:pt x="153536" y="53393"/>
                </a:lnTo>
                <a:lnTo>
                  <a:pt x="257793" y="53393"/>
                </a:lnTo>
                <a:lnTo>
                  <a:pt x="257793" y="39334"/>
                </a:lnTo>
                <a:cubicBezTo>
                  <a:pt x="257793" y="29961"/>
                  <a:pt x="250082" y="22429"/>
                  <a:pt x="240864" y="22429"/>
                </a:cubicBezTo>
                <a:close/>
                <a:moveTo>
                  <a:pt x="170465" y="0"/>
                </a:moveTo>
                <a:lnTo>
                  <a:pt x="240864" y="0"/>
                </a:lnTo>
                <a:cubicBezTo>
                  <a:pt x="262486" y="0"/>
                  <a:pt x="280086" y="17575"/>
                  <a:pt x="280086" y="39334"/>
                </a:cubicBezTo>
                <a:lnTo>
                  <a:pt x="280086" y="53393"/>
                </a:lnTo>
                <a:lnTo>
                  <a:pt x="307910" y="53393"/>
                </a:lnTo>
                <a:lnTo>
                  <a:pt x="307910" y="40673"/>
                </a:lnTo>
                <a:cubicBezTo>
                  <a:pt x="307910" y="37660"/>
                  <a:pt x="310424" y="35149"/>
                  <a:pt x="313441" y="35149"/>
                </a:cubicBezTo>
                <a:lnTo>
                  <a:pt x="344785" y="35149"/>
                </a:lnTo>
                <a:cubicBezTo>
                  <a:pt x="347802" y="35149"/>
                  <a:pt x="350317" y="37660"/>
                  <a:pt x="350317" y="40673"/>
                </a:cubicBezTo>
                <a:lnTo>
                  <a:pt x="350317" y="53393"/>
                </a:lnTo>
                <a:lnTo>
                  <a:pt x="358362" y="53393"/>
                </a:lnTo>
                <a:cubicBezTo>
                  <a:pt x="387527" y="53393"/>
                  <a:pt x="411161" y="76994"/>
                  <a:pt x="411161" y="106285"/>
                </a:cubicBezTo>
                <a:lnTo>
                  <a:pt x="411161" y="292409"/>
                </a:lnTo>
                <a:cubicBezTo>
                  <a:pt x="411161" y="321700"/>
                  <a:pt x="387527" y="345300"/>
                  <a:pt x="358362" y="345300"/>
                </a:cubicBezTo>
                <a:lnTo>
                  <a:pt x="52967" y="345300"/>
                </a:lnTo>
                <a:cubicBezTo>
                  <a:pt x="23634" y="345300"/>
                  <a:pt x="0" y="321700"/>
                  <a:pt x="0" y="292409"/>
                </a:cubicBezTo>
                <a:lnTo>
                  <a:pt x="0" y="106285"/>
                </a:lnTo>
                <a:cubicBezTo>
                  <a:pt x="0" y="76994"/>
                  <a:pt x="23634" y="53393"/>
                  <a:pt x="52967" y="53393"/>
                </a:cubicBezTo>
                <a:lnTo>
                  <a:pt x="60844" y="53393"/>
                </a:lnTo>
                <a:lnTo>
                  <a:pt x="60844" y="40673"/>
                </a:lnTo>
                <a:cubicBezTo>
                  <a:pt x="60844" y="37660"/>
                  <a:pt x="63359" y="35149"/>
                  <a:pt x="66543" y="35149"/>
                </a:cubicBezTo>
                <a:lnTo>
                  <a:pt x="97720" y="35149"/>
                </a:lnTo>
                <a:cubicBezTo>
                  <a:pt x="100905" y="35149"/>
                  <a:pt x="103419" y="37660"/>
                  <a:pt x="103419" y="40673"/>
                </a:cubicBezTo>
                <a:lnTo>
                  <a:pt x="103419" y="53393"/>
                </a:lnTo>
                <a:lnTo>
                  <a:pt x="131075" y="53393"/>
                </a:lnTo>
                <a:lnTo>
                  <a:pt x="131075" y="39334"/>
                </a:lnTo>
                <a:cubicBezTo>
                  <a:pt x="131075" y="17575"/>
                  <a:pt x="148675" y="0"/>
                  <a:pt x="170465" y="0"/>
                </a:cubicBezTo>
                <a:close/>
              </a:path>
            </a:pathLst>
          </a:custGeom>
          <a:solidFill>
            <a:schemeClr val="accent1"/>
          </a:solidFill>
          <a:ln>
            <a:noFill/>
          </a:ln>
        </p:spPr>
        <p:txBody>
          <a:bodyPr wrap="square">
            <a:noAutofit/>
          </a:bodyPr>
          <a:lstStyle/>
          <a:p>
            <a:endParaRPr lang="zh-CN" altLang="en-US" dirty="0"/>
          </a:p>
        </p:txBody>
      </p:sp>
      <p:grpSp>
        <p:nvGrpSpPr>
          <p:cNvPr id="3" name="组合 2">
            <a:extLst>
              <a:ext uri="{FF2B5EF4-FFF2-40B4-BE49-F238E27FC236}">
                <a16:creationId xmlns="" xmlns:a16="http://schemas.microsoft.com/office/drawing/2014/main" id="{1874F9E0-7F0F-4117-82F8-AC258D23D322}"/>
              </a:ext>
            </a:extLst>
          </p:cNvPr>
          <p:cNvGrpSpPr/>
          <p:nvPr userDrawn="1"/>
        </p:nvGrpSpPr>
        <p:grpSpPr>
          <a:xfrm>
            <a:off x="9913739" y="285047"/>
            <a:ext cx="1721389" cy="383935"/>
            <a:chOff x="9913739" y="292190"/>
            <a:chExt cx="1721389" cy="383935"/>
          </a:xfrm>
        </p:grpSpPr>
        <p:pic>
          <p:nvPicPr>
            <p:cNvPr id="25" name="图片 24">
              <a:extLst>
                <a:ext uri="{FF2B5EF4-FFF2-40B4-BE49-F238E27FC236}">
                  <a16:creationId xmlns="" xmlns:a16="http://schemas.microsoft.com/office/drawing/2014/main" id="{C56513FF-0390-4424-935F-6C1A7BE08219}"/>
                </a:ext>
              </a:extLst>
            </p:cNvPr>
            <p:cNvPicPr>
              <a:picLocks/>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92190"/>
              <a:ext cx="1386228" cy="383935"/>
            </a:xfrm>
            <a:prstGeom prst="rect">
              <a:avLst/>
            </a:prstGeom>
          </p:spPr>
        </p:pic>
        <p:pic>
          <p:nvPicPr>
            <p:cNvPr id="26" name="图片 25" descr="图片包含 游戏机&#10;&#10;描述已自动生成">
              <a:extLst>
                <a:ext uri="{FF2B5EF4-FFF2-40B4-BE49-F238E27FC236}">
                  <a16:creationId xmlns="" xmlns:a16="http://schemas.microsoft.com/office/drawing/2014/main" id="{6CBE70F8-BE39-47F0-AA94-BEEDA0730F4D}"/>
                </a:ext>
              </a:extLst>
            </p:cNvPr>
            <p:cNvPicPr>
              <a:picLocks/>
            </p:cNvPicPr>
            <p:nvPr userDrawn="1"/>
          </p:nvPicPr>
          <p:blipFill>
            <a:blip r:embed="rId4" cstate="print">
              <a:extLst>
                <a:ext uri="{28A0092B-C50C-407E-A947-70E740481C1C}">
                  <a14:useLocalDpi xmlns:a14="http://schemas.microsoft.com/office/drawing/2010/main" xmlns=""/>
                </a:ext>
              </a:extLst>
            </a:blip>
            <a:stretch>
              <a:fillRect/>
            </a:stretch>
          </p:blipFill>
          <p:spPr>
            <a:xfrm>
              <a:off x="9913739" y="312033"/>
              <a:ext cx="351582" cy="352465"/>
            </a:xfrm>
            <a:prstGeom prst="rect">
              <a:avLst/>
            </a:prstGeom>
          </p:spPr>
        </p:pic>
      </p:grpSp>
      <p:sp>
        <p:nvSpPr>
          <p:cNvPr id="17" name="任意多边形: 形状 16">
            <a:extLst>
              <a:ext uri="{FF2B5EF4-FFF2-40B4-BE49-F238E27FC236}">
                <a16:creationId xmlns="" xmlns:a16="http://schemas.microsoft.com/office/drawing/2014/main" id="{4E7CF7F0-E763-4CAF-9E3C-2A3E4F9DB5B8}"/>
              </a:ext>
            </a:extLst>
          </p:cNvPr>
          <p:cNvSpPr>
            <a:spLocks noChangeAspect="1"/>
          </p:cNvSpPr>
          <p:nvPr userDrawn="1"/>
        </p:nvSpPr>
        <p:spPr bwMode="auto">
          <a:xfrm>
            <a:off x="705591" y="440609"/>
            <a:ext cx="143144" cy="142940"/>
          </a:xfrm>
          <a:custGeom>
            <a:avLst/>
            <a:gdLst>
              <a:gd name="connsiteX0" fmla="*/ 48106 w 143144"/>
              <a:gd name="connsiteY0" fmla="*/ 0 h 142940"/>
              <a:gd name="connsiteX1" fmla="*/ 95039 w 143144"/>
              <a:gd name="connsiteY1" fmla="*/ 0 h 142940"/>
              <a:gd name="connsiteX2" fmla="*/ 100570 w 143144"/>
              <a:gd name="connsiteY2" fmla="*/ 5690 h 142940"/>
              <a:gd name="connsiteX3" fmla="*/ 100570 w 143144"/>
              <a:gd name="connsiteY3" fmla="*/ 42513 h 142940"/>
              <a:gd name="connsiteX4" fmla="*/ 137445 w 143144"/>
              <a:gd name="connsiteY4" fmla="*/ 42346 h 142940"/>
              <a:gd name="connsiteX5" fmla="*/ 142977 w 143144"/>
              <a:gd name="connsiteY5" fmla="*/ 48037 h 142940"/>
              <a:gd name="connsiteX6" fmla="*/ 143144 w 143144"/>
              <a:gd name="connsiteY6" fmla="*/ 94903 h 142940"/>
              <a:gd name="connsiteX7" fmla="*/ 141468 w 143144"/>
              <a:gd name="connsiteY7" fmla="*/ 98752 h 142940"/>
              <a:gd name="connsiteX8" fmla="*/ 137445 w 143144"/>
              <a:gd name="connsiteY8" fmla="*/ 100426 h 142940"/>
              <a:gd name="connsiteX9" fmla="*/ 100570 w 143144"/>
              <a:gd name="connsiteY9" fmla="*/ 100426 h 142940"/>
              <a:gd name="connsiteX10" fmla="*/ 100570 w 143144"/>
              <a:gd name="connsiteY10" fmla="*/ 137417 h 142940"/>
              <a:gd name="connsiteX11" fmla="*/ 95039 w 143144"/>
              <a:gd name="connsiteY11" fmla="*/ 142940 h 142940"/>
              <a:gd name="connsiteX12" fmla="*/ 48106 w 143144"/>
              <a:gd name="connsiteY12" fmla="*/ 142940 h 142940"/>
              <a:gd name="connsiteX13" fmla="*/ 42407 w 143144"/>
              <a:gd name="connsiteY13" fmla="*/ 137417 h 142940"/>
              <a:gd name="connsiteX14" fmla="*/ 42407 w 143144"/>
              <a:gd name="connsiteY14" fmla="*/ 100594 h 142940"/>
              <a:gd name="connsiteX15" fmla="*/ 5532 w 143144"/>
              <a:gd name="connsiteY15" fmla="*/ 100594 h 142940"/>
              <a:gd name="connsiteX16" fmla="*/ 1677 w 143144"/>
              <a:gd name="connsiteY16" fmla="*/ 98920 h 142940"/>
              <a:gd name="connsiteX17" fmla="*/ 0 w 143144"/>
              <a:gd name="connsiteY17" fmla="*/ 95070 h 142940"/>
              <a:gd name="connsiteX18" fmla="*/ 0 w 143144"/>
              <a:gd name="connsiteY18" fmla="*/ 48204 h 142940"/>
              <a:gd name="connsiteX19" fmla="*/ 5532 w 143144"/>
              <a:gd name="connsiteY19" fmla="*/ 42513 h 142940"/>
              <a:gd name="connsiteX20" fmla="*/ 42407 w 143144"/>
              <a:gd name="connsiteY20" fmla="*/ 42513 h 142940"/>
              <a:gd name="connsiteX21" fmla="*/ 42407 w 143144"/>
              <a:gd name="connsiteY21" fmla="*/ 5690 h 142940"/>
              <a:gd name="connsiteX22" fmla="*/ 48106 w 143144"/>
              <a:gd name="connsiteY22" fmla="*/ 0 h 14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144" h="142940">
                <a:moveTo>
                  <a:pt x="48106" y="0"/>
                </a:moveTo>
                <a:lnTo>
                  <a:pt x="95039" y="0"/>
                </a:lnTo>
                <a:cubicBezTo>
                  <a:pt x="98056" y="0"/>
                  <a:pt x="100570" y="2510"/>
                  <a:pt x="100570" y="5690"/>
                </a:cubicBezTo>
                <a:lnTo>
                  <a:pt x="100570" y="42513"/>
                </a:lnTo>
                <a:lnTo>
                  <a:pt x="137445" y="42346"/>
                </a:lnTo>
                <a:cubicBezTo>
                  <a:pt x="140462" y="42346"/>
                  <a:pt x="142977" y="44857"/>
                  <a:pt x="142977" y="48037"/>
                </a:cubicBezTo>
                <a:lnTo>
                  <a:pt x="143144" y="94903"/>
                </a:lnTo>
                <a:cubicBezTo>
                  <a:pt x="143144" y="96409"/>
                  <a:pt x="142474" y="97748"/>
                  <a:pt x="141468" y="98752"/>
                </a:cubicBezTo>
                <a:cubicBezTo>
                  <a:pt x="140462" y="99924"/>
                  <a:pt x="138954" y="100426"/>
                  <a:pt x="137445" y="100426"/>
                </a:cubicBezTo>
                <a:lnTo>
                  <a:pt x="100570" y="100426"/>
                </a:lnTo>
                <a:lnTo>
                  <a:pt x="100570" y="137417"/>
                </a:lnTo>
                <a:cubicBezTo>
                  <a:pt x="100570" y="140429"/>
                  <a:pt x="98056" y="142940"/>
                  <a:pt x="95039" y="142940"/>
                </a:cubicBezTo>
                <a:lnTo>
                  <a:pt x="48106" y="142940"/>
                </a:lnTo>
                <a:cubicBezTo>
                  <a:pt x="44921" y="142940"/>
                  <a:pt x="42407" y="140429"/>
                  <a:pt x="42407" y="137417"/>
                </a:cubicBezTo>
                <a:lnTo>
                  <a:pt x="42407" y="100594"/>
                </a:lnTo>
                <a:lnTo>
                  <a:pt x="5532" y="100594"/>
                </a:lnTo>
                <a:cubicBezTo>
                  <a:pt x="4191" y="100594"/>
                  <a:pt x="2682" y="99924"/>
                  <a:pt x="1677" y="98920"/>
                </a:cubicBezTo>
                <a:cubicBezTo>
                  <a:pt x="671" y="97915"/>
                  <a:pt x="0" y="96409"/>
                  <a:pt x="0" y="95070"/>
                </a:cubicBezTo>
                <a:lnTo>
                  <a:pt x="0" y="48204"/>
                </a:lnTo>
                <a:cubicBezTo>
                  <a:pt x="0" y="45024"/>
                  <a:pt x="2515" y="42513"/>
                  <a:pt x="5532" y="42513"/>
                </a:cubicBezTo>
                <a:lnTo>
                  <a:pt x="42407" y="42513"/>
                </a:lnTo>
                <a:lnTo>
                  <a:pt x="42407" y="5690"/>
                </a:lnTo>
                <a:cubicBezTo>
                  <a:pt x="42407" y="2510"/>
                  <a:pt x="44921" y="0"/>
                  <a:pt x="48106" y="0"/>
                </a:cubicBezTo>
                <a:close/>
              </a:path>
            </a:pathLst>
          </a:custGeom>
          <a:solidFill>
            <a:srgbClr val="C00000"/>
          </a:solidFill>
          <a:ln>
            <a:noFill/>
          </a:ln>
        </p:spPr>
        <p:txBody>
          <a:bodyPr wrap="square">
            <a:noAutofit/>
          </a:bodyPr>
          <a:lstStyle/>
          <a:p>
            <a:endParaRPr lang="zh-CN" altLang="en-US" dirty="0"/>
          </a:p>
        </p:txBody>
      </p:sp>
      <p:sp>
        <p:nvSpPr>
          <p:cNvPr id="12" name="图片占位符 64">
            <a:extLst>
              <a:ext uri="{FF2B5EF4-FFF2-40B4-BE49-F238E27FC236}">
                <a16:creationId xmlns="" xmlns:a16="http://schemas.microsoft.com/office/drawing/2014/main" id="{57E3013E-45DC-473F-A241-35A4D405D476}"/>
              </a:ext>
            </a:extLst>
          </p:cNvPr>
          <p:cNvSpPr>
            <a:spLocks noGrp="1"/>
          </p:cNvSpPr>
          <p:nvPr>
            <p:ph type="pic" sz="quarter" idx="13"/>
          </p:nvPr>
        </p:nvSpPr>
        <p:spPr>
          <a:xfrm>
            <a:off x="1473993" y="1825776"/>
            <a:ext cx="4932000" cy="2772000"/>
          </a:xfrm>
          <a:prstGeom prst="rect">
            <a:avLst/>
          </a:prstGeom>
          <a:solidFill>
            <a:schemeClr val="bg1"/>
          </a:solidFill>
          <a:ln w="19050">
            <a:noFill/>
            <a:miter lim="800000"/>
          </a:ln>
          <a:effectLst/>
        </p:spPr>
        <p:txBody>
          <a:bodyPr wrap="square" lIns="540000" tIns="180000" rIns="540000" anchor="t" anchorCtr="0">
            <a:noAutofit/>
          </a:bodyPr>
          <a:lstStyle>
            <a:lvl1pPr marL="0" indent="0" algn="ctr">
              <a:buFont typeface="Arial" panose="020B0604020202020204" pitchFamily="34" charset="0"/>
              <a:buNone/>
              <a:defRPr lang="zh-CN" altLang="en-US" sz="1800"/>
            </a:lvl1pPr>
          </a:lstStyle>
          <a:p>
            <a:pPr lvl="0"/>
            <a:endParaRPr lang="zh-CN" altLang="en-US" dirty="0"/>
          </a:p>
        </p:txBody>
      </p:sp>
      <p:pic>
        <p:nvPicPr>
          <p:cNvPr id="4" name="图片 3" descr="电脑的屏幕&#10;&#10;描述已自动生成">
            <a:extLst>
              <a:ext uri="{FF2B5EF4-FFF2-40B4-BE49-F238E27FC236}">
                <a16:creationId xmlns="" xmlns:a16="http://schemas.microsoft.com/office/drawing/2014/main" id="{57B0BB57-995B-42E6-A2B9-F846566F7D01}"/>
              </a:ext>
            </a:extLst>
          </p:cNvPr>
          <p:cNvPicPr>
            <a:picLocks noChangeAspect="1"/>
          </p:cNvPicPr>
          <p:nvPr userDrawn="1"/>
        </p:nvPicPr>
        <p:blipFill>
          <a:blip r:embed="rId5" cstate="print">
            <a:alphaModFix/>
            <a:extLst>
              <a:ext uri="{28A0092B-C50C-407E-A947-70E740481C1C}">
                <a14:useLocalDpi xmlns:a14="http://schemas.microsoft.com/office/drawing/2010/main" xmlns="" val="0"/>
              </a:ext>
            </a:extLst>
          </a:blip>
          <a:stretch>
            <a:fillRect/>
          </a:stretch>
        </p:blipFill>
        <p:spPr>
          <a:xfrm>
            <a:off x="984324" y="1689652"/>
            <a:ext cx="5911933" cy="3478696"/>
          </a:xfrm>
          <a:prstGeom prst="rect">
            <a:avLst/>
          </a:prstGeom>
        </p:spPr>
      </p:pic>
    </p:spTree>
    <p:extLst>
      <p:ext uri="{BB962C8B-B14F-4D97-AF65-F5344CB8AC3E}">
        <p14:creationId xmlns:p14="http://schemas.microsoft.com/office/powerpoint/2010/main" xmlns="" val="1289616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文献页">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AFDB2C71-61D2-421E-B314-037190258DE0}"/>
              </a:ext>
            </a:extLst>
          </p:cNvPr>
          <p:cNvPicPr>
            <a:picLocks noChangeAspect="1"/>
          </p:cNvPicPr>
          <p:nvPr userDrawn="1"/>
        </p:nvPicPr>
        <p:blipFill>
          <a:blip r:embed="rId2" cstate="print"/>
          <a:stretch>
            <a:fillRect/>
          </a:stretch>
        </p:blipFill>
        <p:spPr>
          <a:xfrm>
            <a:off x="0" y="1"/>
            <a:ext cx="12192000" cy="6857999"/>
          </a:xfrm>
          <a:prstGeom prst="rect">
            <a:avLst/>
          </a:prstGeom>
          <a:pattFill prst="wdUpDiag">
            <a:fgClr>
              <a:srgbClr val="F7F7F7"/>
            </a:fgClr>
            <a:bgClr>
              <a:schemeClr val="bg1"/>
            </a:bgClr>
          </a:pattFill>
        </p:spPr>
      </p:pic>
      <p:pic>
        <p:nvPicPr>
          <p:cNvPr id="4" name="图片 3">
            <a:extLst>
              <a:ext uri="{FF2B5EF4-FFF2-40B4-BE49-F238E27FC236}">
                <a16:creationId xmlns="" xmlns:a16="http://schemas.microsoft.com/office/drawing/2014/main" id="{2E535AE7-B397-4D57-837E-757419DBC7D7}"/>
              </a:ext>
            </a:extLst>
          </p:cNvPr>
          <p:cNvPicPr>
            <a:picLocks noChangeAspect="1"/>
          </p:cNvPicPr>
          <p:nvPr userDrawn="1"/>
        </p:nvPicPr>
        <p:blipFill>
          <a:blip r:embed="rId2" cstate="print"/>
          <a:stretch>
            <a:fillRect/>
          </a:stretch>
        </p:blipFill>
        <p:spPr>
          <a:xfrm>
            <a:off x="0" y="1"/>
            <a:ext cx="12192000" cy="6857999"/>
          </a:xfrm>
          <a:prstGeom prst="rect">
            <a:avLst/>
          </a:prstGeom>
          <a:solidFill>
            <a:schemeClr val="bg1">
              <a:alpha val="50000"/>
            </a:schemeClr>
          </a:solidFill>
        </p:spPr>
      </p:pic>
      <p:sp>
        <p:nvSpPr>
          <p:cNvPr id="10" name="标题 47">
            <a:extLst>
              <a:ext uri="{FF2B5EF4-FFF2-40B4-BE49-F238E27FC236}">
                <a16:creationId xmlns="" xmlns:a16="http://schemas.microsoft.com/office/drawing/2014/main" id="{00A231BB-454C-4CD4-B801-284A8B909759}"/>
              </a:ext>
            </a:extLst>
          </p:cNvPr>
          <p:cNvSpPr>
            <a:spLocks noGrp="1"/>
          </p:cNvSpPr>
          <p:nvPr>
            <p:ph type="title" hasCustomPrompt="1"/>
          </p:nvPr>
        </p:nvSpPr>
        <p:spPr>
          <a:xfrm>
            <a:off x="1106563" y="289541"/>
            <a:ext cx="7920879" cy="463846"/>
          </a:xfrm>
          <a:prstGeom prst="rect">
            <a:avLst/>
          </a:prstGeom>
          <a:noFill/>
        </p:spPr>
        <p:txBody>
          <a:bodyPr wrap="square" lIns="0" tIns="46800" rIns="0" bIns="46800" rtlCol="0">
            <a:spAutoFit/>
          </a:bodyPr>
          <a:lstStyle>
            <a:lvl1pPr algn="l">
              <a:defRPr lang="zh-CN" altLang="en-US" sz="2400" spc="100" dirty="0">
                <a:gradFill flip="none" rotWithShape="1">
                  <a:gsLst>
                    <a:gs pos="0">
                      <a:schemeClr val="accent1"/>
                    </a:gs>
                    <a:gs pos="100000">
                      <a:schemeClr val="accent1">
                        <a:lumMod val="75000"/>
                      </a:schemeClr>
                    </a:gs>
                  </a:gsLst>
                  <a:lin ang="2700000" scaled="1"/>
                  <a:tileRect/>
                </a:gradFill>
                <a:latin typeface="+mj-ea"/>
                <a:ea typeface="+mj-ea"/>
                <a:cs typeface="+mn-ea"/>
              </a:defRPr>
            </a:lvl1pPr>
          </a:lstStyle>
          <a:p>
            <a:pPr marL="0" lvl="0"/>
            <a:r>
              <a:rPr lang="zh-CN" altLang="en-US" dirty="0"/>
              <a:t>请在此输入标题</a:t>
            </a:r>
          </a:p>
        </p:txBody>
      </p:sp>
      <p:sp>
        <p:nvSpPr>
          <p:cNvPr id="21" name="文本框 20">
            <a:extLst>
              <a:ext uri="{FF2B5EF4-FFF2-40B4-BE49-F238E27FC236}">
                <a16:creationId xmlns="" xmlns:a16="http://schemas.microsoft.com/office/drawing/2014/main" id="{E74017CE-18EC-4DFD-BB05-6295DCBB639D}"/>
              </a:ext>
            </a:extLst>
          </p:cNvPr>
          <p:cNvSpPr txBox="1"/>
          <p:nvPr userDrawn="1"/>
        </p:nvSpPr>
        <p:spPr>
          <a:xfrm>
            <a:off x="10160731"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3" name="直接连接符 22">
            <a:extLst>
              <a:ext uri="{FF2B5EF4-FFF2-40B4-BE49-F238E27FC236}">
                <a16:creationId xmlns="" xmlns:a16="http://schemas.microsoft.com/office/drawing/2014/main" id="{A92CAABD-ECB9-4A70-AE27-26C995AFBE34}"/>
              </a:ext>
            </a:extLst>
          </p:cNvPr>
          <p:cNvCxnSpPr>
            <a:cxnSpLocks/>
          </p:cNvCxnSpPr>
          <p:nvPr userDrawn="1"/>
        </p:nvCxnSpPr>
        <p:spPr>
          <a:xfrm>
            <a:off x="571500"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5E6C8691-CEAB-41B5-BE94-898200E1B1B4}"/>
              </a:ext>
            </a:extLst>
          </p:cNvPr>
          <p:cNvCxnSpPr>
            <a:cxnSpLocks/>
          </p:cNvCxnSpPr>
          <p:nvPr userDrawn="1"/>
        </p:nvCxnSpPr>
        <p:spPr>
          <a:xfrm>
            <a:off x="590055" y="659735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任意多边形: 形状 18">
            <a:extLst>
              <a:ext uri="{FF2B5EF4-FFF2-40B4-BE49-F238E27FC236}">
                <a16:creationId xmlns="" xmlns:a16="http://schemas.microsoft.com/office/drawing/2014/main" id="{A15E2586-9D0A-43FC-9690-242E72F28627}"/>
              </a:ext>
            </a:extLst>
          </p:cNvPr>
          <p:cNvSpPr>
            <a:spLocks noChangeAspect="1"/>
          </p:cNvSpPr>
          <p:nvPr userDrawn="1"/>
        </p:nvSpPr>
        <p:spPr bwMode="auto">
          <a:xfrm>
            <a:off x="571499" y="312056"/>
            <a:ext cx="411161" cy="345300"/>
          </a:xfrm>
          <a:custGeom>
            <a:avLst/>
            <a:gdLst>
              <a:gd name="connsiteX0" fmla="*/ 205664 w 411161"/>
              <a:gd name="connsiteY0" fmla="*/ 104276 h 345300"/>
              <a:gd name="connsiteX1" fmla="*/ 110291 w 411161"/>
              <a:gd name="connsiteY1" fmla="*/ 199347 h 345300"/>
              <a:gd name="connsiteX2" fmla="*/ 205664 w 411161"/>
              <a:gd name="connsiteY2" fmla="*/ 294585 h 345300"/>
              <a:gd name="connsiteX3" fmla="*/ 300870 w 411161"/>
              <a:gd name="connsiteY3" fmla="*/ 199347 h 345300"/>
              <a:gd name="connsiteX4" fmla="*/ 205664 w 411161"/>
              <a:gd name="connsiteY4" fmla="*/ 104276 h 345300"/>
              <a:gd name="connsiteX5" fmla="*/ 170465 w 411161"/>
              <a:gd name="connsiteY5" fmla="*/ 22429 h 345300"/>
              <a:gd name="connsiteX6" fmla="*/ 153536 w 411161"/>
              <a:gd name="connsiteY6" fmla="*/ 39334 h 345300"/>
              <a:gd name="connsiteX7" fmla="*/ 153536 w 411161"/>
              <a:gd name="connsiteY7" fmla="*/ 53393 h 345300"/>
              <a:gd name="connsiteX8" fmla="*/ 257793 w 411161"/>
              <a:gd name="connsiteY8" fmla="*/ 53393 h 345300"/>
              <a:gd name="connsiteX9" fmla="*/ 257793 w 411161"/>
              <a:gd name="connsiteY9" fmla="*/ 39334 h 345300"/>
              <a:gd name="connsiteX10" fmla="*/ 240864 w 411161"/>
              <a:gd name="connsiteY10" fmla="*/ 22429 h 345300"/>
              <a:gd name="connsiteX11" fmla="*/ 170465 w 411161"/>
              <a:gd name="connsiteY11" fmla="*/ 0 h 345300"/>
              <a:gd name="connsiteX12" fmla="*/ 240864 w 411161"/>
              <a:gd name="connsiteY12" fmla="*/ 0 h 345300"/>
              <a:gd name="connsiteX13" fmla="*/ 280086 w 411161"/>
              <a:gd name="connsiteY13" fmla="*/ 39334 h 345300"/>
              <a:gd name="connsiteX14" fmla="*/ 280086 w 411161"/>
              <a:gd name="connsiteY14" fmla="*/ 53393 h 345300"/>
              <a:gd name="connsiteX15" fmla="*/ 307910 w 411161"/>
              <a:gd name="connsiteY15" fmla="*/ 53393 h 345300"/>
              <a:gd name="connsiteX16" fmla="*/ 307910 w 411161"/>
              <a:gd name="connsiteY16" fmla="*/ 40673 h 345300"/>
              <a:gd name="connsiteX17" fmla="*/ 313441 w 411161"/>
              <a:gd name="connsiteY17" fmla="*/ 35149 h 345300"/>
              <a:gd name="connsiteX18" fmla="*/ 344785 w 411161"/>
              <a:gd name="connsiteY18" fmla="*/ 35149 h 345300"/>
              <a:gd name="connsiteX19" fmla="*/ 350317 w 411161"/>
              <a:gd name="connsiteY19" fmla="*/ 40673 h 345300"/>
              <a:gd name="connsiteX20" fmla="*/ 350317 w 411161"/>
              <a:gd name="connsiteY20" fmla="*/ 53393 h 345300"/>
              <a:gd name="connsiteX21" fmla="*/ 358362 w 411161"/>
              <a:gd name="connsiteY21" fmla="*/ 53393 h 345300"/>
              <a:gd name="connsiteX22" fmla="*/ 411161 w 411161"/>
              <a:gd name="connsiteY22" fmla="*/ 106285 h 345300"/>
              <a:gd name="connsiteX23" fmla="*/ 411161 w 411161"/>
              <a:gd name="connsiteY23" fmla="*/ 292409 h 345300"/>
              <a:gd name="connsiteX24" fmla="*/ 358362 w 411161"/>
              <a:gd name="connsiteY24" fmla="*/ 345300 h 345300"/>
              <a:gd name="connsiteX25" fmla="*/ 52967 w 411161"/>
              <a:gd name="connsiteY25" fmla="*/ 345300 h 345300"/>
              <a:gd name="connsiteX26" fmla="*/ 0 w 411161"/>
              <a:gd name="connsiteY26" fmla="*/ 292409 h 345300"/>
              <a:gd name="connsiteX27" fmla="*/ 0 w 411161"/>
              <a:gd name="connsiteY27" fmla="*/ 106285 h 345300"/>
              <a:gd name="connsiteX28" fmla="*/ 52967 w 411161"/>
              <a:gd name="connsiteY28" fmla="*/ 53393 h 345300"/>
              <a:gd name="connsiteX29" fmla="*/ 60844 w 411161"/>
              <a:gd name="connsiteY29" fmla="*/ 53393 h 345300"/>
              <a:gd name="connsiteX30" fmla="*/ 60844 w 411161"/>
              <a:gd name="connsiteY30" fmla="*/ 40673 h 345300"/>
              <a:gd name="connsiteX31" fmla="*/ 66543 w 411161"/>
              <a:gd name="connsiteY31" fmla="*/ 35149 h 345300"/>
              <a:gd name="connsiteX32" fmla="*/ 97720 w 411161"/>
              <a:gd name="connsiteY32" fmla="*/ 35149 h 345300"/>
              <a:gd name="connsiteX33" fmla="*/ 103419 w 411161"/>
              <a:gd name="connsiteY33" fmla="*/ 40673 h 345300"/>
              <a:gd name="connsiteX34" fmla="*/ 103419 w 411161"/>
              <a:gd name="connsiteY34" fmla="*/ 53393 h 345300"/>
              <a:gd name="connsiteX35" fmla="*/ 131075 w 411161"/>
              <a:gd name="connsiteY35" fmla="*/ 53393 h 345300"/>
              <a:gd name="connsiteX36" fmla="*/ 131075 w 411161"/>
              <a:gd name="connsiteY36" fmla="*/ 39334 h 345300"/>
              <a:gd name="connsiteX37" fmla="*/ 170465 w 411161"/>
              <a:gd name="connsiteY37" fmla="*/ 0 h 3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161" h="345300">
                <a:moveTo>
                  <a:pt x="205664" y="104276"/>
                </a:moveTo>
                <a:cubicBezTo>
                  <a:pt x="153033" y="104276"/>
                  <a:pt x="110291" y="146790"/>
                  <a:pt x="110291" y="199347"/>
                </a:cubicBezTo>
                <a:cubicBezTo>
                  <a:pt x="110291" y="251903"/>
                  <a:pt x="153033" y="294585"/>
                  <a:pt x="205664" y="294585"/>
                </a:cubicBezTo>
                <a:cubicBezTo>
                  <a:pt x="258296" y="294585"/>
                  <a:pt x="300870" y="251903"/>
                  <a:pt x="300870" y="199347"/>
                </a:cubicBezTo>
                <a:cubicBezTo>
                  <a:pt x="300870" y="146790"/>
                  <a:pt x="258296" y="104276"/>
                  <a:pt x="205664" y="104276"/>
                </a:cubicBezTo>
                <a:close/>
                <a:moveTo>
                  <a:pt x="170465" y="22429"/>
                </a:moveTo>
                <a:cubicBezTo>
                  <a:pt x="161079" y="22429"/>
                  <a:pt x="153536" y="29961"/>
                  <a:pt x="153536" y="39334"/>
                </a:cubicBezTo>
                <a:lnTo>
                  <a:pt x="153536" y="53393"/>
                </a:lnTo>
                <a:lnTo>
                  <a:pt x="257793" y="53393"/>
                </a:lnTo>
                <a:lnTo>
                  <a:pt x="257793" y="39334"/>
                </a:lnTo>
                <a:cubicBezTo>
                  <a:pt x="257793" y="29961"/>
                  <a:pt x="250082" y="22429"/>
                  <a:pt x="240864" y="22429"/>
                </a:cubicBezTo>
                <a:close/>
                <a:moveTo>
                  <a:pt x="170465" y="0"/>
                </a:moveTo>
                <a:lnTo>
                  <a:pt x="240864" y="0"/>
                </a:lnTo>
                <a:cubicBezTo>
                  <a:pt x="262486" y="0"/>
                  <a:pt x="280086" y="17575"/>
                  <a:pt x="280086" y="39334"/>
                </a:cubicBezTo>
                <a:lnTo>
                  <a:pt x="280086" y="53393"/>
                </a:lnTo>
                <a:lnTo>
                  <a:pt x="307910" y="53393"/>
                </a:lnTo>
                <a:lnTo>
                  <a:pt x="307910" y="40673"/>
                </a:lnTo>
                <a:cubicBezTo>
                  <a:pt x="307910" y="37660"/>
                  <a:pt x="310424" y="35149"/>
                  <a:pt x="313441" y="35149"/>
                </a:cubicBezTo>
                <a:lnTo>
                  <a:pt x="344785" y="35149"/>
                </a:lnTo>
                <a:cubicBezTo>
                  <a:pt x="347802" y="35149"/>
                  <a:pt x="350317" y="37660"/>
                  <a:pt x="350317" y="40673"/>
                </a:cubicBezTo>
                <a:lnTo>
                  <a:pt x="350317" y="53393"/>
                </a:lnTo>
                <a:lnTo>
                  <a:pt x="358362" y="53393"/>
                </a:lnTo>
                <a:cubicBezTo>
                  <a:pt x="387527" y="53393"/>
                  <a:pt x="411161" y="76994"/>
                  <a:pt x="411161" y="106285"/>
                </a:cubicBezTo>
                <a:lnTo>
                  <a:pt x="411161" y="292409"/>
                </a:lnTo>
                <a:cubicBezTo>
                  <a:pt x="411161" y="321700"/>
                  <a:pt x="387527" y="345300"/>
                  <a:pt x="358362" y="345300"/>
                </a:cubicBezTo>
                <a:lnTo>
                  <a:pt x="52967" y="345300"/>
                </a:lnTo>
                <a:cubicBezTo>
                  <a:pt x="23634" y="345300"/>
                  <a:pt x="0" y="321700"/>
                  <a:pt x="0" y="292409"/>
                </a:cubicBezTo>
                <a:lnTo>
                  <a:pt x="0" y="106285"/>
                </a:lnTo>
                <a:cubicBezTo>
                  <a:pt x="0" y="76994"/>
                  <a:pt x="23634" y="53393"/>
                  <a:pt x="52967" y="53393"/>
                </a:cubicBezTo>
                <a:lnTo>
                  <a:pt x="60844" y="53393"/>
                </a:lnTo>
                <a:lnTo>
                  <a:pt x="60844" y="40673"/>
                </a:lnTo>
                <a:cubicBezTo>
                  <a:pt x="60844" y="37660"/>
                  <a:pt x="63359" y="35149"/>
                  <a:pt x="66543" y="35149"/>
                </a:cubicBezTo>
                <a:lnTo>
                  <a:pt x="97720" y="35149"/>
                </a:lnTo>
                <a:cubicBezTo>
                  <a:pt x="100905" y="35149"/>
                  <a:pt x="103419" y="37660"/>
                  <a:pt x="103419" y="40673"/>
                </a:cubicBezTo>
                <a:lnTo>
                  <a:pt x="103419" y="53393"/>
                </a:lnTo>
                <a:lnTo>
                  <a:pt x="131075" y="53393"/>
                </a:lnTo>
                <a:lnTo>
                  <a:pt x="131075" y="39334"/>
                </a:lnTo>
                <a:cubicBezTo>
                  <a:pt x="131075" y="17575"/>
                  <a:pt x="148675" y="0"/>
                  <a:pt x="170465" y="0"/>
                </a:cubicBezTo>
                <a:close/>
              </a:path>
            </a:pathLst>
          </a:custGeom>
          <a:solidFill>
            <a:schemeClr val="accent1"/>
          </a:solidFill>
          <a:ln>
            <a:noFill/>
          </a:ln>
        </p:spPr>
        <p:txBody>
          <a:bodyPr wrap="square">
            <a:noAutofit/>
          </a:bodyPr>
          <a:lstStyle/>
          <a:p>
            <a:endParaRPr lang="zh-CN" altLang="en-US" dirty="0"/>
          </a:p>
        </p:txBody>
      </p:sp>
      <p:grpSp>
        <p:nvGrpSpPr>
          <p:cNvPr id="3" name="组合 2">
            <a:extLst>
              <a:ext uri="{FF2B5EF4-FFF2-40B4-BE49-F238E27FC236}">
                <a16:creationId xmlns="" xmlns:a16="http://schemas.microsoft.com/office/drawing/2014/main" id="{1874F9E0-7F0F-4117-82F8-AC258D23D322}"/>
              </a:ext>
            </a:extLst>
          </p:cNvPr>
          <p:cNvGrpSpPr/>
          <p:nvPr userDrawn="1"/>
        </p:nvGrpSpPr>
        <p:grpSpPr>
          <a:xfrm>
            <a:off x="9913739" y="285047"/>
            <a:ext cx="1721389" cy="383935"/>
            <a:chOff x="9913739" y="292190"/>
            <a:chExt cx="1721389" cy="383935"/>
          </a:xfrm>
        </p:grpSpPr>
        <p:pic>
          <p:nvPicPr>
            <p:cNvPr id="25" name="图片 24">
              <a:extLst>
                <a:ext uri="{FF2B5EF4-FFF2-40B4-BE49-F238E27FC236}">
                  <a16:creationId xmlns="" xmlns:a16="http://schemas.microsoft.com/office/drawing/2014/main" id="{C56513FF-0390-4424-935F-6C1A7BE08219}"/>
                </a:ext>
              </a:extLst>
            </p:cNvPr>
            <p:cNvPicPr>
              <a:picLocks/>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92190"/>
              <a:ext cx="1386228" cy="383935"/>
            </a:xfrm>
            <a:prstGeom prst="rect">
              <a:avLst/>
            </a:prstGeom>
          </p:spPr>
        </p:pic>
        <p:pic>
          <p:nvPicPr>
            <p:cNvPr id="26" name="图片 25" descr="图片包含 游戏机&#10;&#10;描述已自动生成">
              <a:extLst>
                <a:ext uri="{FF2B5EF4-FFF2-40B4-BE49-F238E27FC236}">
                  <a16:creationId xmlns="" xmlns:a16="http://schemas.microsoft.com/office/drawing/2014/main" id="{6CBE70F8-BE39-47F0-AA94-BEEDA0730F4D}"/>
                </a:ext>
              </a:extLst>
            </p:cNvPr>
            <p:cNvPicPr>
              <a:picLocks/>
            </p:cNvPicPr>
            <p:nvPr userDrawn="1"/>
          </p:nvPicPr>
          <p:blipFill>
            <a:blip r:embed="rId4" cstate="print">
              <a:extLst>
                <a:ext uri="{28A0092B-C50C-407E-A947-70E740481C1C}">
                  <a14:useLocalDpi xmlns:a14="http://schemas.microsoft.com/office/drawing/2010/main" xmlns=""/>
                </a:ext>
              </a:extLst>
            </a:blip>
            <a:stretch>
              <a:fillRect/>
            </a:stretch>
          </p:blipFill>
          <p:spPr>
            <a:xfrm>
              <a:off x="9913739" y="312033"/>
              <a:ext cx="351582" cy="352465"/>
            </a:xfrm>
            <a:prstGeom prst="rect">
              <a:avLst/>
            </a:prstGeom>
          </p:spPr>
        </p:pic>
      </p:grpSp>
      <p:sp>
        <p:nvSpPr>
          <p:cNvPr id="17" name="任意多边形: 形状 16">
            <a:extLst>
              <a:ext uri="{FF2B5EF4-FFF2-40B4-BE49-F238E27FC236}">
                <a16:creationId xmlns="" xmlns:a16="http://schemas.microsoft.com/office/drawing/2014/main" id="{4E7CF7F0-E763-4CAF-9E3C-2A3E4F9DB5B8}"/>
              </a:ext>
            </a:extLst>
          </p:cNvPr>
          <p:cNvSpPr>
            <a:spLocks noChangeAspect="1"/>
          </p:cNvSpPr>
          <p:nvPr userDrawn="1"/>
        </p:nvSpPr>
        <p:spPr bwMode="auto">
          <a:xfrm>
            <a:off x="705591" y="440609"/>
            <a:ext cx="143144" cy="142940"/>
          </a:xfrm>
          <a:custGeom>
            <a:avLst/>
            <a:gdLst>
              <a:gd name="connsiteX0" fmla="*/ 48106 w 143144"/>
              <a:gd name="connsiteY0" fmla="*/ 0 h 142940"/>
              <a:gd name="connsiteX1" fmla="*/ 95039 w 143144"/>
              <a:gd name="connsiteY1" fmla="*/ 0 h 142940"/>
              <a:gd name="connsiteX2" fmla="*/ 100570 w 143144"/>
              <a:gd name="connsiteY2" fmla="*/ 5690 h 142940"/>
              <a:gd name="connsiteX3" fmla="*/ 100570 w 143144"/>
              <a:gd name="connsiteY3" fmla="*/ 42513 h 142940"/>
              <a:gd name="connsiteX4" fmla="*/ 137445 w 143144"/>
              <a:gd name="connsiteY4" fmla="*/ 42346 h 142940"/>
              <a:gd name="connsiteX5" fmla="*/ 142977 w 143144"/>
              <a:gd name="connsiteY5" fmla="*/ 48037 h 142940"/>
              <a:gd name="connsiteX6" fmla="*/ 143144 w 143144"/>
              <a:gd name="connsiteY6" fmla="*/ 94903 h 142940"/>
              <a:gd name="connsiteX7" fmla="*/ 141468 w 143144"/>
              <a:gd name="connsiteY7" fmla="*/ 98752 h 142940"/>
              <a:gd name="connsiteX8" fmla="*/ 137445 w 143144"/>
              <a:gd name="connsiteY8" fmla="*/ 100426 h 142940"/>
              <a:gd name="connsiteX9" fmla="*/ 100570 w 143144"/>
              <a:gd name="connsiteY9" fmla="*/ 100426 h 142940"/>
              <a:gd name="connsiteX10" fmla="*/ 100570 w 143144"/>
              <a:gd name="connsiteY10" fmla="*/ 137417 h 142940"/>
              <a:gd name="connsiteX11" fmla="*/ 95039 w 143144"/>
              <a:gd name="connsiteY11" fmla="*/ 142940 h 142940"/>
              <a:gd name="connsiteX12" fmla="*/ 48106 w 143144"/>
              <a:gd name="connsiteY12" fmla="*/ 142940 h 142940"/>
              <a:gd name="connsiteX13" fmla="*/ 42407 w 143144"/>
              <a:gd name="connsiteY13" fmla="*/ 137417 h 142940"/>
              <a:gd name="connsiteX14" fmla="*/ 42407 w 143144"/>
              <a:gd name="connsiteY14" fmla="*/ 100594 h 142940"/>
              <a:gd name="connsiteX15" fmla="*/ 5532 w 143144"/>
              <a:gd name="connsiteY15" fmla="*/ 100594 h 142940"/>
              <a:gd name="connsiteX16" fmla="*/ 1677 w 143144"/>
              <a:gd name="connsiteY16" fmla="*/ 98920 h 142940"/>
              <a:gd name="connsiteX17" fmla="*/ 0 w 143144"/>
              <a:gd name="connsiteY17" fmla="*/ 95070 h 142940"/>
              <a:gd name="connsiteX18" fmla="*/ 0 w 143144"/>
              <a:gd name="connsiteY18" fmla="*/ 48204 h 142940"/>
              <a:gd name="connsiteX19" fmla="*/ 5532 w 143144"/>
              <a:gd name="connsiteY19" fmla="*/ 42513 h 142940"/>
              <a:gd name="connsiteX20" fmla="*/ 42407 w 143144"/>
              <a:gd name="connsiteY20" fmla="*/ 42513 h 142940"/>
              <a:gd name="connsiteX21" fmla="*/ 42407 w 143144"/>
              <a:gd name="connsiteY21" fmla="*/ 5690 h 142940"/>
              <a:gd name="connsiteX22" fmla="*/ 48106 w 143144"/>
              <a:gd name="connsiteY22" fmla="*/ 0 h 14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144" h="142940">
                <a:moveTo>
                  <a:pt x="48106" y="0"/>
                </a:moveTo>
                <a:lnTo>
                  <a:pt x="95039" y="0"/>
                </a:lnTo>
                <a:cubicBezTo>
                  <a:pt x="98056" y="0"/>
                  <a:pt x="100570" y="2510"/>
                  <a:pt x="100570" y="5690"/>
                </a:cubicBezTo>
                <a:lnTo>
                  <a:pt x="100570" y="42513"/>
                </a:lnTo>
                <a:lnTo>
                  <a:pt x="137445" y="42346"/>
                </a:lnTo>
                <a:cubicBezTo>
                  <a:pt x="140462" y="42346"/>
                  <a:pt x="142977" y="44857"/>
                  <a:pt x="142977" y="48037"/>
                </a:cubicBezTo>
                <a:lnTo>
                  <a:pt x="143144" y="94903"/>
                </a:lnTo>
                <a:cubicBezTo>
                  <a:pt x="143144" y="96409"/>
                  <a:pt x="142474" y="97748"/>
                  <a:pt x="141468" y="98752"/>
                </a:cubicBezTo>
                <a:cubicBezTo>
                  <a:pt x="140462" y="99924"/>
                  <a:pt x="138954" y="100426"/>
                  <a:pt x="137445" y="100426"/>
                </a:cubicBezTo>
                <a:lnTo>
                  <a:pt x="100570" y="100426"/>
                </a:lnTo>
                <a:lnTo>
                  <a:pt x="100570" y="137417"/>
                </a:lnTo>
                <a:cubicBezTo>
                  <a:pt x="100570" y="140429"/>
                  <a:pt x="98056" y="142940"/>
                  <a:pt x="95039" y="142940"/>
                </a:cubicBezTo>
                <a:lnTo>
                  <a:pt x="48106" y="142940"/>
                </a:lnTo>
                <a:cubicBezTo>
                  <a:pt x="44921" y="142940"/>
                  <a:pt x="42407" y="140429"/>
                  <a:pt x="42407" y="137417"/>
                </a:cubicBezTo>
                <a:lnTo>
                  <a:pt x="42407" y="100594"/>
                </a:lnTo>
                <a:lnTo>
                  <a:pt x="5532" y="100594"/>
                </a:lnTo>
                <a:cubicBezTo>
                  <a:pt x="4191" y="100594"/>
                  <a:pt x="2682" y="99924"/>
                  <a:pt x="1677" y="98920"/>
                </a:cubicBezTo>
                <a:cubicBezTo>
                  <a:pt x="671" y="97915"/>
                  <a:pt x="0" y="96409"/>
                  <a:pt x="0" y="95070"/>
                </a:cubicBezTo>
                <a:lnTo>
                  <a:pt x="0" y="48204"/>
                </a:lnTo>
                <a:cubicBezTo>
                  <a:pt x="0" y="45024"/>
                  <a:pt x="2515" y="42513"/>
                  <a:pt x="5532" y="42513"/>
                </a:cubicBezTo>
                <a:lnTo>
                  <a:pt x="42407" y="42513"/>
                </a:lnTo>
                <a:lnTo>
                  <a:pt x="42407" y="5690"/>
                </a:lnTo>
                <a:cubicBezTo>
                  <a:pt x="42407" y="2510"/>
                  <a:pt x="44921" y="0"/>
                  <a:pt x="48106" y="0"/>
                </a:cubicBezTo>
                <a:close/>
              </a:path>
            </a:pathLst>
          </a:custGeom>
          <a:solidFill>
            <a:srgbClr val="C00000"/>
          </a:solidFill>
          <a:ln>
            <a:noFill/>
          </a:ln>
        </p:spPr>
        <p:txBody>
          <a:bodyPr wrap="square">
            <a:noAutofit/>
          </a:bodyPr>
          <a:lstStyle/>
          <a:p>
            <a:endParaRPr lang="zh-CN" altLang="en-US" dirty="0"/>
          </a:p>
        </p:txBody>
      </p:sp>
      <p:pic>
        <p:nvPicPr>
          <p:cNvPr id="7" name="图片 6">
            <a:extLst>
              <a:ext uri="{FF2B5EF4-FFF2-40B4-BE49-F238E27FC236}">
                <a16:creationId xmlns="" xmlns:a16="http://schemas.microsoft.com/office/drawing/2014/main" id="{E537C26C-23E4-4E0E-842F-7D7EC9E684CC}"/>
              </a:ext>
            </a:extLst>
          </p:cNvPr>
          <p:cNvPicPr>
            <a:picLocks noChangeAspect="1"/>
          </p:cNvPicPr>
          <p:nvPr userDrawn="1"/>
        </p:nvPicPr>
        <p:blipFill>
          <a:blip r:embed="rId5" cstate="print">
            <a:alphaModFix amt="10000"/>
          </a:blip>
          <a:stretch>
            <a:fillRect/>
          </a:stretch>
        </p:blipFill>
        <p:spPr>
          <a:xfrm rot="21136741">
            <a:off x="3135516" y="1708486"/>
            <a:ext cx="3407959" cy="4194412"/>
          </a:xfrm>
          <a:prstGeom prst="rect">
            <a:avLst/>
          </a:prstGeom>
        </p:spPr>
      </p:pic>
      <p:pic>
        <p:nvPicPr>
          <p:cNvPr id="20" name="图片 19">
            <a:extLst>
              <a:ext uri="{FF2B5EF4-FFF2-40B4-BE49-F238E27FC236}">
                <a16:creationId xmlns="" xmlns:a16="http://schemas.microsoft.com/office/drawing/2014/main" id="{4C7F4407-B411-415A-BAE3-85D0548482CE}"/>
              </a:ext>
            </a:extLst>
          </p:cNvPr>
          <p:cNvPicPr>
            <a:picLocks noChangeAspect="1"/>
          </p:cNvPicPr>
          <p:nvPr userDrawn="1"/>
        </p:nvPicPr>
        <p:blipFill>
          <a:blip r:embed="rId5" cstate="print">
            <a:alphaModFix amt="10000"/>
          </a:blip>
          <a:stretch>
            <a:fillRect/>
          </a:stretch>
        </p:blipFill>
        <p:spPr>
          <a:xfrm rot="892316">
            <a:off x="5496951" y="1421949"/>
            <a:ext cx="3407959" cy="4194412"/>
          </a:xfrm>
          <a:prstGeom prst="rect">
            <a:avLst/>
          </a:prstGeom>
        </p:spPr>
      </p:pic>
      <p:grpSp>
        <p:nvGrpSpPr>
          <p:cNvPr id="5" name="组合 4">
            <a:extLst>
              <a:ext uri="{FF2B5EF4-FFF2-40B4-BE49-F238E27FC236}">
                <a16:creationId xmlns="" xmlns:a16="http://schemas.microsoft.com/office/drawing/2014/main" id="{9BE2944F-8D72-4092-A04D-C0C09CFD72DF}"/>
              </a:ext>
            </a:extLst>
          </p:cNvPr>
          <p:cNvGrpSpPr/>
          <p:nvPr userDrawn="1"/>
        </p:nvGrpSpPr>
        <p:grpSpPr>
          <a:xfrm>
            <a:off x="0" y="1196752"/>
            <a:ext cx="12192000" cy="4804901"/>
            <a:chOff x="0" y="2060848"/>
            <a:chExt cx="12192000" cy="3042475"/>
          </a:xfrm>
        </p:grpSpPr>
        <p:sp>
          <p:nvSpPr>
            <p:cNvPr id="16" name="玻璃底">
              <a:extLst>
                <a:ext uri="{FF2B5EF4-FFF2-40B4-BE49-F238E27FC236}">
                  <a16:creationId xmlns="" xmlns:a16="http://schemas.microsoft.com/office/drawing/2014/main" id="{B47CA79D-AC1C-43FB-840D-62B4C210EBF8}"/>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玻璃线1">
              <a:extLst>
                <a:ext uri="{FF2B5EF4-FFF2-40B4-BE49-F238E27FC236}">
                  <a16:creationId xmlns="" xmlns:a16="http://schemas.microsoft.com/office/drawing/2014/main" id="{6B766964-429A-4514-9B61-85FAABF3FDFC}"/>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玻璃线2">
              <a:extLst>
                <a:ext uri="{FF2B5EF4-FFF2-40B4-BE49-F238E27FC236}">
                  <a16:creationId xmlns="" xmlns:a16="http://schemas.microsoft.com/office/drawing/2014/main" id="{5AC48C45-37F4-4EEC-AAAE-B7C7F8FB4A2A}"/>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169957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荣誉页">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77F418E0-E271-4B2F-9FC3-145064E7B1A4}"/>
              </a:ext>
            </a:extLst>
          </p:cNvPr>
          <p:cNvPicPr>
            <a:picLocks noChangeAspect="1"/>
          </p:cNvPicPr>
          <p:nvPr userDrawn="1"/>
        </p:nvPicPr>
        <p:blipFill>
          <a:blip r:embed="rId2" cstate="print"/>
          <a:stretch>
            <a:fillRect/>
          </a:stretch>
        </p:blipFill>
        <p:spPr>
          <a:xfrm>
            <a:off x="0" y="1"/>
            <a:ext cx="12192000" cy="6857999"/>
          </a:xfrm>
          <a:prstGeom prst="rect">
            <a:avLst/>
          </a:prstGeom>
          <a:pattFill prst="wdUpDiag">
            <a:fgClr>
              <a:srgbClr val="F7F7F7"/>
            </a:fgClr>
            <a:bgClr>
              <a:schemeClr val="bg1"/>
            </a:bgClr>
          </a:pattFill>
        </p:spPr>
      </p:pic>
      <p:pic>
        <p:nvPicPr>
          <p:cNvPr id="4" name="图片 3">
            <a:extLst>
              <a:ext uri="{FF2B5EF4-FFF2-40B4-BE49-F238E27FC236}">
                <a16:creationId xmlns="" xmlns:a16="http://schemas.microsoft.com/office/drawing/2014/main" id="{B2F95C2A-2AB6-4263-8AB2-90683EF71A5D}"/>
              </a:ext>
            </a:extLst>
          </p:cNvPr>
          <p:cNvPicPr>
            <a:picLocks noChangeAspect="1"/>
          </p:cNvPicPr>
          <p:nvPr userDrawn="1"/>
        </p:nvPicPr>
        <p:blipFill>
          <a:blip r:embed="rId2" cstate="print"/>
          <a:stretch>
            <a:fillRect/>
          </a:stretch>
        </p:blipFill>
        <p:spPr>
          <a:xfrm>
            <a:off x="0" y="1"/>
            <a:ext cx="12192000" cy="6857999"/>
          </a:xfrm>
          <a:prstGeom prst="rect">
            <a:avLst/>
          </a:prstGeom>
          <a:solidFill>
            <a:schemeClr val="bg1">
              <a:alpha val="50000"/>
            </a:schemeClr>
          </a:solidFill>
        </p:spPr>
      </p:pic>
      <p:sp>
        <p:nvSpPr>
          <p:cNvPr id="21" name="文本框 20">
            <a:extLst>
              <a:ext uri="{FF2B5EF4-FFF2-40B4-BE49-F238E27FC236}">
                <a16:creationId xmlns="" xmlns:a16="http://schemas.microsoft.com/office/drawing/2014/main" id="{E74017CE-18EC-4DFD-BB05-6295DCBB639D}"/>
              </a:ext>
            </a:extLst>
          </p:cNvPr>
          <p:cNvSpPr txBox="1"/>
          <p:nvPr userDrawn="1"/>
        </p:nvSpPr>
        <p:spPr>
          <a:xfrm>
            <a:off x="10160731" y="6506942"/>
            <a:ext cx="1496293" cy="184666"/>
          </a:xfrm>
          <a:prstGeom prst="rect">
            <a:avLst/>
          </a:prstGeom>
          <a:noFill/>
        </p:spPr>
        <p:txBody>
          <a:bodyPr wrap="square" lIns="0" tIns="0" rIns="0" bIns="0">
            <a:spAutoFit/>
          </a:bodyPr>
          <a:lstStyle/>
          <a:p>
            <a:pPr algn="ctr"/>
            <a:r>
              <a:rPr lang="zh-CN" altLang="en-US" sz="1200" b="0" i="0">
                <a:solidFill>
                  <a:schemeClr val="bg1">
                    <a:lumMod val="50000"/>
                  </a:schemeClr>
                </a:solidFill>
                <a:effectLst/>
                <a:latin typeface="+mn-ea"/>
                <a:ea typeface="+mn-ea"/>
                <a:cs typeface="阿里巴巴普惠体 Heavy" panose="00020600040101010101" pitchFamily="18" charset="-122"/>
                <a:sym typeface="阿里巴巴普惠体 B" panose="00020600040101010101" pitchFamily="18" charset="-122"/>
              </a:rPr>
              <a:t>厚德  勤学  求实  创新 </a:t>
            </a:r>
            <a:endParaRPr lang="zh-CN" altLang="en-US" sz="1200" dirty="0">
              <a:solidFill>
                <a:schemeClr val="bg1">
                  <a:lumMod val="50000"/>
                </a:schemeClr>
              </a:solidFill>
              <a:latin typeface="+mn-ea"/>
              <a:ea typeface="+mn-ea"/>
              <a:cs typeface="阿里巴巴普惠体 Heavy" panose="00020600040101010101" pitchFamily="18" charset="-122"/>
              <a:sym typeface="阿里巴巴普惠体 B" panose="00020600040101010101" pitchFamily="18" charset="-122"/>
            </a:endParaRPr>
          </a:p>
        </p:txBody>
      </p:sp>
      <p:cxnSp>
        <p:nvCxnSpPr>
          <p:cNvPr id="23" name="直接连接符 22">
            <a:extLst>
              <a:ext uri="{FF2B5EF4-FFF2-40B4-BE49-F238E27FC236}">
                <a16:creationId xmlns="" xmlns:a16="http://schemas.microsoft.com/office/drawing/2014/main" id="{A92CAABD-ECB9-4A70-AE27-26C995AFBE34}"/>
              </a:ext>
            </a:extLst>
          </p:cNvPr>
          <p:cNvCxnSpPr>
            <a:cxnSpLocks/>
          </p:cNvCxnSpPr>
          <p:nvPr userDrawn="1"/>
        </p:nvCxnSpPr>
        <p:spPr>
          <a:xfrm>
            <a:off x="571500" y="6599275"/>
            <a:ext cx="9576531"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 name="直接连接符 1">
            <a:extLst>
              <a:ext uri="{FF2B5EF4-FFF2-40B4-BE49-F238E27FC236}">
                <a16:creationId xmlns="" xmlns:a16="http://schemas.microsoft.com/office/drawing/2014/main" id="{F446A095-F05E-46E8-9937-B5C1127F8C22}"/>
              </a:ext>
            </a:extLst>
          </p:cNvPr>
          <p:cNvCxnSpPr>
            <a:cxnSpLocks/>
          </p:cNvCxnSpPr>
          <p:nvPr userDrawn="1"/>
        </p:nvCxnSpPr>
        <p:spPr>
          <a:xfrm>
            <a:off x="590055" y="6597352"/>
            <a:ext cx="367200" cy="0"/>
          </a:xfrm>
          <a:prstGeom prst="line">
            <a:avLst/>
          </a:prstGeom>
          <a:ln w="38100" cap="sq">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标题 47">
            <a:extLst>
              <a:ext uri="{FF2B5EF4-FFF2-40B4-BE49-F238E27FC236}">
                <a16:creationId xmlns="" xmlns:a16="http://schemas.microsoft.com/office/drawing/2014/main" id="{609A0021-F995-4BAC-A625-7322B197F4C1}"/>
              </a:ext>
            </a:extLst>
          </p:cNvPr>
          <p:cNvSpPr>
            <a:spLocks noGrp="1"/>
          </p:cNvSpPr>
          <p:nvPr>
            <p:ph type="title" hasCustomPrompt="1"/>
          </p:nvPr>
        </p:nvSpPr>
        <p:spPr>
          <a:xfrm>
            <a:off x="1106563" y="289541"/>
            <a:ext cx="7920879" cy="463846"/>
          </a:xfrm>
          <a:prstGeom prst="rect">
            <a:avLst/>
          </a:prstGeom>
          <a:noFill/>
        </p:spPr>
        <p:txBody>
          <a:bodyPr wrap="square" lIns="0" tIns="46800" rIns="0" bIns="46800" rtlCol="0">
            <a:spAutoFit/>
          </a:bodyPr>
          <a:lstStyle>
            <a:lvl1pPr algn="l">
              <a:defRPr lang="zh-CN" altLang="en-US" sz="2400" spc="100" dirty="0">
                <a:gradFill flip="none" rotWithShape="1">
                  <a:gsLst>
                    <a:gs pos="0">
                      <a:schemeClr val="accent1"/>
                    </a:gs>
                    <a:gs pos="100000">
                      <a:schemeClr val="accent1">
                        <a:lumMod val="75000"/>
                      </a:schemeClr>
                    </a:gs>
                  </a:gsLst>
                  <a:lin ang="2700000" scaled="1"/>
                  <a:tileRect/>
                </a:gradFill>
                <a:latin typeface="+mj-ea"/>
                <a:ea typeface="+mj-ea"/>
                <a:cs typeface="+mn-ea"/>
              </a:defRPr>
            </a:lvl1pPr>
          </a:lstStyle>
          <a:p>
            <a:pPr marL="0" lvl="0"/>
            <a:r>
              <a:rPr lang="zh-CN" altLang="en-US" dirty="0"/>
              <a:t>请在此输入标题</a:t>
            </a:r>
          </a:p>
        </p:txBody>
      </p:sp>
      <p:sp>
        <p:nvSpPr>
          <p:cNvPr id="16" name="任意多边形: 形状 15">
            <a:extLst>
              <a:ext uri="{FF2B5EF4-FFF2-40B4-BE49-F238E27FC236}">
                <a16:creationId xmlns="" xmlns:a16="http://schemas.microsoft.com/office/drawing/2014/main" id="{FC46E04B-A1AC-4070-8A80-4BADE6494D12}"/>
              </a:ext>
            </a:extLst>
          </p:cNvPr>
          <p:cNvSpPr>
            <a:spLocks noChangeAspect="1"/>
          </p:cNvSpPr>
          <p:nvPr userDrawn="1"/>
        </p:nvSpPr>
        <p:spPr bwMode="auto">
          <a:xfrm>
            <a:off x="571499" y="312056"/>
            <a:ext cx="411161" cy="345300"/>
          </a:xfrm>
          <a:custGeom>
            <a:avLst/>
            <a:gdLst>
              <a:gd name="connsiteX0" fmla="*/ 205664 w 411161"/>
              <a:gd name="connsiteY0" fmla="*/ 104276 h 345300"/>
              <a:gd name="connsiteX1" fmla="*/ 110291 w 411161"/>
              <a:gd name="connsiteY1" fmla="*/ 199347 h 345300"/>
              <a:gd name="connsiteX2" fmla="*/ 205664 w 411161"/>
              <a:gd name="connsiteY2" fmla="*/ 294585 h 345300"/>
              <a:gd name="connsiteX3" fmla="*/ 300870 w 411161"/>
              <a:gd name="connsiteY3" fmla="*/ 199347 h 345300"/>
              <a:gd name="connsiteX4" fmla="*/ 205664 w 411161"/>
              <a:gd name="connsiteY4" fmla="*/ 104276 h 345300"/>
              <a:gd name="connsiteX5" fmla="*/ 170465 w 411161"/>
              <a:gd name="connsiteY5" fmla="*/ 22429 h 345300"/>
              <a:gd name="connsiteX6" fmla="*/ 153536 w 411161"/>
              <a:gd name="connsiteY6" fmla="*/ 39334 h 345300"/>
              <a:gd name="connsiteX7" fmla="*/ 153536 w 411161"/>
              <a:gd name="connsiteY7" fmla="*/ 53393 h 345300"/>
              <a:gd name="connsiteX8" fmla="*/ 257793 w 411161"/>
              <a:gd name="connsiteY8" fmla="*/ 53393 h 345300"/>
              <a:gd name="connsiteX9" fmla="*/ 257793 w 411161"/>
              <a:gd name="connsiteY9" fmla="*/ 39334 h 345300"/>
              <a:gd name="connsiteX10" fmla="*/ 240864 w 411161"/>
              <a:gd name="connsiteY10" fmla="*/ 22429 h 345300"/>
              <a:gd name="connsiteX11" fmla="*/ 170465 w 411161"/>
              <a:gd name="connsiteY11" fmla="*/ 0 h 345300"/>
              <a:gd name="connsiteX12" fmla="*/ 240864 w 411161"/>
              <a:gd name="connsiteY12" fmla="*/ 0 h 345300"/>
              <a:gd name="connsiteX13" fmla="*/ 280086 w 411161"/>
              <a:gd name="connsiteY13" fmla="*/ 39334 h 345300"/>
              <a:gd name="connsiteX14" fmla="*/ 280086 w 411161"/>
              <a:gd name="connsiteY14" fmla="*/ 53393 h 345300"/>
              <a:gd name="connsiteX15" fmla="*/ 307910 w 411161"/>
              <a:gd name="connsiteY15" fmla="*/ 53393 h 345300"/>
              <a:gd name="connsiteX16" fmla="*/ 307910 w 411161"/>
              <a:gd name="connsiteY16" fmla="*/ 40673 h 345300"/>
              <a:gd name="connsiteX17" fmla="*/ 313441 w 411161"/>
              <a:gd name="connsiteY17" fmla="*/ 35149 h 345300"/>
              <a:gd name="connsiteX18" fmla="*/ 344785 w 411161"/>
              <a:gd name="connsiteY18" fmla="*/ 35149 h 345300"/>
              <a:gd name="connsiteX19" fmla="*/ 350317 w 411161"/>
              <a:gd name="connsiteY19" fmla="*/ 40673 h 345300"/>
              <a:gd name="connsiteX20" fmla="*/ 350317 w 411161"/>
              <a:gd name="connsiteY20" fmla="*/ 53393 h 345300"/>
              <a:gd name="connsiteX21" fmla="*/ 358362 w 411161"/>
              <a:gd name="connsiteY21" fmla="*/ 53393 h 345300"/>
              <a:gd name="connsiteX22" fmla="*/ 411161 w 411161"/>
              <a:gd name="connsiteY22" fmla="*/ 106285 h 345300"/>
              <a:gd name="connsiteX23" fmla="*/ 411161 w 411161"/>
              <a:gd name="connsiteY23" fmla="*/ 292409 h 345300"/>
              <a:gd name="connsiteX24" fmla="*/ 358362 w 411161"/>
              <a:gd name="connsiteY24" fmla="*/ 345300 h 345300"/>
              <a:gd name="connsiteX25" fmla="*/ 52967 w 411161"/>
              <a:gd name="connsiteY25" fmla="*/ 345300 h 345300"/>
              <a:gd name="connsiteX26" fmla="*/ 0 w 411161"/>
              <a:gd name="connsiteY26" fmla="*/ 292409 h 345300"/>
              <a:gd name="connsiteX27" fmla="*/ 0 w 411161"/>
              <a:gd name="connsiteY27" fmla="*/ 106285 h 345300"/>
              <a:gd name="connsiteX28" fmla="*/ 52967 w 411161"/>
              <a:gd name="connsiteY28" fmla="*/ 53393 h 345300"/>
              <a:gd name="connsiteX29" fmla="*/ 60844 w 411161"/>
              <a:gd name="connsiteY29" fmla="*/ 53393 h 345300"/>
              <a:gd name="connsiteX30" fmla="*/ 60844 w 411161"/>
              <a:gd name="connsiteY30" fmla="*/ 40673 h 345300"/>
              <a:gd name="connsiteX31" fmla="*/ 66543 w 411161"/>
              <a:gd name="connsiteY31" fmla="*/ 35149 h 345300"/>
              <a:gd name="connsiteX32" fmla="*/ 97720 w 411161"/>
              <a:gd name="connsiteY32" fmla="*/ 35149 h 345300"/>
              <a:gd name="connsiteX33" fmla="*/ 103419 w 411161"/>
              <a:gd name="connsiteY33" fmla="*/ 40673 h 345300"/>
              <a:gd name="connsiteX34" fmla="*/ 103419 w 411161"/>
              <a:gd name="connsiteY34" fmla="*/ 53393 h 345300"/>
              <a:gd name="connsiteX35" fmla="*/ 131075 w 411161"/>
              <a:gd name="connsiteY35" fmla="*/ 53393 h 345300"/>
              <a:gd name="connsiteX36" fmla="*/ 131075 w 411161"/>
              <a:gd name="connsiteY36" fmla="*/ 39334 h 345300"/>
              <a:gd name="connsiteX37" fmla="*/ 170465 w 411161"/>
              <a:gd name="connsiteY37" fmla="*/ 0 h 34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1161" h="345300">
                <a:moveTo>
                  <a:pt x="205664" y="104276"/>
                </a:moveTo>
                <a:cubicBezTo>
                  <a:pt x="153033" y="104276"/>
                  <a:pt x="110291" y="146790"/>
                  <a:pt x="110291" y="199347"/>
                </a:cubicBezTo>
                <a:cubicBezTo>
                  <a:pt x="110291" y="251903"/>
                  <a:pt x="153033" y="294585"/>
                  <a:pt x="205664" y="294585"/>
                </a:cubicBezTo>
                <a:cubicBezTo>
                  <a:pt x="258296" y="294585"/>
                  <a:pt x="300870" y="251903"/>
                  <a:pt x="300870" y="199347"/>
                </a:cubicBezTo>
                <a:cubicBezTo>
                  <a:pt x="300870" y="146790"/>
                  <a:pt x="258296" y="104276"/>
                  <a:pt x="205664" y="104276"/>
                </a:cubicBezTo>
                <a:close/>
                <a:moveTo>
                  <a:pt x="170465" y="22429"/>
                </a:moveTo>
                <a:cubicBezTo>
                  <a:pt x="161079" y="22429"/>
                  <a:pt x="153536" y="29961"/>
                  <a:pt x="153536" y="39334"/>
                </a:cubicBezTo>
                <a:lnTo>
                  <a:pt x="153536" y="53393"/>
                </a:lnTo>
                <a:lnTo>
                  <a:pt x="257793" y="53393"/>
                </a:lnTo>
                <a:lnTo>
                  <a:pt x="257793" y="39334"/>
                </a:lnTo>
                <a:cubicBezTo>
                  <a:pt x="257793" y="29961"/>
                  <a:pt x="250082" y="22429"/>
                  <a:pt x="240864" y="22429"/>
                </a:cubicBezTo>
                <a:close/>
                <a:moveTo>
                  <a:pt x="170465" y="0"/>
                </a:moveTo>
                <a:lnTo>
                  <a:pt x="240864" y="0"/>
                </a:lnTo>
                <a:cubicBezTo>
                  <a:pt x="262486" y="0"/>
                  <a:pt x="280086" y="17575"/>
                  <a:pt x="280086" y="39334"/>
                </a:cubicBezTo>
                <a:lnTo>
                  <a:pt x="280086" y="53393"/>
                </a:lnTo>
                <a:lnTo>
                  <a:pt x="307910" y="53393"/>
                </a:lnTo>
                <a:lnTo>
                  <a:pt x="307910" y="40673"/>
                </a:lnTo>
                <a:cubicBezTo>
                  <a:pt x="307910" y="37660"/>
                  <a:pt x="310424" y="35149"/>
                  <a:pt x="313441" y="35149"/>
                </a:cubicBezTo>
                <a:lnTo>
                  <a:pt x="344785" y="35149"/>
                </a:lnTo>
                <a:cubicBezTo>
                  <a:pt x="347802" y="35149"/>
                  <a:pt x="350317" y="37660"/>
                  <a:pt x="350317" y="40673"/>
                </a:cubicBezTo>
                <a:lnTo>
                  <a:pt x="350317" y="53393"/>
                </a:lnTo>
                <a:lnTo>
                  <a:pt x="358362" y="53393"/>
                </a:lnTo>
                <a:cubicBezTo>
                  <a:pt x="387527" y="53393"/>
                  <a:pt x="411161" y="76994"/>
                  <a:pt x="411161" y="106285"/>
                </a:cubicBezTo>
                <a:lnTo>
                  <a:pt x="411161" y="292409"/>
                </a:lnTo>
                <a:cubicBezTo>
                  <a:pt x="411161" y="321700"/>
                  <a:pt x="387527" y="345300"/>
                  <a:pt x="358362" y="345300"/>
                </a:cubicBezTo>
                <a:lnTo>
                  <a:pt x="52967" y="345300"/>
                </a:lnTo>
                <a:cubicBezTo>
                  <a:pt x="23634" y="345300"/>
                  <a:pt x="0" y="321700"/>
                  <a:pt x="0" y="292409"/>
                </a:cubicBezTo>
                <a:lnTo>
                  <a:pt x="0" y="106285"/>
                </a:lnTo>
                <a:cubicBezTo>
                  <a:pt x="0" y="76994"/>
                  <a:pt x="23634" y="53393"/>
                  <a:pt x="52967" y="53393"/>
                </a:cubicBezTo>
                <a:lnTo>
                  <a:pt x="60844" y="53393"/>
                </a:lnTo>
                <a:lnTo>
                  <a:pt x="60844" y="40673"/>
                </a:lnTo>
                <a:cubicBezTo>
                  <a:pt x="60844" y="37660"/>
                  <a:pt x="63359" y="35149"/>
                  <a:pt x="66543" y="35149"/>
                </a:cubicBezTo>
                <a:lnTo>
                  <a:pt x="97720" y="35149"/>
                </a:lnTo>
                <a:cubicBezTo>
                  <a:pt x="100905" y="35149"/>
                  <a:pt x="103419" y="37660"/>
                  <a:pt x="103419" y="40673"/>
                </a:cubicBezTo>
                <a:lnTo>
                  <a:pt x="103419" y="53393"/>
                </a:lnTo>
                <a:lnTo>
                  <a:pt x="131075" y="53393"/>
                </a:lnTo>
                <a:lnTo>
                  <a:pt x="131075" y="39334"/>
                </a:lnTo>
                <a:cubicBezTo>
                  <a:pt x="131075" y="17575"/>
                  <a:pt x="148675" y="0"/>
                  <a:pt x="170465" y="0"/>
                </a:cubicBezTo>
                <a:close/>
              </a:path>
            </a:pathLst>
          </a:custGeom>
          <a:solidFill>
            <a:schemeClr val="accent1"/>
          </a:solidFill>
          <a:ln>
            <a:noFill/>
          </a:ln>
        </p:spPr>
        <p:txBody>
          <a:bodyPr wrap="square">
            <a:noAutofit/>
          </a:bodyPr>
          <a:lstStyle/>
          <a:p>
            <a:endParaRPr lang="zh-CN" altLang="en-US" dirty="0"/>
          </a:p>
        </p:txBody>
      </p:sp>
      <p:grpSp>
        <p:nvGrpSpPr>
          <p:cNvPr id="17" name="组合 16">
            <a:extLst>
              <a:ext uri="{FF2B5EF4-FFF2-40B4-BE49-F238E27FC236}">
                <a16:creationId xmlns="" xmlns:a16="http://schemas.microsoft.com/office/drawing/2014/main" id="{2D38607B-852C-49FB-865D-EE175849992C}"/>
              </a:ext>
            </a:extLst>
          </p:cNvPr>
          <p:cNvGrpSpPr/>
          <p:nvPr userDrawn="1"/>
        </p:nvGrpSpPr>
        <p:grpSpPr>
          <a:xfrm>
            <a:off x="9913739" y="285047"/>
            <a:ext cx="1721389" cy="383935"/>
            <a:chOff x="9913739" y="292190"/>
            <a:chExt cx="1721389" cy="383935"/>
          </a:xfrm>
        </p:grpSpPr>
        <p:pic>
          <p:nvPicPr>
            <p:cNvPr id="18" name="图片 17">
              <a:extLst>
                <a:ext uri="{FF2B5EF4-FFF2-40B4-BE49-F238E27FC236}">
                  <a16:creationId xmlns="" xmlns:a16="http://schemas.microsoft.com/office/drawing/2014/main" id="{5883B799-AEE0-4114-AFDA-796BE2E5B28A}"/>
                </a:ext>
              </a:extLst>
            </p:cNvPr>
            <p:cNvPicPr>
              <a:picLocks/>
            </p:cNvPicPr>
            <p:nvPr userDrawn="1"/>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p:blipFill>
          <p:spPr>
            <a:xfrm>
              <a:off x="10248900" y="292190"/>
              <a:ext cx="1386228" cy="383935"/>
            </a:xfrm>
            <a:prstGeom prst="rect">
              <a:avLst/>
            </a:prstGeom>
          </p:spPr>
        </p:pic>
        <p:pic>
          <p:nvPicPr>
            <p:cNvPr id="19" name="图片 18" descr="图片包含 游戏机&#10;&#10;描述已自动生成">
              <a:extLst>
                <a:ext uri="{FF2B5EF4-FFF2-40B4-BE49-F238E27FC236}">
                  <a16:creationId xmlns="" xmlns:a16="http://schemas.microsoft.com/office/drawing/2014/main" id="{BEB26EB5-24FA-48F9-8A66-A102927B4DA5}"/>
                </a:ext>
              </a:extLst>
            </p:cNvPr>
            <p:cNvPicPr>
              <a:picLocks/>
            </p:cNvPicPr>
            <p:nvPr userDrawn="1"/>
          </p:nvPicPr>
          <p:blipFill>
            <a:blip r:embed="rId4" cstate="print">
              <a:extLst>
                <a:ext uri="{28A0092B-C50C-407E-A947-70E740481C1C}">
                  <a14:useLocalDpi xmlns:a14="http://schemas.microsoft.com/office/drawing/2010/main" xmlns=""/>
                </a:ext>
              </a:extLst>
            </a:blip>
            <a:stretch>
              <a:fillRect/>
            </a:stretch>
          </p:blipFill>
          <p:spPr>
            <a:xfrm>
              <a:off x="9913739" y="312033"/>
              <a:ext cx="351582" cy="352465"/>
            </a:xfrm>
            <a:prstGeom prst="rect">
              <a:avLst/>
            </a:prstGeom>
          </p:spPr>
        </p:pic>
      </p:grpSp>
      <p:sp>
        <p:nvSpPr>
          <p:cNvPr id="20" name="任意多边形: 形状 19">
            <a:extLst>
              <a:ext uri="{FF2B5EF4-FFF2-40B4-BE49-F238E27FC236}">
                <a16:creationId xmlns="" xmlns:a16="http://schemas.microsoft.com/office/drawing/2014/main" id="{5CFAF388-830E-4531-A8D7-6C14306CF198}"/>
              </a:ext>
            </a:extLst>
          </p:cNvPr>
          <p:cNvSpPr>
            <a:spLocks noChangeAspect="1"/>
          </p:cNvSpPr>
          <p:nvPr userDrawn="1"/>
        </p:nvSpPr>
        <p:spPr bwMode="auto">
          <a:xfrm>
            <a:off x="705591" y="440609"/>
            <a:ext cx="143144" cy="142940"/>
          </a:xfrm>
          <a:custGeom>
            <a:avLst/>
            <a:gdLst>
              <a:gd name="connsiteX0" fmla="*/ 48106 w 143144"/>
              <a:gd name="connsiteY0" fmla="*/ 0 h 142940"/>
              <a:gd name="connsiteX1" fmla="*/ 95039 w 143144"/>
              <a:gd name="connsiteY1" fmla="*/ 0 h 142940"/>
              <a:gd name="connsiteX2" fmla="*/ 100570 w 143144"/>
              <a:gd name="connsiteY2" fmla="*/ 5690 h 142940"/>
              <a:gd name="connsiteX3" fmla="*/ 100570 w 143144"/>
              <a:gd name="connsiteY3" fmla="*/ 42513 h 142940"/>
              <a:gd name="connsiteX4" fmla="*/ 137445 w 143144"/>
              <a:gd name="connsiteY4" fmla="*/ 42346 h 142940"/>
              <a:gd name="connsiteX5" fmla="*/ 142977 w 143144"/>
              <a:gd name="connsiteY5" fmla="*/ 48037 h 142940"/>
              <a:gd name="connsiteX6" fmla="*/ 143144 w 143144"/>
              <a:gd name="connsiteY6" fmla="*/ 94903 h 142940"/>
              <a:gd name="connsiteX7" fmla="*/ 141468 w 143144"/>
              <a:gd name="connsiteY7" fmla="*/ 98752 h 142940"/>
              <a:gd name="connsiteX8" fmla="*/ 137445 w 143144"/>
              <a:gd name="connsiteY8" fmla="*/ 100426 h 142940"/>
              <a:gd name="connsiteX9" fmla="*/ 100570 w 143144"/>
              <a:gd name="connsiteY9" fmla="*/ 100426 h 142940"/>
              <a:gd name="connsiteX10" fmla="*/ 100570 w 143144"/>
              <a:gd name="connsiteY10" fmla="*/ 137417 h 142940"/>
              <a:gd name="connsiteX11" fmla="*/ 95039 w 143144"/>
              <a:gd name="connsiteY11" fmla="*/ 142940 h 142940"/>
              <a:gd name="connsiteX12" fmla="*/ 48106 w 143144"/>
              <a:gd name="connsiteY12" fmla="*/ 142940 h 142940"/>
              <a:gd name="connsiteX13" fmla="*/ 42407 w 143144"/>
              <a:gd name="connsiteY13" fmla="*/ 137417 h 142940"/>
              <a:gd name="connsiteX14" fmla="*/ 42407 w 143144"/>
              <a:gd name="connsiteY14" fmla="*/ 100594 h 142940"/>
              <a:gd name="connsiteX15" fmla="*/ 5532 w 143144"/>
              <a:gd name="connsiteY15" fmla="*/ 100594 h 142940"/>
              <a:gd name="connsiteX16" fmla="*/ 1677 w 143144"/>
              <a:gd name="connsiteY16" fmla="*/ 98920 h 142940"/>
              <a:gd name="connsiteX17" fmla="*/ 0 w 143144"/>
              <a:gd name="connsiteY17" fmla="*/ 95070 h 142940"/>
              <a:gd name="connsiteX18" fmla="*/ 0 w 143144"/>
              <a:gd name="connsiteY18" fmla="*/ 48204 h 142940"/>
              <a:gd name="connsiteX19" fmla="*/ 5532 w 143144"/>
              <a:gd name="connsiteY19" fmla="*/ 42513 h 142940"/>
              <a:gd name="connsiteX20" fmla="*/ 42407 w 143144"/>
              <a:gd name="connsiteY20" fmla="*/ 42513 h 142940"/>
              <a:gd name="connsiteX21" fmla="*/ 42407 w 143144"/>
              <a:gd name="connsiteY21" fmla="*/ 5690 h 142940"/>
              <a:gd name="connsiteX22" fmla="*/ 48106 w 143144"/>
              <a:gd name="connsiteY22" fmla="*/ 0 h 142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144" h="142940">
                <a:moveTo>
                  <a:pt x="48106" y="0"/>
                </a:moveTo>
                <a:lnTo>
                  <a:pt x="95039" y="0"/>
                </a:lnTo>
                <a:cubicBezTo>
                  <a:pt x="98056" y="0"/>
                  <a:pt x="100570" y="2510"/>
                  <a:pt x="100570" y="5690"/>
                </a:cubicBezTo>
                <a:lnTo>
                  <a:pt x="100570" y="42513"/>
                </a:lnTo>
                <a:lnTo>
                  <a:pt x="137445" y="42346"/>
                </a:lnTo>
                <a:cubicBezTo>
                  <a:pt x="140462" y="42346"/>
                  <a:pt x="142977" y="44857"/>
                  <a:pt x="142977" y="48037"/>
                </a:cubicBezTo>
                <a:lnTo>
                  <a:pt x="143144" y="94903"/>
                </a:lnTo>
                <a:cubicBezTo>
                  <a:pt x="143144" y="96409"/>
                  <a:pt x="142474" y="97748"/>
                  <a:pt x="141468" y="98752"/>
                </a:cubicBezTo>
                <a:cubicBezTo>
                  <a:pt x="140462" y="99924"/>
                  <a:pt x="138954" y="100426"/>
                  <a:pt x="137445" y="100426"/>
                </a:cubicBezTo>
                <a:lnTo>
                  <a:pt x="100570" y="100426"/>
                </a:lnTo>
                <a:lnTo>
                  <a:pt x="100570" y="137417"/>
                </a:lnTo>
                <a:cubicBezTo>
                  <a:pt x="100570" y="140429"/>
                  <a:pt x="98056" y="142940"/>
                  <a:pt x="95039" y="142940"/>
                </a:cubicBezTo>
                <a:lnTo>
                  <a:pt x="48106" y="142940"/>
                </a:lnTo>
                <a:cubicBezTo>
                  <a:pt x="44921" y="142940"/>
                  <a:pt x="42407" y="140429"/>
                  <a:pt x="42407" y="137417"/>
                </a:cubicBezTo>
                <a:lnTo>
                  <a:pt x="42407" y="100594"/>
                </a:lnTo>
                <a:lnTo>
                  <a:pt x="5532" y="100594"/>
                </a:lnTo>
                <a:cubicBezTo>
                  <a:pt x="4191" y="100594"/>
                  <a:pt x="2682" y="99924"/>
                  <a:pt x="1677" y="98920"/>
                </a:cubicBezTo>
                <a:cubicBezTo>
                  <a:pt x="671" y="97915"/>
                  <a:pt x="0" y="96409"/>
                  <a:pt x="0" y="95070"/>
                </a:cubicBezTo>
                <a:lnTo>
                  <a:pt x="0" y="48204"/>
                </a:lnTo>
                <a:cubicBezTo>
                  <a:pt x="0" y="45024"/>
                  <a:pt x="2515" y="42513"/>
                  <a:pt x="5532" y="42513"/>
                </a:cubicBezTo>
                <a:lnTo>
                  <a:pt x="42407" y="42513"/>
                </a:lnTo>
                <a:lnTo>
                  <a:pt x="42407" y="5690"/>
                </a:lnTo>
                <a:cubicBezTo>
                  <a:pt x="42407" y="2510"/>
                  <a:pt x="44921" y="0"/>
                  <a:pt x="48106" y="0"/>
                </a:cubicBezTo>
                <a:close/>
              </a:path>
            </a:pathLst>
          </a:custGeom>
          <a:solidFill>
            <a:srgbClr val="C00000"/>
          </a:solidFill>
          <a:ln>
            <a:noFill/>
          </a:ln>
        </p:spPr>
        <p:txBody>
          <a:bodyPr wrap="square">
            <a:noAutofit/>
          </a:bodyPr>
          <a:lstStyle/>
          <a:p>
            <a:endParaRPr lang="zh-CN" altLang="en-US" dirty="0"/>
          </a:p>
        </p:txBody>
      </p:sp>
      <p:sp>
        <p:nvSpPr>
          <p:cNvPr id="25" name="图片占位符 64">
            <a:extLst>
              <a:ext uri="{FF2B5EF4-FFF2-40B4-BE49-F238E27FC236}">
                <a16:creationId xmlns="" xmlns:a16="http://schemas.microsoft.com/office/drawing/2014/main" id="{0C612AEE-ECF2-4E1D-B73C-024C96F99B1B}"/>
              </a:ext>
            </a:extLst>
          </p:cNvPr>
          <p:cNvSpPr>
            <a:spLocks noGrp="1"/>
          </p:cNvSpPr>
          <p:nvPr>
            <p:ph type="pic" sz="quarter" idx="13"/>
          </p:nvPr>
        </p:nvSpPr>
        <p:spPr>
          <a:xfrm>
            <a:off x="6071220" y="767605"/>
            <a:ext cx="6929262" cy="5064066"/>
          </a:xfrm>
          <a:prstGeom prst="rect">
            <a:avLst/>
          </a:prstGeom>
          <a:solidFill>
            <a:schemeClr val="bg1"/>
          </a:solidFill>
          <a:effectLst>
            <a:outerShdw blurRad="228600" dist="38100" dir="8100000" algn="tr" rotWithShape="0">
              <a:prstClr val="black">
                <a:alpha val="20000"/>
              </a:prstClr>
            </a:outerShdw>
          </a:effectLst>
          <a:scene3d>
            <a:camera prst="perspectiveRelaxedModerately" fov="3300000">
              <a:rot lat="19348245" lon="19770811" rev="2166439"/>
            </a:camera>
            <a:lightRig rig="threePt" dir="t"/>
          </a:scene3d>
        </p:spPr>
        <p:txBody>
          <a:bodyPr wrap="square" lIns="540000" tIns="180000" rIns="540000" anchor="t" anchorCtr="0">
            <a:noAutofit/>
          </a:bodyPr>
          <a:lstStyle>
            <a:lvl1pPr marL="0" indent="0" algn="ctr">
              <a:buFont typeface="Arial" panose="020B0604020202020204" pitchFamily="34" charset="0"/>
              <a:buNone/>
              <a:defRPr lang="zh-CN" altLang="en-US" sz="1800"/>
            </a:lvl1pPr>
          </a:lstStyle>
          <a:p>
            <a:pPr lvl="0"/>
            <a:endParaRPr lang="zh-CN" altLang="en-US" dirty="0"/>
          </a:p>
        </p:txBody>
      </p:sp>
    </p:spTree>
    <p:extLst>
      <p:ext uri="{BB962C8B-B14F-4D97-AF65-F5344CB8AC3E}">
        <p14:creationId xmlns:p14="http://schemas.microsoft.com/office/powerpoint/2010/main" xmlns="" val="34050135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EC375944-DD44-4FC1-BEA0-47FFCD1150E6}"/>
              </a:ext>
            </a:extLst>
          </p:cNvPr>
          <p:cNvPicPr>
            <a:picLocks noChangeAspect="1"/>
          </p:cNvPicPr>
          <p:nvPr userDrawn="1"/>
        </p:nvPicPr>
        <p:blipFill>
          <a:blip r:embed="rId2" cstate="print"/>
          <a:stretch>
            <a:fillRect/>
          </a:stretch>
        </p:blipFill>
        <p:spPr>
          <a:xfrm>
            <a:off x="0" y="1"/>
            <a:ext cx="12192000" cy="6857999"/>
          </a:xfrm>
          <a:prstGeom prst="rect">
            <a:avLst/>
          </a:prstGeom>
          <a:pattFill prst="wdUpDiag">
            <a:fgClr>
              <a:srgbClr val="F7F7F7"/>
            </a:fgClr>
            <a:bgClr>
              <a:schemeClr val="bg1"/>
            </a:bgClr>
          </a:pattFill>
        </p:spPr>
      </p:pic>
      <p:pic>
        <p:nvPicPr>
          <p:cNvPr id="7" name="图片 6">
            <a:extLst>
              <a:ext uri="{FF2B5EF4-FFF2-40B4-BE49-F238E27FC236}">
                <a16:creationId xmlns="" xmlns:a16="http://schemas.microsoft.com/office/drawing/2014/main" id="{B85EFFD9-3396-46D5-B74A-A15E41205E64}"/>
              </a:ext>
            </a:extLst>
          </p:cNvPr>
          <p:cNvPicPr>
            <a:picLocks noChangeAspect="1"/>
          </p:cNvPicPr>
          <p:nvPr userDrawn="1"/>
        </p:nvPicPr>
        <p:blipFill>
          <a:blip r:embed="rId2" cstate="print"/>
          <a:stretch>
            <a:fillRect/>
          </a:stretch>
        </p:blipFill>
        <p:spPr>
          <a:xfrm>
            <a:off x="0" y="1"/>
            <a:ext cx="12192000" cy="6857999"/>
          </a:xfrm>
          <a:prstGeom prst="rect">
            <a:avLst/>
          </a:prstGeom>
          <a:solidFill>
            <a:schemeClr val="bg1">
              <a:alpha val="50000"/>
            </a:schemeClr>
          </a:solidFill>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5833981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593726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446712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561336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13172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microsoft.com/office/2007/relationships/hdphoto" Target="../media/hdphoto1.wdp"/><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theme" Target="../theme/theme2.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53491ED0-1CC5-4B6D-9688-C8BBD38739AE}"/>
              </a:ext>
            </a:extLst>
          </p:cNvPr>
          <p:cNvSpPr/>
          <p:nvPr userDrawn="1"/>
        </p:nvSpPr>
        <p:spPr>
          <a:xfrm>
            <a:off x="0" y="-1"/>
            <a:ext cx="12192000" cy="6858001"/>
          </a:xfrm>
          <a:prstGeom prst="rect">
            <a:avLst/>
          </a:prstGeom>
          <a:blipFill dpi="0" rotWithShape="1">
            <a:blip r:embed="rId21" cstate="screen">
              <a:alphaModFix amt="3000"/>
              <a:extLst>
                <a:ext uri="{BEBA8EAE-BF5A-486C-A8C5-ECC9F3942E4B}">
                  <a14:imgProps xmlns:a14="http://schemas.microsoft.com/office/drawing/2010/main" xmlns="">
                    <a14:imgLayer r:embed="rId23">
                      <a14:imgEffect>
                        <a14:saturation sat="0"/>
                      </a14:imgEffect>
                    </a14:imgLayer>
                  </a14:imgProps>
                </a:ex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占位符 1"/>
          <p:cNvSpPr>
            <a:spLocks noGrp="1"/>
          </p:cNvSpPr>
          <p:nvPr>
            <p:ph type="title"/>
          </p:nvPr>
        </p:nvSpPr>
        <p:spPr>
          <a:xfrm>
            <a:off x="571500" y="274638"/>
            <a:ext cx="11036300" cy="411162"/>
          </a:xfrm>
          <a:prstGeom prst="rect">
            <a:avLst/>
          </a:prstGeom>
        </p:spPr>
        <p:txBody>
          <a:bodyPr vert="horz" lIns="91440" tIns="45720" rIns="91440" bIns="45720" rtlCol="0" anchor="ctr">
            <a:noAutofit/>
          </a:bodyPr>
          <a:lstStyle/>
          <a:p>
            <a:r>
              <a:rPr lang="zh-CN" altLang="en-US" dirty="0"/>
              <a:t>单击此处编辑母版标题样式</a:t>
            </a:r>
          </a:p>
        </p:txBody>
      </p:sp>
    </p:spTree>
  </p:cSld>
  <p:clrMap bg1="lt1" tx1="dk1" bg2="lt2" tx2="dk2" accent1="accent1" accent2="accent2" accent3="accent3" accent4="accent4" accent5="accent5" accent6="accent6" hlink="hlink" folHlink="folHlink"/>
  <p:sldLayoutIdLst>
    <p:sldLayoutId id="2147483649" r:id="rId1"/>
    <p:sldLayoutId id="2147483672" r:id="rId2"/>
    <p:sldLayoutId id="2147483650" r:id="rId3"/>
    <p:sldLayoutId id="2147483651" r:id="rId4"/>
    <p:sldLayoutId id="2147483652" r:id="rId5"/>
    <p:sldLayoutId id="2147483673" r:id="rId6"/>
    <p:sldLayoutId id="2147483686" r:id="rId7"/>
    <p:sldLayoutId id="2147483687" r:id="rId8"/>
    <p:sldLayoutId id="2147483737" r:id="rId9"/>
    <p:sldLayoutId id="2147483674" r:id="rId10"/>
    <p:sldLayoutId id="2147483738" r:id="rId11"/>
    <p:sldLayoutId id="2147483675" r:id="rId12"/>
    <p:sldLayoutId id="2147483739" r:id="rId13"/>
    <p:sldLayoutId id="2147483683" r:id="rId14"/>
    <p:sldLayoutId id="2147483685" r:id="rId15"/>
    <p:sldLayoutId id="2147483684" r:id="rId16"/>
    <p:sldLayoutId id="2147483682" r:id="rId17"/>
    <p:sldLayoutId id="2147483655" r:id="rId18"/>
    <p:sldLayoutId id="2147483689" r:id="rId19"/>
  </p:sldLayoutIdLst>
  <p:txStyles>
    <p:titleStyle>
      <a:lvl1pPr algn="l" defTabSz="914400" rtl="0" eaLnBrk="1" latinLnBrk="0" hangingPunct="1">
        <a:spcBef>
          <a:spcPct val="0"/>
        </a:spcBef>
        <a:buNone/>
        <a:defRPr sz="3200" kern="1200">
          <a:solidFill>
            <a:schemeClr val="tx1"/>
          </a:solidFill>
          <a:latin typeface="阿里巴巴普惠体 Heavy" panose="00020600040101010101" pitchFamily="18" charset="-122"/>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阿里巴巴普惠体 Heavy" panose="00020600040101010101" pitchFamily="18" charset="-122"/>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阿里巴巴普惠体 Heavy" panose="00020600040101010101" pitchFamily="18" charset="-122"/>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阿里巴巴普惠体 Heavy" panose="00020600040101010101" pitchFamily="18" charset="-122"/>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60" userDrawn="1">
          <p15:clr>
            <a:srgbClr val="F26B43"/>
          </p15:clr>
        </p15:guide>
        <p15:guide id="2" pos="7312" userDrawn="1">
          <p15:clr>
            <a:srgbClr val="F26B43"/>
          </p15:clr>
        </p15:guide>
        <p15:guide id="3" orient="horz" pos="432" userDrawn="1">
          <p15:clr>
            <a:srgbClr val="F26B43"/>
          </p15:clr>
        </p15:guide>
        <p15:guide id="4" orient="horz" pos="472" userDrawn="1">
          <p15:clr>
            <a:srgbClr val="F26B43"/>
          </p15:clr>
        </p15:guide>
        <p15:guide id="5" orient="horz" pos="4104" userDrawn="1">
          <p15:clr>
            <a:srgbClr val="F26B43"/>
          </p15:clr>
        </p15:guide>
        <p15:guide id="6" orient="horz" pos="40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60336685"/>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5" r:id="rId3"/>
    <p:sldLayoutId id="214748373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264">
          <p15:clr>
            <a:srgbClr val="F26B43"/>
          </p15:clr>
        </p15:guide>
        <p15:guide id="2" pos="3840">
          <p15:clr>
            <a:srgbClr val="F26B43"/>
          </p15:clr>
        </p15:guide>
        <p15:guide id="3" pos="192">
          <p15:clr>
            <a:srgbClr val="F26B43"/>
          </p15:clr>
        </p15:guide>
        <p15:guide id="4" pos="7488">
          <p15:clr>
            <a:srgbClr val="F26B43"/>
          </p15:clr>
        </p15:guide>
        <p15:guide id="5" orient="horz" pos="432">
          <p15:clr>
            <a:srgbClr val="F26B43"/>
          </p15:clr>
        </p15:guide>
        <p15:guide id="6" orient="horz" pos="472">
          <p15:clr>
            <a:srgbClr val="F26B43"/>
          </p15:clr>
        </p15:guide>
        <p15:guide id="7" orient="horz" pos="4104">
          <p15:clr>
            <a:srgbClr val="F26B43"/>
          </p15:clr>
        </p15:guide>
        <p15:guide id="8" orient="horz" pos="405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xml"/><Relationship Id="rId1" Type="http://schemas.openxmlformats.org/officeDocument/2006/relationships/themeOverride" Target="../theme/themeOverride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hemeOverride" Target="../theme/themeOverride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xml"/><Relationship Id="rId1" Type="http://schemas.openxmlformats.org/officeDocument/2006/relationships/themeOverride" Target="../theme/themeOverride8.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3.xml"/><Relationship Id="rId1" Type="http://schemas.openxmlformats.org/officeDocument/2006/relationships/themeOverride" Target="../theme/themeOverride9.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14.xml"/><Relationship Id="rId1" Type="http://schemas.openxmlformats.org/officeDocument/2006/relationships/themeOverride" Target="../theme/themeOverride1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5.xml"/><Relationship Id="rId1" Type="http://schemas.openxmlformats.org/officeDocument/2006/relationships/themeOverride" Target="../theme/themeOverride13.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6.xml"/><Relationship Id="rId1" Type="http://schemas.openxmlformats.org/officeDocument/2006/relationships/themeOverride" Target="../theme/themeOverride14.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hemeOverride" Target="../theme/themeOverride15.xml"/><Relationship Id="rId4" Type="http://schemas.openxmlformats.org/officeDocument/2006/relationships/chart" Target="../charts/char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hemeOverride" Target="../theme/themeOverride16.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hemeOverride" Target="../theme/themeOverride17.xml"/><Relationship Id="rId4" Type="http://schemas.openxmlformats.org/officeDocument/2006/relationships/chart" Target="../charts/char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hemeOverride" Target="../theme/themeOverride1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hemeOverride" Target="../theme/themeOverride19.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2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4.xml"/><Relationship Id="rId7" Type="http://schemas.openxmlformats.org/officeDocument/2006/relationships/diagramColors" Target="../diagrams/colors1.xml"/><Relationship Id="rId2" Type="http://schemas.openxmlformats.org/officeDocument/2006/relationships/slideLayout" Target="../slideLayouts/slideLayout5.xml"/><Relationship Id="rId1" Type="http://schemas.openxmlformats.org/officeDocument/2006/relationships/tags" Target="../tags/tag1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25.xml"/><Relationship Id="rId7" Type="http://schemas.openxmlformats.org/officeDocument/2006/relationships/diagramColors" Target="../diagrams/colors2.xml"/><Relationship Id="rId2" Type="http://schemas.openxmlformats.org/officeDocument/2006/relationships/slideLayout" Target="../slideLayouts/slideLayout5.xml"/><Relationship Id="rId1" Type="http://schemas.openxmlformats.org/officeDocument/2006/relationships/themeOverride" Target="../theme/themeOverride2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9.xml"/><Relationship Id="rId1" Type="http://schemas.openxmlformats.org/officeDocument/2006/relationships/themeOverride" Target="../theme/themeOverride21.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0.xml"/><Relationship Id="rId1" Type="http://schemas.openxmlformats.org/officeDocument/2006/relationships/themeOverride" Target="../theme/themeOverride22.xml"/><Relationship Id="rId5" Type="http://schemas.openxmlformats.org/officeDocument/2006/relationships/image" Target="../media/image11.jpe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1.xml"/><Relationship Id="rId1" Type="http://schemas.openxmlformats.org/officeDocument/2006/relationships/themeOverride" Target="../theme/themeOverride23.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22.xml"/><Relationship Id="rId1" Type="http://schemas.openxmlformats.org/officeDocument/2006/relationships/themeOverride" Target="../theme/themeOverride2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tags" Target="../tags/tag23.xml"/><Relationship Id="rId1" Type="http://schemas.openxmlformats.org/officeDocument/2006/relationships/themeOverride" Target="../theme/themeOverride2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24.xml"/><Relationship Id="rId1" Type="http://schemas.openxmlformats.org/officeDocument/2006/relationships/themeOverride" Target="../theme/themeOverride26.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25.xml"/><Relationship Id="rId1" Type="http://schemas.openxmlformats.org/officeDocument/2006/relationships/themeOverride" Target="../theme/themeOverride27.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6.xml"/><Relationship Id="rId1" Type="http://schemas.openxmlformats.org/officeDocument/2006/relationships/themeOverride" Target="../theme/themeOverride28.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hemeOverride" Target="../theme/themeOverride29.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7.xml"/><Relationship Id="rId1" Type="http://schemas.openxmlformats.org/officeDocument/2006/relationships/themeOverride" Target="../theme/themeOverride30.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hemeOverride" Target="../theme/themeOverride3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hemeOverride" Target="../theme/themeOverride3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8.xml"/><Relationship Id="rId1" Type="http://schemas.openxmlformats.org/officeDocument/2006/relationships/themeOverride" Target="../theme/themeOverride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a:extLst>
              <a:ext uri="{FF2B5EF4-FFF2-40B4-BE49-F238E27FC236}">
                <a16:creationId xmlns="" xmlns:a16="http://schemas.microsoft.com/office/drawing/2014/main" id="{6316D5B4-1437-4E4C-A7EA-611727EC92B2}"/>
              </a:ext>
            </a:extLst>
          </p:cNvPr>
          <p:cNvSpPr txBox="1"/>
          <p:nvPr/>
        </p:nvSpPr>
        <p:spPr>
          <a:xfrm>
            <a:off x="2495600" y="4509120"/>
            <a:ext cx="7128792" cy="369332"/>
          </a:xfrm>
          <a:prstGeom prst="rect">
            <a:avLst/>
          </a:prstGeom>
          <a:noFill/>
        </p:spPr>
        <p:txBody>
          <a:bodyPr wrap="square" rtlCol="0">
            <a:spAutoFit/>
          </a:bodyPr>
          <a:lstStyle/>
          <a:p>
            <a:pPr algn="dist"/>
            <a:r>
              <a:rPr lang="en-US" altLang="zh-CN" dirty="0">
                <a:solidFill>
                  <a:schemeClr val="tx1">
                    <a:lumMod val="75000"/>
                    <a:lumOff val="2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sym typeface="阿里巴巴普惠体 B" panose="00020600040101010101" pitchFamily="18" charset="-122"/>
              </a:rPr>
              <a:t>GRADUATION DEFENSE TEMPLATE OF HUBEI MEDICAL COLLEGE</a:t>
            </a:r>
            <a:endParaRPr lang="zh-CN" altLang="en-US" dirty="0">
              <a:solidFill>
                <a:schemeClr val="tx1">
                  <a:lumMod val="75000"/>
                  <a:lumOff val="2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sym typeface="阿里巴巴普惠体 B" panose="00020600040101010101" pitchFamily="18" charset="-122"/>
            </a:endParaRPr>
          </a:p>
        </p:txBody>
      </p:sp>
      <p:sp>
        <p:nvSpPr>
          <p:cNvPr id="2" name="矩形 1">
            <a:extLst>
              <a:ext uri="{FF2B5EF4-FFF2-40B4-BE49-F238E27FC236}">
                <a16:creationId xmlns="" xmlns:a16="http://schemas.microsoft.com/office/drawing/2014/main" id="{76D60C0A-7A6B-4FB6-A570-624CFA0B58BD}"/>
              </a:ext>
            </a:extLst>
          </p:cNvPr>
          <p:cNvSpPr/>
          <p:nvPr/>
        </p:nvSpPr>
        <p:spPr>
          <a:xfrm>
            <a:off x="4727847" y="5396466"/>
            <a:ext cx="1120304" cy="236988"/>
          </a:xfrm>
          <a:prstGeom prst="rect">
            <a:avLst/>
          </a:prstGeom>
        </p:spPr>
        <p:txBody>
          <a:bodyPr wrap="square" lIns="0" tIns="0" rIns="0" bIns="0">
            <a:spAutoFit/>
          </a:bodyPr>
          <a:lstStyle/>
          <a:p>
            <a:pPr lvl="0" defTabSz="685800">
              <a:lnSpc>
                <a:spcPct val="110000"/>
              </a:lnSpc>
              <a:spcBef>
                <a:spcPts val="750"/>
              </a:spcBef>
              <a:defRPr/>
            </a:pPr>
            <a:r>
              <a:rPr lang="zh-CN" altLang="en-US" sz="1400" dirty="0">
                <a:solidFill>
                  <a:schemeClr val="tx1">
                    <a:lumMod val="75000"/>
                    <a:lumOff val="25000"/>
                  </a:schemeClr>
                </a:solidFill>
                <a:latin typeface="+mn-ea"/>
                <a:cs typeface="阿里巴巴普惠体 Heavy" panose="00020600040101010101" pitchFamily="18" charset="-122"/>
                <a:sym typeface="阿里巴巴普惠体 B" panose="00020600040101010101" pitchFamily="18" charset="-122"/>
              </a:rPr>
              <a:t>答辩人</a:t>
            </a:r>
            <a:r>
              <a:rPr lang="zh-CN" altLang="en-US" sz="1400" dirty="0" smtClean="0">
                <a:solidFill>
                  <a:schemeClr val="tx1">
                    <a:lumMod val="75000"/>
                    <a:lumOff val="25000"/>
                  </a:schemeClr>
                </a:solidFill>
                <a:latin typeface="+mn-ea"/>
                <a:cs typeface="阿里巴巴普惠体 Heavy" panose="00020600040101010101" pitchFamily="18" charset="-122"/>
                <a:sym typeface="阿里巴巴普惠体 B" panose="00020600040101010101" pitchFamily="18" charset="-122"/>
              </a:rPr>
              <a:t>：</a:t>
            </a:r>
            <a:r>
              <a:rPr lang="en-US" altLang="zh-CN" sz="1400" dirty="0" smtClean="0">
                <a:solidFill>
                  <a:schemeClr val="tx1">
                    <a:lumMod val="75000"/>
                    <a:lumOff val="25000"/>
                  </a:schemeClr>
                </a:solidFill>
                <a:latin typeface="+mn-ea"/>
                <a:cs typeface="阿里巴巴普惠体 Heavy" panose="00020600040101010101" pitchFamily="18" charset="-122"/>
                <a:sym typeface="阿里巴巴普惠体 B" panose="00020600040101010101" pitchFamily="18" charset="-122"/>
              </a:rPr>
              <a:t>PPT</a:t>
            </a:r>
            <a:endParaRPr lang="en-US" altLang="zh-CN" sz="1400" dirty="0">
              <a:solidFill>
                <a:schemeClr val="tx1">
                  <a:lumMod val="75000"/>
                  <a:lumOff val="25000"/>
                </a:schemeClr>
              </a:solidFill>
              <a:latin typeface="+mn-ea"/>
              <a:cs typeface="阿里巴巴普惠体 Heavy" panose="00020600040101010101" pitchFamily="18" charset="-122"/>
              <a:sym typeface="阿里巴巴普惠体 B" panose="00020600040101010101" pitchFamily="18" charset="-122"/>
            </a:endParaRPr>
          </a:p>
        </p:txBody>
      </p:sp>
      <p:sp>
        <p:nvSpPr>
          <p:cNvPr id="15" name="矩形 14">
            <a:extLst>
              <a:ext uri="{FF2B5EF4-FFF2-40B4-BE49-F238E27FC236}">
                <a16:creationId xmlns="" xmlns:a16="http://schemas.microsoft.com/office/drawing/2014/main" id="{F4017C30-B7B1-45F5-B190-C41683E0695F}"/>
              </a:ext>
            </a:extLst>
          </p:cNvPr>
          <p:cNvSpPr/>
          <p:nvPr/>
        </p:nvSpPr>
        <p:spPr>
          <a:xfrm>
            <a:off x="6343850" y="5396466"/>
            <a:ext cx="1368152" cy="228332"/>
          </a:xfrm>
          <a:prstGeom prst="rect">
            <a:avLst/>
          </a:prstGeom>
        </p:spPr>
        <p:txBody>
          <a:bodyPr wrap="square" lIns="0" tIns="0" rIns="0" bIns="0">
            <a:spAutoFit/>
          </a:bodyPr>
          <a:lstStyle/>
          <a:p>
            <a:pPr lvl="0" defTabSz="685800">
              <a:lnSpc>
                <a:spcPct val="110000"/>
              </a:lnSpc>
              <a:spcBef>
                <a:spcPts val="750"/>
              </a:spcBef>
              <a:defRPr/>
            </a:pPr>
            <a:r>
              <a:rPr lang="zh-CN" altLang="en-US" sz="1400" dirty="0">
                <a:solidFill>
                  <a:schemeClr val="tx1">
                    <a:lumMod val="75000"/>
                    <a:lumOff val="25000"/>
                  </a:schemeClr>
                </a:solidFill>
                <a:latin typeface="+mn-ea"/>
                <a:cs typeface="阿里巴巴普惠体 Heavy" panose="00020600040101010101" pitchFamily="18" charset="-122"/>
                <a:sym typeface="阿里巴巴普惠体 B" panose="00020600040101010101" pitchFamily="18" charset="-122"/>
              </a:rPr>
              <a:t>时间：</a:t>
            </a:r>
            <a:r>
              <a:rPr lang="en-US" altLang="zh-CN" sz="1400" dirty="0">
                <a:solidFill>
                  <a:schemeClr val="tx1">
                    <a:lumMod val="75000"/>
                    <a:lumOff val="25000"/>
                  </a:schemeClr>
                </a:solidFill>
                <a:latin typeface="+mn-ea"/>
                <a:cs typeface="阿里巴巴普惠体 Heavy" panose="00020600040101010101" pitchFamily="18" charset="-122"/>
                <a:sym typeface="阿里巴巴普惠体 B" panose="00020600040101010101" pitchFamily="18" charset="-122"/>
              </a:rPr>
              <a:t>2020/X/X</a:t>
            </a:r>
          </a:p>
        </p:txBody>
      </p:sp>
      <p:sp>
        <p:nvSpPr>
          <p:cNvPr id="3" name="标题 2">
            <a:extLst>
              <a:ext uri="{FF2B5EF4-FFF2-40B4-BE49-F238E27FC236}">
                <a16:creationId xmlns="" xmlns:a16="http://schemas.microsoft.com/office/drawing/2014/main" id="{51394E17-EEB5-44D2-9C95-9F19473F7126}"/>
              </a:ext>
            </a:extLst>
          </p:cNvPr>
          <p:cNvSpPr>
            <a:spLocks noGrp="1"/>
          </p:cNvSpPr>
          <p:nvPr>
            <p:ph type="title"/>
          </p:nvPr>
        </p:nvSpPr>
        <p:spPr>
          <a:xfrm>
            <a:off x="609600" y="3822675"/>
            <a:ext cx="10972800" cy="769441"/>
          </a:xfrm>
        </p:spPr>
        <p:txBody>
          <a:bodyPr/>
          <a:lstStyle/>
          <a:p>
            <a:r>
              <a:rPr lang="zh-CN" altLang="en-US" dirty="0">
                <a:sym typeface="阿里巴巴普惠体 B" panose="00020600040101010101" pitchFamily="18" charset="-122"/>
              </a:rPr>
              <a:t>湖北医药学院毕业答辩模板</a:t>
            </a:r>
          </a:p>
        </p:txBody>
      </p:sp>
    </p:spTree>
    <p:custDataLst>
      <p:tags r:id="rId2"/>
    </p:custDataLst>
    <p:extLst>
      <p:ext uri="{BB962C8B-B14F-4D97-AF65-F5344CB8AC3E}">
        <p14:creationId xmlns:p14="http://schemas.microsoft.com/office/powerpoint/2010/main" xmlns="" val="1475843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D9764B1A-A0D7-42C4-8940-56ECC4D2CBFE}"/>
              </a:ext>
            </a:extLst>
          </p:cNvPr>
          <p:cNvGrpSpPr/>
          <p:nvPr/>
        </p:nvGrpSpPr>
        <p:grpSpPr>
          <a:xfrm>
            <a:off x="6474039" y="1556792"/>
            <a:ext cx="3294363" cy="579613"/>
            <a:chOff x="6474039" y="1484784"/>
            <a:chExt cx="3294363" cy="579613"/>
          </a:xfrm>
        </p:grpSpPr>
        <p:sp>
          <p:nvSpPr>
            <p:cNvPr id="42" name="文本占位符 2">
              <a:extLst>
                <a:ext uri="{FF2B5EF4-FFF2-40B4-BE49-F238E27FC236}">
                  <a16:creationId xmlns="" xmlns:a16="http://schemas.microsoft.com/office/drawing/2014/main" id="{F22BA689-6E79-422E-8778-E7B83C974C7E}"/>
                </a:ext>
              </a:extLst>
            </p:cNvPr>
            <p:cNvSpPr txBox="1">
              <a:spLocks/>
            </p:cNvSpPr>
            <p:nvPr/>
          </p:nvSpPr>
          <p:spPr>
            <a:xfrm>
              <a:off x="7206982" y="1503619"/>
              <a:ext cx="2561420" cy="370380"/>
            </a:xfrm>
            <a:prstGeom prst="rect">
              <a:avLst/>
            </a:prstGeom>
          </p:spPr>
          <p:txBody>
            <a:bodyPr lIns="0" tIns="0" rIns="0" bIns="0" anchor="ctr" anchorCtr="0">
              <a:noAutofit/>
            </a:bodyPr>
            <a:lstStyle>
              <a:lvl1pPr marL="0" indent="0" algn="l" defTabSz="914400" rtl="0" eaLnBrk="1" latinLnBrk="0" hangingPunct="1">
                <a:spcBef>
                  <a:spcPct val="20000"/>
                </a:spcBef>
                <a:buFont typeface="Arial" pitchFamily="34" charset="0"/>
                <a:buNone/>
                <a:defRPr sz="2400" kern="1200">
                  <a:solidFill>
                    <a:schemeClr val="tx1">
                      <a:lumMod val="65000"/>
                      <a:lumOff val="35000"/>
                    </a:schemeClr>
                  </a:solidFill>
                  <a:latin typeface="+mj-ea"/>
                  <a:ea typeface="+mj-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阿里巴巴普惠体 Heavy" panose="00020600040101010101" pitchFamily="18" charset="-122"/>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阿里巴巴普惠体 Heavy" panose="00020600040101010101" pitchFamily="18" charset="-122"/>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dist"/>
              <a:r>
                <a:rPr lang="zh-CN" altLang="en-US" dirty="0">
                  <a:solidFill>
                    <a:schemeClr val="tx1">
                      <a:lumMod val="75000"/>
                      <a:lumOff val="25000"/>
                    </a:schemeClr>
                  </a:solidFill>
                  <a:sym typeface="阿里巴巴普惠体 B" panose="00020600040101010101" pitchFamily="18" charset="-122"/>
                </a:rPr>
                <a:t>请在此处输入标题</a:t>
              </a:r>
              <a:endParaRPr lang="zh-CN" altLang="en-US" dirty="0">
                <a:solidFill>
                  <a:schemeClr val="tx1">
                    <a:lumMod val="75000"/>
                    <a:lumOff val="25000"/>
                  </a:schemeClr>
                </a:solidFill>
              </a:endParaRPr>
            </a:p>
          </p:txBody>
        </p:sp>
        <p:sp>
          <p:nvSpPr>
            <p:cNvPr id="43" name="文本占位符 2">
              <a:extLst>
                <a:ext uri="{FF2B5EF4-FFF2-40B4-BE49-F238E27FC236}">
                  <a16:creationId xmlns="" xmlns:a16="http://schemas.microsoft.com/office/drawing/2014/main" id="{59C7073E-9CE1-404B-A785-64FBDEB247DD}"/>
                </a:ext>
              </a:extLst>
            </p:cNvPr>
            <p:cNvSpPr txBox="1">
              <a:spLocks/>
            </p:cNvSpPr>
            <p:nvPr/>
          </p:nvSpPr>
          <p:spPr>
            <a:xfrm>
              <a:off x="7206982" y="1823193"/>
              <a:ext cx="2561420" cy="241204"/>
            </a:xfrm>
            <a:prstGeom prst="rect">
              <a:avLst/>
            </a:prstGeom>
          </p:spPr>
          <p:txBody>
            <a:bodyPr lIns="0" tIns="0" rIns="0" bIns="0" anchor="ctr" anchorCtr="0">
              <a:noAutofit/>
            </a:bodyPr>
            <a:lstStyle>
              <a:lvl1pPr marL="0" indent="0" algn="l" defTabSz="914400" rtl="0" eaLnBrk="1" latinLnBrk="0" hangingPunct="1">
                <a:spcBef>
                  <a:spcPct val="20000"/>
                </a:spcBef>
                <a:buFont typeface="Arial" pitchFamily="34" charset="0"/>
                <a:buNone/>
                <a:defRPr sz="1600" kern="1200">
                  <a:solidFill>
                    <a:schemeClr val="tx1">
                      <a:lumMod val="50000"/>
                      <a:lumOff val="50000"/>
                    </a:schemeClr>
                  </a:solidFill>
                  <a:latin typeface="+mn-lt"/>
                  <a:ea typeface="+mj-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阿里巴巴普惠体 Heavy" panose="00020600040101010101" pitchFamily="18" charset="-122"/>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阿里巴巴普惠体 Heavy" panose="00020600040101010101" pitchFamily="18" charset="-122"/>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dist"/>
              <a:r>
                <a:rPr lang="en-US" altLang="zh-CN" sz="1200" dirty="0">
                  <a:solidFill>
                    <a:schemeClr val="tx1">
                      <a:lumMod val="75000"/>
                      <a:lumOff val="25000"/>
                    </a:schemeClr>
                  </a:solidFill>
                </a:rPr>
                <a:t>PLEASE ENTER THE TITLE HERE</a:t>
              </a:r>
              <a:endParaRPr lang="zh-CN" altLang="en-US" sz="1200" dirty="0">
                <a:solidFill>
                  <a:schemeClr val="tx1">
                    <a:lumMod val="75000"/>
                    <a:lumOff val="25000"/>
                  </a:schemeClr>
                </a:solidFill>
              </a:endParaRPr>
            </a:p>
          </p:txBody>
        </p:sp>
        <p:sp>
          <p:nvSpPr>
            <p:cNvPr id="50" name="文本占位符 2">
              <a:extLst>
                <a:ext uri="{FF2B5EF4-FFF2-40B4-BE49-F238E27FC236}">
                  <a16:creationId xmlns="" xmlns:a16="http://schemas.microsoft.com/office/drawing/2014/main" id="{9473331C-B874-403E-BB93-21A02E3B601C}"/>
                </a:ext>
              </a:extLst>
            </p:cNvPr>
            <p:cNvSpPr txBox="1">
              <a:spLocks/>
            </p:cNvSpPr>
            <p:nvPr/>
          </p:nvSpPr>
          <p:spPr>
            <a:xfrm>
              <a:off x="6474039" y="1484784"/>
              <a:ext cx="586352" cy="553998"/>
            </a:xfrm>
            <a:prstGeom prst="rect">
              <a:avLst/>
            </a:prstGeom>
          </p:spPr>
          <p:txBody>
            <a:bodyPr lIns="0" tIns="0" rIns="0" bIns="0" anchor="ctr" anchorCtr="0">
              <a:spAutoFit/>
            </a:bodyPr>
            <a:lstStyle>
              <a:lvl1pPr marL="0" indent="0" algn="l" defTabSz="914400" rtl="0" eaLnBrk="1" latinLnBrk="0" hangingPunct="1">
                <a:spcBef>
                  <a:spcPct val="20000"/>
                </a:spcBef>
                <a:buFont typeface="Arial" pitchFamily="34" charset="0"/>
                <a:buNone/>
                <a:defRPr sz="2400" kern="1200">
                  <a:solidFill>
                    <a:schemeClr val="tx1">
                      <a:lumMod val="65000"/>
                      <a:lumOff val="35000"/>
                    </a:schemeClr>
                  </a:solidFill>
                  <a:latin typeface="+mj-ea"/>
                  <a:ea typeface="+mj-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阿里巴巴普惠体 Heavy" panose="00020600040101010101" pitchFamily="18" charset="-122"/>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阿里巴巴普惠体 Heavy" panose="00020600040101010101" pitchFamily="18" charset="-122"/>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3600" dirty="0">
                  <a:solidFill>
                    <a:schemeClr val="accent1"/>
                  </a:solidFill>
                  <a:latin typeface="+mj-lt"/>
                </a:rPr>
                <a:t>01</a:t>
              </a:r>
              <a:endParaRPr lang="zh-CN" altLang="en-US" sz="3600" dirty="0">
                <a:solidFill>
                  <a:schemeClr val="accent1"/>
                </a:solidFill>
                <a:latin typeface="+mj-lt"/>
              </a:endParaRPr>
            </a:p>
          </p:txBody>
        </p:sp>
        <p:cxnSp>
          <p:nvCxnSpPr>
            <p:cNvPr id="52" name="直接连接符 51">
              <a:extLst>
                <a:ext uri="{FF2B5EF4-FFF2-40B4-BE49-F238E27FC236}">
                  <a16:creationId xmlns="" xmlns:a16="http://schemas.microsoft.com/office/drawing/2014/main" id="{8F2822E9-845D-4890-B0C6-51F50C06A0F1}"/>
                </a:ext>
              </a:extLst>
            </p:cNvPr>
            <p:cNvCxnSpPr>
              <a:cxnSpLocks/>
            </p:cNvCxnSpPr>
            <p:nvPr/>
          </p:nvCxnSpPr>
          <p:spPr>
            <a:xfrm>
              <a:off x="7098604" y="1515384"/>
              <a:ext cx="0" cy="486000"/>
            </a:xfrm>
            <a:prstGeom prst="line">
              <a:avLst/>
            </a:prstGeom>
            <a:ln w="12700"/>
          </p:spPr>
          <p:style>
            <a:lnRef idx="1">
              <a:schemeClr val="accent1"/>
            </a:lnRef>
            <a:fillRef idx="0">
              <a:schemeClr val="accent1"/>
            </a:fillRef>
            <a:effectRef idx="0">
              <a:schemeClr val="accent1"/>
            </a:effectRef>
            <a:fontRef idx="minor">
              <a:schemeClr val="tx1"/>
            </a:fontRef>
          </p:style>
        </p:cxnSp>
      </p:grpSp>
      <p:grpSp>
        <p:nvGrpSpPr>
          <p:cNvPr id="9" name="组合 8">
            <a:extLst>
              <a:ext uri="{FF2B5EF4-FFF2-40B4-BE49-F238E27FC236}">
                <a16:creationId xmlns="" xmlns:a16="http://schemas.microsoft.com/office/drawing/2014/main" id="{515B28FD-2C95-4594-B406-456BADF11BFC}"/>
              </a:ext>
            </a:extLst>
          </p:cNvPr>
          <p:cNvGrpSpPr/>
          <p:nvPr/>
        </p:nvGrpSpPr>
        <p:grpSpPr>
          <a:xfrm>
            <a:off x="6474039" y="2723094"/>
            <a:ext cx="3294363" cy="579613"/>
            <a:chOff x="6474039" y="2477150"/>
            <a:chExt cx="3294363" cy="579613"/>
          </a:xfrm>
        </p:grpSpPr>
        <p:sp>
          <p:nvSpPr>
            <p:cNvPr id="56" name="文本占位符 2">
              <a:extLst>
                <a:ext uri="{FF2B5EF4-FFF2-40B4-BE49-F238E27FC236}">
                  <a16:creationId xmlns="" xmlns:a16="http://schemas.microsoft.com/office/drawing/2014/main" id="{2E23BC95-5911-43D0-A095-AC6141B7AF5E}"/>
                </a:ext>
              </a:extLst>
            </p:cNvPr>
            <p:cNvSpPr txBox="1">
              <a:spLocks/>
            </p:cNvSpPr>
            <p:nvPr/>
          </p:nvSpPr>
          <p:spPr>
            <a:xfrm>
              <a:off x="7206982" y="2495985"/>
              <a:ext cx="2561420" cy="370380"/>
            </a:xfrm>
            <a:prstGeom prst="rect">
              <a:avLst/>
            </a:prstGeom>
          </p:spPr>
          <p:txBody>
            <a:bodyPr lIns="0" tIns="0" rIns="0" bIns="0" anchor="ctr" anchorCtr="0">
              <a:noAutofit/>
            </a:bodyPr>
            <a:lstStyle>
              <a:lvl1pPr marL="0" indent="0" algn="l" defTabSz="914400" rtl="0" eaLnBrk="1" latinLnBrk="0" hangingPunct="1">
                <a:spcBef>
                  <a:spcPct val="20000"/>
                </a:spcBef>
                <a:buFont typeface="Arial" pitchFamily="34" charset="0"/>
                <a:buNone/>
                <a:defRPr sz="2400" kern="1200">
                  <a:solidFill>
                    <a:schemeClr val="tx1">
                      <a:lumMod val="65000"/>
                      <a:lumOff val="35000"/>
                    </a:schemeClr>
                  </a:solidFill>
                  <a:latin typeface="+mj-ea"/>
                  <a:ea typeface="+mj-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阿里巴巴普惠体 Heavy" panose="00020600040101010101" pitchFamily="18" charset="-122"/>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阿里巴巴普惠体 Heavy" panose="00020600040101010101" pitchFamily="18" charset="-122"/>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dist"/>
              <a:r>
                <a:rPr lang="zh-CN" altLang="en-US" dirty="0">
                  <a:solidFill>
                    <a:schemeClr val="tx1">
                      <a:lumMod val="75000"/>
                      <a:lumOff val="25000"/>
                    </a:schemeClr>
                  </a:solidFill>
                  <a:sym typeface="阿里巴巴普惠体 B" panose="00020600040101010101" pitchFamily="18" charset="-122"/>
                </a:rPr>
                <a:t>请在此处输入标题</a:t>
              </a:r>
              <a:endParaRPr lang="zh-CN" altLang="en-US" dirty="0">
                <a:solidFill>
                  <a:schemeClr val="tx1">
                    <a:lumMod val="75000"/>
                    <a:lumOff val="25000"/>
                  </a:schemeClr>
                </a:solidFill>
              </a:endParaRPr>
            </a:p>
          </p:txBody>
        </p:sp>
        <p:sp>
          <p:nvSpPr>
            <p:cNvPr id="57" name="文本占位符 2">
              <a:extLst>
                <a:ext uri="{FF2B5EF4-FFF2-40B4-BE49-F238E27FC236}">
                  <a16:creationId xmlns="" xmlns:a16="http://schemas.microsoft.com/office/drawing/2014/main" id="{50F7D0AB-E1E0-4311-A1AB-80045883F571}"/>
                </a:ext>
              </a:extLst>
            </p:cNvPr>
            <p:cNvSpPr txBox="1">
              <a:spLocks/>
            </p:cNvSpPr>
            <p:nvPr/>
          </p:nvSpPr>
          <p:spPr>
            <a:xfrm>
              <a:off x="7206982" y="2815559"/>
              <a:ext cx="2561420" cy="241204"/>
            </a:xfrm>
            <a:prstGeom prst="rect">
              <a:avLst/>
            </a:prstGeom>
          </p:spPr>
          <p:txBody>
            <a:bodyPr lIns="0" tIns="0" rIns="0" bIns="0" anchor="ctr" anchorCtr="0">
              <a:noAutofit/>
            </a:bodyPr>
            <a:lstStyle>
              <a:lvl1pPr marL="0" indent="0" algn="l" defTabSz="914400" rtl="0" eaLnBrk="1" latinLnBrk="0" hangingPunct="1">
                <a:spcBef>
                  <a:spcPct val="20000"/>
                </a:spcBef>
                <a:buFont typeface="Arial" pitchFamily="34" charset="0"/>
                <a:buNone/>
                <a:defRPr sz="1600" kern="1200">
                  <a:solidFill>
                    <a:schemeClr val="tx1">
                      <a:lumMod val="50000"/>
                      <a:lumOff val="50000"/>
                    </a:schemeClr>
                  </a:solidFill>
                  <a:latin typeface="+mn-lt"/>
                  <a:ea typeface="+mj-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阿里巴巴普惠体 Heavy" panose="00020600040101010101" pitchFamily="18" charset="-122"/>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阿里巴巴普惠体 Heavy" panose="00020600040101010101" pitchFamily="18" charset="-122"/>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dist"/>
              <a:r>
                <a:rPr lang="en-US" altLang="zh-CN" sz="1200" dirty="0">
                  <a:solidFill>
                    <a:schemeClr val="tx1">
                      <a:lumMod val="75000"/>
                      <a:lumOff val="25000"/>
                    </a:schemeClr>
                  </a:solidFill>
                </a:rPr>
                <a:t>PLEASE ENTER THE TITLE HERE</a:t>
              </a:r>
              <a:endParaRPr lang="zh-CN" altLang="en-US" sz="1200" dirty="0">
                <a:solidFill>
                  <a:schemeClr val="tx1">
                    <a:lumMod val="75000"/>
                    <a:lumOff val="25000"/>
                  </a:schemeClr>
                </a:solidFill>
              </a:endParaRPr>
            </a:p>
          </p:txBody>
        </p:sp>
        <p:sp>
          <p:nvSpPr>
            <p:cNvPr id="58" name="文本占位符 2">
              <a:extLst>
                <a:ext uri="{FF2B5EF4-FFF2-40B4-BE49-F238E27FC236}">
                  <a16:creationId xmlns="" xmlns:a16="http://schemas.microsoft.com/office/drawing/2014/main" id="{C3C7AA5F-8656-4229-927B-5F23176DBA7C}"/>
                </a:ext>
              </a:extLst>
            </p:cNvPr>
            <p:cNvSpPr txBox="1">
              <a:spLocks/>
            </p:cNvSpPr>
            <p:nvPr/>
          </p:nvSpPr>
          <p:spPr>
            <a:xfrm>
              <a:off x="6474039" y="2477150"/>
              <a:ext cx="586352" cy="553998"/>
            </a:xfrm>
            <a:prstGeom prst="rect">
              <a:avLst/>
            </a:prstGeom>
          </p:spPr>
          <p:txBody>
            <a:bodyPr lIns="0" tIns="0" rIns="0" bIns="0" anchor="ctr" anchorCtr="0">
              <a:spAutoFit/>
            </a:bodyPr>
            <a:lstStyle>
              <a:lvl1pPr marL="0" indent="0" algn="l" defTabSz="914400" rtl="0" eaLnBrk="1" latinLnBrk="0" hangingPunct="1">
                <a:spcBef>
                  <a:spcPct val="20000"/>
                </a:spcBef>
                <a:buFont typeface="Arial" pitchFamily="34" charset="0"/>
                <a:buNone/>
                <a:defRPr sz="2400" kern="1200">
                  <a:solidFill>
                    <a:schemeClr val="tx1">
                      <a:lumMod val="65000"/>
                      <a:lumOff val="35000"/>
                    </a:schemeClr>
                  </a:solidFill>
                  <a:latin typeface="+mj-ea"/>
                  <a:ea typeface="+mj-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阿里巴巴普惠体 Heavy" panose="00020600040101010101" pitchFamily="18" charset="-122"/>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阿里巴巴普惠体 Heavy" panose="00020600040101010101" pitchFamily="18" charset="-122"/>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3600" dirty="0">
                  <a:solidFill>
                    <a:schemeClr val="accent1"/>
                  </a:solidFill>
                  <a:latin typeface="+mj-lt"/>
                </a:rPr>
                <a:t>02</a:t>
              </a:r>
              <a:endParaRPr lang="zh-CN" altLang="en-US" sz="3600" dirty="0">
                <a:solidFill>
                  <a:schemeClr val="accent1"/>
                </a:solidFill>
                <a:latin typeface="+mj-lt"/>
              </a:endParaRPr>
            </a:p>
          </p:txBody>
        </p:sp>
        <p:cxnSp>
          <p:nvCxnSpPr>
            <p:cNvPr id="59" name="直接连接符 58">
              <a:extLst>
                <a:ext uri="{FF2B5EF4-FFF2-40B4-BE49-F238E27FC236}">
                  <a16:creationId xmlns="" xmlns:a16="http://schemas.microsoft.com/office/drawing/2014/main" id="{79F73803-5547-4439-9751-D55A5AFF89A4}"/>
                </a:ext>
              </a:extLst>
            </p:cNvPr>
            <p:cNvCxnSpPr>
              <a:cxnSpLocks/>
            </p:cNvCxnSpPr>
            <p:nvPr/>
          </p:nvCxnSpPr>
          <p:spPr>
            <a:xfrm>
              <a:off x="7098604" y="2507750"/>
              <a:ext cx="0" cy="486000"/>
            </a:xfrm>
            <a:prstGeom prst="line">
              <a:avLst/>
            </a:prstGeom>
            <a:ln w="12700"/>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D438F583-9011-4ECE-946A-8811DEFA3CEC}"/>
              </a:ext>
            </a:extLst>
          </p:cNvPr>
          <p:cNvGrpSpPr/>
          <p:nvPr/>
        </p:nvGrpSpPr>
        <p:grpSpPr>
          <a:xfrm>
            <a:off x="6474039" y="3889396"/>
            <a:ext cx="3294363" cy="579613"/>
            <a:chOff x="6474039" y="3469516"/>
            <a:chExt cx="3294363" cy="579613"/>
          </a:xfrm>
        </p:grpSpPr>
        <p:sp>
          <p:nvSpPr>
            <p:cNvPr id="61" name="文本占位符 2">
              <a:extLst>
                <a:ext uri="{FF2B5EF4-FFF2-40B4-BE49-F238E27FC236}">
                  <a16:creationId xmlns="" xmlns:a16="http://schemas.microsoft.com/office/drawing/2014/main" id="{09B7901C-15CB-4A47-83F3-3CB7BCE90191}"/>
                </a:ext>
              </a:extLst>
            </p:cNvPr>
            <p:cNvSpPr txBox="1">
              <a:spLocks/>
            </p:cNvSpPr>
            <p:nvPr/>
          </p:nvSpPr>
          <p:spPr>
            <a:xfrm>
              <a:off x="7206982" y="3488351"/>
              <a:ext cx="2561420" cy="370380"/>
            </a:xfrm>
            <a:prstGeom prst="rect">
              <a:avLst/>
            </a:prstGeom>
          </p:spPr>
          <p:txBody>
            <a:bodyPr lIns="0" tIns="0" rIns="0" bIns="0" anchor="ctr" anchorCtr="0">
              <a:noAutofit/>
            </a:bodyPr>
            <a:lstStyle>
              <a:lvl1pPr marL="0" indent="0" algn="l" defTabSz="914400" rtl="0" eaLnBrk="1" latinLnBrk="0" hangingPunct="1">
                <a:spcBef>
                  <a:spcPct val="20000"/>
                </a:spcBef>
                <a:buFont typeface="Arial" pitchFamily="34" charset="0"/>
                <a:buNone/>
                <a:defRPr sz="2400" kern="1200">
                  <a:solidFill>
                    <a:schemeClr val="tx1">
                      <a:lumMod val="65000"/>
                      <a:lumOff val="35000"/>
                    </a:schemeClr>
                  </a:solidFill>
                  <a:latin typeface="+mj-ea"/>
                  <a:ea typeface="+mj-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阿里巴巴普惠体 Heavy" panose="00020600040101010101" pitchFamily="18" charset="-122"/>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阿里巴巴普惠体 Heavy" panose="00020600040101010101" pitchFamily="18" charset="-122"/>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dist"/>
              <a:r>
                <a:rPr lang="zh-CN" altLang="en-US" dirty="0">
                  <a:solidFill>
                    <a:schemeClr val="tx1">
                      <a:lumMod val="75000"/>
                      <a:lumOff val="25000"/>
                    </a:schemeClr>
                  </a:solidFill>
                  <a:sym typeface="阿里巴巴普惠体 B" panose="00020600040101010101" pitchFamily="18" charset="-122"/>
                </a:rPr>
                <a:t>请在此处输入标题</a:t>
              </a:r>
              <a:endParaRPr lang="zh-CN" altLang="en-US" dirty="0">
                <a:solidFill>
                  <a:schemeClr val="tx1">
                    <a:lumMod val="75000"/>
                    <a:lumOff val="25000"/>
                  </a:schemeClr>
                </a:solidFill>
              </a:endParaRPr>
            </a:p>
          </p:txBody>
        </p:sp>
        <p:sp>
          <p:nvSpPr>
            <p:cNvPr id="62" name="文本占位符 2">
              <a:extLst>
                <a:ext uri="{FF2B5EF4-FFF2-40B4-BE49-F238E27FC236}">
                  <a16:creationId xmlns="" xmlns:a16="http://schemas.microsoft.com/office/drawing/2014/main" id="{3D6A62AD-7E2F-49C5-AD05-E47BAD9A589D}"/>
                </a:ext>
              </a:extLst>
            </p:cNvPr>
            <p:cNvSpPr txBox="1">
              <a:spLocks/>
            </p:cNvSpPr>
            <p:nvPr/>
          </p:nvSpPr>
          <p:spPr>
            <a:xfrm>
              <a:off x="7206982" y="3807925"/>
              <a:ext cx="2561420" cy="241204"/>
            </a:xfrm>
            <a:prstGeom prst="rect">
              <a:avLst/>
            </a:prstGeom>
          </p:spPr>
          <p:txBody>
            <a:bodyPr lIns="0" tIns="0" rIns="0" bIns="0" anchor="ctr" anchorCtr="0">
              <a:noAutofit/>
            </a:bodyPr>
            <a:lstStyle>
              <a:lvl1pPr marL="0" indent="0" algn="l" defTabSz="914400" rtl="0" eaLnBrk="1" latinLnBrk="0" hangingPunct="1">
                <a:spcBef>
                  <a:spcPct val="20000"/>
                </a:spcBef>
                <a:buFont typeface="Arial" pitchFamily="34" charset="0"/>
                <a:buNone/>
                <a:defRPr sz="1600" kern="1200">
                  <a:solidFill>
                    <a:schemeClr val="tx1">
                      <a:lumMod val="50000"/>
                      <a:lumOff val="50000"/>
                    </a:schemeClr>
                  </a:solidFill>
                  <a:latin typeface="+mn-lt"/>
                  <a:ea typeface="+mj-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阿里巴巴普惠体 Heavy" panose="00020600040101010101" pitchFamily="18" charset="-122"/>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阿里巴巴普惠体 Heavy" panose="00020600040101010101" pitchFamily="18" charset="-122"/>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dist"/>
              <a:r>
                <a:rPr lang="en-US" altLang="zh-CN" sz="1200" dirty="0">
                  <a:solidFill>
                    <a:schemeClr val="tx1">
                      <a:lumMod val="75000"/>
                      <a:lumOff val="25000"/>
                    </a:schemeClr>
                  </a:solidFill>
                </a:rPr>
                <a:t>PLEASE ENTER THE TITLE HERE</a:t>
              </a:r>
              <a:endParaRPr lang="zh-CN" altLang="en-US" sz="1200" dirty="0">
                <a:solidFill>
                  <a:schemeClr val="tx1">
                    <a:lumMod val="75000"/>
                    <a:lumOff val="25000"/>
                  </a:schemeClr>
                </a:solidFill>
              </a:endParaRPr>
            </a:p>
          </p:txBody>
        </p:sp>
        <p:sp>
          <p:nvSpPr>
            <p:cNvPr id="63" name="文本占位符 2">
              <a:extLst>
                <a:ext uri="{FF2B5EF4-FFF2-40B4-BE49-F238E27FC236}">
                  <a16:creationId xmlns="" xmlns:a16="http://schemas.microsoft.com/office/drawing/2014/main" id="{C63A69B8-B857-4365-8F27-59D4ABD3B0C2}"/>
                </a:ext>
              </a:extLst>
            </p:cNvPr>
            <p:cNvSpPr txBox="1">
              <a:spLocks/>
            </p:cNvSpPr>
            <p:nvPr/>
          </p:nvSpPr>
          <p:spPr>
            <a:xfrm>
              <a:off x="6474039" y="3469516"/>
              <a:ext cx="586352" cy="553998"/>
            </a:xfrm>
            <a:prstGeom prst="rect">
              <a:avLst/>
            </a:prstGeom>
          </p:spPr>
          <p:txBody>
            <a:bodyPr lIns="0" tIns="0" rIns="0" bIns="0" anchor="ctr" anchorCtr="0">
              <a:spAutoFit/>
            </a:bodyPr>
            <a:lstStyle>
              <a:lvl1pPr marL="0" indent="0" algn="l" defTabSz="914400" rtl="0" eaLnBrk="1" latinLnBrk="0" hangingPunct="1">
                <a:spcBef>
                  <a:spcPct val="20000"/>
                </a:spcBef>
                <a:buFont typeface="Arial" pitchFamily="34" charset="0"/>
                <a:buNone/>
                <a:defRPr sz="2400" kern="1200">
                  <a:solidFill>
                    <a:schemeClr val="tx1">
                      <a:lumMod val="65000"/>
                      <a:lumOff val="35000"/>
                    </a:schemeClr>
                  </a:solidFill>
                  <a:latin typeface="+mj-ea"/>
                  <a:ea typeface="+mj-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阿里巴巴普惠体 Heavy" panose="00020600040101010101" pitchFamily="18" charset="-122"/>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阿里巴巴普惠体 Heavy" panose="00020600040101010101" pitchFamily="18" charset="-122"/>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3600" dirty="0">
                  <a:solidFill>
                    <a:schemeClr val="accent1"/>
                  </a:solidFill>
                  <a:latin typeface="+mj-lt"/>
                </a:rPr>
                <a:t>03</a:t>
              </a:r>
              <a:endParaRPr lang="zh-CN" altLang="en-US" sz="3600" dirty="0">
                <a:solidFill>
                  <a:schemeClr val="accent1"/>
                </a:solidFill>
                <a:latin typeface="+mj-lt"/>
              </a:endParaRPr>
            </a:p>
          </p:txBody>
        </p:sp>
        <p:cxnSp>
          <p:nvCxnSpPr>
            <p:cNvPr id="64" name="直接连接符 63">
              <a:extLst>
                <a:ext uri="{FF2B5EF4-FFF2-40B4-BE49-F238E27FC236}">
                  <a16:creationId xmlns="" xmlns:a16="http://schemas.microsoft.com/office/drawing/2014/main" id="{81C69DE1-9461-4F87-8F55-C23A7EBCF4C2}"/>
                </a:ext>
              </a:extLst>
            </p:cNvPr>
            <p:cNvCxnSpPr>
              <a:cxnSpLocks/>
            </p:cNvCxnSpPr>
            <p:nvPr/>
          </p:nvCxnSpPr>
          <p:spPr>
            <a:xfrm>
              <a:off x="7098604" y="3500116"/>
              <a:ext cx="0" cy="486000"/>
            </a:xfrm>
            <a:prstGeom prst="line">
              <a:avLst/>
            </a:prstGeom>
            <a:ln w="12700"/>
          </p:spPr>
          <p:style>
            <a:lnRef idx="1">
              <a:schemeClr val="accent1"/>
            </a:lnRef>
            <a:fillRef idx="0">
              <a:schemeClr val="accent1"/>
            </a:fillRef>
            <a:effectRef idx="0">
              <a:schemeClr val="accent1"/>
            </a:effectRef>
            <a:fontRef idx="minor">
              <a:schemeClr val="tx1"/>
            </a:fontRef>
          </p:style>
        </p:cxnSp>
      </p:grpSp>
      <p:grpSp>
        <p:nvGrpSpPr>
          <p:cNvPr id="11" name="组合 10">
            <a:extLst>
              <a:ext uri="{FF2B5EF4-FFF2-40B4-BE49-F238E27FC236}">
                <a16:creationId xmlns="" xmlns:a16="http://schemas.microsoft.com/office/drawing/2014/main" id="{0999B360-D3A3-4AF2-8261-E8DE8B2EC964}"/>
              </a:ext>
            </a:extLst>
          </p:cNvPr>
          <p:cNvGrpSpPr/>
          <p:nvPr/>
        </p:nvGrpSpPr>
        <p:grpSpPr>
          <a:xfrm>
            <a:off x="6474039" y="5055698"/>
            <a:ext cx="3294363" cy="579613"/>
            <a:chOff x="6474039" y="4461882"/>
            <a:chExt cx="3294363" cy="579613"/>
          </a:xfrm>
        </p:grpSpPr>
        <p:sp>
          <p:nvSpPr>
            <p:cNvPr id="66" name="文本占位符 2">
              <a:extLst>
                <a:ext uri="{FF2B5EF4-FFF2-40B4-BE49-F238E27FC236}">
                  <a16:creationId xmlns="" xmlns:a16="http://schemas.microsoft.com/office/drawing/2014/main" id="{6A7E452B-3BCC-4E64-9B61-27B4106CBEF0}"/>
                </a:ext>
              </a:extLst>
            </p:cNvPr>
            <p:cNvSpPr txBox="1">
              <a:spLocks/>
            </p:cNvSpPr>
            <p:nvPr/>
          </p:nvSpPr>
          <p:spPr>
            <a:xfrm>
              <a:off x="7206982" y="4480717"/>
              <a:ext cx="2561420" cy="370380"/>
            </a:xfrm>
            <a:prstGeom prst="rect">
              <a:avLst/>
            </a:prstGeom>
          </p:spPr>
          <p:txBody>
            <a:bodyPr lIns="0" tIns="0" rIns="0" bIns="0" anchor="ctr" anchorCtr="0">
              <a:noAutofit/>
            </a:bodyPr>
            <a:lstStyle>
              <a:lvl1pPr marL="0" indent="0" algn="l" defTabSz="914400" rtl="0" eaLnBrk="1" latinLnBrk="0" hangingPunct="1">
                <a:spcBef>
                  <a:spcPct val="20000"/>
                </a:spcBef>
                <a:buFont typeface="Arial" pitchFamily="34" charset="0"/>
                <a:buNone/>
                <a:defRPr sz="2400" kern="1200">
                  <a:solidFill>
                    <a:schemeClr val="tx1">
                      <a:lumMod val="65000"/>
                      <a:lumOff val="35000"/>
                    </a:schemeClr>
                  </a:solidFill>
                  <a:latin typeface="+mj-ea"/>
                  <a:ea typeface="+mj-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阿里巴巴普惠体 Heavy" panose="00020600040101010101" pitchFamily="18" charset="-122"/>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阿里巴巴普惠体 Heavy" panose="00020600040101010101" pitchFamily="18" charset="-122"/>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dist"/>
              <a:r>
                <a:rPr lang="zh-CN" altLang="en-US" dirty="0">
                  <a:solidFill>
                    <a:schemeClr val="tx1">
                      <a:lumMod val="75000"/>
                      <a:lumOff val="25000"/>
                    </a:schemeClr>
                  </a:solidFill>
                  <a:sym typeface="阿里巴巴普惠体 B" panose="00020600040101010101" pitchFamily="18" charset="-122"/>
                </a:rPr>
                <a:t>请在此处输入标题</a:t>
              </a:r>
              <a:endParaRPr lang="zh-CN" altLang="en-US" dirty="0">
                <a:solidFill>
                  <a:schemeClr val="tx1">
                    <a:lumMod val="75000"/>
                    <a:lumOff val="25000"/>
                  </a:schemeClr>
                </a:solidFill>
              </a:endParaRPr>
            </a:p>
          </p:txBody>
        </p:sp>
        <p:sp>
          <p:nvSpPr>
            <p:cNvPr id="67" name="文本占位符 2">
              <a:extLst>
                <a:ext uri="{FF2B5EF4-FFF2-40B4-BE49-F238E27FC236}">
                  <a16:creationId xmlns="" xmlns:a16="http://schemas.microsoft.com/office/drawing/2014/main" id="{DE90D128-6B3D-46D3-BA07-C74BB2000E2E}"/>
                </a:ext>
              </a:extLst>
            </p:cNvPr>
            <p:cNvSpPr txBox="1">
              <a:spLocks/>
            </p:cNvSpPr>
            <p:nvPr/>
          </p:nvSpPr>
          <p:spPr>
            <a:xfrm>
              <a:off x="7206982" y="4800291"/>
              <a:ext cx="2561420" cy="241204"/>
            </a:xfrm>
            <a:prstGeom prst="rect">
              <a:avLst/>
            </a:prstGeom>
          </p:spPr>
          <p:txBody>
            <a:bodyPr lIns="0" tIns="0" rIns="0" bIns="0" anchor="ctr" anchorCtr="0">
              <a:noAutofit/>
            </a:bodyPr>
            <a:lstStyle>
              <a:lvl1pPr marL="0" indent="0" algn="l" defTabSz="914400" rtl="0" eaLnBrk="1" latinLnBrk="0" hangingPunct="1">
                <a:spcBef>
                  <a:spcPct val="20000"/>
                </a:spcBef>
                <a:buFont typeface="Arial" pitchFamily="34" charset="0"/>
                <a:buNone/>
                <a:defRPr sz="1600" kern="1200">
                  <a:solidFill>
                    <a:schemeClr val="tx1">
                      <a:lumMod val="50000"/>
                      <a:lumOff val="50000"/>
                    </a:schemeClr>
                  </a:solidFill>
                  <a:latin typeface="+mn-lt"/>
                  <a:ea typeface="+mj-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阿里巴巴普惠体 Heavy" panose="00020600040101010101" pitchFamily="18" charset="-122"/>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阿里巴巴普惠体 Heavy" panose="00020600040101010101" pitchFamily="18" charset="-122"/>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dist"/>
              <a:r>
                <a:rPr lang="en-US" altLang="zh-CN" sz="1200" dirty="0">
                  <a:solidFill>
                    <a:schemeClr val="tx1">
                      <a:lumMod val="75000"/>
                      <a:lumOff val="25000"/>
                    </a:schemeClr>
                  </a:solidFill>
                </a:rPr>
                <a:t>PLEASE ENTER THE TITLE HERE</a:t>
              </a:r>
              <a:endParaRPr lang="zh-CN" altLang="en-US" sz="1200" dirty="0">
                <a:solidFill>
                  <a:schemeClr val="tx1">
                    <a:lumMod val="75000"/>
                    <a:lumOff val="25000"/>
                  </a:schemeClr>
                </a:solidFill>
              </a:endParaRPr>
            </a:p>
          </p:txBody>
        </p:sp>
        <p:sp>
          <p:nvSpPr>
            <p:cNvPr id="68" name="文本占位符 2">
              <a:extLst>
                <a:ext uri="{FF2B5EF4-FFF2-40B4-BE49-F238E27FC236}">
                  <a16:creationId xmlns="" xmlns:a16="http://schemas.microsoft.com/office/drawing/2014/main" id="{BC80458F-C71B-48F1-B2BC-36C305110E22}"/>
                </a:ext>
              </a:extLst>
            </p:cNvPr>
            <p:cNvSpPr txBox="1">
              <a:spLocks/>
            </p:cNvSpPr>
            <p:nvPr/>
          </p:nvSpPr>
          <p:spPr>
            <a:xfrm>
              <a:off x="6474039" y="4461882"/>
              <a:ext cx="586352" cy="553998"/>
            </a:xfrm>
            <a:prstGeom prst="rect">
              <a:avLst/>
            </a:prstGeom>
          </p:spPr>
          <p:txBody>
            <a:bodyPr lIns="0" tIns="0" rIns="0" bIns="0" anchor="ctr" anchorCtr="0">
              <a:spAutoFit/>
            </a:bodyPr>
            <a:lstStyle>
              <a:lvl1pPr marL="0" indent="0" algn="l" defTabSz="914400" rtl="0" eaLnBrk="1" latinLnBrk="0" hangingPunct="1">
                <a:spcBef>
                  <a:spcPct val="20000"/>
                </a:spcBef>
                <a:buFont typeface="Arial" pitchFamily="34" charset="0"/>
                <a:buNone/>
                <a:defRPr sz="2400" kern="1200">
                  <a:solidFill>
                    <a:schemeClr val="tx1">
                      <a:lumMod val="65000"/>
                      <a:lumOff val="35000"/>
                    </a:schemeClr>
                  </a:solidFill>
                  <a:latin typeface="+mj-ea"/>
                  <a:ea typeface="+mj-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阿里巴巴普惠体 Heavy" panose="00020600040101010101" pitchFamily="18" charset="-122"/>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阿里巴巴普惠体 Heavy" panose="00020600040101010101" pitchFamily="18" charset="-122"/>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阿里巴巴普惠体 Heavy" panose="00020600040101010101" pitchFamily="18" charset="-122"/>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3600" dirty="0">
                  <a:solidFill>
                    <a:schemeClr val="accent1"/>
                  </a:solidFill>
                  <a:latin typeface="+mj-lt"/>
                </a:rPr>
                <a:t>04</a:t>
              </a:r>
              <a:endParaRPr lang="zh-CN" altLang="en-US" sz="3600" dirty="0">
                <a:solidFill>
                  <a:schemeClr val="accent1"/>
                </a:solidFill>
                <a:latin typeface="+mj-lt"/>
              </a:endParaRPr>
            </a:p>
          </p:txBody>
        </p:sp>
        <p:cxnSp>
          <p:nvCxnSpPr>
            <p:cNvPr id="69" name="直接连接符 68">
              <a:extLst>
                <a:ext uri="{FF2B5EF4-FFF2-40B4-BE49-F238E27FC236}">
                  <a16:creationId xmlns="" xmlns:a16="http://schemas.microsoft.com/office/drawing/2014/main" id="{6F3A8D35-DDC1-4EBF-93F5-A5C2AACB9B50}"/>
                </a:ext>
              </a:extLst>
            </p:cNvPr>
            <p:cNvCxnSpPr>
              <a:cxnSpLocks/>
            </p:cNvCxnSpPr>
            <p:nvPr/>
          </p:nvCxnSpPr>
          <p:spPr>
            <a:xfrm>
              <a:off x="7098604" y="4492482"/>
              <a:ext cx="0" cy="486000"/>
            </a:xfrm>
            <a:prstGeom prst="line">
              <a:avLst/>
            </a:prstGeom>
            <a:ln w="12700"/>
          </p:spPr>
          <p:style>
            <a:lnRef idx="1">
              <a:schemeClr val="accent1"/>
            </a:lnRef>
            <a:fillRef idx="0">
              <a:schemeClr val="accent1"/>
            </a:fillRef>
            <a:effectRef idx="0">
              <a:schemeClr val="accent1"/>
            </a:effectRef>
            <a:fontRef idx="minor">
              <a:schemeClr val="tx1"/>
            </a:fontRef>
          </p:style>
        </p:cxnSp>
      </p:grpSp>
      <p:grpSp>
        <p:nvGrpSpPr>
          <p:cNvPr id="3" name="组合 2">
            <a:extLst>
              <a:ext uri="{FF2B5EF4-FFF2-40B4-BE49-F238E27FC236}">
                <a16:creationId xmlns="" xmlns:a16="http://schemas.microsoft.com/office/drawing/2014/main" id="{B11B38FF-6711-4385-8957-3EE2362ED784}"/>
              </a:ext>
            </a:extLst>
          </p:cNvPr>
          <p:cNvGrpSpPr/>
          <p:nvPr/>
        </p:nvGrpSpPr>
        <p:grpSpPr>
          <a:xfrm>
            <a:off x="-13305" y="-474389"/>
            <a:ext cx="9985681" cy="397212"/>
            <a:chOff x="-13305" y="-474389"/>
            <a:chExt cx="9985681" cy="397212"/>
          </a:xfrm>
        </p:grpSpPr>
        <p:sp>
          <p:nvSpPr>
            <p:cNvPr id="28" name="文本框 27">
              <a:extLst>
                <a:ext uri="{FF2B5EF4-FFF2-40B4-BE49-F238E27FC236}">
                  <a16:creationId xmlns="" xmlns:a16="http://schemas.microsoft.com/office/drawing/2014/main" id="{F568721B-2822-46E2-AE5C-0BE619B5BBCF}"/>
                </a:ext>
              </a:extLst>
            </p:cNvPr>
            <p:cNvSpPr txBox="1"/>
            <p:nvPr/>
          </p:nvSpPr>
          <p:spPr>
            <a:xfrm>
              <a:off x="559795" y="-474389"/>
              <a:ext cx="9357831" cy="369332"/>
            </a:xfrm>
            <a:prstGeom prst="rect">
              <a:avLst/>
            </a:prstGeom>
            <a:noFill/>
          </p:spPr>
          <p:txBody>
            <a:bodyPr wrap="square" rtlCol="0">
              <a:spAutoFit/>
            </a:bodyPr>
            <a:lstStyle/>
            <a:p>
              <a:r>
                <a:rPr lang="zh-CN" altLang="en-US" spc="100" dirty="0">
                  <a:solidFill>
                    <a:schemeClr val="tx1">
                      <a:lumMod val="75000"/>
                      <a:lumOff val="25000"/>
                    </a:schemeClr>
                  </a:solidFill>
                  <a:sym typeface="Wingdings" panose="05000000000000000000" pitchFamily="2" charset="2"/>
                </a:rPr>
                <a:t>增加章节数目</a:t>
              </a:r>
              <a:r>
                <a:rPr lang="en-US" altLang="zh-CN" spc="100" dirty="0">
                  <a:solidFill>
                    <a:schemeClr val="tx1">
                      <a:lumMod val="75000"/>
                      <a:lumOff val="25000"/>
                    </a:schemeClr>
                  </a:solidFill>
                  <a:sym typeface="Wingdings" panose="05000000000000000000" pitchFamily="2" charset="2"/>
                </a:rPr>
                <a:t> </a:t>
              </a:r>
              <a:r>
                <a:rPr lang="zh-CN" altLang="en-US" spc="100" dirty="0">
                  <a:solidFill>
                    <a:schemeClr val="tx1">
                      <a:lumMod val="75000"/>
                      <a:lumOff val="25000"/>
                    </a:schemeClr>
                  </a:solidFill>
                  <a:sym typeface="Wingdings" panose="05000000000000000000" pitchFamily="2" charset="2"/>
                </a:rPr>
                <a:t>按</a:t>
              </a:r>
              <a:r>
                <a:rPr lang="en-US" altLang="zh-CN" spc="100" dirty="0">
                  <a:solidFill>
                    <a:schemeClr val="tx1">
                      <a:lumMod val="75000"/>
                      <a:lumOff val="25000"/>
                    </a:schemeClr>
                  </a:solidFill>
                  <a:sym typeface="Wingdings" panose="05000000000000000000" pitchFamily="2" charset="2"/>
                </a:rPr>
                <a:t>CTRL</a:t>
              </a:r>
              <a:r>
                <a:rPr lang="zh-CN" altLang="en-US" spc="100" dirty="0">
                  <a:solidFill>
                    <a:schemeClr val="tx1">
                      <a:lumMod val="75000"/>
                      <a:lumOff val="25000"/>
                    </a:schemeClr>
                  </a:solidFill>
                  <a:sym typeface="Wingdings" panose="05000000000000000000" pitchFamily="2" charset="2"/>
                </a:rPr>
                <a:t>用鼠标平移复制章节</a:t>
              </a:r>
              <a:r>
                <a:rPr lang="en-US" altLang="zh-CN" spc="100" dirty="0">
                  <a:solidFill>
                    <a:schemeClr val="tx1">
                      <a:lumMod val="75000"/>
                      <a:lumOff val="25000"/>
                    </a:schemeClr>
                  </a:solidFill>
                  <a:sym typeface="Wingdings" panose="05000000000000000000" pitchFamily="2" charset="2"/>
                </a:rPr>
                <a:t> </a:t>
              </a:r>
              <a:r>
                <a:rPr lang="zh-CN" altLang="en-US" spc="100" dirty="0">
                  <a:solidFill>
                    <a:schemeClr val="tx1">
                      <a:lumMod val="75000"/>
                      <a:lumOff val="25000"/>
                    </a:schemeClr>
                  </a:solidFill>
                  <a:sym typeface="Wingdings" panose="05000000000000000000" pitchFamily="2" charset="2"/>
                </a:rPr>
                <a:t>选择所有章节</a:t>
              </a:r>
              <a:r>
                <a:rPr lang="en-US" altLang="zh-CN" spc="100" dirty="0">
                  <a:solidFill>
                    <a:schemeClr val="tx1">
                      <a:lumMod val="75000"/>
                      <a:lumOff val="25000"/>
                    </a:schemeClr>
                  </a:solidFill>
                  <a:sym typeface="Wingdings" panose="05000000000000000000" pitchFamily="2" charset="2"/>
                </a:rPr>
                <a:t> </a:t>
              </a:r>
              <a:r>
                <a:rPr lang="zh-CN" altLang="en-US" spc="100" dirty="0">
                  <a:solidFill>
                    <a:schemeClr val="tx1">
                      <a:lumMod val="75000"/>
                      <a:lumOff val="25000"/>
                    </a:schemeClr>
                  </a:solidFill>
                  <a:sym typeface="Wingdings" panose="05000000000000000000" pitchFamily="2" charset="2"/>
                </a:rPr>
                <a:t>格式</a:t>
              </a:r>
              <a:r>
                <a:rPr lang="en-US" altLang="zh-CN" spc="100" dirty="0">
                  <a:solidFill>
                    <a:schemeClr val="tx1">
                      <a:lumMod val="75000"/>
                      <a:lumOff val="25000"/>
                    </a:schemeClr>
                  </a:solidFill>
                  <a:sym typeface="Wingdings" panose="05000000000000000000" pitchFamily="2" charset="2"/>
                </a:rPr>
                <a:t></a:t>
              </a:r>
              <a:r>
                <a:rPr lang="zh-CN" altLang="en-US" spc="100" dirty="0">
                  <a:solidFill>
                    <a:schemeClr val="tx1">
                      <a:lumMod val="75000"/>
                      <a:lumOff val="25000"/>
                    </a:schemeClr>
                  </a:solidFill>
                  <a:sym typeface="Wingdings" panose="05000000000000000000" pitchFamily="2" charset="2"/>
                </a:rPr>
                <a:t>对齐</a:t>
              </a:r>
              <a:r>
                <a:rPr lang="en-US" altLang="zh-CN" spc="100" dirty="0">
                  <a:solidFill>
                    <a:schemeClr val="tx1">
                      <a:lumMod val="75000"/>
                      <a:lumOff val="25000"/>
                    </a:schemeClr>
                  </a:solidFill>
                  <a:sym typeface="Wingdings" panose="05000000000000000000" pitchFamily="2" charset="2"/>
                </a:rPr>
                <a:t></a:t>
              </a:r>
              <a:r>
                <a:rPr lang="zh-CN" altLang="en-US" spc="100" dirty="0">
                  <a:solidFill>
                    <a:schemeClr val="tx1">
                      <a:lumMod val="75000"/>
                      <a:lumOff val="25000"/>
                    </a:schemeClr>
                  </a:solidFill>
                  <a:sym typeface="Wingdings" panose="05000000000000000000" pitchFamily="2" charset="2"/>
                </a:rPr>
                <a:t>纵向分布</a:t>
              </a:r>
              <a:endParaRPr lang="zh-CN" altLang="en-US" spc="100" dirty="0">
                <a:solidFill>
                  <a:schemeClr val="tx1">
                    <a:lumMod val="75000"/>
                    <a:lumOff val="25000"/>
                  </a:schemeClr>
                </a:solidFill>
              </a:endParaRPr>
            </a:p>
          </p:txBody>
        </p:sp>
        <p:grpSp>
          <p:nvGrpSpPr>
            <p:cNvPr id="29" name="组合 28">
              <a:extLst>
                <a:ext uri="{FF2B5EF4-FFF2-40B4-BE49-F238E27FC236}">
                  <a16:creationId xmlns="" xmlns:a16="http://schemas.microsoft.com/office/drawing/2014/main" id="{5B1C5494-1955-4738-A245-C40CA7F51D75}"/>
                </a:ext>
              </a:extLst>
            </p:cNvPr>
            <p:cNvGrpSpPr>
              <a:grpSpLocks/>
            </p:cNvGrpSpPr>
            <p:nvPr/>
          </p:nvGrpSpPr>
          <p:grpSpPr>
            <a:xfrm>
              <a:off x="9840416" y="-466965"/>
              <a:ext cx="131960" cy="354484"/>
              <a:chOff x="4227513" y="439738"/>
              <a:chExt cx="298450" cy="847725"/>
            </a:xfrm>
          </p:grpSpPr>
          <p:sp>
            <p:nvSpPr>
              <p:cNvPr id="34" name="Freeform 165">
                <a:extLst>
                  <a:ext uri="{FF2B5EF4-FFF2-40B4-BE49-F238E27FC236}">
                    <a16:creationId xmlns="" xmlns:a16="http://schemas.microsoft.com/office/drawing/2014/main" id="{86694B34-A7CE-4802-9864-C7126C46BAEE}"/>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5" name="Oval 166">
                <a:extLst>
                  <a:ext uri="{FF2B5EF4-FFF2-40B4-BE49-F238E27FC236}">
                    <a16:creationId xmlns="" xmlns:a16="http://schemas.microsoft.com/office/drawing/2014/main" id="{F88ECA83-B76D-483C-85A9-DE2A8E61E8B8}"/>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6" name="Freeform 167">
                <a:extLst>
                  <a:ext uri="{FF2B5EF4-FFF2-40B4-BE49-F238E27FC236}">
                    <a16:creationId xmlns="" xmlns:a16="http://schemas.microsoft.com/office/drawing/2014/main" id="{BA36C0A6-BF1A-4BF0-80A5-93DCA9BC7191}"/>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7" name="Freeform 168">
                <a:extLst>
                  <a:ext uri="{FF2B5EF4-FFF2-40B4-BE49-F238E27FC236}">
                    <a16:creationId xmlns="" xmlns:a16="http://schemas.microsoft.com/office/drawing/2014/main" id="{815DF5B9-53AC-4135-8EF9-69D2C68D3772}"/>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8" name="Freeform 169">
                <a:extLst>
                  <a:ext uri="{FF2B5EF4-FFF2-40B4-BE49-F238E27FC236}">
                    <a16:creationId xmlns="" xmlns:a16="http://schemas.microsoft.com/office/drawing/2014/main" id="{9386F7A7-AE5E-4B3F-B35A-CB8D8CF47A77}"/>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9" name="Freeform 170">
                <a:extLst>
                  <a:ext uri="{FF2B5EF4-FFF2-40B4-BE49-F238E27FC236}">
                    <a16:creationId xmlns="" xmlns:a16="http://schemas.microsoft.com/office/drawing/2014/main" id="{C1B6255C-37E4-4273-B5C3-680D46F45632}"/>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0" name="Freeform 171">
                <a:extLst>
                  <a:ext uri="{FF2B5EF4-FFF2-40B4-BE49-F238E27FC236}">
                    <a16:creationId xmlns="" xmlns:a16="http://schemas.microsoft.com/office/drawing/2014/main" id="{DFF8432E-33A6-4D42-B303-BB73F8317D44}"/>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1" name="Freeform 172">
                <a:extLst>
                  <a:ext uri="{FF2B5EF4-FFF2-40B4-BE49-F238E27FC236}">
                    <a16:creationId xmlns="" xmlns:a16="http://schemas.microsoft.com/office/drawing/2014/main" id="{9340C573-5966-4BCF-95F8-E8B900E0BE4D}"/>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4" name="Freeform 173">
                <a:extLst>
                  <a:ext uri="{FF2B5EF4-FFF2-40B4-BE49-F238E27FC236}">
                    <a16:creationId xmlns="" xmlns:a16="http://schemas.microsoft.com/office/drawing/2014/main" id="{F0BE8773-75AC-4DA5-8F98-9E084E54E13A}"/>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5" name="Freeform 174">
                <a:extLst>
                  <a:ext uri="{FF2B5EF4-FFF2-40B4-BE49-F238E27FC236}">
                    <a16:creationId xmlns="" xmlns:a16="http://schemas.microsoft.com/office/drawing/2014/main" id="{6000277C-8BD3-49CD-BB03-1DA07C09EDA5}"/>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6" name="Freeform 175">
                <a:extLst>
                  <a:ext uri="{FF2B5EF4-FFF2-40B4-BE49-F238E27FC236}">
                    <a16:creationId xmlns="" xmlns:a16="http://schemas.microsoft.com/office/drawing/2014/main" id="{3FF7927F-B51D-421D-A056-1A8021E45BAD}"/>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7" name="Freeform 176">
                <a:extLst>
                  <a:ext uri="{FF2B5EF4-FFF2-40B4-BE49-F238E27FC236}">
                    <a16:creationId xmlns="" xmlns:a16="http://schemas.microsoft.com/office/drawing/2014/main" id="{555BC09F-BA8B-4C53-9AA4-9EB14EEC92F2}"/>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8" name="Freeform 177">
                <a:extLst>
                  <a:ext uri="{FF2B5EF4-FFF2-40B4-BE49-F238E27FC236}">
                    <a16:creationId xmlns="" xmlns:a16="http://schemas.microsoft.com/office/drawing/2014/main" id="{562D5D22-6595-4B2D-846A-2EE6389D3D5E}"/>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49" name="Freeform 178">
                <a:extLst>
                  <a:ext uri="{FF2B5EF4-FFF2-40B4-BE49-F238E27FC236}">
                    <a16:creationId xmlns="" xmlns:a16="http://schemas.microsoft.com/office/drawing/2014/main" id="{EC22EE74-339D-4FFA-A7C2-4FBC720A2ACC}"/>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1" name="Freeform 179">
                <a:extLst>
                  <a:ext uri="{FF2B5EF4-FFF2-40B4-BE49-F238E27FC236}">
                    <a16:creationId xmlns="" xmlns:a16="http://schemas.microsoft.com/office/drawing/2014/main" id="{4A74D474-71D4-4998-B249-1732CCD81C1F}"/>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3" name="Freeform 180">
                <a:extLst>
                  <a:ext uri="{FF2B5EF4-FFF2-40B4-BE49-F238E27FC236}">
                    <a16:creationId xmlns="" xmlns:a16="http://schemas.microsoft.com/office/drawing/2014/main" id="{1874A348-1972-469F-8E47-F45A72B0F8A7}"/>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4" name="Freeform 181">
                <a:extLst>
                  <a:ext uri="{FF2B5EF4-FFF2-40B4-BE49-F238E27FC236}">
                    <a16:creationId xmlns="" xmlns:a16="http://schemas.microsoft.com/office/drawing/2014/main" id="{8EDA7925-6367-40F0-A2D5-2C33C6515502}"/>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5" name="Freeform 182">
                <a:extLst>
                  <a:ext uri="{FF2B5EF4-FFF2-40B4-BE49-F238E27FC236}">
                    <a16:creationId xmlns="" xmlns:a16="http://schemas.microsoft.com/office/drawing/2014/main" id="{78261FC3-53C6-405F-8DDA-7C3DA668654F}"/>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30" name="组合 29">
              <a:extLst>
                <a:ext uri="{FF2B5EF4-FFF2-40B4-BE49-F238E27FC236}">
                  <a16:creationId xmlns="" xmlns:a16="http://schemas.microsoft.com/office/drawing/2014/main" id="{5AF80F1F-A831-472E-8265-EA9EC450F639}"/>
                </a:ext>
              </a:extLst>
            </p:cNvPr>
            <p:cNvGrpSpPr/>
            <p:nvPr/>
          </p:nvGrpSpPr>
          <p:grpSpPr>
            <a:xfrm>
              <a:off x="-13305" y="-453071"/>
              <a:ext cx="449842" cy="375894"/>
              <a:chOff x="-26005" y="-550760"/>
              <a:chExt cx="449842" cy="375894"/>
            </a:xfrm>
          </p:grpSpPr>
          <p:sp>
            <p:nvSpPr>
              <p:cNvPr id="32" name="Freeform 190">
                <a:extLst>
                  <a:ext uri="{FF2B5EF4-FFF2-40B4-BE49-F238E27FC236}">
                    <a16:creationId xmlns="" xmlns:a16="http://schemas.microsoft.com/office/drawing/2014/main" id="{57175A7F-1E6F-4909-9E2B-FFBFACA4553A}"/>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a:ea typeface="微软雅黑"/>
                  <a:cs typeface="+mn-cs"/>
                </a:endParaRPr>
              </a:p>
            </p:txBody>
          </p:sp>
          <p:sp>
            <p:nvSpPr>
              <p:cNvPr id="33" name="文本框 32">
                <a:extLst>
                  <a:ext uri="{FF2B5EF4-FFF2-40B4-BE49-F238E27FC236}">
                    <a16:creationId xmlns="" xmlns:a16="http://schemas.microsoft.com/office/drawing/2014/main" id="{103A7901-59FE-47FB-8AA2-52C2D0B56747}"/>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tx1">
                      <a:lumMod val="75000"/>
                      <a:lumOff val="25000"/>
                    </a:schemeClr>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31" name="直接连接符 30">
              <a:extLst>
                <a:ext uri="{FF2B5EF4-FFF2-40B4-BE49-F238E27FC236}">
                  <a16:creationId xmlns="" xmlns:a16="http://schemas.microsoft.com/office/drawing/2014/main" id="{54879E05-3A41-4CB9-87F4-3A4917663E11}"/>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ustDataLst>
      <p:tags r:id="rId2"/>
    </p:custDataLst>
    <p:extLst>
      <p:ext uri="{BB962C8B-B14F-4D97-AF65-F5344CB8AC3E}">
        <p14:creationId xmlns:p14="http://schemas.microsoft.com/office/powerpoint/2010/main" xmlns="" val="1342824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a:extLst>
              <a:ext uri="{FF2B5EF4-FFF2-40B4-BE49-F238E27FC236}">
                <a16:creationId xmlns="" xmlns:a16="http://schemas.microsoft.com/office/drawing/2014/main" id="{FA52E558-826A-499D-896B-A4CD30DB22F4}"/>
              </a:ext>
            </a:extLst>
          </p:cNvPr>
          <p:cNvGrpSpPr/>
          <p:nvPr/>
        </p:nvGrpSpPr>
        <p:grpSpPr>
          <a:xfrm>
            <a:off x="-13305" y="-474389"/>
            <a:ext cx="6798011" cy="397212"/>
            <a:chOff x="-13305" y="-474389"/>
            <a:chExt cx="6798011" cy="397212"/>
          </a:xfrm>
        </p:grpSpPr>
        <p:sp>
          <p:nvSpPr>
            <p:cNvPr id="85" name="文本框 84">
              <a:extLst>
                <a:ext uri="{FF2B5EF4-FFF2-40B4-BE49-F238E27FC236}">
                  <a16:creationId xmlns="" xmlns:a16="http://schemas.microsoft.com/office/drawing/2014/main" id="{3F1B6292-98D9-4188-BFF5-AA2E7B940DB7}"/>
                </a:ext>
              </a:extLst>
            </p:cNvPr>
            <p:cNvSpPr txBox="1"/>
            <p:nvPr/>
          </p:nvSpPr>
          <p:spPr>
            <a:xfrm>
              <a:off x="559796" y="-474389"/>
              <a:ext cx="6224910"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复制幻灯片</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数字标号可直接修改（记得安装字体哦）</a:t>
              </a:r>
              <a:endParaRPr lang="zh-CN" altLang="en-US" spc="100" dirty="0">
                <a:solidFill>
                  <a:schemeClr val="tx1">
                    <a:lumMod val="65000"/>
                    <a:lumOff val="35000"/>
                  </a:schemeClr>
                </a:solidFill>
              </a:endParaRPr>
            </a:p>
          </p:txBody>
        </p:sp>
        <p:grpSp>
          <p:nvGrpSpPr>
            <p:cNvPr id="86" name="组合 85">
              <a:extLst>
                <a:ext uri="{FF2B5EF4-FFF2-40B4-BE49-F238E27FC236}">
                  <a16:creationId xmlns="" xmlns:a16="http://schemas.microsoft.com/office/drawing/2014/main" id="{BA075B70-736D-42B9-8E5A-2436E7D1E543}"/>
                </a:ext>
              </a:extLst>
            </p:cNvPr>
            <p:cNvGrpSpPr>
              <a:grpSpLocks/>
            </p:cNvGrpSpPr>
            <p:nvPr/>
          </p:nvGrpSpPr>
          <p:grpSpPr>
            <a:xfrm>
              <a:off x="6456040" y="-466965"/>
              <a:ext cx="131960" cy="354484"/>
              <a:chOff x="4227513" y="439738"/>
              <a:chExt cx="298450" cy="847725"/>
            </a:xfrm>
          </p:grpSpPr>
          <p:sp>
            <p:nvSpPr>
              <p:cNvPr id="91" name="Freeform 165">
                <a:extLst>
                  <a:ext uri="{FF2B5EF4-FFF2-40B4-BE49-F238E27FC236}">
                    <a16:creationId xmlns="" xmlns:a16="http://schemas.microsoft.com/office/drawing/2014/main" id="{16EBABB8-D246-4859-BA35-DF1A8141CE1D}"/>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Oval 166">
                <a:extLst>
                  <a:ext uri="{FF2B5EF4-FFF2-40B4-BE49-F238E27FC236}">
                    <a16:creationId xmlns="" xmlns:a16="http://schemas.microsoft.com/office/drawing/2014/main" id="{1321D375-4076-46F7-9AA3-F361F33D8EBB}"/>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67">
                <a:extLst>
                  <a:ext uri="{FF2B5EF4-FFF2-40B4-BE49-F238E27FC236}">
                    <a16:creationId xmlns="" xmlns:a16="http://schemas.microsoft.com/office/drawing/2014/main" id="{10F7A047-39CB-412E-9476-CF58C69512D8}"/>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68">
                <a:extLst>
                  <a:ext uri="{FF2B5EF4-FFF2-40B4-BE49-F238E27FC236}">
                    <a16:creationId xmlns="" xmlns:a16="http://schemas.microsoft.com/office/drawing/2014/main" id="{93FC9BC3-DC71-46FC-98FC-0BD2BCE4ACFB}"/>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69">
                <a:extLst>
                  <a:ext uri="{FF2B5EF4-FFF2-40B4-BE49-F238E27FC236}">
                    <a16:creationId xmlns="" xmlns:a16="http://schemas.microsoft.com/office/drawing/2014/main" id="{B45B87D5-6121-4B8B-B26B-31E93CA80015}"/>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70">
                <a:extLst>
                  <a:ext uri="{FF2B5EF4-FFF2-40B4-BE49-F238E27FC236}">
                    <a16:creationId xmlns="" xmlns:a16="http://schemas.microsoft.com/office/drawing/2014/main" id="{3A81AB58-3EF4-46F1-809B-787F3C52913D}"/>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71">
                <a:extLst>
                  <a:ext uri="{FF2B5EF4-FFF2-40B4-BE49-F238E27FC236}">
                    <a16:creationId xmlns="" xmlns:a16="http://schemas.microsoft.com/office/drawing/2014/main" id="{28C17989-5B39-4BA0-8A30-357A3DB15535}"/>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72">
                <a:extLst>
                  <a:ext uri="{FF2B5EF4-FFF2-40B4-BE49-F238E27FC236}">
                    <a16:creationId xmlns="" xmlns:a16="http://schemas.microsoft.com/office/drawing/2014/main" id="{21BB78AD-FE8C-4DFB-B595-B7CBE5B86992}"/>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73">
                <a:extLst>
                  <a:ext uri="{FF2B5EF4-FFF2-40B4-BE49-F238E27FC236}">
                    <a16:creationId xmlns="" xmlns:a16="http://schemas.microsoft.com/office/drawing/2014/main" id="{8FA0854D-771F-40C7-9028-917FCB3905C5}"/>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74">
                <a:extLst>
                  <a:ext uri="{FF2B5EF4-FFF2-40B4-BE49-F238E27FC236}">
                    <a16:creationId xmlns="" xmlns:a16="http://schemas.microsoft.com/office/drawing/2014/main" id="{B552A97C-6C5E-4D14-9B57-4B692491A69E}"/>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75">
                <a:extLst>
                  <a:ext uri="{FF2B5EF4-FFF2-40B4-BE49-F238E27FC236}">
                    <a16:creationId xmlns="" xmlns:a16="http://schemas.microsoft.com/office/drawing/2014/main" id="{83C25C49-1247-44B2-92AF-5D766C2F0CB9}"/>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76">
                <a:extLst>
                  <a:ext uri="{FF2B5EF4-FFF2-40B4-BE49-F238E27FC236}">
                    <a16:creationId xmlns="" xmlns:a16="http://schemas.microsoft.com/office/drawing/2014/main" id="{62AE6610-487D-4145-BDAB-BF4282037AF9}"/>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77">
                <a:extLst>
                  <a:ext uri="{FF2B5EF4-FFF2-40B4-BE49-F238E27FC236}">
                    <a16:creationId xmlns="" xmlns:a16="http://schemas.microsoft.com/office/drawing/2014/main" id="{7020A97A-8610-44F2-948B-D7CF4EF0D088}"/>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78">
                <a:extLst>
                  <a:ext uri="{FF2B5EF4-FFF2-40B4-BE49-F238E27FC236}">
                    <a16:creationId xmlns="" xmlns:a16="http://schemas.microsoft.com/office/drawing/2014/main" id="{ED2409F3-6DBC-41B9-8445-43BC877BEBEA}"/>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79">
                <a:extLst>
                  <a:ext uri="{FF2B5EF4-FFF2-40B4-BE49-F238E27FC236}">
                    <a16:creationId xmlns="" xmlns:a16="http://schemas.microsoft.com/office/drawing/2014/main" id="{78E59528-A636-4A9A-B548-1FD7CB96B4EF}"/>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80">
                <a:extLst>
                  <a:ext uri="{FF2B5EF4-FFF2-40B4-BE49-F238E27FC236}">
                    <a16:creationId xmlns="" xmlns:a16="http://schemas.microsoft.com/office/drawing/2014/main" id="{CB4B2799-D53F-4BC3-920D-79A04978E84D}"/>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81">
                <a:extLst>
                  <a:ext uri="{FF2B5EF4-FFF2-40B4-BE49-F238E27FC236}">
                    <a16:creationId xmlns="" xmlns:a16="http://schemas.microsoft.com/office/drawing/2014/main" id="{EB94EE2F-77B4-4E8E-AD93-D6EFB1CEE1DD}"/>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82">
                <a:extLst>
                  <a:ext uri="{FF2B5EF4-FFF2-40B4-BE49-F238E27FC236}">
                    <a16:creationId xmlns="" xmlns:a16="http://schemas.microsoft.com/office/drawing/2014/main" id="{A8648ECE-C2B2-4252-B313-E943DD27E05E}"/>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7" name="组合 86">
              <a:extLst>
                <a:ext uri="{FF2B5EF4-FFF2-40B4-BE49-F238E27FC236}">
                  <a16:creationId xmlns="" xmlns:a16="http://schemas.microsoft.com/office/drawing/2014/main" id="{2FF8FF81-7970-436B-B32B-33C93BB928D7}"/>
                </a:ext>
              </a:extLst>
            </p:cNvPr>
            <p:cNvGrpSpPr/>
            <p:nvPr/>
          </p:nvGrpSpPr>
          <p:grpSpPr>
            <a:xfrm>
              <a:off x="-13305" y="-453071"/>
              <a:ext cx="449842" cy="375894"/>
              <a:chOff x="-26005" y="-550760"/>
              <a:chExt cx="449842" cy="375894"/>
            </a:xfrm>
          </p:grpSpPr>
          <p:sp>
            <p:nvSpPr>
              <p:cNvPr id="89" name="Freeform 190">
                <a:extLst>
                  <a:ext uri="{FF2B5EF4-FFF2-40B4-BE49-F238E27FC236}">
                    <a16:creationId xmlns="" xmlns:a16="http://schemas.microsoft.com/office/drawing/2014/main" id="{C37579B5-08E0-4463-A017-A639B99E445E}"/>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0" name="文本框 89">
                <a:extLst>
                  <a:ext uri="{FF2B5EF4-FFF2-40B4-BE49-F238E27FC236}">
                    <a16:creationId xmlns="" xmlns:a16="http://schemas.microsoft.com/office/drawing/2014/main" id="{B84A4237-06C2-4FFA-A008-F3ACC893914C}"/>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88" name="直接连接符 87">
              <a:extLst>
                <a:ext uri="{FF2B5EF4-FFF2-40B4-BE49-F238E27FC236}">
                  <a16:creationId xmlns="" xmlns:a16="http://schemas.microsoft.com/office/drawing/2014/main" id="{C98D71C3-8FB0-4B5B-8417-70B874D0E709}"/>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文本框 15">
            <a:extLst>
              <a:ext uri="{FF2B5EF4-FFF2-40B4-BE49-F238E27FC236}">
                <a16:creationId xmlns="" xmlns:a16="http://schemas.microsoft.com/office/drawing/2014/main" id="{56DF3270-E1E7-4AC9-AF76-2A4DDD84B8FE}"/>
              </a:ext>
            </a:extLst>
          </p:cNvPr>
          <p:cNvSpPr txBox="1"/>
          <p:nvPr/>
        </p:nvSpPr>
        <p:spPr>
          <a:xfrm>
            <a:off x="5015880" y="2770612"/>
            <a:ext cx="2160240" cy="1769715"/>
          </a:xfrm>
          <a:prstGeom prst="rect">
            <a:avLst/>
          </a:prstGeom>
          <a:noFill/>
        </p:spPr>
        <p:txBody>
          <a:bodyPr wrap="square" lIns="0" tIns="0" rIns="0" bIns="0" rtlCol="0">
            <a:spAutoFit/>
          </a:bodyPr>
          <a:lstStyle/>
          <a:p>
            <a:pPr algn="ctr"/>
            <a:r>
              <a:rPr lang="en-US" altLang="zh-CN" sz="11500" dirty="0">
                <a:ln>
                  <a:gradFill flip="none" rotWithShape="1">
                    <a:gsLst>
                      <a:gs pos="0">
                        <a:srgbClr val="00AA9A"/>
                      </a:gs>
                      <a:gs pos="85000">
                        <a:schemeClr val="accent1">
                          <a:alpha val="0"/>
                        </a:schemeClr>
                      </a:gs>
                    </a:gsLst>
                    <a:lin ang="5400000" scaled="1"/>
                    <a:tileRect/>
                  </a:gradFill>
                </a:ln>
                <a:gradFill>
                  <a:gsLst>
                    <a:gs pos="84000">
                      <a:schemeClr val="accent1">
                        <a:alpha val="0"/>
                        <a:lumMod val="96000"/>
                      </a:schemeClr>
                    </a:gs>
                    <a:gs pos="0">
                      <a:schemeClr val="accent1"/>
                    </a:gs>
                  </a:gsLst>
                  <a:lin ang="5400000" scaled="1"/>
                </a:gradFill>
                <a:latin typeface="+mj-lt"/>
                <a:cs typeface="+mn-ea"/>
                <a:sym typeface="Arial" panose="020B0604020202020204" pitchFamily="34" charset="0"/>
              </a:rPr>
              <a:t>01</a:t>
            </a:r>
            <a:endParaRPr lang="zh-CN" altLang="en-US" sz="11500" dirty="0">
              <a:ln>
                <a:gradFill flip="none" rotWithShape="1">
                  <a:gsLst>
                    <a:gs pos="0">
                      <a:srgbClr val="00AA9A"/>
                    </a:gs>
                    <a:gs pos="85000">
                      <a:schemeClr val="accent1">
                        <a:alpha val="0"/>
                      </a:schemeClr>
                    </a:gs>
                  </a:gsLst>
                  <a:lin ang="5400000" scaled="1"/>
                  <a:tileRect/>
                </a:gradFill>
              </a:ln>
              <a:gradFill>
                <a:gsLst>
                  <a:gs pos="84000">
                    <a:schemeClr val="accent1">
                      <a:alpha val="0"/>
                      <a:lumMod val="96000"/>
                    </a:schemeClr>
                  </a:gs>
                  <a:gs pos="0">
                    <a:schemeClr val="accent1"/>
                  </a:gs>
                </a:gsLst>
                <a:lin ang="5400000" scaled="1"/>
              </a:gradFill>
              <a:latin typeface="+mj-lt"/>
              <a:cs typeface="+mn-ea"/>
              <a:sym typeface="Arial" panose="020B0604020202020204" pitchFamily="34" charset="0"/>
            </a:endParaRPr>
          </a:p>
        </p:txBody>
      </p:sp>
      <p:sp>
        <p:nvSpPr>
          <p:cNvPr id="18" name="标题 17">
            <a:extLst>
              <a:ext uri="{FF2B5EF4-FFF2-40B4-BE49-F238E27FC236}">
                <a16:creationId xmlns="" xmlns:a16="http://schemas.microsoft.com/office/drawing/2014/main" id="{6570E5BF-4B33-4300-93E2-5EBE6183063C}"/>
              </a:ext>
            </a:extLst>
          </p:cNvPr>
          <p:cNvSpPr>
            <a:spLocks noGrp="1"/>
          </p:cNvSpPr>
          <p:nvPr>
            <p:ph type="title"/>
          </p:nvPr>
        </p:nvSpPr>
        <p:spPr/>
        <p:txBody>
          <a:bodyPr/>
          <a:lstStyle/>
          <a:p>
            <a:r>
              <a:rPr lang="zh-CN" altLang="en-US" dirty="0"/>
              <a:t>请在此处输入过渡页标题</a:t>
            </a:r>
          </a:p>
        </p:txBody>
      </p:sp>
    </p:spTree>
    <p:extLst>
      <p:ext uri="{BB962C8B-B14F-4D97-AF65-F5344CB8AC3E}">
        <p14:creationId xmlns:p14="http://schemas.microsoft.com/office/powerpoint/2010/main" xmlns="" val="3290425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FB389F5-8C74-48F1-8086-911797866468}"/>
              </a:ext>
            </a:extLst>
          </p:cNvPr>
          <p:cNvSpPr>
            <a:spLocks noGrp="1"/>
          </p:cNvSpPr>
          <p:nvPr>
            <p:ph type="title"/>
          </p:nvPr>
        </p:nvSpPr>
        <p:spPr>
          <a:xfrm>
            <a:off x="577850" y="3603801"/>
            <a:ext cx="11036300" cy="769441"/>
          </a:xfrm>
        </p:spPr>
        <p:txBody>
          <a:bodyPr/>
          <a:lstStyle/>
          <a:p>
            <a:r>
              <a:rPr lang="zh-CN" altLang="en-US" dirty="0">
                <a:latin typeface="+mj-ea"/>
                <a:ea typeface="+mj-ea"/>
                <a:sym typeface="阿里巴巴普惠体 B" panose="00020600040101010101" pitchFamily="18" charset="-122"/>
              </a:rPr>
              <a:t>敬请各位领导老师批评指正</a:t>
            </a:r>
          </a:p>
        </p:txBody>
      </p:sp>
      <p:sp>
        <p:nvSpPr>
          <p:cNvPr id="3" name="文本框 2">
            <a:extLst>
              <a:ext uri="{FF2B5EF4-FFF2-40B4-BE49-F238E27FC236}">
                <a16:creationId xmlns="" xmlns:a16="http://schemas.microsoft.com/office/drawing/2014/main" id="{E7788437-442D-47D7-B307-C8194B9E736B}"/>
              </a:ext>
            </a:extLst>
          </p:cNvPr>
          <p:cNvSpPr txBox="1"/>
          <p:nvPr/>
        </p:nvSpPr>
        <p:spPr>
          <a:xfrm>
            <a:off x="2495600" y="4263105"/>
            <a:ext cx="7128792" cy="369332"/>
          </a:xfrm>
          <a:prstGeom prst="rect">
            <a:avLst/>
          </a:prstGeom>
          <a:noFill/>
        </p:spPr>
        <p:txBody>
          <a:bodyPr wrap="square" rtlCol="0">
            <a:spAutoFit/>
          </a:bodyPr>
          <a:lstStyle/>
          <a:p>
            <a:pPr algn="dist"/>
            <a:r>
              <a:rPr lang="en-US" altLang="zh-CN" dirty="0">
                <a:solidFill>
                  <a:schemeClr val="tx1">
                    <a:lumMod val="75000"/>
                    <a:lumOff val="2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sym typeface="阿里巴巴普惠体 B" panose="00020600040101010101" pitchFamily="18" charset="-122"/>
              </a:rPr>
              <a:t>PLEASE CRITICIZE AND CORRECT</a:t>
            </a:r>
            <a:endParaRPr lang="zh-CN" altLang="en-US" dirty="0">
              <a:solidFill>
                <a:schemeClr val="tx1">
                  <a:lumMod val="75000"/>
                  <a:lumOff val="2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sym typeface="阿里巴巴普惠体 B" panose="00020600040101010101" pitchFamily="18" charset="-122"/>
            </a:endParaRPr>
          </a:p>
        </p:txBody>
      </p:sp>
      <p:sp>
        <p:nvSpPr>
          <p:cNvPr id="4" name="矩形 3">
            <a:extLst>
              <a:ext uri="{FF2B5EF4-FFF2-40B4-BE49-F238E27FC236}">
                <a16:creationId xmlns="" xmlns:a16="http://schemas.microsoft.com/office/drawing/2014/main" id="{0EB6ED45-933C-4324-A880-7E9155A8972A}"/>
              </a:ext>
            </a:extLst>
          </p:cNvPr>
          <p:cNvSpPr/>
          <p:nvPr/>
        </p:nvSpPr>
        <p:spPr>
          <a:xfrm>
            <a:off x="4727847" y="5147668"/>
            <a:ext cx="1120304" cy="236988"/>
          </a:xfrm>
          <a:prstGeom prst="rect">
            <a:avLst/>
          </a:prstGeom>
        </p:spPr>
        <p:txBody>
          <a:bodyPr wrap="square" lIns="0" tIns="0" rIns="0" bIns="0">
            <a:spAutoFit/>
          </a:bodyPr>
          <a:lstStyle/>
          <a:p>
            <a:pPr lvl="0" defTabSz="685800">
              <a:lnSpc>
                <a:spcPct val="110000"/>
              </a:lnSpc>
              <a:spcBef>
                <a:spcPts val="750"/>
              </a:spcBef>
              <a:defRPr/>
            </a:pPr>
            <a:r>
              <a:rPr lang="zh-CN" altLang="en-US" sz="1400" dirty="0">
                <a:solidFill>
                  <a:schemeClr val="tx1">
                    <a:lumMod val="75000"/>
                    <a:lumOff val="25000"/>
                  </a:schemeClr>
                </a:solidFill>
                <a:latin typeface="+mn-ea"/>
                <a:cs typeface="阿里巴巴普惠体 Heavy" panose="00020600040101010101" pitchFamily="18" charset="-122"/>
                <a:sym typeface="阿里巴巴普惠体 B" panose="00020600040101010101" pitchFamily="18" charset="-122"/>
              </a:rPr>
              <a:t>答辩人</a:t>
            </a:r>
            <a:r>
              <a:rPr lang="zh-CN" altLang="en-US" sz="1400" dirty="0" smtClean="0">
                <a:solidFill>
                  <a:schemeClr val="tx1">
                    <a:lumMod val="75000"/>
                    <a:lumOff val="25000"/>
                  </a:schemeClr>
                </a:solidFill>
                <a:latin typeface="+mn-ea"/>
                <a:cs typeface="阿里巴巴普惠体 Heavy" panose="00020600040101010101" pitchFamily="18" charset="-122"/>
                <a:sym typeface="阿里巴巴普惠体 B" panose="00020600040101010101" pitchFamily="18" charset="-122"/>
              </a:rPr>
              <a:t>：</a:t>
            </a:r>
            <a:r>
              <a:rPr lang="en-US" altLang="zh-CN" sz="1400" dirty="0" smtClean="0">
                <a:solidFill>
                  <a:schemeClr val="tx1">
                    <a:lumMod val="75000"/>
                    <a:lumOff val="25000"/>
                  </a:schemeClr>
                </a:solidFill>
                <a:latin typeface="+mn-ea"/>
                <a:cs typeface="阿里巴巴普惠体 Heavy" panose="00020600040101010101" pitchFamily="18" charset="-122"/>
                <a:sym typeface="阿里巴巴普惠体 B" panose="00020600040101010101" pitchFamily="18" charset="-122"/>
              </a:rPr>
              <a:t>PPT</a:t>
            </a:r>
            <a:endParaRPr lang="en-US" altLang="zh-CN" sz="1400" dirty="0">
              <a:solidFill>
                <a:schemeClr val="tx1">
                  <a:lumMod val="75000"/>
                  <a:lumOff val="25000"/>
                </a:schemeClr>
              </a:solidFill>
              <a:latin typeface="+mn-ea"/>
              <a:cs typeface="阿里巴巴普惠体 Heavy" panose="00020600040101010101" pitchFamily="18" charset="-122"/>
              <a:sym typeface="阿里巴巴普惠体 B" panose="00020600040101010101" pitchFamily="18" charset="-122"/>
            </a:endParaRPr>
          </a:p>
        </p:txBody>
      </p:sp>
      <p:sp>
        <p:nvSpPr>
          <p:cNvPr id="5" name="矩形 4">
            <a:extLst>
              <a:ext uri="{FF2B5EF4-FFF2-40B4-BE49-F238E27FC236}">
                <a16:creationId xmlns="" xmlns:a16="http://schemas.microsoft.com/office/drawing/2014/main" id="{36B0236C-912C-41FC-B998-5C8CA240D067}"/>
              </a:ext>
            </a:extLst>
          </p:cNvPr>
          <p:cNvSpPr/>
          <p:nvPr/>
        </p:nvSpPr>
        <p:spPr>
          <a:xfrm>
            <a:off x="6343850" y="5147668"/>
            <a:ext cx="1368152" cy="228332"/>
          </a:xfrm>
          <a:prstGeom prst="rect">
            <a:avLst/>
          </a:prstGeom>
        </p:spPr>
        <p:txBody>
          <a:bodyPr wrap="square" lIns="0" tIns="0" rIns="0" bIns="0">
            <a:spAutoFit/>
          </a:bodyPr>
          <a:lstStyle/>
          <a:p>
            <a:pPr lvl="0" defTabSz="685800">
              <a:lnSpc>
                <a:spcPct val="110000"/>
              </a:lnSpc>
              <a:spcBef>
                <a:spcPts val="750"/>
              </a:spcBef>
              <a:defRPr/>
            </a:pPr>
            <a:r>
              <a:rPr lang="zh-CN" altLang="en-US" sz="1400" dirty="0">
                <a:solidFill>
                  <a:schemeClr val="tx1">
                    <a:lumMod val="75000"/>
                    <a:lumOff val="25000"/>
                  </a:schemeClr>
                </a:solidFill>
                <a:latin typeface="+mn-ea"/>
                <a:cs typeface="阿里巴巴普惠体 Heavy" panose="00020600040101010101" pitchFamily="18" charset="-122"/>
                <a:sym typeface="阿里巴巴普惠体 B" panose="00020600040101010101" pitchFamily="18" charset="-122"/>
              </a:rPr>
              <a:t>时间：</a:t>
            </a:r>
            <a:r>
              <a:rPr lang="en-US" altLang="zh-CN" sz="1400" dirty="0">
                <a:solidFill>
                  <a:schemeClr val="tx1">
                    <a:lumMod val="75000"/>
                    <a:lumOff val="25000"/>
                  </a:schemeClr>
                </a:solidFill>
                <a:cs typeface="阿里巴巴普惠体 Heavy" panose="00020600040101010101" pitchFamily="18" charset="-122"/>
                <a:sym typeface="阿里巴巴普惠体 B" panose="00020600040101010101" pitchFamily="18" charset="-122"/>
              </a:rPr>
              <a:t>2020/X/X</a:t>
            </a:r>
          </a:p>
        </p:txBody>
      </p:sp>
    </p:spTree>
    <p:extLst>
      <p:ext uri="{BB962C8B-B14F-4D97-AF65-F5344CB8AC3E}">
        <p14:creationId xmlns:p14="http://schemas.microsoft.com/office/powerpoint/2010/main" xmlns="" val="1342825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 xmlns:a16="http://schemas.microsoft.com/office/drawing/2014/main" id="{D85DE0E7-CB7E-455A-A6B0-25B6CF03C165}"/>
              </a:ext>
            </a:extLst>
          </p:cNvPr>
          <p:cNvGrpSpPr/>
          <p:nvPr/>
        </p:nvGrpSpPr>
        <p:grpSpPr>
          <a:xfrm>
            <a:off x="0" y="1826680"/>
            <a:ext cx="12192000" cy="3510816"/>
            <a:chOff x="0" y="2060848"/>
            <a:chExt cx="12192000" cy="3042475"/>
          </a:xfrm>
        </p:grpSpPr>
        <p:sp>
          <p:nvSpPr>
            <p:cNvPr id="2" name="玻璃底">
              <a:extLst>
                <a:ext uri="{FF2B5EF4-FFF2-40B4-BE49-F238E27FC236}">
                  <a16:creationId xmlns="" xmlns:a16="http://schemas.microsoft.com/office/drawing/2014/main" id="{C796E967-193F-4E73-BD88-5B2A25F30F3B}"/>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玻璃线1">
              <a:extLst>
                <a:ext uri="{FF2B5EF4-FFF2-40B4-BE49-F238E27FC236}">
                  <a16:creationId xmlns="" xmlns:a16="http://schemas.microsoft.com/office/drawing/2014/main" id="{171BC8FE-14B4-4B26-BE44-B239EA8761EA}"/>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玻璃线2">
              <a:extLst>
                <a:ext uri="{FF2B5EF4-FFF2-40B4-BE49-F238E27FC236}">
                  <a16:creationId xmlns="" xmlns:a16="http://schemas.microsoft.com/office/drawing/2014/main" id="{73D6A951-FD35-43DB-80D1-E884BF3EF265}"/>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 name="标题 7">
            <a:extLst>
              <a:ext uri="{FF2B5EF4-FFF2-40B4-BE49-F238E27FC236}">
                <a16:creationId xmlns="" xmlns:a16="http://schemas.microsoft.com/office/drawing/2014/main" id="{44D22F72-9339-4676-904A-D4ABE584AAEB}"/>
              </a:ext>
            </a:extLst>
          </p:cNvPr>
          <p:cNvSpPr>
            <a:spLocks noGrp="1"/>
          </p:cNvSpPr>
          <p:nvPr>
            <p:ph type="title"/>
          </p:nvPr>
        </p:nvSpPr>
        <p:spPr>
          <a:xfrm>
            <a:off x="1106563" y="289541"/>
            <a:ext cx="7920879" cy="463846"/>
          </a:xfrm>
        </p:spPr>
        <p:txBody>
          <a:bodyPr/>
          <a:lstStyle/>
          <a:p>
            <a:r>
              <a:rPr lang="zh-CN" altLang="en-US" dirty="0"/>
              <a:t>单段文本页面</a:t>
            </a:r>
          </a:p>
        </p:txBody>
      </p:sp>
      <p:sp>
        <p:nvSpPr>
          <p:cNvPr id="14" name="文本框 13">
            <a:extLst>
              <a:ext uri="{FF2B5EF4-FFF2-40B4-BE49-F238E27FC236}">
                <a16:creationId xmlns="" xmlns:a16="http://schemas.microsoft.com/office/drawing/2014/main" id="{BA633537-171A-424A-A303-AC21907687F0}"/>
              </a:ext>
            </a:extLst>
          </p:cNvPr>
          <p:cNvSpPr txBox="1"/>
          <p:nvPr/>
        </p:nvSpPr>
        <p:spPr>
          <a:xfrm>
            <a:off x="982664" y="1997912"/>
            <a:ext cx="10226674" cy="3042481"/>
          </a:xfrm>
          <a:prstGeom prst="rect">
            <a:avLst/>
          </a:prstGeom>
          <a:noFill/>
          <a:ln>
            <a:noFill/>
          </a:ln>
        </p:spPr>
        <p:txBody>
          <a:bodyPr wrap="square" lIns="0" tIns="46800" rIns="0" bIns="46800" rtlCol="0">
            <a:noAutofit/>
          </a:bodyPr>
          <a:lstStyle/>
          <a:p>
            <a:pPr algn="just">
              <a:lnSpc>
                <a:spcPct val="140000"/>
              </a:lnSpc>
              <a:spcBef>
                <a:spcPts val="800"/>
              </a:spcBef>
            </a:pPr>
            <a:r>
              <a:rPr lang="zh-CN" altLang="en-US" spc="100" dirty="0">
                <a:solidFill>
                  <a:schemeClr val="tx1">
                    <a:lumMod val="75000"/>
                    <a:lumOff val="25000"/>
                  </a:schemeClr>
                </a:solidFill>
                <a:latin typeface="+mn-ea"/>
              </a:rPr>
              <a:t>       湖北医药学院是一所以医学为主  医、理、工、管等多学科协调发展的普通高等学校，是湖北省及鄂、豫、渝、陕毗邻地区唯一独立设置的西医类普通高等医学院校。学校占地共</a:t>
            </a:r>
            <a:r>
              <a:rPr lang="en-US" altLang="zh-CN" spc="100" dirty="0">
                <a:solidFill>
                  <a:schemeClr val="tx1">
                    <a:lumMod val="75000"/>
                    <a:lumOff val="25000"/>
                  </a:schemeClr>
                </a:solidFill>
                <a:latin typeface="+mn-ea"/>
              </a:rPr>
              <a:t>2380</a:t>
            </a:r>
            <a:r>
              <a:rPr lang="zh-CN" altLang="en-US" spc="100" dirty="0">
                <a:solidFill>
                  <a:schemeClr val="tx1">
                    <a:lumMod val="75000"/>
                    <a:lumOff val="25000"/>
                  </a:schemeClr>
                </a:solidFill>
                <a:latin typeface="+mn-ea"/>
              </a:rPr>
              <a:t>亩，校舍面积</a:t>
            </a:r>
            <a:r>
              <a:rPr lang="en-US" altLang="zh-CN" spc="100" dirty="0">
                <a:solidFill>
                  <a:schemeClr val="tx1">
                    <a:lumMod val="75000"/>
                    <a:lumOff val="25000"/>
                  </a:schemeClr>
                </a:solidFill>
                <a:latin typeface="+mn-ea"/>
              </a:rPr>
              <a:t>32.86</a:t>
            </a:r>
            <a:r>
              <a:rPr lang="zh-CN" altLang="en-US" spc="100" dirty="0">
                <a:solidFill>
                  <a:schemeClr val="tx1">
                    <a:lumMod val="75000"/>
                    <a:lumOff val="25000"/>
                  </a:schemeClr>
                </a:solidFill>
                <a:latin typeface="+mn-ea"/>
              </a:rPr>
              <a:t>万平方米，固定资产</a:t>
            </a:r>
            <a:r>
              <a:rPr lang="en-US" altLang="zh-CN" spc="100" dirty="0">
                <a:solidFill>
                  <a:schemeClr val="tx1">
                    <a:lumMod val="75000"/>
                    <a:lumOff val="25000"/>
                  </a:schemeClr>
                </a:solidFill>
                <a:latin typeface="+mn-ea"/>
              </a:rPr>
              <a:t>17.7</a:t>
            </a:r>
            <a:r>
              <a:rPr lang="zh-CN" altLang="en-US" spc="100" dirty="0">
                <a:solidFill>
                  <a:schemeClr val="tx1">
                    <a:lumMod val="75000"/>
                    <a:lumOff val="25000"/>
                  </a:schemeClr>
                </a:solidFill>
                <a:latin typeface="+mn-ea"/>
              </a:rPr>
              <a:t>亿元（不含附属医院）。现在有全日制在校普通本（专）科生、研究生近</a:t>
            </a:r>
            <a:r>
              <a:rPr lang="en-US" altLang="zh-CN" spc="100" dirty="0">
                <a:solidFill>
                  <a:schemeClr val="tx1">
                    <a:lumMod val="75000"/>
                    <a:lumOff val="25000"/>
                  </a:schemeClr>
                </a:solidFill>
                <a:latin typeface="+mn-ea"/>
              </a:rPr>
              <a:t>18000</a:t>
            </a:r>
            <a:r>
              <a:rPr lang="zh-CN" altLang="en-US" spc="100" dirty="0">
                <a:solidFill>
                  <a:schemeClr val="tx1">
                    <a:lumMod val="75000"/>
                    <a:lumOff val="25000"/>
                  </a:schemeClr>
                </a:solidFill>
                <a:latin typeface="+mn-ea"/>
              </a:rPr>
              <a:t>人（含独立学院），留学生</a:t>
            </a:r>
            <a:r>
              <a:rPr lang="en-US" altLang="zh-CN" spc="100" dirty="0">
                <a:solidFill>
                  <a:schemeClr val="tx1">
                    <a:lumMod val="75000"/>
                    <a:lumOff val="25000"/>
                  </a:schemeClr>
                </a:solidFill>
                <a:latin typeface="+mn-ea"/>
              </a:rPr>
              <a:t>520</a:t>
            </a:r>
            <a:r>
              <a:rPr lang="zh-CN" altLang="en-US" spc="100" dirty="0">
                <a:solidFill>
                  <a:schemeClr val="tx1">
                    <a:lumMod val="75000"/>
                    <a:lumOff val="25000"/>
                  </a:schemeClr>
                </a:solidFill>
                <a:latin typeface="+mn-ea"/>
              </a:rPr>
              <a:t>余人，学校成立于</a:t>
            </a:r>
            <a:r>
              <a:rPr lang="en-US" altLang="zh-CN" spc="100" dirty="0">
                <a:solidFill>
                  <a:schemeClr val="tx1">
                    <a:lumMod val="75000"/>
                    <a:lumOff val="25000"/>
                  </a:schemeClr>
                </a:solidFill>
                <a:latin typeface="+mn-ea"/>
              </a:rPr>
              <a:t>1965</a:t>
            </a:r>
            <a:r>
              <a:rPr lang="zh-CN" altLang="en-US" spc="100" dirty="0">
                <a:solidFill>
                  <a:schemeClr val="tx1">
                    <a:lumMod val="75000"/>
                    <a:lumOff val="25000"/>
                  </a:schemeClr>
                </a:solidFill>
                <a:latin typeface="+mn-ea"/>
              </a:rPr>
              <a:t>年，原名武汉医学院郧阳分院，</a:t>
            </a:r>
            <a:r>
              <a:rPr lang="en-US" altLang="zh-CN" spc="100" dirty="0">
                <a:solidFill>
                  <a:schemeClr val="tx1">
                    <a:lumMod val="75000"/>
                    <a:lumOff val="25000"/>
                  </a:schemeClr>
                </a:solidFill>
                <a:latin typeface="+mn-ea"/>
              </a:rPr>
              <a:t>1977</a:t>
            </a:r>
            <a:r>
              <a:rPr lang="zh-CN" altLang="en-US" spc="100" dirty="0">
                <a:solidFill>
                  <a:schemeClr val="tx1">
                    <a:lumMod val="75000"/>
                    <a:lumOff val="25000"/>
                  </a:schemeClr>
                </a:solidFill>
                <a:latin typeface="+mn-ea"/>
              </a:rPr>
              <a:t>年开始普通本科教育，</a:t>
            </a:r>
            <a:r>
              <a:rPr lang="en-US" altLang="zh-CN" spc="100" dirty="0">
                <a:solidFill>
                  <a:schemeClr val="tx1">
                    <a:lumMod val="75000"/>
                    <a:lumOff val="25000"/>
                  </a:schemeClr>
                </a:solidFill>
                <a:latin typeface="+mn-ea"/>
              </a:rPr>
              <a:t>1986</a:t>
            </a:r>
            <a:r>
              <a:rPr lang="zh-CN" altLang="en-US" spc="100" dirty="0">
                <a:solidFill>
                  <a:schemeClr val="tx1">
                    <a:lumMod val="75000"/>
                    <a:lumOff val="25000"/>
                  </a:schemeClr>
                </a:solidFill>
                <a:latin typeface="+mn-ea"/>
              </a:rPr>
              <a:t>年更名为同济医科大学郧阳医学院，</a:t>
            </a:r>
            <a:r>
              <a:rPr lang="en-US" altLang="zh-CN" spc="100" dirty="0">
                <a:solidFill>
                  <a:schemeClr val="tx1">
                    <a:lumMod val="75000"/>
                    <a:lumOff val="25000"/>
                  </a:schemeClr>
                </a:solidFill>
                <a:latin typeface="+mn-ea"/>
              </a:rPr>
              <a:t>1994</a:t>
            </a:r>
            <a:r>
              <a:rPr lang="zh-CN" altLang="en-US" spc="100" dirty="0">
                <a:solidFill>
                  <a:schemeClr val="tx1">
                    <a:lumMod val="75000"/>
                    <a:lumOff val="25000"/>
                  </a:schemeClr>
                </a:solidFill>
                <a:latin typeface="+mn-ea"/>
              </a:rPr>
              <a:t>年独立设置定名为郧阳医学院，</a:t>
            </a:r>
            <a:r>
              <a:rPr lang="en-US" altLang="zh-CN" spc="100" dirty="0">
                <a:solidFill>
                  <a:schemeClr val="tx1">
                    <a:lumMod val="75000"/>
                    <a:lumOff val="25000"/>
                  </a:schemeClr>
                </a:solidFill>
                <a:latin typeface="+mn-ea"/>
              </a:rPr>
              <a:t>1995</a:t>
            </a:r>
            <a:r>
              <a:rPr lang="zh-CN" altLang="en-US" spc="100" dirty="0">
                <a:solidFill>
                  <a:schemeClr val="tx1">
                    <a:lumMod val="75000"/>
                    <a:lumOff val="25000"/>
                  </a:schemeClr>
                </a:solidFill>
                <a:latin typeface="+mn-ea"/>
              </a:rPr>
              <a:t>年开始联合培养硕士研究生，</a:t>
            </a:r>
            <a:r>
              <a:rPr lang="en-US" altLang="zh-CN" spc="100" dirty="0">
                <a:solidFill>
                  <a:schemeClr val="tx1">
                    <a:lumMod val="75000"/>
                    <a:lumOff val="25000"/>
                  </a:schemeClr>
                </a:solidFill>
                <a:latin typeface="+mn-ea"/>
              </a:rPr>
              <a:t>1996</a:t>
            </a:r>
            <a:r>
              <a:rPr lang="zh-CN" altLang="en-US" spc="100" dirty="0">
                <a:solidFill>
                  <a:schemeClr val="tx1">
                    <a:lumMod val="75000"/>
                    <a:lumOff val="25000"/>
                  </a:schemeClr>
                </a:solidFill>
                <a:latin typeface="+mn-ea"/>
              </a:rPr>
              <a:t>年首批一次性通过全国普通高校本科合格评估，</a:t>
            </a:r>
            <a:r>
              <a:rPr lang="en-US" altLang="zh-CN" spc="100" dirty="0">
                <a:solidFill>
                  <a:schemeClr val="tx1">
                    <a:lumMod val="75000"/>
                    <a:lumOff val="25000"/>
                  </a:schemeClr>
                </a:solidFill>
                <a:latin typeface="+mn-ea"/>
              </a:rPr>
              <a:t>2006</a:t>
            </a:r>
            <a:r>
              <a:rPr lang="zh-CN" altLang="en-US" spc="100" dirty="0">
                <a:solidFill>
                  <a:schemeClr val="tx1">
                    <a:lumMod val="75000"/>
                    <a:lumOff val="25000"/>
                  </a:schemeClr>
                </a:solidFill>
                <a:latin typeface="+mn-ea"/>
              </a:rPr>
              <a:t>年接受教育部本科教学水平评估并获得优秀结论，</a:t>
            </a:r>
            <a:r>
              <a:rPr lang="en-US" altLang="zh-CN" spc="100" dirty="0">
                <a:solidFill>
                  <a:schemeClr val="tx1">
                    <a:lumMod val="75000"/>
                    <a:lumOff val="25000"/>
                  </a:schemeClr>
                </a:solidFill>
                <a:latin typeface="+mn-ea"/>
              </a:rPr>
              <a:t>1995</a:t>
            </a:r>
            <a:r>
              <a:rPr lang="zh-CN" altLang="en-US" spc="100" dirty="0">
                <a:solidFill>
                  <a:schemeClr val="tx1">
                    <a:lumMod val="75000"/>
                    <a:lumOff val="25000"/>
                  </a:schemeClr>
                </a:solidFill>
                <a:latin typeface="+mn-ea"/>
              </a:rPr>
              <a:t>年开始联合培养硕士研究生，</a:t>
            </a:r>
            <a:r>
              <a:rPr lang="en-US" altLang="zh-CN" spc="100" dirty="0">
                <a:solidFill>
                  <a:schemeClr val="tx1">
                    <a:lumMod val="75000"/>
                    <a:lumOff val="25000"/>
                  </a:schemeClr>
                </a:solidFill>
                <a:latin typeface="+mn-ea"/>
              </a:rPr>
              <a:t>1996</a:t>
            </a:r>
            <a:r>
              <a:rPr lang="zh-CN" altLang="en-US" spc="100" dirty="0">
                <a:solidFill>
                  <a:schemeClr val="tx1">
                    <a:lumMod val="75000"/>
                    <a:lumOff val="25000"/>
                  </a:schemeClr>
                </a:solidFill>
                <a:latin typeface="+mn-ea"/>
              </a:rPr>
              <a:t>年首批一次性通过全国普通高校本科合格评估</a:t>
            </a:r>
          </a:p>
        </p:txBody>
      </p:sp>
      <p:sp>
        <p:nvSpPr>
          <p:cNvPr id="5" name="left-quote_56937">
            <a:extLst>
              <a:ext uri="{FF2B5EF4-FFF2-40B4-BE49-F238E27FC236}">
                <a16:creationId xmlns="" xmlns:a16="http://schemas.microsoft.com/office/drawing/2014/main" id="{9EBF3251-EA57-4226-A77E-9B374AA5D7FA}"/>
              </a:ext>
            </a:extLst>
          </p:cNvPr>
          <p:cNvSpPr>
            <a:spLocks/>
          </p:cNvSpPr>
          <p:nvPr/>
        </p:nvSpPr>
        <p:spPr bwMode="auto">
          <a:xfrm rot="10800000">
            <a:off x="5853539" y="5421088"/>
            <a:ext cx="484926" cy="427020"/>
          </a:xfrm>
          <a:custGeom>
            <a:avLst/>
            <a:gdLst>
              <a:gd name="connsiteX0" fmla="*/ 566457 w 609553"/>
              <a:gd name="connsiteY0" fmla="*/ 2407 h 536763"/>
              <a:gd name="connsiteX1" fmla="*/ 582730 w 609553"/>
              <a:gd name="connsiteY1" fmla="*/ 17137 h 536763"/>
              <a:gd name="connsiteX2" fmla="*/ 606700 w 609553"/>
              <a:gd name="connsiteY2" fmla="*/ 67222 h 536763"/>
              <a:gd name="connsiteX3" fmla="*/ 591949 w 609553"/>
              <a:gd name="connsiteY3" fmla="*/ 106626 h 536763"/>
              <a:gd name="connsiteX4" fmla="*/ 511924 w 609553"/>
              <a:gd name="connsiteY4" fmla="*/ 165549 h 536763"/>
              <a:gd name="connsiteX5" fmla="*/ 477627 w 609553"/>
              <a:gd name="connsiteY5" fmla="*/ 284868 h 536763"/>
              <a:gd name="connsiteX6" fmla="*/ 570560 w 609553"/>
              <a:gd name="connsiteY6" fmla="*/ 284868 h 536763"/>
              <a:gd name="connsiteX7" fmla="*/ 600062 w 609553"/>
              <a:gd name="connsiteY7" fmla="*/ 314329 h 536763"/>
              <a:gd name="connsiteX8" fmla="*/ 600062 w 609553"/>
              <a:gd name="connsiteY8" fmla="*/ 507302 h 536763"/>
              <a:gd name="connsiteX9" fmla="*/ 570560 w 609553"/>
              <a:gd name="connsiteY9" fmla="*/ 536763 h 536763"/>
              <a:gd name="connsiteX10" fmla="*/ 377319 w 609553"/>
              <a:gd name="connsiteY10" fmla="*/ 536763 h 536763"/>
              <a:gd name="connsiteX11" fmla="*/ 347817 w 609553"/>
              <a:gd name="connsiteY11" fmla="*/ 507302 h 536763"/>
              <a:gd name="connsiteX12" fmla="*/ 347817 w 609553"/>
              <a:gd name="connsiteY12" fmla="*/ 356680 h 536763"/>
              <a:gd name="connsiteX13" fmla="*/ 366994 w 609553"/>
              <a:gd name="connsiteY13" fmla="*/ 184331 h 536763"/>
              <a:gd name="connsiteX14" fmla="*/ 438537 w 609553"/>
              <a:gd name="connsiteY14" fmla="*/ 71273 h 536763"/>
              <a:gd name="connsiteX15" fmla="*/ 544376 w 609553"/>
              <a:gd name="connsiteY15" fmla="*/ 3143 h 536763"/>
              <a:gd name="connsiteX16" fmla="*/ 566457 w 609553"/>
              <a:gd name="connsiteY16" fmla="*/ 2407 h 536763"/>
              <a:gd name="connsiteX17" fmla="*/ 219410 w 609553"/>
              <a:gd name="connsiteY17" fmla="*/ 1869 h 536763"/>
              <a:gd name="connsiteX18" fmla="*/ 235685 w 609553"/>
              <a:gd name="connsiteY18" fmla="*/ 16784 h 536763"/>
              <a:gd name="connsiteX19" fmla="*/ 259659 w 609553"/>
              <a:gd name="connsiteY19" fmla="*/ 67235 h 536763"/>
              <a:gd name="connsiteX20" fmla="*/ 244906 w 609553"/>
              <a:gd name="connsiteY20" fmla="*/ 106638 h 536763"/>
              <a:gd name="connsiteX21" fmla="*/ 164869 w 609553"/>
              <a:gd name="connsiteY21" fmla="*/ 165560 h 536763"/>
              <a:gd name="connsiteX22" fmla="*/ 130198 w 609553"/>
              <a:gd name="connsiteY22" fmla="*/ 284875 h 536763"/>
              <a:gd name="connsiteX23" fmla="*/ 222776 w 609553"/>
              <a:gd name="connsiteY23" fmla="*/ 284875 h 536763"/>
              <a:gd name="connsiteX24" fmla="*/ 252282 w 609553"/>
              <a:gd name="connsiteY24" fmla="*/ 314336 h 536763"/>
              <a:gd name="connsiteX25" fmla="*/ 252282 w 609553"/>
              <a:gd name="connsiteY25" fmla="*/ 507303 h 536763"/>
              <a:gd name="connsiteX26" fmla="*/ 222776 w 609553"/>
              <a:gd name="connsiteY26" fmla="*/ 536763 h 536763"/>
              <a:gd name="connsiteX27" fmla="*/ 29507 w 609553"/>
              <a:gd name="connsiteY27" fmla="*/ 536763 h 536763"/>
              <a:gd name="connsiteX28" fmla="*/ 0 w 609553"/>
              <a:gd name="connsiteY28" fmla="*/ 507303 h 536763"/>
              <a:gd name="connsiteX29" fmla="*/ 0 w 609553"/>
              <a:gd name="connsiteY29" fmla="*/ 356685 h 536763"/>
              <a:gd name="connsiteX30" fmla="*/ 19548 w 609553"/>
              <a:gd name="connsiteY30" fmla="*/ 183604 h 536763"/>
              <a:gd name="connsiteX31" fmla="*/ 91102 w 609553"/>
              <a:gd name="connsiteY31" fmla="*/ 71286 h 536763"/>
              <a:gd name="connsiteX32" fmla="*/ 197326 w 609553"/>
              <a:gd name="connsiteY32" fmla="*/ 2422 h 536763"/>
              <a:gd name="connsiteX33" fmla="*/ 219410 w 609553"/>
              <a:gd name="connsiteY33" fmla="*/ 1869 h 53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9553" h="536763">
                <a:moveTo>
                  <a:pt x="566457" y="2407"/>
                </a:moveTo>
                <a:cubicBezTo>
                  <a:pt x="573326" y="4985"/>
                  <a:pt x="579226" y="10140"/>
                  <a:pt x="582730" y="17137"/>
                </a:cubicBezTo>
                <a:lnTo>
                  <a:pt x="606700" y="67222"/>
                </a:lnTo>
                <a:cubicBezTo>
                  <a:pt x="613707" y="81952"/>
                  <a:pt x="607438" y="100366"/>
                  <a:pt x="591949" y="106626"/>
                </a:cubicBezTo>
                <a:cubicBezTo>
                  <a:pt x="556177" y="121725"/>
                  <a:pt x="529625" y="141612"/>
                  <a:pt x="511924" y="165549"/>
                </a:cubicBezTo>
                <a:cubicBezTo>
                  <a:pt x="490166" y="195379"/>
                  <a:pt x="478365" y="235152"/>
                  <a:pt x="477627" y="284868"/>
                </a:cubicBezTo>
                <a:lnTo>
                  <a:pt x="570560" y="284868"/>
                </a:lnTo>
                <a:cubicBezTo>
                  <a:pt x="586786" y="284868"/>
                  <a:pt x="600062" y="298126"/>
                  <a:pt x="600062" y="314329"/>
                </a:cubicBezTo>
                <a:lnTo>
                  <a:pt x="600062" y="507302"/>
                </a:lnTo>
                <a:cubicBezTo>
                  <a:pt x="600062" y="523506"/>
                  <a:pt x="586786" y="536763"/>
                  <a:pt x="570560" y="536763"/>
                </a:cubicBezTo>
                <a:lnTo>
                  <a:pt x="377319" y="536763"/>
                </a:lnTo>
                <a:cubicBezTo>
                  <a:pt x="361093" y="536763"/>
                  <a:pt x="347817" y="523506"/>
                  <a:pt x="347817" y="507302"/>
                </a:cubicBezTo>
                <a:lnTo>
                  <a:pt x="347817" y="356680"/>
                </a:lnTo>
                <a:cubicBezTo>
                  <a:pt x="347817" y="283027"/>
                  <a:pt x="354086" y="225577"/>
                  <a:pt x="366994" y="184331"/>
                </a:cubicBezTo>
                <a:cubicBezTo>
                  <a:pt x="379532" y="142348"/>
                  <a:pt x="403871" y="104785"/>
                  <a:pt x="438537" y="71273"/>
                </a:cubicBezTo>
                <a:cubicBezTo>
                  <a:pt x="467670" y="43653"/>
                  <a:pt x="503073" y="20820"/>
                  <a:pt x="544376" y="3143"/>
                </a:cubicBezTo>
                <a:cubicBezTo>
                  <a:pt x="551752" y="-171"/>
                  <a:pt x="559589" y="-171"/>
                  <a:pt x="566457" y="2407"/>
                </a:cubicBezTo>
                <a:close/>
                <a:moveTo>
                  <a:pt x="219410" y="1869"/>
                </a:moveTo>
                <a:cubicBezTo>
                  <a:pt x="226280" y="4447"/>
                  <a:pt x="232181" y="9603"/>
                  <a:pt x="235685" y="16784"/>
                </a:cubicBezTo>
                <a:lnTo>
                  <a:pt x="259659" y="67235"/>
                </a:lnTo>
                <a:cubicBezTo>
                  <a:pt x="266667" y="81965"/>
                  <a:pt x="260028" y="100378"/>
                  <a:pt x="244906" y="106638"/>
                </a:cubicBezTo>
                <a:cubicBezTo>
                  <a:pt x="209129" y="121737"/>
                  <a:pt x="182573" y="141623"/>
                  <a:pt x="164869" y="165560"/>
                </a:cubicBezTo>
                <a:cubicBezTo>
                  <a:pt x="143108" y="195389"/>
                  <a:pt x="131305" y="235160"/>
                  <a:pt x="130198" y="284875"/>
                </a:cubicBezTo>
                <a:lnTo>
                  <a:pt x="222776" y="284875"/>
                </a:lnTo>
                <a:cubicBezTo>
                  <a:pt x="239004" y="284875"/>
                  <a:pt x="252282" y="298132"/>
                  <a:pt x="252282" y="314336"/>
                </a:cubicBezTo>
                <a:lnTo>
                  <a:pt x="252282" y="507303"/>
                </a:lnTo>
                <a:cubicBezTo>
                  <a:pt x="252282" y="523506"/>
                  <a:pt x="239004" y="536763"/>
                  <a:pt x="222776" y="536763"/>
                </a:cubicBezTo>
                <a:lnTo>
                  <a:pt x="29507" y="536763"/>
                </a:lnTo>
                <a:cubicBezTo>
                  <a:pt x="13278" y="536763"/>
                  <a:pt x="0" y="523506"/>
                  <a:pt x="0" y="507303"/>
                </a:cubicBezTo>
                <a:lnTo>
                  <a:pt x="0" y="356685"/>
                </a:lnTo>
                <a:cubicBezTo>
                  <a:pt x="0" y="283402"/>
                  <a:pt x="7008" y="225954"/>
                  <a:pt x="19548" y="183604"/>
                </a:cubicBezTo>
                <a:cubicBezTo>
                  <a:pt x="32457" y="141991"/>
                  <a:pt x="56063" y="104061"/>
                  <a:pt x="91102" y="71286"/>
                </a:cubicBezTo>
                <a:cubicBezTo>
                  <a:pt x="119502" y="43298"/>
                  <a:pt x="155279" y="20098"/>
                  <a:pt x="197326" y="2422"/>
                </a:cubicBezTo>
                <a:cubicBezTo>
                  <a:pt x="204703" y="-708"/>
                  <a:pt x="212541" y="-708"/>
                  <a:pt x="219410" y="1869"/>
                </a:cubicBezTo>
                <a:close/>
              </a:path>
            </a:pathLst>
          </a:custGeom>
          <a:gradFill>
            <a:gsLst>
              <a:gs pos="0">
                <a:schemeClr val="accent1"/>
              </a:gs>
              <a:gs pos="93000">
                <a:schemeClr val="accent1">
                  <a:alpha val="0"/>
                </a:schemeClr>
              </a:gs>
            </a:gsLst>
            <a:lin ang="5400000" scaled="1"/>
          </a:gradFill>
          <a:ln w="9525">
            <a:noFill/>
          </a:ln>
        </p:spPr>
      </p:sp>
      <p:sp>
        <p:nvSpPr>
          <p:cNvPr id="6" name="left-quote_56937">
            <a:extLst>
              <a:ext uri="{FF2B5EF4-FFF2-40B4-BE49-F238E27FC236}">
                <a16:creationId xmlns="" xmlns:a16="http://schemas.microsoft.com/office/drawing/2014/main" id="{0D60DF16-FE84-42B6-AB76-906818F36089}"/>
              </a:ext>
            </a:extLst>
          </p:cNvPr>
          <p:cNvSpPr>
            <a:spLocks/>
          </p:cNvSpPr>
          <p:nvPr/>
        </p:nvSpPr>
        <p:spPr bwMode="auto">
          <a:xfrm>
            <a:off x="5853538" y="1306994"/>
            <a:ext cx="484926" cy="427020"/>
          </a:xfrm>
          <a:custGeom>
            <a:avLst/>
            <a:gdLst>
              <a:gd name="connsiteX0" fmla="*/ 566457 w 609553"/>
              <a:gd name="connsiteY0" fmla="*/ 2407 h 536763"/>
              <a:gd name="connsiteX1" fmla="*/ 582730 w 609553"/>
              <a:gd name="connsiteY1" fmla="*/ 17137 h 536763"/>
              <a:gd name="connsiteX2" fmla="*/ 606700 w 609553"/>
              <a:gd name="connsiteY2" fmla="*/ 67222 h 536763"/>
              <a:gd name="connsiteX3" fmla="*/ 591949 w 609553"/>
              <a:gd name="connsiteY3" fmla="*/ 106626 h 536763"/>
              <a:gd name="connsiteX4" fmla="*/ 511924 w 609553"/>
              <a:gd name="connsiteY4" fmla="*/ 165549 h 536763"/>
              <a:gd name="connsiteX5" fmla="*/ 477627 w 609553"/>
              <a:gd name="connsiteY5" fmla="*/ 284868 h 536763"/>
              <a:gd name="connsiteX6" fmla="*/ 570560 w 609553"/>
              <a:gd name="connsiteY6" fmla="*/ 284868 h 536763"/>
              <a:gd name="connsiteX7" fmla="*/ 600062 w 609553"/>
              <a:gd name="connsiteY7" fmla="*/ 314329 h 536763"/>
              <a:gd name="connsiteX8" fmla="*/ 600062 w 609553"/>
              <a:gd name="connsiteY8" fmla="*/ 507302 h 536763"/>
              <a:gd name="connsiteX9" fmla="*/ 570560 w 609553"/>
              <a:gd name="connsiteY9" fmla="*/ 536763 h 536763"/>
              <a:gd name="connsiteX10" fmla="*/ 377319 w 609553"/>
              <a:gd name="connsiteY10" fmla="*/ 536763 h 536763"/>
              <a:gd name="connsiteX11" fmla="*/ 347817 w 609553"/>
              <a:gd name="connsiteY11" fmla="*/ 507302 h 536763"/>
              <a:gd name="connsiteX12" fmla="*/ 347817 w 609553"/>
              <a:gd name="connsiteY12" fmla="*/ 356680 h 536763"/>
              <a:gd name="connsiteX13" fmla="*/ 366994 w 609553"/>
              <a:gd name="connsiteY13" fmla="*/ 184331 h 536763"/>
              <a:gd name="connsiteX14" fmla="*/ 438537 w 609553"/>
              <a:gd name="connsiteY14" fmla="*/ 71273 h 536763"/>
              <a:gd name="connsiteX15" fmla="*/ 544376 w 609553"/>
              <a:gd name="connsiteY15" fmla="*/ 3143 h 536763"/>
              <a:gd name="connsiteX16" fmla="*/ 566457 w 609553"/>
              <a:gd name="connsiteY16" fmla="*/ 2407 h 536763"/>
              <a:gd name="connsiteX17" fmla="*/ 219410 w 609553"/>
              <a:gd name="connsiteY17" fmla="*/ 1869 h 536763"/>
              <a:gd name="connsiteX18" fmla="*/ 235685 w 609553"/>
              <a:gd name="connsiteY18" fmla="*/ 16784 h 536763"/>
              <a:gd name="connsiteX19" fmla="*/ 259659 w 609553"/>
              <a:gd name="connsiteY19" fmla="*/ 67235 h 536763"/>
              <a:gd name="connsiteX20" fmla="*/ 244906 w 609553"/>
              <a:gd name="connsiteY20" fmla="*/ 106638 h 536763"/>
              <a:gd name="connsiteX21" fmla="*/ 164869 w 609553"/>
              <a:gd name="connsiteY21" fmla="*/ 165560 h 536763"/>
              <a:gd name="connsiteX22" fmla="*/ 130198 w 609553"/>
              <a:gd name="connsiteY22" fmla="*/ 284875 h 536763"/>
              <a:gd name="connsiteX23" fmla="*/ 222776 w 609553"/>
              <a:gd name="connsiteY23" fmla="*/ 284875 h 536763"/>
              <a:gd name="connsiteX24" fmla="*/ 252282 w 609553"/>
              <a:gd name="connsiteY24" fmla="*/ 314336 h 536763"/>
              <a:gd name="connsiteX25" fmla="*/ 252282 w 609553"/>
              <a:gd name="connsiteY25" fmla="*/ 507303 h 536763"/>
              <a:gd name="connsiteX26" fmla="*/ 222776 w 609553"/>
              <a:gd name="connsiteY26" fmla="*/ 536763 h 536763"/>
              <a:gd name="connsiteX27" fmla="*/ 29507 w 609553"/>
              <a:gd name="connsiteY27" fmla="*/ 536763 h 536763"/>
              <a:gd name="connsiteX28" fmla="*/ 0 w 609553"/>
              <a:gd name="connsiteY28" fmla="*/ 507303 h 536763"/>
              <a:gd name="connsiteX29" fmla="*/ 0 w 609553"/>
              <a:gd name="connsiteY29" fmla="*/ 356685 h 536763"/>
              <a:gd name="connsiteX30" fmla="*/ 19548 w 609553"/>
              <a:gd name="connsiteY30" fmla="*/ 183604 h 536763"/>
              <a:gd name="connsiteX31" fmla="*/ 91102 w 609553"/>
              <a:gd name="connsiteY31" fmla="*/ 71286 h 536763"/>
              <a:gd name="connsiteX32" fmla="*/ 197326 w 609553"/>
              <a:gd name="connsiteY32" fmla="*/ 2422 h 536763"/>
              <a:gd name="connsiteX33" fmla="*/ 219410 w 609553"/>
              <a:gd name="connsiteY33" fmla="*/ 1869 h 53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9553" h="536763">
                <a:moveTo>
                  <a:pt x="566457" y="2407"/>
                </a:moveTo>
                <a:cubicBezTo>
                  <a:pt x="573326" y="4985"/>
                  <a:pt x="579226" y="10140"/>
                  <a:pt x="582730" y="17137"/>
                </a:cubicBezTo>
                <a:lnTo>
                  <a:pt x="606700" y="67222"/>
                </a:lnTo>
                <a:cubicBezTo>
                  <a:pt x="613707" y="81952"/>
                  <a:pt x="607438" y="100366"/>
                  <a:pt x="591949" y="106626"/>
                </a:cubicBezTo>
                <a:cubicBezTo>
                  <a:pt x="556177" y="121725"/>
                  <a:pt x="529625" y="141612"/>
                  <a:pt x="511924" y="165549"/>
                </a:cubicBezTo>
                <a:cubicBezTo>
                  <a:pt x="490166" y="195379"/>
                  <a:pt x="478365" y="235152"/>
                  <a:pt x="477627" y="284868"/>
                </a:cubicBezTo>
                <a:lnTo>
                  <a:pt x="570560" y="284868"/>
                </a:lnTo>
                <a:cubicBezTo>
                  <a:pt x="586786" y="284868"/>
                  <a:pt x="600062" y="298126"/>
                  <a:pt x="600062" y="314329"/>
                </a:cubicBezTo>
                <a:lnTo>
                  <a:pt x="600062" y="507302"/>
                </a:lnTo>
                <a:cubicBezTo>
                  <a:pt x="600062" y="523506"/>
                  <a:pt x="586786" y="536763"/>
                  <a:pt x="570560" y="536763"/>
                </a:cubicBezTo>
                <a:lnTo>
                  <a:pt x="377319" y="536763"/>
                </a:lnTo>
                <a:cubicBezTo>
                  <a:pt x="361093" y="536763"/>
                  <a:pt x="347817" y="523506"/>
                  <a:pt x="347817" y="507302"/>
                </a:cubicBezTo>
                <a:lnTo>
                  <a:pt x="347817" y="356680"/>
                </a:lnTo>
                <a:cubicBezTo>
                  <a:pt x="347817" y="283027"/>
                  <a:pt x="354086" y="225577"/>
                  <a:pt x="366994" y="184331"/>
                </a:cubicBezTo>
                <a:cubicBezTo>
                  <a:pt x="379532" y="142348"/>
                  <a:pt x="403871" y="104785"/>
                  <a:pt x="438537" y="71273"/>
                </a:cubicBezTo>
                <a:cubicBezTo>
                  <a:pt x="467670" y="43653"/>
                  <a:pt x="503073" y="20820"/>
                  <a:pt x="544376" y="3143"/>
                </a:cubicBezTo>
                <a:cubicBezTo>
                  <a:pt x="551752" y="-171"/>
                  <a:pt x="559589" y="-171"/>
                  <a:pt x="566457" y="2407"/>
                </a:cubicBezTo>
                <a:close/>
                <a:moveTo>
                  <a:pt x="219410" y="1869"/>
                </a:moveTo>
                <a:cubicBezTo>
                  <a:pt x="226280" y="4447"/>
                  <a:pt x="232181" y="9603"/>
                  <a:pt x="235685" y="16784"/>
                </a:cubicBezTo>
                <a:lnTo>
                  <a:pt x="259659" y="67235"/>
                </a:lnTo>
                <a:cubicBezTo>
                  <a:pt x="266667" y="81965"/>
                  <a:pt x="260028" y="100378"/>
                  <a:pt x="244906" y="106638"/>
                </a:cubicBezTo>
                <a:cubicBezTo>
                  <a:pt x="209129" y="121737"/>
                  <a:pt x="182573" y="141623"/>
                  <a:pt x="164869" y="165560"/>
                </a:cubicBezTo>
                <a:cubicBezTo>
                  <a:pt x="143108" y="195389"/>
                  <a:pt x="131305" y="235160"/>
                  <a:pt x="130198" y="284875"/>
                </a:cubicBezTo>
                <a:lnTo>
                  <a:pt x="222776" y="284875"/>
                </a:lnTo>
                <a:cubicBezTo>
                  <a:pt x="239004" y="284875"/>
                  <a:pt x="252282" y="298132"/>
                  <a:pt x="252282" y="314336"/>
                </a:cubicBezTo>
                <a:lnTo>
                  <a:pt x="252282" y="507303"/>
                </a:lnTo>
                <a:cubicBezTo>
                  <a:pt x="252282" y="523506"/>
                  <a:pt x="239004" y="536763"/>
                  <a:pt x="222776" y="536763"/>
                </a:cubicBezTo>
                <a:lnTo>
                  <a:pt x="29507" y="536763"/>
                </a:lnTo>
                <a:cubicBezTo>
                  <a:pt x="13278" y="536763"/>
                  <a:pt x="0" y="523506"/>
                  <a:pt x="0" y="507303"/>
                </a:cubicBezTo>
                <a:lnTo>
                  <a:pt x="0" y="356685"/>
                </a:lnTo>
                <a:cubicBezTo>
                  <a:pt x="0" y="283402"/>
                  <a:pt x="7008" y="225954"/>
                  <a:pt x="19548" y="183604"/>
                </a:cubicBezTo>
                <a:cubicBezTo>
                  <a:pt x="32457" y="141991"/>
                  <a:pt x="56063" y="104061"/>
                  <a:pt x="91102" y="71286"/>
                </a:cubicBezTo>
                <a:cubicBezTo>
                  <a:pt x="119502" y="43298"/>
                  <a:pt x="155279" y="20098"/>
                  <a:pt x="197326" y="2422"/>
                </a:cubicBezTo>
                <a:cubicBezTo>
                  <a:pt x="204703" y="-708"/>
                  <a:pt x="212541" y="-708"/>
                  <a:pt x="219410" y="1869"/>
                </a:cubicBezTo>
                <a:close/>
              </a:path>
            </a:pathLst>
          </a:custGeom>
          <a:gradFill>
            <a:gsLst>
              <a:gs pos="0">
                <a:schemeClr val="accent1"/>
              </a:gs>
              <a:gs pos="93000">
                <a:schemeClr val="accent1">
                  <a:alpha val="0"/>
                </a:schemeClr>
              </a:gs>
            </a:gsLst>
            <a:lin ang="5400000" scaled="1"/>
          </a:gradFill>
          <a:ln w="9525">
            <a:noFill/>
          </a:ln>
        </p:spPr>
      </p:sp>
    </p:spTree>
    <p:extLst>
      <p:ext uri="{BB962C8B-B14F-4D97-AF65-F5344CB8AC3E}">
        <p14:creationId xmlns:p14="http://schemas.microsoft.com/office/powerpoint/2010/main" xmlns="" val="3307568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032D3444-4D0B-457A-A167-1B80ABE0FECB}"/>
              </a:ext>
            </a:extLst>
          </p:cNvPr>
          <p:cNvGrpSpPr/>
          <p:nvPr/>
        </p:nvGrpSpPr>
        <p:grpSpPr>
          <a:xfrm>
            <a:off x="0" y="2613769"/>
            <a:ext cx="12192000" cy="2590032"/>
            <a:chOff x="0" y="2060848"/>
            <a:chExt cx="12192000" cy="3042475"/>
          </a:xfrm>
        </p:grpSpPr>
        <p:sp>
          <p:nvSpPr>
            <p:cNvPr id="15" name="玻璃底">
              <a:extLst>
                <a:ext uri="{FF2B5EF4-FFF2-40B4-BE49-F238E27FC236}">
                  <a16:creationId xmlns="" xmlns:a16="http://schemas.microsoft.com/office/drawing/2014/main" id="{A3D149D7-9464-4E5A-BF1F-5E1B45864BCD}"/>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玻璃线1">
              <a:extLst>
                <a:ext uri="{FF2B5EF4-FFF2-40B4-BE49-F238E27FC236}">
                  <a16:creationId xmlns="" xmlns:a16="http://schemas.microsoft.com/office/drawing/2014/main" id="{1220CE1D-58DC-420D-845E-BD5F9AF63AC0}"/>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玻璃线2">
              <a:extLst>
                <a:ext uri="{FF2B5EF4-FFF2-40B4-BE49-F238E27FC236}">
                  <a16:creationId xmlns="" xmlns:a16="http://schemas.microsoft.com/office/drawing/2014/main" id="{2116D11F-B70A-4E7B-94B8-65BC2DE74A7C}"/>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 name="标题 7">
            <a:extLst>
              <a:ext uri="{FF2B5EF4-FFF2-40B4-BE49-F238E27FC236}">
                <a16:creationId xmlns="" xmlns:a16="http://schemas.microsoft.com/office/drawing/2014/main" id="{44D22F72-9339-4676-904A-D4ABE584AAEB}"/>
              </a:ext>
            </a:extLst>
          </p:cNvPr>
          <p:cNvSpPr>
            <a:spLocks noGrp="1"/>
          </p:cNvSpPr>
          <p:nvPr>
            <p:ph type="title"/>
          </p:nvPr>
        </p:nvSpPr>
        <p:spPr>
          <a:xfrm>
            <a:off x="1106563" y="289541"/>
            <a:ext cx="7920879" cy="463846"/>
          </a:xfrm>
        </p:spPr>
        <p:txBody>
          <a:bodyPr/>
          <a:lstStyle/>
          <a:p>
            <a:r>
              <a:rPr lang="zh-CN" altLang="en-US" dirty="0"/>
              <a:t>两段文本页面</a:t>
            </a:r>
          </a:p>
        </p:txBody>
      </p:sp>
      <p:grpSp>
        <p:nvGrpSpPr>
          <p:cNvPr id="3" name="组合 2">
            <a:extLst>
              <a:ext uri="{FF2B5EF4-FFF2-40B4-BE49-F238E27FC236}">
                <a16:creationId xmlns="" xmlns:a16="http://schemas.microsoft.com/office/drawing/2014/main" id="{CDED4127-6ACB-4393-9BE8-015F25AC3F34}"/>
              </a:ext>
            </a:extLst>
          </p:cNvPr>
          <p:cNvGrpSpPr/>
          <p:nvPr/>
        </p:nvGrpSpPr>
        <p:grpSpPr>
          <a:xfrm>
            <a:off x="982082" y="1813308"/>
            <a:ext cx="4517342" cy="3559900"/>
            <a:chOff x="982082" y="1813308"/>
            <a:chExt cx="4517342" cy="3559900"/>
          </a:xfrm>
        </p:grpSpPr>
        <p:sp>
          <p:nvSpPr>
            <p:cNvPr id="13" name="文本框 12">
              <a:extLst>
                <a:ext uri="{FF2B5EF4-FFF2-40B4-BE49-F238E27FC236}">
                  <a16:creationId xmlns="" xmlns:a16="http://schemas.microsoft.com/office/drawing/2014/main" id="{263FFD0A-6DBC-4855-B6EC-964894659743}"/>
                </a:ext>
              </a:extLst>
            </p:cNvPr>
            <p:cNvSpPr txBox="1"/>
            <p:nvPr/>
          </p:nvSpPr>
          <p:spPr>
            <a:xfrm>
              <a:off x="982082" y="1813308"/>
              <a:ext cx="1679306" cy="400110"/>
            </a:xfrm>
            <a:prstGeom prst="rect">
              <a:avLst/>
            </a:prstGeom>
            <a:noFill/>
          </p:spPr>
          <p:txBody>
            <a:bodyPr wrap="none" lIns="0" rtlCol="0">
              <a:spAutoFit/>
            </a:bodyPr>
            <a:lstStyle/>
            <a:p>
              <a:r>
                <a:rPr lang="zh-CN" altLang="en-US" sz="2000" spc="100" dirty="0">
                  <a:solidFill>
                    <a:schemeClr val="tx1">
                      <a:lumMod val="75000"/>
                      <a:lumOff val="25000"/>
                    </a:schemeClr>
                  </a:solidFill>
                  <a:latin typeface="+mj-ea"/>
                  <a:ea typeface="+mj-ea"/>
                </a:rPr>
                <a:t>这里是小标题</a:t>
              </a:r>
            </a:p>
          </p:txBody>
        </p:sp>
        <p:sp>
          <p:nvSpPr>
            <p:cNvPr id="14" name="文本框 13">
              <a:extLst>
                <a:ext uri="{FF2B5EF4-FFF2-40B4-BE49-F238E27FC236}">
                  <a16:creationId xmlns="" xmlns:a16="http://schemas.microsoft.com/office/drawing/2014/main" id="{BA633537-171A-424A-A303-AC21907687F0}"/>
                </a:ext>
              </a:extLst>
            </p:cNvPr>
            <p:cNvSpPr txBox="1">
              <a:spLocks/>
            </p:cNvSpPr>
            <p:nvPr/>
          </p:nvSpPr>
          <p:spPr>
            <a:xfrm>
              <a:off x="982082" y="2639171"/>
              <a:ext cx="4517342" cy="2734037"/>
            </a:xfrm>
            <a:prstGeom prst="rect">
              <a:avLst/>
            </a:prstGeom>
            <a:noFill/>
          </p:spPr>
          <p:txBody>
            <a:bodyPr wrap="square" lIns="0" tIns="45720" rIns="0" bIns="45720" rtlCol="0">
              <a:noAutofit/>
            </a:bodyPr>
            <a:lstStyle/>
            <a:p>
              <a:pPr algn="just">
                <a:lnSpc>
                  <a:spcPct val="140000"/>
                </a:lnSpc>
              </a:pPr>
              <a:r>
                <a:rPr lang="zh-CN" altLang="en-US" sz="1600" spc="100" dirty="0">
                  <a:solidFill>
                    <a:schemeClr val="tx1">
                      <a:lumMod val="75000"/>
                      <a:lumOff val="25000"/>
                    </a:schemeClr>
                  </a:solidFill>
                </a:rPr>
                <a:t>湖北医药学院是一所以医学为主医、理、工、管等多学科协调发展的普通高等学校，是湖北省及鄂、豫、渝、陕毗邻地区唯一独立设置的西医类普通高等医学院校。学校成立于</a:t>
              </a:r>
              <a:r>
                <a:rPr lang="en-US" altLang="zh-CN" sz="1600" spc="100" dirty="0">
                  <a:solidFill>
                    <a:schemeClr val="tx1">
                      <a:lumMod val="75000"/>
                      <a:lumOff val="25000"/>
                    </a:schemeClr>
                  </a:solidFill>
                </a:rPr>
                <a:t>1965</a:t>
              </a:r>
              <a:r>
                <a:rPr lang="zh-CN" altLang="en-US" sz="1600" spc="100" dirty="0">
                  <a:solidFill>
                    <a:schemeClr val="tx1">
                      <a:lumMod val="75000"/>
                      <a:lumOff val="25000"/>
                    </a:schemeClr>
                  </a:solidFill>
                </a:rPr>
                <a:t>年，原名武汉医学院郧阳分院，</a:t>
              </a:r>
              <a:r>
                <a:rPr lang="en-US" altLang="zh-CN" sz="1600" spc="100" dirty="0">
                  <a:solidFill>
                    <a:schemeClr val="tx1">
                      <a:lumMod val="75000"/>
                      <a:lumOff val="25000"/>
                    </a:schemeClr>
                  </a:solidFill>
                </a:rPr>
                <a:t>1977</a:t>
              </a:r>
              <a:r>
                <a:rPr lang="zh-CN" altLang="en-US" sz="1600" spc="100" dirty="0">
                  <a:solidFill>
                    <a:schemeClr val="tx1">
                      <a:lumMod val="75000"/>
                      <a:lumOff val="25000"/>
                    </a:schemeClr>
                  </a:solidFill>
                </a:rPr>
                <a:t>年开始普通本科教育，</a:t>
              </a:r>
              <a:r>
                <a:rPr lang="en-US" altLang="zh-CN" sz="1600" spc="100" dirty="0">
                  <a:solidFill>
                    <a:schemeClr val="tx1">
                      <a:lumMod val="75000"/>
                      <a:lumOff val="25000"/>
                    </a:schemeClr>
                  </a:solidFill>
                </a:rPr>
                <a:t>1986</a:t>
              </a:r>
              <a:r>
                <a:rPr lang="zh-CN" altLang="en-US" sz="1600" spc="100" dirty="0">
                  <a:solidFill>
                    <a:schemeClr val="tx1">
                      <a:lumMod val="75000"/>
                      <a:lumOff val="25000"/>
                    </a:schemeClr>
                  </a:solidFill>
                </a:rPr>
                <a:t>年更名为同济医科大学郧阳医学院  </a:t>
              </a:r>
              <a:r>
                <a:rPr lang="en-US" altLang="zh-CN" sz="1600" spc="100" dirty="0">
                  <a:solidFill>
                    <a:schemeClr val="tx1">
                      <a:lumMod val="75000"/>
                      <a:lumOff val="25000"/>
                    </a:schemeClr>
                  </a:solidFill>
                </a:rPr>
                <a:t>1994</a:t>
              </a:r>
              <a:r>
                <a:rPr lang="zh-CN" altLang="en-US" sz="1600" spc="100" dirty="0">
                  <a:solidFill>
                    <a:schemeClr val="tx1">
                      <a:lumMod val="75000"/>
                      <a:lumOff val="25000"/>
                    </a:schemeClr>
                  </a:solidFill>
                </a:rPr>
                <a:t>年独立设置定名为郧阳医学院</a:t>
              </a:r>
            </a:p>
          </p:txBody>
        </p:sp>
        <p:cxnSp>
          <p:nvCxnSpPr>
            <p:cNvPr id="4" name="直接连接符 3">
              <a:extLst>
                <a:ext uri="{FF2B5EF4-FFF2-40B4-BE49-F238E27FC236}">
                  <a16:creationId xmlns="" xmlns:a16="http://schemas.microsoft.com/office/drawing/2014/main" id="{AF503896-867A-4FDD-95A2-0C3119413B2F}"/>
                </a:ext>
              </a:extLst>
            </p:cNvPr>
            <p:cNvCxnSpPr/>
            <p:nvPr/>
          </p:nvCxnSpPr>
          <p:spPr>
            <a:xfrm>
              <a:off x="1016112" y="2327110"/>
              <a:ext cx="897970" cy="0"/>
            </a:xfrm>
            <a:prstGeom prst="line">
              <a:avLst/>
            </a:prstGeom>
            <a:ln w="25400" cap="rnd"/>
          </p:spPr>
          <p:style>
            <a:lnRef idx="1">
              <a:schemeClr val="accent1"/>
            </a:lnRef>
            <a:fillRef idx="0">
              <a:schemeClr val="accent1"/>
            </a:fillRef>
            <a:effectRef idx="0">
              <a:schemeClr val="accent1"/>
            </a:effectRef>
            <a:fontRef idx="minor">
              <a:schemeClr val="tx1"/>
            </a:fontRef>
          </p:style>
        </p:cxnSp>
      </p:grpSp>
      <p:cxnSp>
        <p:nvCxnSpPr>
          <p:cNvPr id="10" name="直接连接符 9">
            <a:extLst>
              <a:ext uri="{FF2B5EF4-FFF2-40B4-BE49-F238E27FC236}">
                <a16:creationId xmlns="" xmlns:a16="http://schemas.microsoft.com/office/drawing/2014/main" id="{6C810C56-8D94-40A7-B3AF-07A064043B0F}"/>
              </a:ext>
            </a:extLst>
          </p:cNvPr>
          <p:cNvCxnSpPr>
            <a:cxnSpLocks/>
          </p:cNvCxnSpPr>
          <p:nvPr/>
        </p:nvCxnSpPr>
        <p:spPr>
          <a:xfrm>
            <a:off x="6096000" y="3214105"/>
            <a:ext cx="0" cy="144016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 name="组合 1">
            <a:extLst>
              <a:ext uri="{FF2B5EF4-FFF2-40B4-BE49-F238E27FC236}">
                <a16:creationId xmlns="" xmlns:a16="http://schemas.microsoft.com/office/drawing/2014/main" id="{A908329D-208F-4EB8-AD1F-5F8BDAE82B65}"/>
              </a:ext>
            </a:extLst>
          </p:cNvPr>
          <p:cNvGrpSpPr/>
          <p:nvPr/>
        </p:nvGrpSpPr>
        <p:grpSpPr>
          <a:xfrm>
            <a:off x="6692576" y="1813308"/>
            <a:ext cx="4517342" cy="3559898"/>
            <a:chOff x="6692576" y="1813308"/>
            <a:chExt cx="4517342" cy="3559898"/>
          </a:xfrm>
        </p:grpSpPr>
        <p:sp>
          <p:nvSpPr>
            <p:cNvPr id="16" name="文本框 15">
              <a:extLst>
                <a:ext uri="{FF2B5EF4-FFF2-40B4-BE49-F238E27FC236}">
                  <a16:creationId xmlns="" xmlns:a16="http://schemas.microsoft.com/office/drawing/2014/main" id="{4351C8CB-3ED7-4D9D-8A2F-20319D16BF5E}"/>
                </a:ext>
              </a:extLst>
            </p:cNvPr>
            <p:cNvSpPr txBox="1"/>
            <p:nvPr/>
          </p:nvSpPr>
          <p:spPr>
            <a:xfrm>
              <a:off x="6692576" y="1813308"/>
              <a:ext cx="1688924" cy="400110"/>
            </a:xfrm>
            <a:prstGeom prst="rect">
              <a:avLst/>
            </a:prstGeom>
            <a:noFill/>
          </p:spPr>
          <p:txBody>
            <a:bodyPr wrap="none" lIns="0" rtlCol="0">
              <a:spAutoFit/>
            </a:bodyPr>
            <a:lstStyle/>
            <a:p>
              <a:r>
                <a:rPr lang="zh-CN" altLang="en-US" sz="2000" spc="100" dirty="0">
                  <a:solidFill>
                    <a:schemeClr val="tx1">
                      <a:lumMod val="75000"/>
                      <a:lumOff val="25000"/>
                    </a:schemeClr>
                  </a:solidFill>
                  <a:latin typeface="+mj-ea"/>
                  <a:ea typeface="+mj-ea"/>
                </a:rPr>
                <a:t>这里是小标题</a:t>
              </a:r>
            </a:p>
          </p:txBody>
        </p:sp>
        <p:sp>
          <p:nvSpPr>
            <p:cNvPr id="17" name="文本框 16">
              <a:extLst>
                <a:ext uri="{FF2B5EF4-FFF2-40B4-BE49-F238E27FC236}">
                  <a16:creationId xmlns="" xmlns:a16="http://schemas.microsoft.com/office/drawing/2014/main" id="{31D92E56-793A-45BC-9068-47FBEB3751B6}"/>
                </a:ext>
              </a:extLst>
            </p:cNvPr>
            <p:cNvSpPr txBox="1">
              <a:spLocks/>
            </p:cNvSpPr>
            <p:nvPr/>
          </p:nvSpPr>
          <p:spPr>
            <a:xfrm>
              <a:off x="6692576" y="2639169"/>
              <a:ext cx="4517342" cy="2734037"/>
            </a:xfrm>
            <a:prstGeom prst="rect">
              <a:avLst/>
            </a:prstGeom>
            <a:noFill/>
          </p:spPr>
          <p:txBody>
            <a:bodyPr wrap="square" lIns="0" tIns="45720" rIns="0" bIns="45720" rtlCol="0">
              <a:noAutofit/>
            </a:bodyPr>
            <a:lstStyle>
              <a:defPPr>
                <a:defRPr lang="zh-CN"/>
              </a:defPPr>
              <a:lvl1pPr algn="just">
                <a:lnSpc>
                  <a:spcPct val="140000"/>
                </a:lnSpc>
                <a:defRPr sz="1600" spc="100">
                  <a:solidFill>
                    <a:schemeClr val="tx1">
                      <a:lumMod val="75000"/>
                      <a:lumOff val="25000"/>
                    </a:schemeClr>
                  </a:solidFill>
                </a:defRPr>
              </a:lvl1pPr>
            </a:lstStyle>
            <a:p>
              <a:pPr algn="just">
                <a:lnSpc>
                  <a:spcPct val="140000"/>
                </a:lnSpc>
              </a:pPr>
              <a:r>
                <a:rPr lang="zh-CN" altLang="en-US" sz="1600" spc="100" dirty="0">
                  <a:solidFill>
                    <a:schemeClr val="tx1">
                      <a:lumMod val="75000"/>
                      <a:lumOff val="25000"/>
                    </a:schemeClr>
                  </a:solidFill>
                </a:rPr>
                <a:t>湖北医药学院是一所以医学为主医、理、工、管等多学科协调发展的普通高等学校，是湖北省及鄂、豫、渝、陕毗邻地区唯一独立设置的西医类普通高等医学院校。学校成立于</a:t>
              </a:r>
              <a:r>
                <a:rPr lang="en-US" altLang="zh-CN" sz="1600" spc="100" dirty="0">
                  <a:solidFill>
                    <a:schemeClr val="tx1">
                      <a:lumMod val="75000"/>
                      <a:lumOff val="25000"/>
                    </a:schemeClr>
                  </a:solidFill>
                </a:rPr>
                <a:t>1965</a:t>
              </a:r>
              <a:r>
                <a:rPr lang="zh-CN" altLang="en-US" sz="1600" spc="100" dirty="0">
                  <a:solidFill>
                    <a:schemeClr val="tx1">
                      <a:lumMod val="75000"/>
                      <a:lumOff val="25000"/>
                    </a:schemeClr>
                  </a:solidFill>
                </a:rPr>
                <a:t>年，原名武汉医学院郧阳分院，</a:t>
              </a:r>
              <a:r>
                <a:rPr lang="en-US" altLang="zh-CN" sz="1600" spc="100" dirty="0">
                  <a:solidFill>
                    <a:schemeClr val="tx1">
                      <a:lumMod val="75000"/>
                      <a:lumOff val="25000"/>
                    </a:schemeClr>
                  </a:solidFill>
                </a:rPr>
                <a:t>1977</a:t>
              </a:r>
              <a:r>
                <a:rPr lang="zh-CN" altLang="en-US" sz="1600" spc="100" dirty="0">
                  <a:solidFill>
                    <a:schemeClr val="tx1">
                      <a:lumMod val="75000"/>
                      <a:lumOff val="25000"/>
                    </a:schemeClr>
                  </a:solidFill>
                </a:rPr>
                <a:t>年开始普通本科教育，</a:t>
              </a:r>
              <a:r>
                <a:rPr lang="en-US" altLang="zh-CN" sz="1600" spc="100" dirty="0">
                  <a:solidFill>
                    <a:schemeClr val="tx1">
                      <a:lumMod val="75000"/>
                      <a:lumOff val="25000"/>
                    </a:schemeClr>
                  </a:solidFill>
                </a:rPr>
                <a:t>1986</a:t>
              </a:r>
              <a:r>
                <a:rPr lang="zh-CN" altLang="en-US" sz="1600" spc="100" dirty="0">
                  <a:solidFill>
                    <a:schemeClr val="tx1">
                      <a:lumMod val="75000"/>
                      <a:lumOff val="25000"/>
                    </a:schemeClr>
                  </a:solidFill>
                </a:rPr>
                <a:t>年更名</a:t>
              </a:r>
              <a:r>
                <a:rPr lang="zh-CN" altLang="en-US" sz="1600" spc="100">
                  <a:solidFill>
                    <a:schemeClr val="tx1">
                      <a:lumMod val="75000"/>
                      <a:lumOff val="25000"/>
                    </a:schemeClr>
                  </a:solidFill>
                </a:rPr>
                <a:t>为同济医科大学郧阳医学院  </a:t>
              </a:r>
              <a:r>
                <a:rPr lang="en-US" altLang="zh-CN" sz="1600" spc="100" dirty="0">
                  <a:solidFill>
                    <a:schemeClr val="tx1">
                      <a:lumMod val="75000"/>
                      <a:lumOff val="25000"/>
                    </a:schemeClr>
                  </a:solidFill>
                </a:rPr>
                <a:t>1994</a:t>
              </a:r>
              <a:r>
                <a:rPr lang="zh-CN" altLang="en-US" sz="1600" spc="100" dirty="0">
                  <a:solidFill>
                    <a:schemeClr val="tx1">
                      <a:lumMod val="75000"/>
                      <a:lumOff val="25000"/>
                    </a:schemeClr>
                  </a:solidFill>
                </a:rPr>
                <a:t>年独立设置定名为郧阳医学院</a:t>
              </a:r>
            </a:p>
          </p:txBody>
        </p:sp>
        <p:cxnSp>
          <p:nvCxnSpPr>
            <p:cNvPr id="18" name="直接连接符 17">
              <a:extLst>
                <a:ext uri="{FF2B5EF4-FFF2-40B4-BE49-F238E27FC236}">
                  <a16:creationId xmlns="" xmlns:a16="http://schemas.microsoft.com/office/drawing/2014/main" id="{E4C5E0C6-AB6A-4D99-8F42-0CD1CA9EF6D3}"/>
                </a:ext>
              </a:extLst>
            </p:cNvPr>
            <p:cNvCxnSpPr/>
            <p:nvPr/>
          </p:nvCxnSpPr>
          <p:spPr>
            <a:xfrm>
              <a:off x="6726606" y="2327110"/>
              <a:ext cx="897970" cy="0"/>
            </a:xfrm>
            <a:prstGeom prst="line">
              <a:avLst/>
            </a:prstGeom>
            <a:ln w="25400" cap="rnd"/>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729372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1FDAEF6E-D4FD-4CF8-9F66-533FF22B7AD7}"/>
              </a:ext>
            </a:extLst>
          </p:cNvPr>
          <p:cNvGrpSpPr/>
          <p:nvPr/>
        </p:nvGrpSpPr>
        <p:grpSpPr>
          <a:xfrm>
            <a:off x="0" y="2723462"/>
            <a:ext cx="12192000" cy="2405522"/>
            <a:chOff x="0" y="2060848"/>
            <a:chExt cx="12192000" cy="3042475"/>
          </a:xfrm>
        </p:grpSpPr>
        <p:sp>
          <p:nvSpPr>
            <p:cNvPr id="20" name="玻璃底">
              <a:extLst>
                <a:ext uri="{FF2B5EF4-FFF2-40B4-BE49-F238E27FC236}">
                  <a16:creationId xmlns="" xmlns:a16="http://schemas.microsoft.com/office/drawing/2014/main" id="{7FEA403F-A943-42C2-9D3A-C7F6B375B8DA}"/>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玻璃线1">
              <a:extLst>
                <a:ext uri="{FF2B5EF4-FFF2-40B4-BE49-F238E27FC236}">
                  <a16:creationId xmlns="" xmlns:a16="http://schemas.microsoft.com/office/drawing/2014/main" id="{91C048B2-D2CB-4E3B-A0EE-33E988034039}"/>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玻璃线2">
              <a:extLst>
                <a:ext uri="{FF2B5EF4-FFF2-40B4-BE49-F238E27FC236}">
                  <a16:creationId xmlns="" xmlns:a16="http://schemas.microsoft.com/office/drawing/2014/main" id="{9AE9D468-9FE4-489A-BDD1-43F11623A58E}"/>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 name="标题 7">
            <a:extLst>
              <a:ext uri="{FF2B5EF4-FFF2-40B4-BE49-F238E27FC236}">
                <a16:creationId xmlns="" xmlns:a16="http://schemas.microsoft.com/office/drawing/2014/main" id="{44D22F72-9339-4676-904A-D4ABE584AAEB}"/>
              </a:ext>
            </a:extLst>
          </p:cNvPr>
          <p:cNvSpPr>
            <a:spLocks noGrp="1"/>
          </p:cNvSpPr>
          <p:nvPr>
            <p:ph type="title"/>
          </p:nvPr>
        </p:nvSpPr>
        <p:spPr>
          <a:xfrm>
            <a:off x="1106563" y="289541"/>
            <a:ext cx="7920879" cy="463846"/>
          </a:xfrm>
        </p:spPr>
        <p:txBody>
          <a:bodyPr/>
          <a:lstStyle/>
          <a:p>
            <a:r>
              <a:rPr lang="zh-CN" altLang="en-US" dirty="0"/>
              <a:t>三段文本页面</a:t>
            </a:r>
          </a:p>
        </p:txBody>
      </p:sp>
      <p:sp>
        <p:nvSpPr>
          <p:cNvPr id="27" name="right-arrow_339913">
            <a:extLst>
              <a:ext uri="{FF2B5EF4-FFF2-40B4-BE49-F238E27FC236}">
                <a16:creationId xmlns="" xmlns:a16="http://schemas.microsoft.com/office/drawing/2014/main" id="{E5A79663-3934-4C70-9903-6ABF8D3EA887}"/>
              </a:ext>
            </a:extLst>
          </p:cNvPr>
          <p:cNvSpPr>
            <a:spLocks noChangeAspect="1"/>
          </p:cNvSpPr>
          <p:nvPr/>
        </p:nvSpPr>
        <p:spPr bwMode="auto">
          <a:xfrm>
            <a:off x="3935340" y="3702242"/>
            <a:ext cx="433128" cy="432296"/>
          </a:xfrm>
          <a:custGeom>
            <a:avLst/>
            <a:gdLst>
              <a:gd name="connsiteX0" fmla="*/ 312860 w 607729"/>
              <a:gd name="connsiteY0" fmla="*/ 3534 h 606561"/>
              <a:gd name="connsiteX1" fmla="*/ 603991 w 607729"/>
              <a:gd name="connsiteY1" fmla="*/ 294222 h 606561"/>
              <a:gd name="connsiteX2" fmla="*/ 603991 w 607729"/>
              <a:gd name="connsiteY2" fmla="*/ 312084 h 606561"/>
              <a:gd name="connsiteX3" fmla="*/ 312860 w 607729"/>
              <a:gd name="connsiteY3" fmla="*/ 602772 h 606561"/>
              <a:gd name="connsiteX4" fmla="*/ 312593 w 607729"/>
              <a:gd name="connsiteY4" fmla="*/ 602949 h 606561"/>
              <a:gd name="connsiteX5" fmla="*/ 294792 w 607729"/>
              <a:gd name="connsiteY5" fmla="*/ 602772 h 606561"/>
              <a:gd name="connsiteX6" fmla="*/ 295059 w 607729"/>
              <a:gd name="connsiteY6" fmla="*/ 584909 h 606561"/>
              <a:gd name="connsiteX7" fmla="*/ 577201 w 607729"/>
              <a:gd name="connsiteY7" fmla="*/ 303108 h 606561"/>
              <a:gd name="connsiteX8" fmla="*/ 295059 w 607729"/>
              <a:gd name="connsiteY8" fmla="*/ 21308 h 606561"/>
              <a:gd name="connsiteX9" fmla="*/ 295059 w 607729"/>
              <a:gd name="connsiteY9" fmla="*/ 3800 h 606561"/>
              <a:gd name="connsiteX10" fmla="*/ 312860 w 607729"/>
              <a:gd name="connsiteY10" fmla="*/ 3534 h 606561"/>
              <a:gd name="connsiteX11" fmla="*/ 21707 w 607729"/>
              <a:gd name="connsiteY11" fmla="*/ 3534 h 606561"/>
              <a:gd name="connsiteX12" fmla="*/ 312838 w 607729"/>
              <a:gd name="connsiteY12" fmla="*/ 294222 h 606561"/>
              <a:gd name="connsiteX13" fmla="*/ 312838 w 607729"/>
              <a:gd name="connsiteY13" fmla="*/ 312084 h 606561"/>
              <a:gd name="connsiteX14" fmla="*/ 21707 w 607729"/>
              <a:gd name="connsiteY14" fmla="*/ 602772 h 606561"/>
              <a:gd name="connsiteX15" fmla="*/ 21440 w 607729"/>
              <a:gd name="connsiteY15" fmla="*/ 602949 h 606561"/>
              <a:gd name="connsiteX16" fmla="*/ 3639 w 607729"/>
              <a:gd name="connsiteY16" fmla="*/ 602772 h 606561"/>
              <a:gd name="connsiteX17" fmla="*/ 3906 w 607729"/>
              <a:gd name="connsiteY17" fmla="*/ 584909 h 606561"/>
              <a:gd name="connsiteX18" fmla="*/ 286047 w 607729"/>
              <a:gd name="connsiteY18" fmla="*/ 303197 h 606561"/>
              <a:gd name="connsiteX19" fmla="*/ 3906 w 607729"/>
              <a:gd name="connsiteY19" fmla="*/ 21485 h 606561"/>
              <a:gd name="connsiteX20" fmla="*/ 3906 w 607729"/>
              <a:gd name="connsiteY20" fmla="*/ 3889 h 606561"/>
              <a:gd name="connsiteX21" fmla="*/ 21707 w 607729"/>
              <a:gd name="connsiteY21" fmla="*/ 3534 h 60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7729" h="606561">
                <a:moveTo>
                  <a:pt x="312860" y="3534"/>
                </a:moveTo>
                <a:lnTo>
                  <a:pt x="603991" y="294222"/>
                </a:lnTo>
                <a:cubicBezTo>
                  <a:pt x="608975" y="299109"/>
                  <a:pt x="608975" y="307107"/>
                  <a:pt x="603991" y="312084"/>
                </a:cubicBezTo>
                <a:lnTo>
                  <a:pt x="312860" y="602772"/>
                </a:lnTo>
                <a:lnTo>
                  <a:pt x="312593" y="602949"/>
                </a:lnTo>
                <a:cubicBezTo>
                  <a:pt x="307698" y="607926"/>
                  <a:pt x="299688" y="607659"/>
                  <a:pt x="294792" y="602772"/>
                </a:cubicBezTo>
                <a:cubicBezTo>
                  <a:pt x="289808" y="597795"/>
                  <a:pt x="289986" y="589708"/>
                  <a:pt x="295059" y="584909"/>
                </a:cubicBezTo>
                <a:lnTo>
                  <a:pt x="577201" y="303108"/>
                </a:lnTo>
                <a:lnTo>
                  <a:pt x="295059" y="21308"/>
                </a:lnTo>
                <a:cubicBezTo>
                  <a:pt x="290342" y="16420"/>
                  <a:pt x="290342" y="8688"/>
                  <a:pt x="295059" y="3800"/>
                </a:cubicBezTo>
                <a:cubicBezTo>
                  <a:pt x="299866" y="-1176"/>
                  <a:pt x="307787" y="-1265"/>
                  <a:pt x="312860" y="3534"/>
                </a:cubicBezTo>
                <a:close/>
                <a:moveTo>
                  <a:pt x="21707" y="3534"/>
                </a:moveTo>
                <a:lnTo>
                  <a:pt x="312838" y="294222"/>
                </a:lnTo>
                <a:cubicBezTo>
                  <a:pt x="317822" y="299109"/>
                  <a:pt x="317822" y="307107"/>
                  <a:pt x="312838" y="312084"/>
                </a:cubicBezTo>
                <a:lnTo>
                  <a:pt x="21707" y="602772"/>
                </a:lnTo>
                <a:lnTo>
                  <a:pt x="21440" y="602949"/>
                </a:lnTo>
                <a:cubicBezTo>
                  <a:pt x="16544" y="607926"/>
                  <a:pt x="8534" y="607659"/>
                  <a:pt x="3639" y="602772"/>
                </a:cubicBezTo>
                <a:cubicBezTo>
                  <a:pt x="-1345" y="597795"/>
                  <a:pt x="-1167" y="589708"/>
                  <a:pt x="3906" y="584909"/>
                </a:cubicBezTo>
                <a:lnTo>
                  <a:pt x="286047" y="303197"/>
                </a:lnTo>
                <a:lnTo>
                  <a:pt x="3906" y="21485"/>
                </a:lnTo>
                <a:cubicBezTo>
                  <a:pt x="-811" y="16509"/>
                  <a:pt x="-811" y="8866"/>
                  <a:pt x="3906" y="3889"/>
                </a:cubicBezTo>
                <a:cubicBezTo>
                  <a:pt x="8712" y="-1176"/>
                  <a:pt x="16811" y="-1265"/>
                  <a:pt x="21707" y="3534"/>
                </a:cubicBezTo>
                <a:close/>
              </a:path>
            </a:pathLst>
          </a:custGeom>
          <a:solidFill>
            <a:schemeClr val="accent1"/>
          </a:solidFill>
          <a:ln>
            <a:noFill/>
          </a:ln>
        </p:spPr>
      </p:sp>
      <p:sp>
        <p:nvSpPr>
          <p:cNvPr id="29" name="right-arrow_339913">
            <a:extLst>
              <a:ext uri="{FF2B5EF4-FFF2-40B4-BE49-F238E27FC236}">
                <a16:creationId xmlns="" xmlns:a16="http://schemas.microsoft.com/office/drawing/2014/main" id="{85DAD330-EA1B-460F-85F4-BD0E9EDAC193}"/>
              </a:ext>
            </a:extLst>
          </p:cNvPr>
          <p:cNvSpPr>
            <a:spLocks noChangeAspect="1"/>
          </p:cNvSpPr>
          <p:nvPr/>
        </p:nvSpPr>
        <p:spPr bwMode="auto">
          <a:xfrm>
            <a:off x="7967788" y="3702242"/>
            <a:ext cx="433128" cy="432296"/>
          </a:xfrm>
          <a:custGeom>
            <a:avLst/>
            <a:gdLst>
              <a:gd name="connsiteX0" fmla="*/ 312860 w 607729"/>
              <a:gd name="connsiteY0" fmla="*/ 3534 h 606561"/>
              <a:gd name="connsiteX1" fmla="*/ 603991 w 607729"/>
              <a:gd name="connsiteY1" fmla="*/ 294222 h 606561"/>
              <a:gd name="connsiteX2" fmla="*/ 603991 w 607729"/>
              <a:gd name="connsiteY2" fmla="*/ 312084 h 606561"/>
              <a:gd name="connsiteX3" fmla="*/ 312860 w 607729"/>
              <a:gd name="connsiteY3" fmla="*/ 602772 h 606561"/>
              <a:gd name="connsiteX4" fmla="*/ 312593 w 607729"/>
              <a:gd name="connsiteY4" fmla="*/ 602949 h 606561"/>
              <a:gd name="connsiteX5" fmla="*/ 294792 w 607729"/>
              <a:gd name="connsiteY5" fmla="*/ 602772 h 606561"/>
              <a:gd name="connsiteX6" fmla="*/ 295059 w 607729"/>
              <a:gd name="connsiteY6" fmla="*/ 584909 h 606561"/>
              <a:gd name="connsiteX7" fmla="*/ 577201 w 607729"/>
              <a:gd name="connsiteY7" fmla="*/ 303108 h 606561"/>
              <a:gd name="connsiteX8" fmla="*/ 295059 w 607729"/>
              <a:gd name="connsiteY8" fmla="*/ 21308 h 606561"/>
              <a:gd name="connsiteX9" fmla="*/ 295059 w 607729"/>
              <a:gd name="connsiteY9" fmla="*/ 3800 h 606561"/>
              <a:gd name="connsiteX10" fmla="*/ 312860 w 607729"/>
              <a:gd name="connsiteY10" fmla="*/ 3534 h 606561"/>
              <a:gd name="connsiteX11" fmla="*/ 21707 w 607729"/>
              <a:gd name="connsiteY11" fmla="*/ 3534 h 606561"/>
              <a:gd name="connsiteX12" fmla="*/ 312838 w 607729"/>
              <a:gd name="connsiteY12" fmla="*/ 294222 h 606561"/>
              <a:gd name="connsiteX13" fmla="*/ 312838 w 607729"/>
              <a:gd name="connsiteY13" fmla="*/ 312084 h 606561"/>
              <a:gd name="connsiteX14" fmla="*/ 21707 w 607729"/>
              <a:gd name="connsiteY14" fmla="*/ 602772 h 606561"/>
              <a:gd name="connsiteX15" fmla="*/ 21440 w 607729"/>
              <a:gd name="connsiteY15" fmla="*/ 602949 h 606561"/>
              <a:gd name="connsiteX16" fmla="*/ 3639 w 607729"/>
              <a:gd name="connsiteY16" fmla="*/ 602772 h 606561"/>
              <a:gd name="connsiteX17" fmla="*/ 3906 w 607729"/>
              <a:gd name="connsiteY17" fmla="*/ 584909 h 606561"/>
              <a:gd name="connsiteX18" fmla="*/ 286047 w 607729"/>
              <a:gd name="connsiteY18" fmla="*/ 303197 h 606561"/>
              <a:gd name="connsiteX19" fmla="*/ 3906 w 607729"/>
              <a:gd name="connsiteY19" fmla="*/ 21485 h 606561"/>
              <a:gd name="connsiteX20" fmla="*/ 3906 w 607729"/>
              <a:gd name="connsiteY20" fmla="*/ 3889 h 606561"/>
              <a:gd name="connsiteX21" fmla="*/ 21707 w 607729"/>
              <a:gd name="connsiteY21" fmla="*/ 3534 h 60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7729" h="606561">
                <a:moveTo>
                  <a:pt x="312860" y="3534"/>
                </a:moveTo>
                <a:lnTo>
                  <a:pt x="603991" y="294222"/>
                </a:lnTo>
                <a:cubicBezTo>
                  <a:pt x="608975" y="299109"/>
                  <a:pt x="608975" y="307107"/>
                  <a:pt x="603991" y="312084"/>
                </a:cubicBezTo>
                <a:lnTo>
                  <a:pt x="312860" y="602772"/>
                </a:lnTo>
                <a:lnTo>
                  <a:pt x="312593" y="602949"/>
                </a:lnTo>
                <a:cubicBezTo>
                  <a:pt x="307698" y="607926"/>
                  <a:pt x="299688" y="607659"/>
                  <a:pt x="294792" y="602772"/>
                </a:cubicBezTo>
                <a:cubicBezTo>
                  <a:pt x="289808" y="597795"/>
                  <a:pt x="289986" y="589708"/>
                  <a:pt x="295059" y="584909"/>
                </a:cubicBezTo>
                <a:lnTo>
                  <a:pt x="577201" y="303108"/>
                </a:lnTo>
                <a:lnTo>
                  <a:pt x="295059" y="21308"/>
                </a:lnTo>
                <a:cubicBezTo>
                  <a:pt x="290342" y="16420"/>
                  <a:pt x="290342" y="8688"/>
                  <a:pt x="295059" y="3800"/>
                </a:cubicBezTo>
                <a:cubicBezTo>
                  <a:pt x="299866" y="-1176"/>
                  <a:pt x="307787" y="-1265"/>
                  <a:pt x="312860" y="3534"/>
                </a:cubicBezTo>
                <a:close/>
                <a:moveTo>
                  <a:pt x="21707" y="3534"/>
                </a:moveTo>
                <a:lnTo>
                  <a:pt x="312838" y="294222"/>
                </a:lnTo>
                <a:cubicBezTo>
                  <a:pt x="317822" y="299109"/>
                  <a:pt x="317822" y="307107"/>
                  <a:pt x="312838" y="312084"/>
                </a:cubicBezTo>
                <a:lnTo>
                  <a:pt x="21707" y="602772"/>
                </a:lnTo>
                <a:lnTo>
                  <a:pt x="21440" y="602949"/>
                </a:lnTo>
                <a:cubicBezTo>
                  <a:pt x="16544" y="607926"/>
                  <a:pt x="8534" y="607659"/>
                  <a:pt x="3639" y="602772"/>
                </a:cubicBezTo>
                <a:cubicBezTo>
                  <a:pt x="-1345" y="597795"/>
                  <a:pt x="-1167" y="589708"/>
                  <a:pt x="3906" y="584909"/>
                </a:cubicBezTo>
                <a:lnTo>
                  <a:pt x="286047" y="303197"/>
                </a:lnTo>
                <a:lnTo>
                  <a:pt x="3906" y="21485"/>
                </a:lnTo>
                <a:cubicBezTo>
                  <a:pt x="-811" y="16509"/>
                  <a:pt x="-811" y="8866"/>
                  <a:pt x="3906" y="3889"/>
                </a:cubicBezTo>
                <a:cubicBezTo>
                  <a:pt x="8712" y="-1176"/>
                  <a:pt x="16811" y="-1265"/>
                  <a:pt x="21707" y="3534"/>
                </a:cubicBezTo>
                <a:close/>
              </a:path>
            </a:pathLst>
          </a:custGeom>
          <a:solidFill>
            <a:schemeClr val="accent1"/>
          </a:solidFill>
          <a:ln>
            <a:noFill/>
          </a:ln>
        </p:spPr>
      </p:sp>
      <p:grpSp>
        <p:nvGrpSpPr>
          <p:cNvPr id="7" name="组合 6">
            <a:extLst>
              <a:ext uri="{FF2B5EF4-FFF2-40B4-BE49-F238E27FC236}">
                <a16:creationId xmlns="" xmlns:a16="http://schemas.microsoft.com/office/drawing/2014/main" id="{4A7F5BE4-262F-4A23-A192-434E670CCAC7}"/>
              </a:ext>
            </a:extLst>
          </p:cNvPr>
          <p:cNvGrpSpPr/>
          <p:nvPr/>
        </p:nvGrpSpPr>
        <p:grpSpPr>
          <a:xfrm>
            <a:off x="977900" y="1997816"/>
            <a:ext cx="2376264" cy="3231384"/>
            <a:chOff x="977900" y="1997816"/>
            <a:chExt cx="2376264" cy="3231384"/>
          </a:xfrm>
        </p:grpSpPr>
        <p:sp>
          <p:nvSpPr>
            <p:cNvPr id="13" name="文本框 12">
              <a:extLst>
                <a:ext uri="{FF2B5EF4-FFF2-40B4-BE49-F238E27FC236}">
                  <a16:creationId xmlns="" xmlns:a16="http://schemas.microsoft.com/office/drawing/2014/main" id="{263FFD0A-6DBC-4855-B6EC-964894659743}"/>
                </a:ext>
              </a:extLst>
            </p:cNvPr>
            <p:cNvSpPr txBox="1"/>
            <p:nvPr/>
          </p:nvSpPr>
          <p:spPr>
            <a:xfrm>
              <a:off x="977900" y="1997816"/>
              <a:ext cx="1596591" cy="400110"/>
            </a:xfrm>
            <a:prstGeom prst="rect">
              <a:avLst/>
            </a:prstGeom>
            <a:noFill/>
          </p:spPr>
          <p:txBody>
            <a:bodyPr wrap="none" lIns="0" rtlCol="0">
              <a:spAutoFit/>
            </a:bodyPr>
            <a:lstStyle>
              <a:defPPr>
                <a:defRPr lang="zh-CN"/>
              </a:defPPr>
              <a:lvl1pPr>
                <a:defRPr sz="2000" spc="100">
                  <a:solidFill>
                    <a:schemeClr val="tx1">
                      <a:lumMod val="75000"/>
                      <a:lumOff val="25000"/>
                    </a:schemeClr>
                  </a:solidFill>
                  <a:latin typeface="+mj-ea"/>
                  <a:ea typeface="+mj-ea"/>
                </a:defRPr>
              </a:lvl1pPr>
            </a:lstStyle>
            <a:p>
              <a:r>
                <a:rPr lang="zh-CN" altLang="en-US" dirty="0"/>
                <a:t>这里是小标题</a:t>
              </a:r>
            </a:p>
          </p:txBody>
        </p:sp>
        <p:sp>
          <p:nvSpPr>
            <p:cNvPr id="14" name="文本框 13">
              <a:extLst>
                <a:ext uri="{FF2B5EF4-FFF2-40B4-BE49-F238E27FC236}">
                  <a16:creationId xmlns="" xmlns:a16="http://schemas.microsoft.com/office/drawing/2014/main" id="{BA633537-171A-424A-A303-AC21907687F0}"/>
                </a:ext>
              </a:extLst>
            </p:cNvPr>
            <p:cNvSpPr txBox="1"/>
            <p:nvPr/>
          </p:nvSpPr>
          <p:spPr>
            <a:xfrm>
              <a:off x="977900" y="2823678"/>
              <a:ext cx="2376264" cy="2405522"/>
            </a:xfrm>
            <a:prstGeom prst="rect">
              <a:avLst/>
            </a:prstGeom>
            <a:noFill/>
          </p:spPr>
          <p:txBody>
            <a:bodyPr wrap="square" lIns="0" tIns="45720" rIns="0" bIns="45720" rtlCol="0">
              <a:noAutofit/>
            </a:bodyPr>
            <a:lstStyle/>
            <a:p>
              <a:pPr algn="just">
                <a:lnSpc>
                  <a:spcPct val="140000"/>
                </a:lnSpc>
              </a:pPr>
              <a:r>
                <a:rPr lang="zh-CN" altLang="en-US" sz="1600" dirty="0">
                  <a:solidFill>
                    <a:schemeClr val="tx1">
                      <a:lumMod val="75000"/>
                      <a:lumOff val="25000"/>
                    </a:schemeClr>
                  </a:solidFill>
                  <a:latin typeface="+mn-ea"/>
                  <a:cs typeface="+mn-ea"/>
                  <a:sym typeface="Arial" panose="020B0604020202020204" pitchFamily="34" charset="0"/>
                </a:rPr>
                <a:t>这里输入正文内容这里输入正文内容这里输入正文内容这里输入正文内容这里输入正文内容这里输入正文内容这里输入正文内容这里输入正文内容</a:t>
              </a:r>
            </a:p>
          </p:txBody>
        </p:sp>
        <p:cxnSp>
          <p:nvCxnSpPr>
            <p:cNvPr id="5" name="直接连接符 4">
              <a:extLst>
                <a:ext uri="{FF2B5EF4-FFF2-40B4-BE49-F238E27FC236}">
                  <a16:creationId xmlns="" xmlns:a16="http://schemas.microsoft.com/office/drawing/2014/main" id="{6014F617-1E74-4326-8682-8B2C603894D5}"/>
                </a:ext>
              </a:extLst>
            </p:cNvPr>
            <p:cNvCxnSpPr>
              <a:cxnSpLocks/>
            </p:cNvCxnSpPr>
            <p:nvPr/>
          </p:nvCxnSpPr>
          <p:spPr>
            <a:xfrm>
              <a:off x="977900" y="2564904"/>
              <a:ext cx="864096" cy="0"/>
            </a:xfrm>
            <a:prstGeom prst="line">
              <a:avLst/>
            </a:prstGeom>
            <a:ln w="25400" cap="rnd"/>
          </p:spPr>
          <p:style>
            <a:lnRef idx="1">
              <a:schemeClr val="accent1"/>
            </a:lnRef>
            <a:fillRef idx="0">
              <a:schemeClr val="accent1"/>
            </a:fillRef>
            <a:effectRef idx="0">
              <a:schemeClr val="accent1"/>
            </a:effectRef>
            <a:fontRef idx="minor">
              <a:schemeClr val="tx1"/>
            </a:fontRef>
          </p:style>
        </p:cxnSp>
      </p:grpSp>
      <p:grpSp>
        <p:nvGrpSpPr>
          <p:cNvPr id="4" name="组合 3">
            <a:extLst>
              <a:ext uri="{FF2B5EF4-FFF2-40B4-BE49-F238E27FC236}">
                <a16:creationId xmlns="" xmlns:a16="http://schemas.microsoft.com/office/drawing/2014/main" id="{305CADFF-BD62-4759-B47D-950C7836C363}"/>
              </a:ext>
            </a:extLst>
          </p:cNvPr>
          <p:cNvGrpSpPr/>
          <p:nvPr/>
        </p:nvGrpSpPr>
        <p:grpSpPr>
          <a:xfrm>
            <a:off x="4907869" y="1997816"/>
            <a:ext cx="2376264" cy="3231384"/>
            <a:chOff x="4871864" y="1997816"/>
            <a:chExt cx="2376264" cy="3231384"/>
          </a:xfrm>
        </p:grpSpPr>
        <p:sp>
          <p:nvSpPr>
            <p:cNvPr id="18" name="文本框 17">
              <a:extLst>
                <a:ext uri="{FF2B5EF4-FFF2-40B4-BE49-F238E27FC236}">
                  <a16:creationId xmlns="" xmlns:a16="http://schemas.microsoft.com/office/drawing/2014/main" id="{261E2730-4DE9-4E62-8870-89A571D5C37C}"/>
                </a:ext>
              </a:extLst>
            </p:cNvPr>
            <p:cNvSpPr txBox="1"/>
            <p:nvPr/>
          </p:nvSpPr>
          <p:spPr>
            <a:xfrm>
              <a:off x="4871864" y="1997816"/>
              <a:ext cx="1596591" cy="400110"/>
            </a:xfrm>
            <a:prstGeom prst="rect">
              <a:avLst/>
            </a:prstGeom>
            <a:noFill/>
          </p:spPr>
          <p:txBody>
            <a:bodyPr wrap="none" lIns="0" rtlCol="0">
              <a:spAutoFit/>
            </a:bodyPr>
            <a:lstStyle>
              <a:defPPr>
                <a:defRPr lang="zh-CN"/>
              </a:defPPr>
              <a:lvl1pPr>
                <a:defRPr sz="2000" spc="100">
                  <a:solidFill>
                    <a:schemeClr val="tx1">
                      <a:lumMod val="75000"/>
                      <a:lumOff val="25000"/>
                    </a:schemeClr>
                  </a:solidFill>
                  <a:latin typeface="+mj-ea"/>
                  <a:ea typeface="+mj-ea"/>
                </a:defRPr>
              </a:lvl1pPr>
            </a:lstStyle>
            <a:p>
              <a:r>
                <a:rPr lang="zh-CN" altLang="en-US" dirty="0"/>
                <a:t>这里是小标题</a:t>
              </a:r>
            </a:p>
          </p:txBody>
        </p:sp>
        <p:sp>
          <p:nvSpPr>
            <p:cNvPr id="19" name="文本框 18">
              <a:extLst>
                <a:ext uri="{FF2B5EF4-FFF2-40B4-BE49-F238E27FC236}">
                  <a16:creationId xmlns="" xmlns:a16="http://schemas.microsoft.com/office/drawing/2014/main" id="{6BAD3C3B-BE49-409E-B559-F05042406094}"/>
                </a:ext>
              </a:extLst>
            </p:cNvPr>
            <p:cNvSpPr txBox="1"/>
            <p:nvPr/>
          </p:nvSpPr>
          <p:spPr>
            <a:xfrm>
              <a:off x="4871864" y="2823678"/>
              <a:ext cx="2376264" cy="2405522"/>
            </a:xfrm>
            <a:prstGeom prst="rect">
              <a:avLst/>
            </a:prstGeom>
            <a:noFill/>
          </p:spPr>
          <p:txBody>
            <a:bodyPr wrap="square" lIns="0" tIns="45720" rIns="0" bIns="45720" rtlCol="0">
              <a:normAutofit/>
            </a:bodyPr>
            <a:lstStyle/>
            <a:p>
              <a:pPr algn="just">
                <a:lnSpc>
                  <a:spcPct val="140000"/>
                </a:lnSpc>
              </a:pPr>
              <a:r>
                <a:rPr lang="zh-CN" altLang="en-US" sz="1600" dirty="0">
                  <a:solidFill>
                    <a:schemeClr val="tx1">
                      <a:lumMod val="75000"/>
                      <a:lumOff val="25000"/>
                    </a:schemeClr>
                  </a:solidFill>
                  <a:latin typeface="+mn-ea"/>
                  <a:cs typeface="+mn-ea"/>
                  <a:sym typeface="Arial" panose="020B0604020202020204" pitchFamily="34" charset="0"/>
                </a:rPr>
                <a:t>这里输入正文内容这里输入正文内容这里输入正文内容这里输入正文内容这里输入正文内容这里输入正文内容这里输入正文内容这里输入正文内容</a:t>
              </a:r>
            </a:p>
          </p:txBody>
        </p:sp>
        <p:cxnSp>
          <p:nvCxnSpPr>
            <p:cNvPr id="21" name="直接连接符 20">
              <a:extLst>
                <a:ext uri="{FF2B5EF4-FFF2-40B4-BE49-F238E27FC236}">
                  <a16:creationId xmlns="" xmlns:a16="http://schemas.microsoft.com/office/drawing/2014/main" id="{D34F8A6D-F2EE-48C2-9B20-052FDCDC3EC6}"/>
                </a:ext>
              </a:extLst>
            </p:cNvPr>
            <p:cNvCxnSpPr>
              <a:cxnSpLocks/>
            </p:cNvCxnSpPr>
            <p:nvPr/>
          </p:nvCxnSpPr>
          <p:spPr>
            <a:xfrm>
              <a:off x="4871864" y="2564904"/>
              <a:ext cx="864096" cy="0"/>
            </a:xfrm>
            <a:prstGeom prst="line">
              <a:avLst/>
            </a:prstGeom>
            <a:ln w="25400" cap="rnd"/>
          </p:spPr>
          <p:style>
            <a:lnRef idx="1">
              <a:schemeClr val="accent1"/>
            </a:lnRef>
            <a:fillRef idx="0">
              <a:schemeClr val="accent1"/>
            </a:fillRef>
            <a:effectRef idx="0">
              <a:schemeClr val="accent1"/>
            </a:effectRef>
            <a:fontRef idx="minor">
              <a:schemeClr val="tx1"/>
            </a:fontRef>
          </p:style>
        </p:cxnSp>
      </p:grpSp>
      <p:grpSp>
        <p:nvGrpSpPr>
          <p:cNvPr id="3" name="组合 2">
            <a:extLst>
              <a:ext uri="{FF2B5EF4-FFF2-40B4-BE49-F238E27FC236}">
                <a16:creationId xmlns="" xmlns:a16="http://schemas.microsoft.com/office/drawing/2014/main" id="{4EE45B94-D6FD-4D6C-8B53-00160BD80309}"/>
              </a:ext>
            </a:extLst>
          </p:cNvPr>
          <p:cNvGrpSpPr/>
          <p:nvPr/>
        </p:nvGrpSpPr>
        <p:grpSpPr>
          <a:xfrm>
            <a:off x="8837838" y="1997816"/>
            <a:ext cx="2376264" cy="3231384"/>
            <a:chOff x="8837838" y="1997816"/>
            <a:chExt cx="2376264" cy="3231384"/>
          </a:xfrm>
        </p:grpSpPr>
        <p:sp>
          <p:nvSpPr>
            <p:cNvPr id="23" name="文本框 22">
              <a:extLst>
                <a:ext uri="{FF2B5EF4-FFF2-40B4-BE49-F238E27FC236}">
                  <a16:creationId xmlns="" xmlns:a16="http://schemas.microsoft.com/office/drawing/2014/main" id="{B5A18070-DE09-4871-99D7-743FC1B61EC9}"/>
                </a:ext>
              </a:extLst>
            </p:cNvPr>
            <p:cNvSpPr txBox="1"/>
            <p:nvPr/>
          </p:nvSpPr>
          <p:spPr>
            <a:xfrm>
              <a:off x="8837838" y="1997816"/>
              <a:ext cx="1596591" cy="400110"/>
            </a:xfrm>
            <a:prstGeom prst="rect">
              <a:avLst/>
            </a:prstGeom>
            <a:noFill/>
          </p:spPr>
          <p:txBody>
            <a:bodyPr wrap="none" lIns="0" rtlCol="0">
              <a:spAutoFit/>
            </a:bodyPr>
            <a:lstStyle>
              <a:defPPr>
                <a:defRPr lang="zh-CN"/>
              </a:defPPr>
              <a:lvl1pPr>
                <a:defRPr sz="2000" spc="100">
                  <a:solidFill>
                    <a:schemeClr val="tx1">
                      <a:lumMod val="75000"/>
                      <a:lumOff val="25000"/>
                    </a:schemeClr>
                  </a:solidFill>
                  <a:latin typeface="+mj-ea"/>
                  <a:ea typeface="+mj-ea"/>
                </a:defRPr>
              </a:lvl1pPr>
            </a:lstStyle>
            <a:p>
              <a:r>
                <a:rPr lang="zh-CN" altLang="en-US" dirty="0"/>
                <a:t>这里是小标题</a:t>
              </a:r>
            </a:p>
          </p:txBody>
        </p:sp>
        <p:sp>
          <p:nvSpPr>
            <p:cNvPr id="24" name="文本框 23">
              <a:extLst>
                <a:ext uri="{FF2B5EF4-FFF2-40B4-BE49-F238E27FC236}">
                  <a16:creationId xmlns="" xmlns:a16="http://schemas.microsoft.com/office/drawing/2014/main" id="{A7EC396F-8487-4F72-9EBF-E3ABFA25EE7F}"/>
                </a:ext>
              </a:extLst>
            </p:cNvPr>
            <p:cNvSpPr txBox="1"/>
            <p:nvPr/>
          </p:nvSpPr>
          <p:spPr>
            <a:xfrm>
              <a:off x="8837838" y="2823678"/>
              <a:ext cx="2376264" cy="2405522"/>
            </a:xfrm>
            <a:prstGeom prst="rect">
              <a:avLst/>
            </a:prstGeom>
            <a:noFill/>
          </p:spPr>
          <p:txBody>
            <a:bodyPr wrap="square" lIns="0" tIns="45720" rIns="0" bIns="45720" rtlCol="0">
              <a:normAutofit/>
            </a:bodyPr>
            <a:lstStyle/>
            <a:p>
              <a:pPr algn="just">
                <a:lnSpc>
                  <a:spcPct val="140000"/>
                </a:lnSpc>
              </a:pPr>
              <a:r>
                <a:rPr lang="zh-CN" altLang="en-US" sz="1600" dirty="0">
                  <a:solidFill>
                    <a:schemeClr val="tx1">
                      <a:lumMod val="75000"/>
                      <a:lumOff val="25000"/>
                    </a:schemeClr>
                  </a:solidFill>
                  <a:latin typeface="+mn-ea"/>
                  <a:cs typeface="+mn-ea"/>
                  <a:sym typeface="Arial" panose="020B0604020202020204" pitchFamily="34" charset="0"/>
                </a:rPr>
                <a:t>这里输入正文内容这里输入正文内容这里输入正文内容这里输入正文内容这里输入正文内容这里输入正文内容这里输入正文内容这里输入正文内容</a:t>
              </a:r>
            </a:p>
          </p:txBody>
        </p:sp>
        <p:cxnSp>
          <p:nvCxnSpPr>
            <p:cNvPr id="25" name="直接连接符 24">
              <a:extLst>
                <a:ext uri="{FF2B5EF4-FFF2-40B4-BE49-F238E27FC236}">
                  <a16:creationId xmlns="" xmlns:a16="http://schemas.microsoft.com/office/drawing/2014/main" id="{8E507C18-1A2C-4988-85FB-701C796C6EFB}"/>
                </a:ext>
              </a:extLst>
            </p:cNvPr>
            <p:cNvCxnSpPr>
              <a:cxnSpLocks/>
            </p:cNvCxnSpPr>
            <p:nvPr/>
          </p:nvCxnSpPr>
          <p:spPr>
            <a:xfrm>
              <a:off x="8837838" y="2564904"/>
              <a:ext cx="864096" cy="0"/>
            </a:xfrm>
            <a:prstGeom prst="line">
              <a:avLst/>
            </a:prstGeom>
            <a:ln w="25400" cap="rnd"/>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236676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E18FD3CB-6CDF-4FA7-A5F6-AB0F19867042}"/>
              </a:ext>
            </a:extLst>
          </p:cNvPr>
          <p:cNvGrpSpPr/>
          <p:nvPr/>
        </p:nvGrpSpPr>
        <p:grpSpPr>
          <a:xfrm>
            <a:off x="0" y="4439778"/>
            <a:ext cx="12192000" cy="1442767"/>
            <a:chOff x="0" y="2060848"/>
            <a:chExt cx="12192000" cy="3042475"/>
          </a:xfrm>
        </p:grpSpPr>
        <p:sp>
          <p:nvSpPr>
            <p:cNvPr id="25" name="玻璃底">
              <a:extLst>
                <a:ext uri="{FF2B5EF4-FFF2-40B4-BE49-F238E27FC236}">
                  <a16:creationId xmlns="" xmlns:a16="http://schemas.microsoft.com/office/drawing/2014/main" id="{194BAD16-8313-46DC-ACFB-B70E81A35323}"/>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玻璃线1">
              <a:extLst>
                <a:ext uri="{FF2B5EF4-FFF2-40B4-BE49-F238E27FC236}">
                  <a16:creationId xmlns="" xmlns:a16="http://schemas.microsoft.com/office/drawing/2014/main" id="{DF6E4038-68D0-42AC-8EEC-ADBE03AD519B}"/>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玻璃线2">
              <a:extLst>
                <a:ext uri="{FF2B5EF4-FFF2-40B4-BE49-F238E27FC236}">
                  <a16:creationId xmlns="" xmlns:a16="http://schemas.microsoft.com/office/drawing/2014/main" id="{DD4082EC-DDCB-4DB6-9F8B-30C0D8C2E2A2}"/>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9" name="组合 28">
            <a:extLst>
              <a:ext uri="{FF2B5EF4-FFF2-40B4-BE49-F238E27FC236}">
                <a16:creationId xmlns="" xmlns:a16="http://schemas.microsoft.com/office/drawing/2014/main" id="{AC2FAD43-3808-41FD-B0CD-5423102919B6}"/>
              </a:ext>
            </a:extLst>
          </p:cNvPr>
          <p:cNvGrpSpPr/>
          <p:nvPr/>
        </p:nvGrpSpPr>
        <p:grpSpPr>
          <a:xfrm>
            <a:off x="0" y="1963703"/>
            <a:ext cx="12192000" cy="1442767"/>
            <a:chOff x="0" y="2060848"/>
            <a:chExt cx="12192000" cy="3042475"/>
          </a:xfrm>
        </p:grpSpPr>
        <p:sp>
          <p:nvSpPr>
            <p:cNvPr id="30" name="玻璃底">
              <a:extLst>
                <a:ext uri="{FF2B5EF4-FFF2-40B4-BE49-F238E27FC236}">
                  <a16:creationId xmlns="" xmlns:a16="http://schemas.microsoft.com/office/drawing/2014/main" id="{82BE0641-3BBD-4580-B916-407126B27AD1}"/>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玻璃线1">
              <a:extLst>
                <a:ext uri="{FF2B5EF4-FFF2-40B4-BE49-F238E27FC236}">
                  <a16:creationId xmlns="" xmlns:a16="http://schemas.microsoft.com/office/drawing/2014/main" id="{2A112D51-696A-4721-97C9-983C0A08D4E0}"/>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玻璃线2">
              <a:extLst>
                <a:ext uri="{FF2B5EF4-FFF2-40B4-BE49-F238E27FC236}">
                  <a16:creationId xmlns="" xmlns:a16="http://schemas.microsoft.com/office/drawing/2014/main" id="{32C6476A-0BF7-4862-AE70-A5B331E45797}"/>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 name="标题 7">
            <a:extLst>
              <a:ext uri="{FF2B5EF4-FFF2-40B4-BE49-F238E27FC236}">
                <a16:creationId xmlns="" xmlns:a16="http://schemas.microsoft.com/office/drawing/2014/main" id="{44D22F72-9339-4676-904A-D4ABE584AAEB}"/>
              </a:ext>
            </a:extLst>
          </p:cNvPr>
          <p:cNvSpPr>
            <a:spLocks noGrp="1"/>
          </p:cNvSpPr>
          <p:nvPr>
            <p:ph type="title"/>
          </p:nvPr>
        </p:nvSpPr>
        <p:spPr>
          <a:xfrm>
            <a:off x="1106563" y="289541"/>
            <a:ext cx="7920879" cy="463846"/>
          </a:xfrm>
        </p:spPr>
        <p:txBody>
          <a:bodyPr/>
          <a:lstStyle/>
          <a:p>
            <a:r>
              <a:rPr lang="zh-CN" altLang="en-US" dirty="0"/>
              <a:t>多段文本页面</a:t>
            </a:r>
          </a:p>
        </p:txBody>
      </p:sp>
      <p:grpSp>
        <p:nvGrpSpPr>
          <p:cNvPr id="2" name="组合 1">
            <a:extLst>
              <a:ext uri="{FF2B5EF4-FFF2-40B4-BE49-F238E27FC236}">
                <a16:creationId xmlns="" xmlns:a16="http://schemas.microsoft.com/office/drawing/2014/main" id="{BC26AE32-B81B-44EB-A7A1-16E1243834F0}"/>
              </a:ext>
            </a:extLst>
          </p:cNvPr>
          <p:cNvGrpSpPr/>
          <p:nvPr/>
        </p:nvGrpSpPr>
        <p:grpSpPr>
          <a:xfrm>
            <a:off x="982663" y="1353217"/>
            <a:ext cx="2526957" cy="2030145"/>
            <a:chOff x="982663" y="1576676"/>
            <a:chExt cx="2526957" cy="2030145"/>
          </a:xfrm>
        </p:grpSpPr>
        <p:sp>
          <p:nvSpPr>
            <p:cNvPr id="53" name="文本框 52">
              <a:extLst>
                <a:ext uri="{FF2B5EF4-FFF2-40B4-BE49-F238E27FC236}">
                  <a16:creationId xmlns="" xmlns:a16="http://schemas.microsoft.com/office/drawing/2014/main" id="{EDDA7492-3B13-4D9E-AE85-E91FC06946ED}"/>
                </a:ext>
              </a:extLst>
            </p:cNvPr>
            <p:cNvSpPr txBox="1"/>
            <p:nvPr/>
          </p:nvSpPr>
          <p:spPr>
            <a:xfrm>
              <a:off x="982663" y="2164054"/>
              <a:ext cx="2526957" cy="1442767"/>
            </a:xfrm>
            <a:prstGeom prst="rect">
              <a:avLst/>
            </a:prstGeom>
            <a:noFill/>
          </p:spPr>
          <p:txBody>
            <a:bodyPr wrap="square" lIns="0" tIns="45720" rIns="0" bIns="45720" rtlCol="0">
              <a:spAutoFit/>
            </a:bodyPr>
            <a:lstStyle/>
            <a:p>
              <a:pPr algn="just">
                <a:lnSpc>
                  <a:spcPct val="140000"/>
                </a:lnSpc>
              </a:pPr>
              <a:r>
                <a:rPr lang="zh-CN" altLang="en-US" sz="1600" dirty="0">
                  <a:solidFill>
                    <a:schemeClr val="tx1">
                      <a:lumMod val="75000"/>
                      <a:lumOff val="25000"/>
                    </a:schemeClr>
                  </a:solidFill>
                  <a:latin typeface="+mn-ea"/>
                  <a:cs typeface="+mn-ea"/>
                  <a:sym typeface="Arial" panose="020B0604020202020204" pitchFamily="34" charset="0"/>
                </a:rPr>
                <a:t>这里输入正文内容这里输入正文内容这里输入正文内容这里输入正文内容这里输入正文内容</a:t>
              </a:r>
            </a:p>
          </p:txBody>
        </p:sp>
        <p:sp>
          <p:nvSpPr>
            <p:cNvPr id="42" name="Freeform 5">
              <a:extLst>
                <a:ext uri="{FF2B5EF4-FFF2-40B4-BE49-F238E27FC236}">
                  <a16:creationId xmlns="" xmlns:a16="http://schemas.microsoft.com/office/drawing/2014/main" id="{DEDABF0D-2E22-43B9-B366-34939C6134AF}"/>
                </a:ext>
              </a:extLst>
            </p:cNvPr>
            <p:cNvSpPr/>
            <p:nvPr/>
          </p:nvSpPr>
          <p:spPr>
            <a:xfrm>
              <a:off x="2003956" y="1576676"/>
              <a:ext cx="484372" cy="39943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07215" h="500732">
                  <a:moveTo>
                    <a:pt x="264021" y="184518"/>
                  </a:moveTo>
                  <a:lnTo>
                    <a:pt x="264021" y="250318"/>
                  </a:lnTo>
                  <a:cubicBezTo>
                    <a:pt x="264021" y="257747"/>
                    <a:pt x="258100" y="263508"/>
                    <a:pt x="250812" y="263508"/>
                  </a:cubicBezTo>
                  <a:lnTo>
                    <a:pt x="184767" y="263508"/>
                  </a:lnTo>
                  <a:lnTo>
                    <a:pt x="184767" y="342650"/>
                  </a:lnTo>
                  <a:lnTo>
                    <a:pt x="250812" y="342650"/>
                  </a:lnTo>
                  <a:cubicBezTo>
                    <a:pt x="258100" y="342650"/>
                    <a:pt x="264021" y="348562"/>
                    <a:pt x="264021" y="355840"/>
                  </a:cubicBezTo>
                  <a:lnTo>
                    <a:pt x="264021" y="421791"/>
                  </a:lnTo>
                  <a:lnTo>
                    <a:pt x="343124" y="421791"/>
                  </a:lnTo>
                  <a:lnTo>
                    <a:pt x="343124" y="355840"/>
                  </a:lnTo>
                  <a:cubicBezTo>
                    <a:pt x="343124" y="348562"/>
                    <a:pt x="349045" y="342650"/>
                    <a:pt x="356333" y="342650"/>
                  </a:cubicBezTo>
                  <a:lnTo>
                    <a:pt x="422378" y="342650"/>
                  </a:lnTo>
                  <a:lnTo>
                    <a:pt x="422378" y="263508"/>
                  </a:lnTo>
                  <a:lnTo>
                    <a:pt x="356333" y="263508"/>
                  </a:lnTo>
                  <a:cubicBezTo>
                    <a:pt x="349045" y="263508"/>
                    <a:pt x="343124" y="257747"/>
                    <a:pt x="343124" y="250318"/>
                  </a:cubicBezTo>
                  <a:lnTo>
                    <a:pt x="343124" y="184518"/>
                  </a:lnTo>
                  <a:close/>
                  <a:moveTo>
                    <a:pt x="250812" y="158137"/>
                  </a:moveTo>
                  <a:lnTo>
                    <a:pt x="356333" y="158137"/>
                  </a:lnTo>
                  <a:cubicBezTo>
                    <a:pt x="363621" y="158137"/>
                    <a:pt x="369542" y="164050"/>
                    <a:pt x="369542" y="171328"/>
                  </a:cubicBezTo>
                  <a:lnTo>
                    <a:pt x="369542" y="237279"/>
                  </a:lnTo>
                  <a:lnTo>
                    <a:pt x="435587" y="237279"/>
                  </a:lnTo>
                  <a:cubicBezTo>
                    <a:pt x="442875" y="237279"/>
                    <a:pt x="448796" y="243040"/>
                    <a:pt x="448796" y="250318"/>
                  </a:cubicBezTo>
                  <a:lnTo>
                    <a:pt x="448796" y="355840"/>
                  </a:lnTo>
                  <a:cubicBezTo>
                    <a:pt x="448796" y="363117"/>
                    <a:pt x="442875" y="369030"/>
                    <a:pt x="435587" y="369030"/>
                  </a:cubicBezTo>
                  <a:lnTo>
                    <a:pt x="369542" y="369030"/>
                  </a:lnTo>
                  <a:lnTo>
                    <a:pt x="369542" y="434982"/>
                  </a:lnTo>
                  <a:cubicBezTo>
                    <a:pt x="369542" y="442259"/>
                    <a:pt x="363621" y="448020"/>
                    <a:pt x="356333" y="448020"/>
                  </a:cubicBezTo>
                  <a:lnTo>
                    <a:pt x="250812" y="448020"/>
                  </a:lnTo>
                  <a:cubicBezTo>
                    <a:pt x="243525" y="448020"/>
                    <a:pt x="237603" y="442259"/>
                    <a:pt x="237603" y="434982"/>
                  </a:cubicBezTo>
                  <a:lnTo>
                    <a:pt x="237603" y="369030"/>
                  </a:lnTo>
                  <a:lnTo>
                    <a:pt x="171558" y="369030"/>
                  </a:lnTo>
                  <a:cubicBezTo>
                    <a:pt x="164270" y="369030"/>
                    <a:pt x="158349" y="363117"/>
                    <a:pt x="158349" y="355840"/>
                  </a:cubicBezTo>
                  <a:lnTo>
                    <a:pt x="158349" y="250318"/>
                  </a:lnTo>
                  <a:cubicBezTo>
                    <a:pt x="158349" y="243040"/>
                    <a:pt x="164270" y="237279"/>
                    <a:pt x="171558" y="237279"/>
                  </a:cubicBezTo>
                  <a:lnTo>
                    <a:pt x="237603" y="237279"/>
                  </a:lnTo>
                  <a:lnTo>
                    <a:pt x="237603" y="171328"/>
                  </a:lnTo>
                  <a:cubicBezTo>
                    <a:pt x="237603" y="164050"/>
                    <a:pt x="243525" y="158137"/>
                    <a:pt x="250812" y="158137"/>
                  </a:cubicBezTo>
                  <a:close/>
                  <a:moveTo>
                    <a:pt x="26420" y="105361"/>
                  </a:moveTo>
                  <a:lnTo>
                    <a:pt x="26420" y="474354"/>
                  </a:lnTo>
                  <a:lnTo>
                    <a:pt x="580795" y="474354"/>
                  </a:lnTo>
                  <a:lnTo>
                    <a:pt x="580795" y="105361"/>
                  </a:lnTo>
                  <a:close/>
                  <a:moveTo>
                    <a:pt x="244617" y="26378"/>
                  </a:moveTo>
                  <a:cubicBezTo>
                    <a:pt x="214552" y="26378"/>
                    <a:pt x="191928" y="47753"/>
                    <a:pt x="191928" y="76254"/>
                  </a:cubicBezTo>
                  <a:cubicBezTo>
                    <a:pt x="191928" y="77315"/>
                    <a:pt x="191776" y="78225"/>
                    <a:pt x="191624" y="78983"/>
                  </a:cubicBezTo>
                  <a:lnTo>
                    <a:pt x="429560" y="78983"/>
                  </a:lnTo>
                  <a:cubicBezTo>
                    <a:pt x="429560" y="78528"/>
                    <a:pt x="429560" y="78073"/>
                    <a:pt x="429560" y="77619"/>
                  </a:cubicBezTo>
                  <a:cubicBezTo>
                    <a:pt x="429560" y="48815"/>
                    <a:pt x="406329" y="26378"/>
                    <a:pt x="376719" y="26378"/>
                  </a:cubicBezTo>
                  <a:close/>
                  <a:moveTo>
                    <a:pt x="244617" y="0"/>
                  </a:moveTo>
                  <a:lnTo>
                    <a:pt x="376719" y="0"/>
                  </a:lnTo>
                  <a:cubicBezTo>
                    <a:pt x="421057" y="0"/>
                    <a:pt x="455829" y="34110"/>
                    <a:pt x="455829" y="77619"/>
                  </a:cubicBezTo>
                  <a:cubicBezTo>
                    <a:pt x="455829" y="78073"/>
                    <a:pt x="455829" y="78528"/>
                    <a:pt x="455829" y="78983"/>
                  </a:cubicBezTo>
                  <a:lnTo>
                    <a:pt x="594005" y="78983"/>
                  </a:lnTo>
                  <a:cubicBezTo>
                    <a:pt x="601293" y="78983"/>
                    <a:pt x="607215" y="84895"/>
                    <a:pt x="607215" y="92172"/>
                  </a:cubicBezTo>
                  <a:lnTo>
                    <a:pt x="607215" y="487543"/>
                  </a:lnTo>
                  <a:cubicBezTo>
                    <a:pt x="607215" y="494820"/>
                    <a:pt x="601293" y="500732"/>
                    <a:pt x="594005" y="500732"/>
                  </a:cubicBezTo>
                  <a:lnTo>
                    <a:pt x="13210" y="500732"/>
                  </a:lnTo>
                  <a:cubicBezTo>
                    <a:pt x="5922" y="500732"/>
                    <a:pt x="0" y="494820"/>
                    <a:pt x="0" y="487543"/>
                  </a:cubicBezTo>
                  <a:lnTo>
                    <a:pt x="0" y="92172"/>
                  </a:lnTo>
                  <a:cubicBezTo>
                    <a:pt x="0" y="84895"/>
                    <a:pt x="5922" y="78983"/>
                    <a:pt x="13210" y="78983"/>
                  </a:cubicBezTo>
                  <a:lnTo>
                    <a:pt x="165811" y="78983"/>
                  </a:lnTo>
                  <a:cubicBezTo>
                    <a:pt x="165508" y="78225"/>
                    <a:pt x="165508" y="77315"/>
                    <a:pt x="165508" y="76254"/>
                  </a:cubicBezTo>
                  <a:cubicBezTo>
                    <a:pt x="165508" y="33503"/>
                    <a:pt x="200279" y="0"/>
                    <a:pt x="244617" y="0"/>
                  </a:cubicBezTo>
                  <a:close/>
                </a:path>
              </a:pathLst>
            </a:custGeom>
            <a:solidFill>
              <a:schemeClr val="accent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975">
                <a:solidFill>
                  <a:schemeClr val="accent1"/>
                </a:solidFill>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nvGrpSpPr>
          <p:cNvPr id="5" name="组合 4">
            <a:extLst>
              <a:ext uri="{FF2B5EF4-FFF2-40B4-BE49-F238E27FC236}">
                <a16:creationId xmlns="" xmlns:a16="http://schemas.microsoft.com/office/drawing/2014/main" id="{EDD9898E-BEAA-43ED-93E8-9FC0ADD9B241}"/>
              </a:ext>
            </a:extLst>
          </p:cNvPr>
          <p:cNvGrpSpPr/>
          <p:nvPr/>
        </p:nvGrpSpPr>
        <p:grpSpPr>
          <a:xfrm>
            <a:off x="8689331" y="3894742"/>
            <a:ext cx="2526957" cy="1977702"/>
            <a:chOff x="8689331" y="4118201"/>
            <a:chExt cx="2526957" cy="1977702"/>
          </a:xfrm>
        </p:grpSpPr>
        <p:sp>
          <p:nvSpPr>
            <p:cNvPr id="63" name="文本框 62">
              <a:extLst>
                <a:ext uri="{FF2B5EF4-FFF2-40B4-BE49-F238E27FC236}">
                  <a16:creationId xmlns="" xmlns:a16="http://schemas.microsoft.com/office/drawing/2014/main" id="{7326B524-D885-415D-9C53-9E648E2E8DC2}"/>
                </a:ext>
              </a:extLst>
            </p:cNvPr>
            <p:cNvSpPr txBox="1"/>
            <p:nvPr/>
          </p:nvSpPr>
          <p:spPr>
            <a:xfrm>
              <a:off x="8689331" y="4653136"/>
              <a:ext cx="2526957" cy="1258101"/>
            </a:xfrm>
            <a:prstGeom prst="rect">
              <a:avLst/>
            </a:prstGeom>
            <a:noFill/>
          </p:spPr>
          <p:txBody>
            <a:bodyPr wrap="square" lIns="0" tIns="45720" rIns="0" bIns="45720" rtlCol="0">
              <a:spAutoFit/>
            </a:bodyPr>
            <a:lstStyle>
              <a:defPPr>
                <a:defRPr lang="zh-CN"/>
              </a:defPPr>
              <a:lvl1pPr algn="just">
                <a:lnSpc>
                  <a:spcPct val="140000"/>
                </a:lnSpc>
                <a:defRPr sz="1600">
                  <a:solidFill>
                    <a:schemeClr val="tx1">
                      <a:lumMod val="75000"/>
                      <a:lumOff val="25000"/>
                    </a:schemeClr>
                  </a:solidFill>
                  <a:latin typeface="+mn-ea"/>
                  <a:cs typeface="+mn-ea"/>
                </a:defRPr>
              </a:lvl1pPr>
            </a:lstStyle>
            <a:p>
              <a:r>
                <a:rPr lang="zh-CN" altLang="en-US" dirty="0">
                  <a:sym typeface="Arial" panose="020B0604020202020204" pitchFamily="34" charset="0"/>
                </a:rPr>
                <a:t>这里输入正文内容这里输入正文内容这里输入正文内容这里输入正文内容这里输入正文内容</a:t>
              </a:r>
            </a:p>
          </p:txBody>
        </p:sp>
        <p:sp>
          <p:nvSpPr>
            <p:cNvPr id="49" name="Freeform 15">
              <a:extLst>
                <a:ext uri="{FF2B5EF4-FFF2-40B4-BE49-F238E27FC236}">
                  <a16:creationId xmlns="" xmlns:a16="http://schemas.microsoft.com/office/drawing/2014/main" id="{3F7C93C7-1D6F-4F2B-8198-FA06C83B4AB4}"/>
                </a:ext>
              </a:extLst>
            </p:cNvPr>
            <p:cNvSpPr>
              <a:spLocks noEditPoints="1"/>
            </p:cNvSpPr>
            <p:nvPr/>
          </p:nvSpPr>
          <p:spPr>
            <a:xfrm>
              <a:off x="9802285" y="4118201"/>
              <a:ext cx="301049" cy="40078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56205" h="607347">
                  <a:moveTo>
                    <a:pt x="217248" y="292780"/>
                  </a:moveTo>
                  <a:lnTo>
                    <a:pt x="217248" y="357821"/>
                  </a:lnTo>
                  <a:lnTo>
                    <a:pt x="152113" y="357821"/>
                  </a:lnTo>
                  <a:lnTo>
                    <a:pt x="152113" y="379568"/>
                  </a:lnTo>
                  <a:lnTo>
                    <a:pt x="217248" y="379568"/>
                  </a:lnTo>
                  <a:lnTo>
                    <a:pt x="217248" y="444610"/>
                  </a:lnTo>
                  <a:lnTo>
                    <a:pt x="239027" y="444610"/>
                  </a:lnTo>
                  <a:lnTo>
                    <a:pt x="239027" y="379568"/>
                  </a:lnTo>
                  <a:lnTo>
                    <a:pt x="304162" y="379568"/>
                  </a:lnTo>
                  <a:lnTo>
                    <a:pt x="304162" y="357821"/>
                  </a:lnTo>
                  <a:lnTo>
                    <a:pt x="239027" y="357821"/>
                  </a:lnTo>
                  <a:lnTo>
                    <a:pt x="239027" y="292780"/>
                  </a:lnTo>
                  <a:close/>
                  <a:moveTo>
                    <a:pt x="195469" y="271032"/>
                  </a:moveTo>
                  <a:lnTo>
                    <a:pt x="260806" y="271032"/>
                  </a:lnTo>
                  <a:lnTo>
                    <a:pt x="260806" y="336073"/>
                  </a:lnTo>
                  <a:lnTo>
                    <a:pt x="325941" y="336073"/>
                  </a:lnTo>
                  <a:lnTo>
                    <a:pt x="325941" y="401114"/>
                  </a:lnTo>
                  <a:lnTo>
                    <a:pt x="260806" y="401114"/>
                  </a:lnTo>
                  <a:lnTo>
                    <a:pt x="260806" y="466357"/>
                  </a:lnTo>
                  <a:lnTo>
                    <a:pt x="195469" y="466357"/>
                  </a:lnTo>
                  <a:lnTo>
                    <a:pt x="195469" y="401114"/>
                  </a:lnTo>
                  <a:lnTo>
                    <a:pt x="130334" y="401114"/>
                  </a:lnTo>
                  <a:lnTo>
                    <a:pt x="130334" y="336073"/>
                  </a:lnTo>
                  <a:lnTo>
                    <a:pt x="195469" y="336073"/>
                  </a:lnTo>
                  <a:close/>
                  <a:moveTo>
                    <a:pt x="271075" y="137347"/>
                  </a:moveTo>
                  <a:cubicBezTo>
                    <a:pt x="275917" y="133924"/>
                    <a:pt x="282776" y="135333"/>
                    <a:pt x="286003" y="140166"/>
                  </a:cubicBezTo>
                  <a:lnTo>
                    <a:pt x="351162" y="237819"/>
                  </a:lnTo>
                  <a:cubicBezTo>
                    <a:pt x="354591" y="242853"/>
                    <a:pt x="353179" y="249698"/>
                    <a:pt x="348337" y="252920"/>
                  </a:cubicBezTo>
                  <a:cubicBezTo>
                    <a:pt x="346320" y="254128"/>
                    <a:pt x="344303" y="254732"/>
                    <a:pt x="342286" y="254732"/>
                  </a:cubicBezTo>
                  <a:cubicBezTo>
                    <a:pt x="338654" y="254732"/>
                    <a:pt x="335225" y="253121"/>
                    <a:pt x="333208" y="249900"/>
                  </a:cubicBezTo>
                  <a:lnTo>
                    <a:pt x="268049" y="152247"/>
                  </a:lnTo>
                  <a:cubicBezTo>
                    <a:pt x="264620" y="147213"/>
                    <a:pt x="266032" y="140569"/>
                    <a:pt x="271075" y="137347"/>
                  </a:cubicBezTo>
                  <a:close/>
                  <a:moveTo>
                    <a:pt x="228103" y="27588"/>
                  </a:moveTo>
                  <a:cubicBezTo>
                    <a:pt x="188774" y="74709"/>
                    <a:pt x="21580" y="280716"/>
                    <a:pt x="21580" y="381203"/>
                  </a:cubicBezTo>
                  <a:cubicBezTo>
                    <a:pt x="21580" y="493973"/>
                    <a:pt x="114354" y="585599"/>
                    <a:pt x="228103" y="585599"/>
                  </a:cubicBezTo>
                  <a:cubicBezTo>
                    <a:pt x="341851" y="585599"/>
                    <a:pt x="434625" y="493973"/>
                    <a:pt x="434625" y="381203"/>
                  </a:cubicBezTo>
                  <a:cubicBezTo>
                    <a:pt x="434625" y="280716"/>
                    <a:pt x="267431" y="74709"/>
                    <a:pt x="228103" y="27588"/>
                  </a:cubicBezTo>
                  <a:close/>
                  <a:moveTo>
                    <a:pt x="219834" y="3624"/>
                  </a:moveTo>
                  <a:cubicBezTo>
                    <a:pt x="224069" y="-1209"/>
                    <a:pt x="232136" y="-1209"/>
                    <a:pt x="236371" y="3624"/>
                  </a:cubicBezTo>
                  <a:cubicBezTo>
                    <a:pt x="245245" y="13894"/>
                    <a:pt x="456205" y="259773"/>
                    <a:pt x="456205" y="381203"/>
                  </a:cubicBezTo>
                  <a:cubicBezTo>
                    <a:pt x="456205" y="505854"/>
                    <a:pt x="353952" y="607347"/>
                    <a:pt x="228103" y="607347"/>
                  </a:cubicBezTo>
                  <a:cubicBezTo>
                    <a:pt x="102253" y="607347"/>
                    <a:pt x="0" y="505854"/>
                    <a:pt x="0" y="381203"/>
                  </a:cubicBezTo>
                  <a:cubicBezTo>
                    <a:pt x="0" y="259773"/>
                    <a:pt x="210960" y="13894"/>
                    <a:pt x="219834" y="3624"/>
                  </a:cubicBezTo>
                  <a:close/>
                </a:path>
              </a:pathLst>
            </a:custGeom>
            <a:solidFill>
              <a:schemeClr val="accent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975">
                <a:solidFill>
                  <a:schemeClr val="accent1"/>
                </a:solidFill>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nvGrpSpPr>
          <p:cNvPr id="6" name="组合 5">
            <a:extLst>
              <a:ext uri="{FF2B5EF4-FFF2-40B4-BE49-F238E27FC236}">
                <a16:creationId xmlns="" xmlns:a16="http://schemas.microsoft.com/office/drawing/2014/main" id="{F9AA501A-A6FE-4EBC-A32E-A84F09DCB60C}"/>
              </a:ext>
            </a:extLst>
          </p:cNvPr>
          <p:cNvGrpSpPr/>
          <p:nvPr/>
        </p:nvGrpSpPr>
        <p:grpSpPr>
          <a:xfrm>
            <a:off x="8689331" y="1352539"/>
            <a:ext cx="2526957" cy="2030823"/>
            <a:chOff x="8689331" y="1575998"/>
            <a:chExt cx="2526957" cy="2030823"/>
          </a:xfrm>
        </p:grpSpPr>
        <p:sp>
          <p:nvSpPr>
            <p:cNvPr id="57" name="文本框 56">
              <a:extLst>
                <a:ext uri="{FF2B5EF4-FFF2-40B4-BE49-F238E27FC236}">
                  <a16:creationId xmlns="" xmlns:a16="http://schemas.microsoft.com/office/drawing/2014/main" id="{38C181A8-ECA0-4E20-8770-0A12D9983EE0}"/>
                </a:ext>
              </a:extLst>
            </p:cNvPr>
            <p:cNvSpPr txBox="1"/>
            <p:nvPr/>
          </p:nvSpPr>
          <p:spPr>
            <a:xfrm>
              <a:off x="8689331" y="2164054"/>
              <a:ext cx="2526957" cy="1258101"/>
            </a:xfrm>
            <a:prstGeom prst="rect">
              <a:avLst/>
            </a:prstGeom>
            <a:noFill/>
          </p:spPr>
          <p:txBody>
            <a:bodyPr wrap="square" lIns="0" tIns="45720" rIns="0" bIns="45720" rtlCol="0">
              <a:spAutoFit/>
            </a:bodyPr>
            <a:lstStyle>
              <a:defPPr>
                <a:defRPr lang="zh-CN"/>
              </a:defPPr>
              <a:lvl1pPr algn="just">
                <a:lnSpc>
                  <a:spcPct val="140000"/>
                </a:lnSpc>
                <a:defRPr sz="1600">
                  <a:solidFill>
                    <a:schemeClr val="tx1">
                      <a:lumMod val="75000"/>
                      <a:lumOff val="25000"/>
                    </a:schemeClr>
                  </a:solidFill>
                  <a:latin typeface="+mn-ea"/>
                  <a:cs typeface="+mn-ea"/>
                </a:defRPr>
              </a:lvl1pPr>
            </a:lstStyle>
            <a:p>
              <a:r>
                <a:rPr lang="zh-CN" altLang="en-US" dirty="0">
                  <a:sym typeface="Arial" panose="020B0604020202020204" pitchFamily="34" charset="0"/>
                </a:rPr>
                <a:t>这里输入正文内容这里输入正文内容这里输入正文内容这里输入正文内容这里输入正文内容</a:t>
              </a:r>
            </a:p>
          </p:txBody>
        </p:sp>
        <p:sp>
          <p:nvSpPr>
            <p:cNvPr id="104" name="Freeform 16">
              <a:extLst>
                <a:ext uri="{FF2B5EF4-FFF2-40B4-BE49-F238E27FC236}">
                  <a16:creationId xmlns="" xmlns:a16="http://schemas.microsoft.com/office/drawing/2014/main" id="{EA4C7C73-C77B-46EA-B9B2-7E692C9DC90D}"/>
                </a:ext>
              </a:extLst>
            </p:cNvPr>
            <p:cNvSpPr>
              <a:spLocks noEditPoints="1"/>
            </p:cNvSpPr>
            <p:nvPr/>
          </p:nvSpPr>
          <p:spPr>
            <a:xfrm>
              <a:off x="9770368" y="1575998"/>
              <a:ext cx="364882" cy="400788"/>
            </a:xfrm>
            <a:custGeom>
              <a:avLst/>
              <a:gdLst>
                <a:gd name="T0" fmla="*/ 6668 w 9653"/>
                <a:gd name="T1" fmla="*/ 10588 h 10602"/>
                <a:gd name="T2" fmla="*/ 5993 w 9653"/>
                <a:gd name="T3" fmla="*/ 9869 h 10602"/>
                <a:gd name="T4" fmla="*/ 5230 w 9653"/>
                <a:gd name="T5" fmla="*/ 8069 h 10602"/>
                <a:gd name="T6" fmla="*/ 4854 w 9653"/>
                <a:gd name="T7" fmla="*/ 7555 h 10602"/>
                <a:gd name="T8" fmla="*/ 4584 w 9653"/>
                <a:gd name="T9" fmla="*/ 8261 h 10602"/>
                <a:gd name="T10" fmla="*/ 4270 w 9653"/>
                <a:gd name="T11" fmla="*/ 10000 h 10602"/>
                <a:gd name="T12" fmla="*/ 4258 w 9653"/>
                <a:gd name="T13" fmla="*/ 10079 h 10602"/>
                <a:gd name="T14" fmla="*/ 4203 w 9653"/>
                <a:gd name="T15" fmla="*/ 10136 h 10602"/>
                <a:gd name="T16" fmla="*/ 3243 w 9653"/>
                <a:gd name="T17" fmla="*/ 10473 h 10602"/>
                <a:gd name="T18" fmla="*/ 2549 w 9653"/>
                <a:gd name="T19" fmla="*/ 9789 h 10602"/>
                <a:gd name="T20" fmla="*/ 2107 w 9653"/>
                <a:gd name="T21" fmla="*/ 8655 h 10602"/>
                <a:gd name="T22" fmla="*/ 1628 w 9653"/>
                <a:gd name="T23" fmla="*/ 6297 h 10602"/>
                <a:gd name="T24" fmla="*/ 480 w 9653"/>
                <a:gd name="T25" fmla="*/ 5139 h 10602"/>
                <a:gd name="T26" fmla="*/ 0 w 9653"/>
                <a:gd name="T27" fmla="*/ 3397 h 10602"/>
                <a:gd name="T28" fmla="*/ 995 w 9653"/>
                <a:gd name="T29" fmla="*/ 995 h 10602"/>
                <a:gd name="T30" fmla="*/ 3398 w 9653"/>
                <a:gd name="T31" fmla="*/ 0 h 10602"/>
                <a:gd name="T32" fmla="*/ 4827 w 9653"/>
                <a:gd name="T33" fmla="*/ 315 h 10602"/>
                <a:gd name="T34" fmla="*/ 6255 w 9653"/>
                <a:gd name="T35" fmla="*/ 0 h 10602"/>
                <a:gd name="T36" fmla="*/ 8658 w 9653"/>
                <a:gd name="T37" fmla="*/ 995 h 10602"/>
                <a:gd name="T38" fmla="*/ 9653 w 9653"/>
                <a:gd name="T39" fmla="*/ 3397 h 10602"/>
                <a:gd name="T40" fmla="*/ 8491 w 9653"/>
                <a:gd name="T41" fmla="*/ 5955 h 10602"/>
                <a:gd name="T42" fmla="*/ 8009 w 9653"/>
                <a:gd name="T43" fmla="*/ 8119 h 10602"/>
                <a:gd name="T44" fmla="*/ 7491 w 9653"/>
                <a:gd name="T45" fmla="*/ 9704 h 10602"/>
                <a:gd name="T46" fmla="*/ 6708 w 9653"/>
                <a:gd name="T47" fmla="*/ 10587 h 10602"/>
                <a:gd name="T48" fmla="*/ 6668 w 9653"/>
                <a:gd name="T49" fmla="*/ 10588 h 10602"/>
                <a:gd name="T50" fmla="*/ 4848 w 9653"/>
                <a:gd name="T51" fmla="*/ 7048 h 10602"/>
                <a:gd name="T52" fmla="*/ 5609 w 9653"/>
                <a:gd name="T53" fmla="*/ 7721 h 10602"/>
                <a:gd name="T54" fmla="*/ 6463 w 9653"/>
                <a:gd name="T55" fmla="*/ 9696 h 10602"/>
                <a:gd name="T56" fmla="*/ 6674 w 9653"/>
                <a:gd name="T57" fmla="*/ 10083 h 10602"/>
                <a:gd name="T58" fmla="*/ 7066 w 9653"/>
                <a:gd name="T59" fmla="*/ 9429 h 10602"/>
                <a:gd name="T60" fmla="*/ 7545 w 9653"/>
                <a:gd name="T61" fmla="*/ 7925 h 10602"/>
                <a:gd name="T62" fmla="*/ 8019 w 9653"/>
                <a:gd name="T63" fmla="*/ 5776 h 10602"/>
                <a:gd name="T64" fmla="*/ 8035 w 9653"/>
                <a:gd name="T65" fmla="*/ 5686 h 10602"/>
                <a:gd name="T66" fmla="*/ 8105 w 9653"/>
                <a:gd name="T67" fmla="*/ 5628 h 10602"/>
                <a:gd name="T68" fmla="*/ 9155 w 9653"/>
                <a:gd name="T69" fmla="*/ 3395 h 10602"/>
                <a:gd name="T70" fmla="*/ 8306 w 9653"/>
                <a:gd name="T71" fmla="*/ 1346 h 10602"/>
                <a:gd name="T72" fmla="*/ 6258 w 9653"/>
                <a:gd name="T73" fmla="*/ 497 h 10602"/>
                <a:gd name="T74" fmla="*/ 4943 w 9653"/>
                <a:gd name="T75" fmla="*/ 814 h 10602"/>
                <a:gd name="T76" fmla="*/ 4829 w 9653"/>
                <a:gd name="T77" fmla="*/ 871 h 10602"/>
                <a:gd name="T78" fmla="*/ 4715 w 9653"/>
                <a:gd name="T79" fmla="*/ 814 h 10602"/>
                <a:gd name="T80" fmla="*/ 3400 w 9653"/>
                <a:gd name="T81" fmla="*/ 498 h 10602"/>
                <a:gd name="T82" fmla="*/ 1351 w 9653"/>
                <a:gd name="T83" fmla="*/ 1346 h 10602"/>
                <a:gd name="T84" fmla="*/ 503 w 9653"/>
                <a:gd name="T85" fmla="*/ 3395 h 10602"/>
                <a:gd name="T86" fmla="*/ 911 w 9653"/>
                <a:gd name="T87" fmla="*/ 4880 h 10602"/>
                <a:gd name="T88" fmla="*/ 1984 w 9653"/>
                <a:gd name="T89" fmla="*/ 5924 h 10602"/>
                <a:gd name="T90" fmla="*/ 2093 w 9653"/>
                <a:gd name="T91" fmla="*/ 5985 h 10602"/>
                <a:gd name="T92" fmla="*/ 2110 w 9653"/>
                <a:gd name="T93" fmla="*/ 6107 h 10602"/>
                <a:gd name="T94" fmla="*/ 2591 w 9653"/>
                <a:gd name="T95" fmla="*/ 8515 h 10602"/>
                <a:gd name="T96" fmla="*/ 2991 w 9653"/>
                <a:gd name="T97" fmla="*/ 9546 h 10602"/>
                <a:gd name="T98" fmla="*/ 3403 w 9653"/>
                <a:gd name="T99" fmla="*/ 9996 h 10602"/>
                <a:gd name="T100" fmla="*/ 3793 w 9653"/>
                <a:gd name="T101" fmla="*/ 9841 h 10602"/>
                <a:gd name="T102" fmla="*/ 4131 w 9653"/>
                <a:gd name="T103" fmla="*/ 8025 h 10602"/>
                <a:gd name="T104" fmla="*/ 4806 w 9653"/>
                <a:gd name="T105" fmla="*/ 7050 h 10602"/>
                <a:gd name="T106" fmla="*/ 4848 w 9653"/>
                <a:gd name="T107" fmla="*/ 7048 h 10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53" h="10602">
                  <a:moveTo>
                    <a:pt x="6668" y="10588"/>
                  </a:moveTo>
                  <a:cubicBezTo>
                    <a:pt x="6257" y="10588"/>
                    <a:pt x="6059" y="10049"/>
                    <a:pt x="5993" y="9869"/>
                  </a:cubicBezTo>
                  <a:cubicBezTo>
                    <a:pt x="5695" y="9056"/>
                    <a:pt x="5447" y="8468"/>
                    <a:pt x="5230" y="8069"/>
                  </a:cubicBezTo>
                  <a:cubicBezTo>
                    <a:pt x="5019" y="7679"/>
                    <a:pt x="4895" y="7579"/>
                    <a:pt x="4854" y="7555"/>
                  </a:cubicBezTo>
                  <a:cubicBezTo>
                    <a:pt x="4817" y="7591"/>
                    <a:pt x="4712" y="7735"/>
                    <a:pt x="4584" y="8261"/>
                  </a:cubicBezTo>
                  <a:cubicBezTo>
                    <a:pt x="4474" y="8718"/>
                    <a:pt x="4377" y="9319"/>
                    <a:pt x="4270" y="10000"/>
                  </a:cubicBezTo>
                  <a:lnTo>
                    <a:pt x="4258" y="10079"/>
                  </a:lnTo>
                  <a:lnTo>
                    <a:pt x="4203" y="10136"/>
                  </a:lnTo>
                  <a:cubicBezTo>
                    <a:pt x="3985" y="10361"/>
                    <a:pt x="3642" y="10602"/>
                    <a:pt x="3243" y="10473"/>
                  </a:cubicBezTo>
                  <a:cubicBezTo>
                    <a:pt x="2983" y="10388"/>
                    <a:pt x="2757" y="10164"/>
                    <a:pt x="2549" y="9789"/>
                  </a:cubicBezTo>
                  <a:cubicBezTo>
                    <a:pt x="2392" y="9502"/>
                    <a:pt x="2243" y="9121"/>
                    <a:pt x="2107" y="8655"/>
                  </a:cubicBezTo>
                  <a:cubicBezTo>
                    <a:pt x="1877" y="7865"/>
                    <a:pt x="1722" y="6957"/>
                    <a:pt x="1628" y="6297"/>
                  </a:cubicBezTo>
                  <a:cubicBezTo>
                    <a:pt x="1158" y="6010"/>
                    <a:pt x="763" y="5611"/>
                    <a:pt x="480" y="5139"/>
                  </a:cubicBezTo>
                  <a:cubicBezTo>
                    <a:pt x="167" y="4614"/>
                    <a:pt x="0" y="4012"/>
                    <a:pt x="0" y="3397"/>
                  </a:cubicBezTo>
                  <a:cubicBezTo>
                    <a:pt x="0" y="2490"/>
                    <a:pt x="354" y="1636"/>
                    <a:pt x="995" y="995"/>
                  </a:cubicBezTo>
                  <a:cubicBezTo>
                    <a:pt x="1637" y="354"/>
                    <a:pt x="2490" y="0"/>
                    <a:pt x="3398" y="0"/>
                  </a:cubicBezTo>
                  <a:cubicBezTo>
                    <a:pt x="3898" y="0"/>
                    <a:pt x="4378" y="106"/>
                    <a:pt x="4827" y="315"/>
                  </a:cubicBezTo>
                  <a:cubicBezTo>
                    <a:pt x="5277" y="106"/>
                    <a:pt x="5756" y="0"/>
                    <a:pt x="6255" y="0"/>
                  </a:cubicBezTo>
                  <a:cubicBezTo>
                    <a:pt x="7163" y="0"/>
                    <a:pt x="8016" y="354"/>
                    <a:pt x="8658" y="995"/>
                  </a:cubicBezTo>
                  <a:cubicBezTo>
                    <a:pt x="9299" y="1636"/>
                    <a:pt x="9653" y="2490"/>
                    <a:pt x="9653" y="3397"/>
                  </a:cubicBezTo>
                  <a:cubicBezTo>
                    <a:pt x="9653" y="4381"/>
                    <a:pt x="9230" y="5309"/>
                    <a:pt x="8491" y="5955"/>
                  </a:cubicBezTo>
                  <a:cubicBezTo>
                    <a:pt x="8438" y="6242"/>
                    <a:pt x="8257" y="7182"/>
                    <a:pt x="8009" y="8119"/>
                  </a:cubicBezTo>
                  <a:cubicBezTo>
                    <a:pt x="7834" y="8781"/>
                    <a:pt x="7660" y="9315"/>
                    <a:pt x="7491" y="9704"/>
                  </a:cubicBezTo>
                  <a:cubicBezTo>
                    <a:pt x="7238" y="10290"/>
                    <a:pt x="6996" y="10562"/>
                    <a:pt x="6708" y="10587"/>
                  </a:cubicBezTo>
                  <a:cubicBezTo>
                    <a:pt x="6695" y="10586"/>
                    <a:pt x="6681" y="10587"/>
                    <a:pt x="6668" y="10588"/>
                  </a:cubicBezTo>
                  <a:close/>
                  <a:moveTo>
                    <a:pt x="4848" y="7048"/>
                  </a:moveTo>
                  <a:cubicBezTo>
                    <a:pt x="5178" y="7048"/>
                    <a:pt x="5427" y="7405"/>
                    <a:pt x="5609" y="7721"/>
                  </a:cubicBezTo>
                  <a:cubicBezTo>
                    <a:pt x="5850" y="8141"/>
                    <a:pt x="6129" y="8786"/>
                    <a:pt x="6463" y="9696"/>
                  </a:cubicBezTo>
                  <a:cubicBezTo>
                    <a:pt x="6565" y="9976"/>
                    <a:pt x="6645" y="10060"/>
                    <a:pt x="6674" y="10083"/>
                  </a:cubicBezTo>
                  <a:cubicBezTo>
                    <a:pt x="6714" y="10059"/>
                    <a:pt x="6855" y="9941"/>
                    <a:pt x="7066" y="9429"/>
                  </a:cubicBezTo>
                  <a:cubicBezTo>
                    <a:pt x="7220" y="9056"/>
                    <a:pt x="7382" y="8550"/>
                    <a:pt x="7545" y="7925"/>
                  </a:cubicBezTo>
                  <a:cubicBezTo>
                    <a:pt x="7826" y="6850"/>
                    <a:pt x="8016" y="5788"/>
                    <a:pt x="8019" y="5776"/>
                  </a:cubicBezTo>
                  <a:lnTo>
                    <a:pt x="8035" y="5686"/>
                  </a:lnTo>
                  <a:lnTo>
                    <a:pt x="8105" y="5628"/>
                  </a:lnTo>
                  <a:cubicBezTo>
                    <a:pt x="8773" y="5075"/>
                    <a:pt x="9155" y="4261"/>
                    <a:pt x="9155" y="3395"/>
                  </a:cubicBezTo>
                  <a:cubicBezTo>
                    <a:pt x="9155" y="2621"/>
                    <a:pt x="8854" y="1894"/>
                    <a:pt x="8306" y="1346"/>
                  </a:cubicBezTo>
                  <a:cubicBezTo>
                    <a:pt x="7759" y="799"/>
                    <a:pt x="7031" y="497"/>
                    <a:pt x="6258" y="497"/>
                  </a:cubicBezTo>
                  <a:cubicBezTo>
                    <a:pt x="5795" y="497"/>
                    <a:pt x="5353" y="604"/>
                    <a:pt x="4943" y="814"/>
                  </a:cubicBezTo>
                  <a:lnTo>
                    <a:pt x="4829" y="871"/>
                  </a:lnTo>
                  <a:lnTo>
                    <a:pt x="4715" y="814"/>
                  </a:lnTo>
                  <a:cubicBezTo>
                    <a:pt x="4304" y="604"/>
                    <a:pt x="3861" y="498"/>
                    <a:pt x="3400" y="498"/>
                  </a:cubicBezTo>
                  <a:cubicBezTo>
                    <a:pt x="2626" y="498"/>
                    <a:pt x="1899" y="799"/>
                    <a:pt x="1351" y="1346"/>
                  </a:cubicBezTo>
                  <a:cubicBezTo>
                    <a:pt x="804" y="1894"/>
                    <a:pt x="503" y="2621"/>
                    <a:pt x="503" y="3395"/>
                  </a:cubicBezTo>
                  <a:cubicBezTo>
                    <a:pt x="503" y="3919"/>
                    <a:pt x="644" y="4433"/>
                    <a:pt x="911" y="4880"/>
                  </a:cubicBezTo>
                  <a:cubicBezTo>
                    <a:pt x="1171" y="5315"/>
                    <a:pt x="1543" y="5675"/>
                    <a:pt x="1984" y="5924"/>
                  </a:cubicBezTo>
                  <a:lnTo>
                    <a:pt x="2093" y="5985"/>
                  </a:lnTo>
                  <a:lnTo>
                    <a:pt x="2110" y="6107"/>
                  </a:lnTo>
                  <a:cubicBezTo>
                    <a:pt x="2200" y="6757"/>
                    <a:pt x="2355" y="7704"/>
                    <a:pt x="2591" y="8515"/>
                  </a:cubicBezTo>
                  <a:cubicBezTo>
                    <a:pt x="2716" y="8946"/>
                    <a:pt x="2851" y="9293"/>
                    <a:pt x="2991" y="9546"/>
                  </a:cubicBezTo>
                  <a:cubicBezTo>
                    <a:pt x="3168" y="9865"/>
                    <a:pt x="3313" y="9968"/>
                    <a:pt x="3403" y="9996"/>
                  </a:cubicBezTo>
                  <a:cubicBezTo>
                    <a:pt x="3511" y="10032"/>
                    <a:pt x="3643" y="9980"/>
                    <a:pt x="3793" y="9841"/>
                  </a:cubicBezTo>
                  <a:cubicBezTo>
                    <a:pt x="3905" y="9124"/>
                    <a:pt x="4009" y="8494"/>
                    <a:pt x="4131" y="8025"/>
                  </a:cubicBezTo>
                  <a:cubicBezTo>
                    <a:pt x="4253" y="7564"/>
                    <a:pt x="4426" y="7087"/>
                    <a:pt x="4806" y="7050"/>
                  </a:cubicBezTo>
                  <a:cubicBezTo>
                    <a:pt x="4818" y="7049"/>
                    <a:pt x="4833" y="7047"/>
                    <a:pt x="4848" y="7048"/>
                  </a:cubicBezTo>
                  <a:close/>
                </a:path>
              </a:pathLst>
            </a:custGeom>
            <a:solidFill>
              <a:schemeClr val="accent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975">
                <a:solidFill>
                  <a:schemeClr val="accent1"/>
                </a:solidFill>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nvGrpSpPr>
          <p:cNvPr id="7" name="组合 6">
            <a:extLst>
              <a:ext uri="{FF2B5EF4-FFF2-40B4-BE49-F238E27FC236}">
                <a16:creationId xmlns="" xmlns:a16="http://schemas.microsoft.com/office/drawing/2014/main" id="{5098F5DD-1042-43F0-BD20-99C47D49BB17}"/>
              </a:ext>
            </a:extLst>
          </p:cNvPr>
          <p:cNvGrpSpPr/>
          <p:nvPr/>
        </p:nvGrpSpPr>
        <p:grpSpPr>
          <a:xfrm>
            <a:off x="982663" y="3895710"/>
            <a:ext cx="2526957" cy="1976734"/>
            <a:chOff x="982663" y="4119169"/>
            <a:chExt cx="2526957" cy="1976734"/>
          </a:xfrm>
        </p:grpSpPr>
        <p:sp>
          <p:nvSpPr>
            <p:cNvPr id="59" name="文本框 58">
              <a:extLst>
                <a:ext uri="{FF2B5EF4-FFF2-40B4-BE49-F238E27FC236}">
                  <a16:creationId xmlns="" xmlns:a16="http://schemas.microsoft.com/office/drawing/2014/main" id="{3A66B2F5-4E6D-4931-9AD2-B4E60AC11849}"/>
                </a:ext>
              </a:extLst>
            </p:cNvPr>
            <p:cNvSpPr txBox="1"/>
            <p:nvPr/>
          </p:nvSpPr>
          <p:spPr>
            <a:xfrm>
              <a:off x="982663" y="4653136"/>
              <a:ext cx="2526957" cy="1258101"/>
            </a:xfrm>
            <a:prstGeom prst="rect">
              <a:avLst/>
            </a:prstGeom>
            <a:noFill/>
          </p:spPr>
          <p:txBody>
            <a:bodyPr wrap="square" lIns="0" tIns="45720" rIns="0" bIns="45720" rtlCol="0">
              <a:spAutoFit/>
            </a:bodyPr>
            <a:lstStyle>
              <a:defPPr>
                <a:defRPr lang="zh-CN"/>
              </a:defPPr>
              <a:lvl1pPr algn="just">
                <a:lnSpc>
                  <a:spcPct val="140000"/>
                </a:lnSpc>
                <a:defRPr sz="1600">
                  <a:solidFill>
                    <a:schemeClr val="tx1">
                      <a:lumMod val="75000"/>
                      <a:lumOff val="25000"/>
                    </a:schemeClr>
                  </a:solidFill>
                  <a:latin typeface="+mn-ea"/>
                  <a:cs typeface="+mn-ea"/>
                </a:defRPr>
              </a:lvl1pPr>
            </a:lstStyle>
            <a:p>
              <a:r>
                <a:rPr lang="zh-CN" altLang="en-US" dirty="0">
                  <a:sym typeface="Arial" panose="020B0604020202020204" pitchFamily="34" charset="0"/>
                </a:rPr>
                <a:t>这里输入正文内容这里输入正文内容这里输入正文内容这里输入正文内容这里输入正文内容</a:t>
              </a:r>
            </a:p>
          </p:txBody>
        </p:sp>
        <p:sp>
          <p:nvSpPr>
            <p:cNvPr id="102" name="Freeform 33">
              <a:extLst>
                <a:ext uri="{FF2B5EF4-FFF2-40B4-BE49-F238E27FC236}">
                  <a16:creationId xmlns="" xmlns:a16="http://schemas.microsoft.com/office/drawing/2014/main" id="{64DB42EE-4BAB-42BE-A4E4-55E4255385A6}"/>
                </a:ext>
              </a:extLst>
            </p:cNvPr>
            <p:cNvSpPr>
              <a:spLocks noEditPoints="1"/>
            </p:cNvSpPr>
            <p:nvPr/>
          </p:nvSpPr>
          <p:spPr>
            <a:xfrm>
              <a:off x="2050841" y="4119169"/>
              <a:ext cx="390600" cy="398852"/>
            </a:xfrm>
            <a:custGeom>
              <a:avLst/>
              <a:gdLst>
                <a:gd name="T0" fmla="*/ 1400 w 1503"/>
                <a:gd name="T1" fmla="*/ 1243 h 1537"/>
                <a:gd name="T2" fmla="*/ 1402 w 1503"/>
                <a:gd name="T3" fmla="*/ 1234 h 1537"/>
                <a:gd name="T4" fmla="*/ 1402 w 1503"/>
                <a:gd name="T5" fmla="*/ 1025 h 1537"/>
                <a:gd name="T6" fmla="*/ 1116 w 1503"/>
                <a:gd name="T7" fmla="*/ 720 h 1537"/>
                <a:gd name="T8" fmla="*/ 830 w 1503"/>
                <a:gd name="T9" fmla="*/ 1025 h 1537"/>
                <a:gd name="T10" fmla="*/ 830 w 1503"/>
                <a:gd name="T11" fmla="*/ 1208 h 1537"/>
                <a:gd name="T12" fmla="*/ 625 w 1503"/>
                <a:gd name="T13" fmla="*/ 1432 h 1537"/>
                <a:gd name="T14" fmla="*/ 420 w 1503"/>
                <a:gd name="T15" fmla="*/ 1208 h 1537"/>
                <a:gd name="T16" fmla="*/ 420 w 1503"/>
                <a:gd name="T17" fmla="*/ 784 h 1537"/>
                <a:gd name="T18" fmla="*/ 780 w 1503"/>
                <a:gd name="T19" fmla="*/ 397 h 1537"/>
                <a:gd name="T20" fmla="*/ 780 w 1503"/>
                <a:gd name="T21" fmla="*/ 40 h 1537"/>
                <a:gd name="T22" fmla="*/ 740 w 1503"/>
                <a:gd name="T23" fmla="*/ 0 h 1537"/>
                <a:gd name="T24" fmla="*/ 612 w 1503"/>
                <a:gd name="T25" fmla="*/ 0 h 1537"/>
                <a:gd name="T26" fmla="*/ 571 w 1503"/>
                <a:gd name="T27" fmla="*/ 40 h 1537"/>
                <a:gd name="T28" fmla="*/ 612 w 1503"/>
                <a:gd name="T29" fmla="*/ 81 h 1537"/>
                <a:gd name="T30" fmla="*/ 699 w 1503"/>
                <a:gd name="T31" fmla="*/ 81 h 1537"/>
                <a:gd name="T32" fmla="*/ 699 w 1503"/>
                <a:gd name="T33" fmla="*/ 397 h 1537"/>
                <a:gd name="T34" fmla="*/ 390 w 1503"/>
                <a:gd name="T35" fmla="*/ 706 h 1537"/>
                <a:gd name="T36" fmla="*/ 80 w 1503"/>
                <a:gd name="T37" fmla="*/ 397 h 1537"/>
                <a:gd name="T38" fmla="*/ 80 w 1503"/>
                <a:gd name="T39" fmla="*/ 81 h 1537"/>
                <a:gd name="T40" fmla="*/ 175 w 1503"/>
                <a:gd name="T41" fmla="*/ 81 h 1537"/>
                <a:gd name="T42" fmla="*/ 215 w 1503"/>
                <a:gd name="T43" fmla="*/ 40 h 1537"/>
                <a:gd name="T44" fmla="*/ 175 w 1503"/>
                <a:gd name="T45" fmla="*/ 0 h 1537"/>
                <a:gd name="T46" fmla="*/ 40 w 1503"/>
                <a:gd name="T47" fmla="*/ 0 h 1537"/>
                <a:gd name="T48" fmla="*/ 0 w 1503"/>
                <a:gd name="T49" fmla="*/ 40 h 1537"/>
                <a:gd name="T50" fmla="*/ 0 w 1503"/>
                <a:gd name="T51" fmla="*/ 397 h 1537"/>
                <a:gd name="T52" fmla="*/ 340 w 1503"/>
                <a:gd name="T53" fmla="*/ 782 h 1537"/>
                <a:gd name="T54" fmla="*/ 340 w 1503"/>
                <a:gd name="T55" fmla="*/ 1208 h 1537"/>
                <a:gd name="T56" fmla="*/ 625 w 1503"/>
                <a:gd name="T57" fmla="*/ 1513 h 1537"/>
                <a:gd name="T58" fmla="*/ 911 w 1503"/>
                <a:gd name="T59" fmla="*/ 1208 h 1537"/>
                <a:gd name="T60" fmla="*/ 911 w 1503"/>
                <a:gd name="T61" fmla="*/ 1025 h 1537"/>
                <a:gd name="T62" fmla="*/ 1116 w 1503"/>
                <a:gd name="T63" fmla="*/ 801 h 1537"/>
                <a:gd name="T64" fmla="*/ 1321 w 1503"/>
                <a:gd name="T65" fmla="*/ 1025 h 1537"/>
                <a:gd name="T66" fmla="*/ 1321 w 1503"/>
                <a:gd name="T67" fmla="*/ 1234 h 1537"/>
                <a:gd name="T68" fmla="*/ 1322 w 1503"/>
                <a:gd name="T69" fmla="*/ 1237 h 1537"/>
                <a:gd name="T70" fmla="*/ 1200 w 1503"/>
                <a:gd name="T71" fmla="*/ 1385 h 1537"/>
                <a:gd name="T72" fmla="*/ 1352 w 1503"/>
                <a:gd name="T73" fmla="*/ 1537 h 1537"/>
                <a:gd name="T74" fmla="*/ 1503 w 1503"/>
                <a:gd name="T75" fmla="*/ 1385 h 1537"/>
                <a:gd name="T76" fmla="*/ 1400 w 1503"/>
                <a:gd name="T77" fmla="*/ 1243 h 1537"/>
                <a:gd name="T78" fmla="*/ 1352 w 1503"/>
                <a:gd name="T79" fmla="*/ 1456 h 1537"/>
                <a:gd name="T80" fmla="*/ 1281 w 1503"/>
                <a:gd name="T81" fmla="*/ 1385 h 1537"/>
                <a:gd name="T82" fmla="*/ 1352 w 1503"/>
                <a:gd name="T83" fmla="*/ 1315 h 1537"/>
                <a:gd name="T84" fmla="*/ 1422 w 1503"/>
                <a:gd name="T85" fmla="*/ 1385 h 1537"/>
                <a:gd name="T86" fmla="*/ 1352 w 1503"/>
                <a:gd name="T87" fmla="*/ 1456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03" h="1537">
                  <a:moveTo>
                    <a:pt x="1400" y="1243"/>
                  </a:moveTo>
                  <a:cubicBezTo>
                    <a:pt x="1401" y="1240"/>
                    <a:pt x="1402" y="1237"/>
                    <a:pt x="1402" y="1234"/>
                  </a:cubicBezTo>
                  <a:lnTo>
                    <a:pt x="1402" y="1025"/>
                  </a:lnTo>
                  <a:cubicBezTo>
                    <a:pt x="1402" y="857"/>
                    <a:pt x="1274" y="720"/>
                    <a:pt x="1116" y="720"/>
                  </a:cubicBezTo>
                  <a:cubicBezTo>
                    <a:pt x="958" y="720"/>
                    <a:pt x="830" y="857"/>
                    <a:pt x="830" y="1025"/>
                  </a:cubicBezTo>
                  <a:lnTo>
                    <a:pt x="830" y="1208"/>
                  </a:lnTo>
                  <a:cubicBezTo>
                    <a:pt x="830" y="1332"/>
                    <a:pt x="738" y="1432"/>
                    <a:pt x="625" y="1432"/>
                  </a:cubicBezTo>
                  <a:cubicBezTo>
                    <a:pt x="512" y="1432"/>
                    <a:pt x="420" y="1332"/>
                    <a:pt x="420" y="1208"/>
                  </a:cubicBezTo>
                  <a:lnTo>
                    <a:pt x="420" y="784"/>
                  </a:lnTo>
                  <a:cubicBezTo>
                    <a:pt x="621" y="768"/>
                    <a:pt x="780" y="601"/>
                    <a:pt x="780" y="397"/>
                  </a:cubicBezTo>
                  <a:lnTo>
                    <a:pt x="780" y="40"/>
                  </a:lnTo>
                  <a:cubicBezTo>
                    <a:pt x="780" y="18"/>
                    <a:pt x="762" y="0"/>
                    <a:pt x="740" y="0"/>
                  </a:cubicBezTo>
                  <a:lnTo>
                    <a:pt x="612" y="0"/>
                  </a:lnTo>
                  <a:cubicBezTo>
                    <a:pt x="589" y="0"/>
                    <a:pt x="571" y="18"/>
                    <a:pt x="571" y="40"/>
                  </a:cubicBezTo>
                  <a:cubicBezTo>
                    <a:pt x="571" y="63"/>
                    <a:pt x="589" y="81"/>
                    <a:pt x="612" y="81"/>
                  </a:cubicBezTo>
                  <a:lnTo>
                    <a:pt x="699" y="81"/>
                  </a:lnTo>
                  <a:lnTo>
                    <a:pt x="699" y="397"/>
                  </a:lnTo>
                  <a:cubicBezTo>
                    <a:pt x="699" y="567"/>
                    <a:pt x="560" y="706"/>
                    <a:pt x="390" y="706"/>
                  </a:cubicBezTo>
                  <a:cubicBezTo>
                    <a:pt x="219" y="706"/>
                    <a:pt x="80" y="567"/>
                    <a:pt x="80" y="397"/>
                  </a:cubicBezTo>
                  <a:lnTo>
                    <a:pt x="80" y="81"/>
                  </a:lnTo>
                  <a:lnTo>
                    <a:pt x="175" y="81"/>
                  </a:lnTo>
                  <a:cubicBezTo>
                    <a:pt x="197" y="81"/>
                    <a:pt x="215" y="63"/>
                    <a:pt x="215" y="40"/>
                  </a:cubicBezTo>
                  <a:cubicBezTo>
                    <a:pt x="215" y="18"/>
                    <a:pt x="197" y="0"/>
                    <a:pt x="175" y="0"/>
                  </a:cubicBezTo>
                  <a:lnTo>
                    <a:pt x="40" y="0"/>
                  </a:lnTo>
                  <a:cubicBezTo>
                    <a:pt x="18" y="0"/>
                    <a:pt x="0" y="18"/>
                    <a:pt x="0" y="40"/>
                  </a:cubicBezTo>
                  <a:lnTo>
                    <a:pt x="0" y="397"/>
                  </a:lnTo>
                  <a:cubicBezTo>
                    <a:pt x="0" y="595"/>
                    <a:pt x="148" y="757"/>
                    <a:pt x="340" y="782"/>
                  </a:cubicBezTo>
                  <a:lnTo>
                    <a:pt x="340" y="1208"/>
                  </a:lnTo>
                  <a:cubicBezTo>
                    <a:pt x="340" y="1376"/>
                    <a:pt x="468" y="1513"/>
                    <a:pt x="625" y="1513"/>
                  </a:cubicBezTo>
                  <a:cubicBezTo>
                    <a:pt x="783" y="1513"/>
                    <a:pt x="911" y="1376"/>
                    <a:pt x="911" y="1208"/>
                  </a:cubicBezTo>
                  <a:lnTo>
                    <a:pt x="911" y="1025"/>
                  </a:lnTo>
                  <a:cubicBezTo>
                    <a:pt x="911" y="901"/>
                    <a:pt x="1003" y="801"/>
                    <a:pt x="1116" y="801"/>
                  </a:cubicBezTo>
                  <a:cubicBezTo>
                    <a:pt x="1229" y="801"/>
                    <a:pt x="1321" y="901"/>
                    <a:pt x="1321" y="1025"/>
                  </a:cubicBezTo>
                  <a:lnTo>
                    <a:pt x="1321" y="1234"/>
                  </a:lnTo>
                  <a:cubicBezTo>
                    <a:pt x="1321" y="1235"/>
                    <a:pt x="1322" y="1236"/>
                    <a:pt x="1322" y="1237"/>
                  </a:cubicBezTo>
                  <a:cubicBezTo>
                    <a:pt x="1253" y="1251"/>
                    <a:pt x="1200" y="1312"/>
                    <a:pt x="1200" y="1385"/>
                  </a:cubicBezTo>
                  <a:cubicBezTo>
                    <a:pt x="1200" y="1469"/>
                    <a:pt x="1268" y="1537"/>
                    <a:pt x="1352" y="1537"/>
                  </a:cubicBezTo>
                  <a:cubicBezTo>
                    <a:pt x="1435" y="1537"/>
                    <a:pt x="1503" y="1469"/>
                    <a:pt x="1503" y="1385"/>
                  </a:cubicBezTo>
                  <a:cubicBezTo>
                    <a:pt x="1503" y="1319"/>
                    <a:pt x="1460" y="1263"/>
                    <a:pt x="1400" y="1243"/>
                  </a:cubicBezTo>
                  <a:close/>
                  <a:moveTo>
                    <a:pt x="1352" y="1456"/>
                  </a:moveTo>
                  <a:cubicBezTo>
                    <a:pt x="1313" y="1456"/>
                    <a:pt x="1281" y="1424"/>
                    <a:pt x="1281" y="1385"/>
                  </a:cubicBezTo>
                  <a:cubicBezTo>
                    <a:pt x="1281" y="1347"/>
                    <a:pt x="1313" y="1315"/>
                    <a:pt x="1352" y="1315"/>
                  </a:cubicBezTo>
                  <a:cubicBezTo>
                    <a:pt x="1390" y="1315"/>
                    <a:pt x="1422" y="1347"/>
                    <a:pt x="1422" y="1385"/>
                  </a:cubicBezTo>
                  <a:cubicBezTo>
                    <a:pt x="1422" y="1424"/>
                    <a:pt x="1390" y="1456"/>
                    <a:pt x="1352" y="1456"/>
                  </a:cubicBezTo>
                  <a:close/>
                </a:path>
              </a:pathLst>
            </a:custGeom>
            <a:solidFill>
              <a:schemeClr val="accent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975">
                <a:solidFill>
                  <a:schemeClr val="accent1"/>
                </a:solidFill>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nvGrpSpPr>
          <p:cNvPr id="4" name="组合 3">
            <a:extLst>
              <a:ext uri="{FF2B5EF4-FFF2-40B4-BE49-F238E27FC236}">
                <a16:creationId xmlns="" xmlns:a16="http://schemas.microsoft.com/office/drawing/2014/main" id="{4E0F96BD-30C3-4B36-A033-97B293A515DE}"/>
              </a:ext>
            </a:extLst>
          </p:cNvPr>
          <p:cNvGrpSpPr/>
          <p:nvPr/>
        </p:nvGrpSpPr>
        <p:grpSpPr>
          <a:xfrm>
            <a:off x="4835997" y="3887371"/>
            <a:ext cx="2526957" cy="1985073"/>
            <a:chOff x="4835997" y="4110830"/>
            <a:chExt cx="2526957" cy="1985073"/>
          </a:xfrm>
        </p:grpSpPr>
        <p:sp>
          <p:nvSpPr>
            <p:cNvPr id="61" name="文本框 60">
              <a:extLst>
                <a:ext uri="{FF2B5EF4-FFF2-40B4-BE49-F238E27FC236}">
                  <a16:creationId xmlns="" xmlns:a16="http://schemas.microsoft.com/office/drawing/2014/main" id="{EBDDD56E-0C20-4839-99D4-1EB52A713267}"/>
                </a:ext>
              </a:extLst>
            </p:cNvPr>
            <p:cNvSpPr txBox="1"/>
            <p:nvPr/>
          </p:nvSpPr>
          <p:spPr>
            <a:xfrm>
              <a:off x="4835997" y="4653136"/>
              <a:ext cx="2526957" cy="1258101"/>
            </a:xfrm>
            <a:prstGeom prst="rect">
              <a:avLst/>
            </a:prstGeom>
            <a:noFill/>
          </p:spPr>
          <p:txBody>
            <a:bodyPr wrap="square" lIns="0" tIns="45720" rIns="0" bIns="45720" rtlCol="0">
              <a:spAutoFit/>
            </a:bodyPr>
            <a:lstStyle>
              <a:defPPr>
                <a:defRPr lang="zh-CN"/>
              </a:defPPr>
              <a:lvl1pPr algn="just">
                <a:lnSpc>
                  <a:spcPct val="140000"/>
                </a:lnSpc>
                <a:defRPr sz="1600">
                  <a:solidFill>
                    <a:schemeClr val="tx1">
                      <a:lumMod val="75000"/>
                      <a:lumOff val="25000"/>
                    </a:schemeClr>
                  </a:solidFill>
                  <a:latin typeface="+mn-ea"/>
                  <a:cs typeface="+mn-ea"/>
                </a:defRPr>
              </a:lvl1pPr>
            </a:lstStyle>
            <a:p>
              <a:r>
                <a:rPr lang="zh-CN" altLang="en-US" dirty="0">
                  <a:sym typeface="Arial" panose="020B0604020202020204" pitchFamily="34" charset="0"/>
                </a:rPr>
                <a:t>这里输入正文内容这里输入正文内容这里输入正文内容这里输入正文内容这里输入正文内容</a:t>
              </a:r>
            </a:p>
          </p:txBody>
        </p:sp>
        <p:sp>
          <p:nvSpPr>
            <p:cNvPr id="47" name="Freeform 36">
              <a:extLst>
                <a:ext uri="{FF2B5EF4-FFF2-40B4-BE49-F238E27FC236}">
                  <a16:creationId xmlns="" xmlns:a16="http://schemas.microsoft.com/office/drawing/2014/main" id="{792DD9CC-0FC5-4F7F-8106-E793612CF0C1}"/>
                </a:ext>
              </a:extLst>
            </p:cNvPr>
            <p:cNvSpPr/>
            <p:nvPr/>
          </p:nvSpPr>
          <p:spPr>
            <a:xfrm>
              <a:off x="5903280" y="4110830"/>
              <a:ext cx="392390" cy="415530"/>
            </a:xfrm>
            <a:custGeom>
              <a:avLst/>
              <a:gdLst>
                <a:gd name="T0" fmla="*/ 8000 w 10880"/>
                <a:gd name="T1" fmla="*/ 5120 h 11520"/>
                <a:gd name="T2" fmla="*/ 8000 w 10880"/>
                <a:gd name="T3" fmla="*/ 4480 h 11520"/>
                <a:gd name="T4" fmla="*/ 1920 w 10880"/>
                <a:gd name="T5" fmla="*/ 4800 h 11520"/>
                <a:gd name="T6" fmla="*/ 2272 w 10880"/>
                <a:gd name="T7" fmla="*/ 7040 h 11520"/>
                <a:gd name="T8" fmla="*/ 4448 w 10880"/>
                <a:gd name="T9" fmla="*/ 6720 h 11520"/>
                <a:gd name="T10" fmla="*/ 2272 w 10880"/>
                <a:gd name="T11" fmla="*/ 6400 h 11520"/>
                <a:gd name="T12" fmla="*/ 2272 w 10880"/>
                <a:gd name="T13" fmla="*/ 7040 h 11520"/>
                <a:gd name="T14" fmla="*/ 4096 w 10880"/>
                <a:gd name="T15" fmla="*/ 8960 h 11520"/>
                <a:gd name="T16" fmla="*/ 4096 w 10880"/>
                <a:gd name="T17" fmla="*/ 8320 h 11520"/>
                <a:gd name="T18" fmla="*/ 1920 w 10880"/>
                <a:gd name="T19" fmla="*/ 8640 h 11520"/>
                <a:gd name="T20" fmla="*/ 2240 w 10880"/>
                <a:gd name="T21" fmla="*/ 3200 h 11520"/>
                <a:gd name="T22" fmla="*/ 8320 w 10880"/>
                <a:gd name="T23" fmla="*/ 2880 h 11520"/>
                <a:gd name="T24" fmla="*/ 2240 w 10880"/>
                <a:gd name="T25" fmla="*/ 2560 h 11520"/>
                <a:gd name="T26" fmla="*/ 2240 w 10880"/>
                <a:gd name="T27" fmla="*/ 3200 h 11520"/>
                <a:gd name="T28" fmla="*/ 320 w 10880"/>
                <a:gd name="T29" fmla="*/ 0 h 11520"/>
                <a:gd name="T30" fmla="*/ 0 w 10880"/>
                <a:gd name="T31" fmla="*/ 11200 h 11520"/>
                <a:gd name="T32" fmla="*/ 5120 w 10880"/>
                <a:gd name="T33" fmla="*/ 11520 h 11520"/>
                <a:gd name="T34" fmla="*/ 5120 w 10880"/>
                <a:gd name="T35" fmla="*/ 10880 h 11520"/>
                <a:gd name="T36" fmla="*/ 640 w 10880"/>
                <a:gd name="T37" fmla="*/ 640 h 11520"/>
                <a:gd name="T38" fmla="*/ 9600 w 10880"/>
                <a:gd name="T39" fmla="*/ 5440 h 11520"/>
                <a:gd name="T40" fmla="*/ 10240 w 10880"/>
                <a:gd name="T41" fmla="*/ 5440 h 11520"/>
                <a:gd name="T42" fmla="*/ 9920 w 10880"/>
                <a:gd name="T43" fmla="*/ 0 h 11520"/>
                <a:gd name="T44" fmla="*/ 10240 w 10880"/>
                <a:gd name="T45" fmla="*/ 8960 h 11520"/>
                <a:gd name="T46" fmla="*/ 6400 w 10880"/>
                <a:gd name="T47" fmla="*/ 8960 h 11520"/>
                <a:gd name="T48" fmla="*/ 8320 w 10880"/>
                <a:gd name="T49" fmla="*/ 6400 h 11520"/>
                <a:gd name="T50" fmla="*/ 8320 w 10880"/>
                <a:gd name="T51" fmla="*/ 11520 h 11520"/>
                <a:gd name="T52" fmla="*/ 8320 w 10880"/>
                <a:gd name="T53" fmla="*/ 6400 h 11520"/>
                <a:gd name="T54" fmla="*/ 8704 w 10880"/>
                <a:gd name="T55" fmla="*/ 8352 h 11520"/>
                <a:gd name="T56" fmla="*/ 9376 w 10880"/>
                <a:gd name="T57" fmla="*/ 8480 h 11520"/>
                <a:gd name="T58" fmla="*/ 8992 w 10880"/>
                <a:gd name="T59" fmla="*/ 9088 h 11520"/>
                <a:gd name="T60" fmla="*/ 9088 w 10880"/>
                <a:gd name="T61" fmla="*/ 9792 h 11520"/>
                <a:gd name="T62" fmla="*/ 8384 w 10880"/>
                <a:gd name="T63" fmla="*/ 9632 h 11520"/>
                <a:gd name="T64" fmla="*/ 7744 w 10880"/>
                <a:gd name="T65" fmla="*/ 9920 h 11520"/>
                <a:gd name="T66" fmla="*/ 7680 w 10880"/>
                <a:gd name="T67" fmla="*/ 9216 h 11520"/>
                <a:gd name="T68" fmla="*/ 7200 w 10880"/>
                <a:gd name="T69" fmla="*/ 8704 h 11520"/>
                <a:gd name="T70" fmla="*/ 7840 w 10880"/>
                <a:gd name="T71" fmla="*/ 8416 h 11520"/>
                <a:gd name="T72" fmla="*/ 8192 w 10880"/>
                <a:gd name="T73" fmla="*/ 7808 h 1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880" h="11520">
                  <a:moveTo>
                    <a:pt x="2240" y="5120"/>
                  </a:moveTo>
                  <a:lnTo>
                    <a:pt x="8000" y="5120"/>
                  </a:lnTo>
                  <a:cubicBezTo>
                    <a:pt x="8160" y="5120"/>
                    <a:pt x="8320" y="4960"/>
                    <a:pt x="8320" y="4800"/>
                  </a:cubicBezTo>
                  <a:cubicBezTo>
                    <a:pt x="8320" y="4640"/>
                    <a:pt x="8160" y="4480"/>
                    <a:pt x="8000" y="4480"/>
                  </a:cubicBezTo>
                  <a:lnTo>
                    <a:pt x="2240" y="4480"/>
                  </a:lnTo>
                  <a:cubicBezTo>
                    <a:pt x="2080" y="4480"/>
                    <a:pt x="1920" y="4640"/>
                    <a:pt x="1920" y="4800"/>
                  </a:cubicBezTo>
                  <a:cubicBezTo>
                    <a:pt x="1920" y="4960"/>
                    <a:pt x="2080" y="5120"/>
                    <a:pt x="2240" y="5120"/>
                  </a:cubicBezTo>
                  <a:close/>
                  <a:moveTo>
                    <a:pt x="2272" y="7040"/>
                  </a:moveTo>
                  <a:lnTo>
                    <a:pt x="4096" y="7040"/>
                  </a:lnTo>
                  <a:cubicBezTo>
                    <a:pt x="4288" y="7040"/>
                    <a:pt x="4448" y="6880"/>
                    <a:pt x="4448" y="6720"/>
                  </a:cubicBezTo>
                  <a:cubicBezTo>
                    <a:pt x="4448" y="6528"/>
                    <a:pt x="4288" y="6400"/>
                    <a:pt x="4096" y="6400"/>
                  </a:cubicBezTo>
                  <a:lnTo>
                    <a:pt x="2272" y="6400"/>
                  </a:lnTo>
                  <a:cubicBezTo>
                    <a:pt x="2080" y="6400"/>
                    <a:pt x="1920" y="6528"/>
                    <a:pt x="1920" y="6720"/>
                  </a:cubicBezTo>
                  <a:cubicBezTo>
                    <a:pt x="1920" y="6880"/>
                    <a:pt x="2080" y="7040"/>
                    <a:pt x="2272" y="7040"/>
                  </a:cubicBezTo>
                  <a:close/>
                  <a:moveTo>
                    <a:pt x="2272" y="8960"/>
                  </a:moveTo>
                  <a:lnTo>
                    <a:pt x="4096" y="8960"/>
                  </a:lnTo>
                  <a:cubicBezTo>
                    <a:pt x="4288" y="8960"/>
                    <a:pt x="4448" y="8800"/>
                    <a:pt x="4448" y="8640"/>
                  </a:cubicBezTo>
                  <a:cubicBezTo>
                    <a:pt x="4448" y="8448"/>
                    <a:pt x="4288" y="8320"/>
                    <a:pt x="4096" y="8320"/>
                  </a:cubicBezTo>
                  <a:lnTo>
                    <a:pt x="2272" y="8320"/>
                  </a:lnTo>
                  <a:cubicBezTo>
                    <a:pt x="2080" y="8320"/>
                    <a:pt x="1920" y="8448"/>
                    <a:pt x="1920" y="8640"/>
                  </a:cubicBezTo>
                  <a:cubicBezTo>
                    <a:pt x="1920" y="8800"/>
                    <a:pt x="2080" y="8960"/>
                    <a:pt x="2272" y="8960"/>
                  </a:cubicBezTo>
                  <a:close/>
                  <a:moveTo>
                    <a:pt x="2240" y="3200"/>
                  </a:moveTo>
                  <a:lnTo>
                    <a:pt x="8000" y="3200"/>
                  </a:lnTo>
                  <a:cubicBezTo>
                    <a:pt x="8160" y="3200"/>
                    <a:pt x="8320" y="3040"/>
                    <a:pt x="8320" y="2880"/>
                  </a:cubicBezTo>
                  <a:cubicBezTo>
                    <a:pt x="8320" y="2720"/>
                    <a:pt x="8160" y="2560"/>
                    <a:pt x="8000" y="2560"/>
                  </a:cubicBezTo>
                  <a:lnTo>
                    <a:pt x="2240" y="2560"/>
                  </a:lnTo>
                  <a:cubicBezTo>
                    <a:pt x="2080" y="2560"/>
                    <a:pt x="1920" y="2720"/>
                    <a:pt x="1920" y="2880"/>
                  </a:cubicBezTo>
                  <a:cubicBezTo>
                    <a:pt x="1920" y="3040"/>
                    <a:pt x="2080" y="3200"/>
                    <a:pt x="2240" y="3200"/>
                  </a:cubicBezTo>
                  <a:close/>
                  <a:moveTo>
                    <a:pt x="9920" y="0"/>
                  </a:moveTo>
                  <a:lnTo>
                    <a:pt x="320" y="0"/>
                  </a:lnTo>
                  <a:cubicBezTo>
                    <a:pt x="160" y="0"/>
                    <a:pt x="0" y="160"/>
                    <a:pt x="0" y="320"/>
                  </a:cubicBezTo>
                  <a:lnTo>
                    <a:pt x="0" y="11200"/>
                  </a:lnTo>
                  <a:cubicBezTo>
                    <a:pt x="0" y="11360"/>
                    <a:pt x="160" y="11520"/>
                    <a:pt x="320" y="11520"/>
                  </a:cubicBezTo>
                  <a:lnTo>
                    <a:pt x="5120" y="11520"/>
                  </a:lnTo>
                  <a:cubicBezTo>
                    <a:pt x="5312" y="11520"/>
                    <a:pt x="5440" y="11392"/>
                    <a:pt x="5440" y="11200"/>
                  </a:cubicBezTo>
                  <a:cubicBezTo>
                    <a:pt x="5440" y="11008"/>
                    <a:pt x="5312" y="10880"/>
                    <a:pt x="5120" y="10880"/>
                  </a:cubicBezTo>
                  <a:lnTo>
                    <a:pt x="640" y="10880"/>
                  </a:lnTo>
                  <a:lnTo>
                    <a:pt x="640" y="640"/>
                  </a:lnTo>
                  <a:lnTo>
                    <a:pt x="9600" y="640"/>
                  </a:lnTo>
                  <a:lnTo>
                    <a:pt x="9600" y="5440"/>
                  </a:lnTo>
                  <a:cubicBezTo>
                    <a:pt x="9600" y="5632"/>
                    <a:pt x="9728" y="5760"/>
                    <a:pt x="9920" y="5760"/>
                  </a:cubicBezTo>
                  <a:cubicBezTo>
                    <a:pt x="10112" y="5760"/>
                    <a:pt x="10240" y="5632"/>
                    <a:pt x="10240" y="5440"/>
                  </a:cubicBezTo>
                  <a:lnTo>
                    <a:pt x="10240" y="320"/>
                  </a:lnTo>
                  <a:cubicBezTo>
                    <a:pt x="10240" y="160"/>
                    <a:pt x="10080" y="0"/>
                    <a:pt x="9920" y="0"/>
                  </a:cubicBezTo>
                  <a:close/>
                  <a:moveTo>
                    <a:pt x="8320" y="7040"/>
                  </a:moveTo>
                  <a:cubicBezTo>
                    <a:pt x="9376" y="7040"/>
                    <a:pt x="10240" y="7904"/>
                    <a:pt x="10240" y="8960"/>
                  </a:cubicBezTo>
                  <a:cubicBezTo>
                    <a:pt x="10240" y="10016"/>
                    <a:pt x="9376" y="10880"/>
                    <a:pt x="8320" y="10880"/>
                  </a:cubicBezTo>
                  <a:cubicBezTo>
                    <a:pt x="7264" y="10880"/>
                    <a:pt x="6400" y="10016"/>
                    <a:pt x="6400" y="8960"/>
                  </a:cubicBezTo>
                  <a:cubicBezTo>
                    <a:pt x="6400" y="7904"/>
                    <a:pt x="7264" y="7040"/>
                    <a:pt x="8320" y="7040"/>
                  </a:cubicBezTo>
                  <a:close/>
                  <a:moveTo>
                    <a:pt x="8320" y="6400"/>
                  </a:moveTo>
                  <a:cubicBezTo>
                    <a:pt x="6912" y="6400"/>
                    <a:pt x="5760" y="7552"/>
                    <a:pt x="5760" y="8960"/>
                  </a:cubicBezTo>
                  <a:cubicBezTo>
                    <a:pt x="5760" y="10368"/>
                    <a:pt x="6912" y="11520"/>
                    <a:pt x="8320" y="11520"/>
                  </a:cubicBezTo>
                  <a:cubicBezTo>
                    <a:pt x="9728" y="11520"/>
                    <a:pt x="10880" y="10368"/>
                    <a:pt x="10880" y="8960"/>
                  </a:cubicBezTo>
                  <a:cubicBezTo>
                    <a:pt x="10880" y="7552"/>
                    <a:pt x="9728" y="6400"/>
                    <a:pt x="8320" y="6400"/>
                  </a:cubicBezTo>
                  <a:close/>
                  <a:moveTo>
                    <a:pt x="8448" y="7808"/>
                  </a:moveTo>
                  <a:lnTo>
                    <a:pt x="8704" y="8352"/>
                  </a:lnTo>
                  <a:cubicBezTo>
                    <a:pt x="8736" y="8384"/>
                    <a:pt x="8768" y="8416"/>
                    <a:pt x="8800" y="8416"/>
                  </a:cubicBezTo>
                  <a:lnTo>
                    <a:pt x="9376" y="8480"/>
                  </a:lnTo>
                  <a:cubicBezTo>
                    <a:pt x="9472" y="8480"/>
                    <a:pt x="9536" y="8640"/>
                    <a:pt x="9440" y="8704"/>
                  </a:cubicBezTo>
                  <a:lnTo>
                    <a:pt x="8992" y="9088"/>
                  </a:lnTo>
                  <a:cubicBezTo>
                    <a:pt x="8960" y="9120"/>
                    <a:pt x="8960" y="9152"/>
                    <a:pt x="8960" y="9216"/>
                  </a:cubicBezTo>
                  <a:lnTo>
                    <a:pt x="9088" y="9792"/>
                  </a:lnTo>
                  <a:cubicBezTo>
                    <a:pt x="9120" y="9888"/>
                    <a:pt x="8992" y="9984"/>
                    <a:pt x="8896" y="9920"/>
                  </a:cubicBezTo>
                  <a:lnTo>
                    <a:pt x="8384" y="9632"/>
                  </a:lnTo>
                  <a:cubicBezTo>
                    <a:pt x="8352" y="9600"/>
                    <a:pt x="8288" y="9600"/>
                    <a:pt x="8256" y="9632"/>
                  </a:cubicBezTo>
                  <a:lnTo>
                    <a:pt x="7744" y="9920"/>
                  </a:lnTo>
                  <a:cubicBezTo>
                    <a:pt x="7648" y="9984"/>
                    <a:pt x="7552" y="9888"/>
                    <a:pt x="7552" y="9792"/>
                  </a:cubicBezTo>
                  <a:lnTo>
                    <a:pt x="7680" y="9216"/>
                  </a:lnTo>
                  <a:cubicBezTo>
                    <a:pt x="7680" y="9184"/>
                    <a:pt x="7680" y="9120"/>
                    <a:pt x="7648" y="9088"/>
                  </a:cubicBezTo>
                  <a:lnTo>
                    <a:pt x="7200" y="8704"/>
                  </a:lnTo>
                  <a:cubicBezTo>
                    <a:pt x="7104" y="8640"/>
                    <a:pt x="7168" y="8512"/>
                    <a:pt x="7264" y="8480"/>
                  </a:cubicBezTo>
                  <a:lnTo>
                    <a:pt x="7840" y="8416"/>
                  </a:lnTo>
                  <a:cubicBezTo>
                    <a:pt x="7872" y="8416"/>
                    <a:pt x="7936" y="8384"/>
                    <a:pt x="7936" y="8352"/>
                  </a:cubicBezTo>
                  <a:lnTo>
                    <a:pt x="8192" y="7808"/>
                  </a:lnTo>
                  <a:cubicBezTo>
                    <a:pt x="8256" y="7712"/>
                    <a:pt x="8384" y="7712"/>
                    <a:pt x="8448" y="7808"/>
                  </a:cubicBezTo>
                  <a:close/>
                </a:path>
              </a:pathLst>
            </a:custGeom>
            <a:solidFill>
              <a:schemeClr val="accent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975">
                <a:solidFill>
                  <a:schemeClr val="accent1"/>
                </a:solidFill>
                <a:latin typeface="Arial" panose="020B0604020202020204" pitchFamily="34" charset="0"/>
                <a:ea typeface="Microsoft YaHei" panose="020B0503020204020204" pitchFamily="34" charset="-122"/>
                <a:cs typeface="+mn-ea"/>
                <a:sym typeface="Arial" panose="020B0604020202020204" pitchFamily="34" charset="0"/>
              </a:endParaRPr>
            </a:p>
          </p:txBody>
        </p:sp>
      </p:grpSp>
      <p:grpSp>
        <p:nvGrpSpPr>
          <p:cNvPr id="3" name="组合 2">
            <a:extLst>
              <a:ext uri="{FF2B5EF4-FFF2-40B4-BE49-F238E27FC236}">
                <a16:creationId xmlns="" xmlns:a16="http://schemas.microsoft.com/office/drawing/2014/main" id="{9DA20D1C-3722-4471-9996-816A7880A7A5}"/>
              </a:ext>
            </a:extLst>
          </p:cNvPr>
          <p:cNvGrpSpPr/>
          <p:nvPr/>
        </p:nvGrpSpPr>
        <p:grpSpPr>
          <a:xfrm>
            <a:off x="4835997" y="1340768"/>
            <a:ext cx="2526957" cy="2042594"/>
            <a:chOff x="4835997" y="1564227"/>
            <a:chExt cx="2526957" cy="2042594"/>
          </a:xfrm>
        </p:grpSpPr>
        <p:sp>
          <p:nvSpPr>
            <p:cNvPr id="55" name="文本框 54">
              <a:extLst>
                <a:ext uri="{FF2B5EF4-FFF2-40B4-BE49-F238E27FC236}">
                  <a16:creationId xmlns="" xmlns:a16="http://schemas.microsoft.com/office/drawing/2014/main" id="{B1879722-A4C5-4E38-90F4-0CE8277F4838}"/>
                </a:ext>
              </a:extLst>
            </p:cNvPr>
            <p:cNvSpPr txBox="1"/>
            <p:nvPr/>
          </p:nvSpPr>
          <p:spPr>
            <a:xfrm>
              <a:off x="4835997" y="2164054"/>
              <a:ext cx="2526957" cy="1258101"/>
            </a:xfrm>
            <a:prstGeom prst="rect">
              <a:avLst/>
            </a:prstGeom>
            <a:noFill/>
          </p:spPr>
          <p:txBody>
            <a:bodyPr wrap="square" lIns="0" tIns="45720" rIns="0" bIns="45720" rtlCol="0">
              <a:spAutoFit/>
            </a:bodyPr>
            <a:lstStyle>
              <a:defPPr>
                <a:defRPr lang="zh-CN"/>
              </a:defPPr>
              <a:lvl1pPr algn="just">
                <a:lnSpc>
                  <a:spcPct val="140000"/>
                </a:lnSpc>
                <a:defRPr sz="1600">
                  <a:solidFill>
                    <a:schemeClr val="tx1">
                      <a:lumMod val="75000"/>
                      <a:lumOff val="25000"/>
                    </a:schemeClr>
                  </a:solidFill>
                  <a:latin typeface="+mn-ea"/>
                  <a:cs typeface="+mn-ea"/>
                </a:defRPr>
              </a:lvl1pPr>
            </a:lstStyle>
            <a:p>
              <a:r>
                <a:rPr lang="zh-CN" altLang="en-US" dirty="0">
                  <a:sym typeface="Arial" panose="020B0604020202020204" pitchFamily="34" charset="0"/>
                </a:rPr>
                <a:t>这里输入正文内容这里输入正文内容这里输入正文内容这里输入正文内容这里输入正文内容</a:t>
              </a:r>
            </a:p>
          </p:txBody>
        </p:sp>
        <p:sp>
          <p:nvSpPr>
            <p:cNvPr id="50" name="Freeform 37">
              <a:extLst>
                <a:ext uri="{FF2B5EF4-FFF2-40B4-BE49-F238E27FC236}">
                  <a16:creationId xmlns="" xmlns:a16="http://schemas.microsoft.com/office/drawing/2014/main" id="{7CFC7F75-C305-4416-9DB7-A46797CAACF1}"/>
                </a:ext>
              </a:extLst>
            </p:cNvPr>
            <p:cNvSpPr>
              <a:spLocks/>
            </p:cNvSpPr>
            <p:nvPr/>
          </p:nvSpPr>
          <p:spPr>
            <a:xfrm>
              <a:off x="5886926" y="1564227"/>
              <a:ext cx="425098" cy="42433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607381" h="606283">
                  <a:moveTo>
                    <a:pt x="354872" y="148998"/>
                  </a:moveTo>
                  <a:lnTo>
                    <a:pt x="333887" y="170040"/>
                  </a:lnTo>
                  <a:lnTo>
                    <a:pt x="365643" y="201649"/>
                  </a:lnTo>
                  <a:cubicBezTo>
                    <a:pt x="370471" y="206748"/>
                    <a:pt x="370471" y="214812"/>
                    <a:pt x="365643" y="220003"/>
                  </a:cubicBezTo>
                  <a:cubicBezTo>
                    <a:pt x="360629" y="225102"/>
                    <a:pt x="352272" y="225194"/>
                    <a:pt x="346979" y="220189"/>
                  </a:cubicBezTo>
                  <a:lnTo>
                    <a:pt x="315317" y="188579"/>
                  </a:lnTo>
                  <a:lnTo>
                    <a:pt x="287647" y="216110"/>
                  </a:lnTo>
                  <a:lnTo>
                    <a:pt x="312810" y="241231"/>
                  </a:lnTo>
                  <a:cubicBezTo>
                    <a:pt x="317638" y="246329"/>
                    <a:pt x="317638" y="254394"/>
                    <a:pt x="312810" y="259492"/>
                  </a:cubicBezTo>
                  <a:cubicBezTo>
                    <a:pt x="307796" y="264683"/>
                    <a:pt x="299439" y="264776"/>
                    <a:pt x="294146" y="259770"/>
                  </a:cubicBezTo>
                  <a:lnTo>
                    <a:pt x="269076" y="234742"/>
                  </a:lnTo>
                  <a:lnTo>
                    <a:pt x="239735" y="264127"/>
                  </a:lnTo>
                  <a:cubicBezTo>
                    <a:pt x="242428" y="264498"/>
                    <a:pt x="244935" y="265703"/>
                    <a:pt x="246884" y="267557"/>
                  </a:cubicBezTo>
                  <a:lnTo>
                    <a:pt x="286533" y="307138"/>
                  </a:lnTo>
                  <a:cubicBezTo>
                    <a:pt x="291361" y="312236"/>
                    <a:pt x="291361" y="320301"/>
                    <a:pt x="286533" y="325399"/>
                  </a:cubicBezTo>
                  <a:cubicBezTo>
                    <a:pt x="281518" y="330590"/>
                    <a:pt x="273162" y="330683"/>
                    <a:pt x="267869" y="325677"/>
                  </a:cubicBezTo>
                  <a:lnTo>
                    <a:pt x="228221" y="286189"/>
                  </a:lnTo>
                  <a:cubicBezTo>
                    <a:pt x="226457" y="284149"/>
                    <a:pt x="225250" y="281647"/>
                    <a:pt x="224878" y="279051"/>
                  </a:cubicBezTo>
                  <a:lnTo>
                    <a:pt x="187087" y="316779"/>
                  </a:lnTo>
                  <a:cubicBezTo>
                    <a:pt x="189873" y="317149"/>
                    <a:pt x="192194" y="318354"/>
                    <a:pt x="194237" y="320116"/>
                  </a:cubicBezTo>
                  <a:lnTo>
                    <a:pt x="220607" y="346534"/>
                  </a:lnTo>
                  <a:cubicBezTo>
                    <a:pt x="225528" y="351632"/>
                    <a:pt x="225528" y="359697"/>
                    <a:pt x="220607" y="364888"/>
                  </a:cubicBezTo>
                  <a:cubicBezTo>
                    <a:pt x="215593" y="369986"/>
                    <a:pt x="207236" y="370172"/>
                    <a:pt x="201944" y="365073"/>
                  </a:cubicBezTo>
                  <a:lnTo>
                    <a:pt x="175574" y="338748"/>
                  </a:lnTo>
                  <a:cubicBezTo>
                    <a:pt x="173717" y="336801"/>
                    <a:pt x="172510" y="334298"/>
                    <a:pt x="172138" y="331610"/>
                  </a:cubicBezTo>
                  <a:lnTo>
                    <a:pt x="136204" y="367576"/>
                  </a:lnTo>
                  <a:lnTo>
                    <a:pt x="181145" y="412441"/>
                  </a:lnTo>
                  <a:cubicBezTo>
                    <a:pt x="185973" y="417632"/>
                    <a:pt x="185973" y="425604"/>
                    <a:pt x="181145" y="430795"/>
                  </a:cubicBezTo>
                  <a:cubicBezTo>
                    <a:pt x="176131" y="435894"/>
                    <a:pt x="167774" y="436079"/>
                    <a:pt x="162482" y="431073"/>
                  </a:cubicBezTo>
                  <a:lnTo>
                    <a:pt x="117634" y="386208"/>
                  </a:lnTo>
                  <a:lnTo>
                    <a:pt x="92471" y="411422"/>
                  </a:lnTo>
                  <a:cubicBezTo>
                    <a:pt x="92657" y="411700"/>
                    <a:pt x="93585" y="414851"/>
                    <a:pt x="94235" y="417169"/>
                  </a:cubicBezTo>
                  <a:cubicBezTo>
                    <a:pt x="94792" y="419023"/>
                    <a:pt x="95442" y="420969"/>
                    <a:pt x="95906" y="423287"/>
                  </a:cubicBezTo>
                  <a:lnTo>
                    <a:pt x="113734" y="490492"/>
                  </a:lnTo>
                  <a:cubicBezTo>
                    <a:pt x="114291" y="490770"/>
                    <a:pt x="114848" y="491048"/>
                    <a:pt x="115220" y="491419"/>
                  </a:cubicBezTo>
                  <a:cubicBezTo>
                    <a:pt x="115777" y="492068"/>
                    <a:pt x="116148" y="492717"/>
                    <a:pt x="116520" y="493551"/>
                  </a:cubicBezTo>
                  <a:lnTo>
                    <a:pt x="183652" y="510792"/>
                  </a:lnTo>
                  <a:cubicBezTo>
                    <a:pt x="185788" y="511163"/>
                    <a:pt x="188295" y="511812"/>
                    <a:pt x="190337" y="512554"/>
                  </a:cubicBezTo>
                  <a:cubicBezTo>
                    <a:pt x="192473" y="513202"/>
                    <a:pt x="195908" y="513851"/>
                    <a:pt x="196466" y="513944"/>
                  </a:cubicBezTo>
                  <a:lnTo>
                    <a:pt x="457938" y="251891"/>
                  </a:lnTo>
                  <a:close/>
                  <a:moveTo>
                    <a:pt x="316977" y="79035"/>
                  </a:moveTo>
                  <a:cubicBezTo>
                    <a:pt x="320331" y="78989"/>
                    <a:pt x="323720" y="80217"/>
                    <a:pt x="326366" y="82720"/>
                  </a:cubicBezTo>
                  <a:lnTo>
                    <a:pt x="524328" y="280627"/>
                  </a:lnTo>
                  <a:cubicBezTo>
                    <a:pt x="529249" y="285725"/>
                    <a:pt x="529249" y="293790"/>
                    <a:pt x="524328" y="298981"/>
                  </a:cubicBezTo>
                  <a:cubicBezTo>
                    <a:pt x="519314" y="304079"/>
                    <a:pt x="510957" y="304172"/>
                    <a:pt x="505757" y="299166"/>
                  </a:cubicBezTo>
                  <a:lnTo>
                    <a:pt x="476973" y="270430"/>
                  </a:lnTo>
                  <a:lnTo>
                    <a:pt x="214108" y="532947"/>
                  </a:lnTo>
                  <a:cubicBezTo>
                    <a:pt x="209558" y="537674"/>
                    <a:pt x="203151" y="540455"/>
                    <a:pt x="196558" y="540363"/>
                  </a:cubicBezTo>
                  <a:cubicBezTo>
                    <a:pt x="191916" y="540177"/>
                    <a:pt x="187459" y="539436"/>
                    <a:pt x="183095" y="537952"/>
                  </a:cubicBezTo>
                  <a:cubicBezTo>
                    <a:pt x="181423" y="537582"/>
                    <a:pt x="179381" y="536933"/>
                    <a:pt x="177431" y="536469"/>
                  </a:cubicBezTo>
                  <a:lnTo>
                    <a:pt x="106863" y="518301"/>
                  </a:lnTo>
                  <a:lnTo>
                    <a:pt x="22646" y="602284"/>
                  </a:lnTo>
                  <a:lnTo>
                    <a:pt x="22367" y="602562"/>
                  </a:lnTo>
                  <a:cubicBezTo>
                    <a:pt x="17260" y="607660"/>
                    <a:pt x="8904" y="607475"/>
                    <a:pt x="3797" y="602284"/>
                  </a:cubicBezTo>
                  <a:cubicBezTo>
                    <a:pt x="-1403" y="597186"/>
                    <a:pt x="-1217" y="588750"/>
                    <a:pt x="4075" y="583745"/>
                  </a:cubicBezTo>
                  <a:lnTo>
                    <a:pt x="88664" y="499205"/>
                  </a:lnTo>
                  <a:lnTo>
                    <a:pt x="70465" y="429683"/>
                  </a:lnTo>
                  <a:cubicBezTo>
                    <a:pt x="70093" y="427736"/>
                    <a:pt x="69536" y="426068"/>
                    <a:pt x="68979" y="424399"/>
                  </a:cubicBezTo>
                  <a:cubicBezTo>
                    <a:pt x="66379" y="415778"/>
                    <a:pt x="62758" y="403728"/>
                    <a:pt x="73900" y="392697"/>
                  </a:cubicBezTo>
                  <a:lnTo>
                    <a:pt x="336673" y="130180"/>
                  </a:lnTo>
                  <a:lnTo>
                    <a:pt x="307796" y="101352"/>
                  </a:lnTo>
                  <a:cubicBezTo>
                    <a:pt x="302875" y="96161"/>
                    <a:pt x="302875" y="88096"/>
                    <a:pt x="307796" y="82998"/>
                  </a:cubicBezTo>
                  <a:cubicBezTo>
                    <a:pt x="310303" y="80402"/>
                    <a:pt x="313622" y="79081"/>
                    <a:pt x="316977" y="79035"/>
                  </a:cubicBezTo>
                  <a:close/>
                  <a:moveTo>
                    <a:pt x="462217" y="2"/>
                  </a:moveTo>
                  <a:cubicBezTo>
                    <a:pt x="465595" y="-44"/>
                    <a:pt x="469008" y="1184"/>
                    <a:pt x="471655" y="3686"/>
                  </a:cubicBezTo>
                  <a:lnTo>
                    <a:pt x="603713" y="135465"/>
                  </a:lnTo>
                  <a:cubicBezTo>
                    <a:pt x="608635" y="140562"/>
                    <a:pt x="608635" y="148624"/>
                    <a:pt x="603527" y="153814"/>
                  </a:cubicBezTo>
                  <a:cubicBezTo>
                    <a:pt x="598512" y="158911"/>
                    <a:pt x="590247" y="159096"/>
                    <a:pt x="584954" y="153999"/>
                  </a:cubicBezTo>
                  <a:lnTo>
                    <a:pt x="554679" y="123881"/>
                  </a:lnTo>
                  <a:lnTo>
                    <a:pt x="484842" y="193570"/>
                  </a:lnTo>
                  <a:lnTo>
                    <a:pt x="484563" y="193848"/>
                  </a:lnTo>
                  <a:cubicBezTo>
                    <a:pt x="479456" y="198945"/>
                    <a:pt x="471005" y="198853"/>
                    <a:pt x="465990" y="193570"/>
                  </a:cubicBezTo>
                  <a:cubicBezTo>
                    <a:pt x="460789" y="188473"/>
                    <a:pt x="460882" y="180040"/>
                    <a:pt x="466175" y="175036"/>
                  </a:cubicBezTo>
                  <a:lnTo>
                    <a:pt x="536105" y="105254"/>
                  </a:lnTo>
                  <a:lnTo>
                    <a:pt x="501837" y="71151"/>
                  </a:lnTo>
                  <a:lnTo>
                    <a:pt x="432000" y="140840"/>
                  </a:lnTo>
                  <a:lnTo>
                    <a:pt x="431721" y="141118"/>
                  </a:lnTo>
                  <a:cubicBezTo>
                    <a:pt x="426614" y="146308"/>
                    <a:pt x="418163" y="146122"/>
                    <a:pt x="413148" y="140840"/>
                  </a:cubicBezTo>
                  <a:cubicBezTo>
                    <a:pt x="407947" y="135743"/>
                    <a:pt x="408133" y="127310"/>
                    <a:pt x="413333" y="122306"/>
                  </a:cubicBezTo>
                  <a:lnTo>
                    <a:pt x="483263" y="52524"/>
                  </a:lnTo>
                  <a:lnTo>
                    <a:pt x="452988" y="22220"/>
                  </a:lnTo>
                  <a:cubicBezTo>
                    <a:pt x="448159" y="17123"/>
                    <a:pt x="448159" y="9061"/>
                    <a:pt x="452988" y="3964"/>
                  </a:cubicBezTo>
                  <a:cubicBezTo>
                    <a:pt x="455495" y="1369"/>
                    <a:pt x="458839" y="48"/>
                    <a:pt x="462217" y="2"/>
                  </a:cubicBezTo>
                  <a:close/>
                </a:path>
              </a:pathLst>
            </a:custGeom>
            <a:solidFill>
              <a:schemeClr val="accent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975">
                <a:solidFill>
                  <a:schemeClr val="accent1"/>
                </a:solidFill>
                <a:latin typeface="Arial" panose="020B0604020202020204" pitchFamily="34" charset="0"/>
                <a:ea typeface="Microsoft YaHei" panose="020B0503020204020204" pitchFamily="34" charset="-122"/>
                <a:cs typeface="+mn-ea"/>
                <a:sym typeface="Arial" panose="020B0604020202020204" pitchFamily="34" charset="0"/>
              </a:endParaRPr>
            </a:p>
          </p:txBody>
        </p:sp>
      </p:grpSp>
    </p:spTree>
    <p:custDataLst>
      <p:tags r:id="rId2"/>
    </p:custDataLst>
    <p:extLst>
      <p:ext uri="{BB962C8B-B14F-4D97-AF65-F5344CB8AC3E}">
        <p14:creationId xmlns:p14="http://schemas.microsoft.com/office/powerpoint/2010/main" xmlns="" val="2541322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a:extLst>
              <a:ext uri="{FF2B5EF4-FFF2-40B4-BE49-F238E27FC236}">
                <a16:creationId xmlns="" xmlns:a16="http://schemas.microsoft.com/office/drawing/2014/main" id="{F20153D0-8F5A-4431-887C-2F37F001B249}"/>
              </a:ext>
            </a:extLst>
          </p:cNvPr>
          <p:cNvGrpSpPr/>
          <p:nvPr/>
        </p:nvGrpSpPr>
        <p:grpSpPr>
          <a:xfrm>
            <a:off x="0" y="4488845"/>
            <a:ext cx="12192000" cy="1339848"/>
            <a:chOff x="0" y="2060848"/>
            <a:chExt cx="12192000" cy="3042475"/>
          </a:xfrm>
        </p:grpSpPr>
        <p:sp>
          <p:nvSpPr>
            <p:cNvPr id="42" name="玻璃底">
              <a:extLst>
                <a:ext uri="{FF2B5EF4-FFF2-40B4-BE49-F238E27FC236}">
                  <a16:creationId xmlns="" xmlns:a16="http://schemas.microsoft.com/office/drawing/2014/main" id="{A2E42DE7-01B5-45BB-8614-5075CBBCCDB8}"/>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玻璃线1">
              <a:extLst>
                <a:ext uri="{FF2B5EF4-FFF2-40B4-BE49-F238E27FC236}">
                  <a16:creationId xmlns="" xmlns:a16="http://schemas.microsoft.com/office/drawing/2014/main" id="{1ED93803-27FE-4BB0-8680-1F1DB9C6D4D0}"/>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玻璃线2">
              <a:extLst>
                <a:ext uri="{FF2B5EF4-FFF2-40B4-BE49-F238E27FC236}">
                  <a16:creationId xmlns="" xmlns:a16="http://schemas.microsoft.com/office/drawing/2014/main" id="{973AAC0F-488D-47B1-A24A-B6854F8C9BB1}"/>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1" name="组合 10">
            <a:extLst>
              <a:ext uri="{FF2B5EF4-FFF2-40B4-BE49-F238E27FC236}">
                <a16:creationId xmlns="" xmlns:a16="http://schemas.microsoft.com/office/drawing/2014/main" id="{56B1B13C-C03B-472E-87BC-458D3530DAFC}"/>
              </a:ext>
            </a:extLst>
          </p:cNvPr>
          <p:cNvGrpSpPr/>
          <p:nvPr/>
        </p:nvGrpSpPr>
        <p:grpSpPr>
          <a:xfrm>
            <a:off x="0" y="1980332"/>
            <a:ext cx="12192000" cy="1339848"/>
            <a:chOff x="0" y="2060848"/>
            <a:chExt cx="12192000" cy="3042475"/>
          </a:xfrm>
        </p:grpSpPr>
        <p:sp>
          <p:nvSpPr>
            <p:cNvPr id="28" name="玻璃底">
              <a:extLst>
                <a:ext uri="{FF2B5EF4-FFF2-40B4-BE49-F238E27FC236}">
                  <a16:creationId xmlns="" xmlns:a16="http://schemas.microsoft.com/office/drawing/2014/main" id="{740D8FCE-0030-4C69-8814-D763CA5540CF}"/>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玻璃线1">
              <a:extLst>
                <a:ext uri="{FF2B5EF4-FFF2-40B4-BE49-F238E27FC236}">
                  <a16:creationId xmlns="" xmlns:a16="http://schemas.microsoft.com/office/drawing/2014/main" id="{96B7D5F8-55F8-4B1B-8C1B-3E095DB4992C}"/>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玻璃线2">
              <a:extLst>
                <a:ext uri="{FF2B5EF4-FFF2-40B4-BE49-F238E27FC236}">
                  <a16:creationId xmlns="" xmlns:a16="http://schemas.microsoft.com/office/drawing/2014/main" id="{0E619450-7A3E-4C48-B869-DBBDEF167680}"/>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 name="标题 7">
            <a:extLst>
              <a:ext uri="{FF2B5EF4-FFF2-40B4-BE49-F238E27FC236}">
                <a16:creationId xmlns="" xmlns:a16="http://schemas.microsoft.com/office/drawing/2014/main" id="{44D22F72-9339-4676-904A-D4ABE584AAEB}"/>
              </a:ext>
            </a:extLst>
          </p:cNvPr>
          <p:cNvSpPr>
            <a:spLocks noGrp="1"/>
          </p:cNvSpPr>
          <p:nvPr>
            <p:ph type="title"/>
          </p:nvPr>
        </p:nvSpPr>
        <p:spPr>
          <a:xfrm>
            <a:off x="1106563" y="289541"/>
            <a:ext cx="7920879" cy="463846"/>
          </a:xfrm>
        </p:spPr>
        <p:txBody>
          <a:bodyPr/>
          <a:lstStyle/>
          <a:p>
            <a:r>
              <a:rPr lang="zh-CN" altLang="en-US" dirty="0"/>
              <a:t>多段文本页面</a:t>
            </a:r>
          </a:p>
        </p:txBody>
      </p:sp>
      <p:grpSp>
        <p:nvGrpSpPr>
          <p:cNvPr id="45" name="组合 44">
            <a:extLst>
              <a:ext uri="{FF2B5EF4-FFF2-40B4-BE49-F238E27FC236}">
                <a16:creationId xmlns="" xmlns:a16="http://schemas.microsoft.com/office/drawing/2014/main" id="{4E1BA268-1412-4A5D-9023-E650EA04730A}"/>
              </a:ext>
            </a:extLst>
          </p:cNvPr>
          <p:cNvGrpSpPr/>
          <p:nvPr/>
        </p:nvGrpSpPr>
        <p:grpSpPr>
          <a:xfrm>
            <a:off x="982662" y="1357405"/>
            <a:ext cx="2811661" cy="2067966"/>
            <a:chOff x="982662" y="1357405"/>
            <a:chExt cx="2811661" cy="2067966"/>
          </a:xfrm>
        </p:grpSpPr>
        <p:sp>
          <p:nvSpPr>
            <p:cNvPr id="2" name="文本框 1">
              <a:extLst>
                <a:ext uri="{FF2B5EF4-FFF2-40B4-BE49-F238E27FC236}">
                  <a16:creationId xmlns="" xmlns:a16="http://schemas.microsoft.com/office/drawing/2014/main" id="{882B95D9-6BA6-432C-AA5C-0DA5D0A8008E}"/>
                </a:ext>
              </a:extLst>
            </p:cNvPr>
            <p:cNvSpPr txBox="1"/>
            <p:nvPr/>
          </p:nvSpPr>
          <p:spPr>
            <a:xfrm>
              <a:off x="982663" y="1357405"/>
              <a:ext cx="2028761" cy="400110"/>
            </a:xfrm>
            <a:prstGeom prst="rect">
              <a:avLst/>
            </a:prstGeom>
            <a:noFill/>
          </p:spPr>
          <p:txBody>
            <a:bodyPr wrap="none" lIns="0" rtlCol="0">
              <a:spAutoFit/>
            </a:bodyPr>
            <a:lstStyle>
              <a:defPPr>
                <a:defRPr lang="zh-CN"/>
              </a:defPPr>
              <a:lvl1pPr>
                <a:defRPr sz="2000" spc="100">
                  <a:solidFill>
                    <a:schemeClr val="tx1">
                      <a:lumMod val="75000"/>
                      <a:lumOff val="25000"/>
                    </a:schemeClr>
                  </a:solidFill>
                  <a:latin typeface="+mj-ea"/>
                  <a:ea typeface="+mj-ea"/>
                </a:defRPr>
              </a:lvl1pPr>
            </a:lstStyle>
            <a:p>
              <a:r>
                <a:rPr lang="en-US" altLang="zh-CN" dirty="0">
                  <a:solidFill>
                    <a:schemeClr val="accent1"/>
                  </a:solidFill>
                  <a:latin typeface="+mj-lt"/>
                </a:rPr>
                <a:t>01</a:t>
              </a:r>
              <a:r>
                <a:rPr lang="en-US" altLang="zh-CN" dirty="0"/>
                <a:t> </a:t>
              </a:r>
              <a:r>
                <a:rPr lang="zh-CN" altLang="en-US" dirty="0"/>
                <a:t>这里是小标题</a:t>
              </a:r>
            </a:p>
          </p:txBody>
        </p:sp>
        <p:sp>
          <p:nvSpPr>
            <p:cNvPr id="5" name="矩形 4">
              <a:extLst>
                <a:ext uri="{FF2B5EF4-FFF2-40B4-BE49-F238E27FC236}">
                  <a16:creationId xmlns="" xmlns:a16="http://schemas.microsoft.com/office/drawing/2014/main" id="{82F99855-6CF9-42EA-8DEC-EA8BCF3000C0}"/>
                </a:ext>
              </a:extLst>
            </p:cNvPr>
            <p:cNvSpPr/>
            <p:nvPr/>
          </p:nvSpPr>
          <p:spPr>
            <a:xfrm>
              <a:off x="982662" y="1783042"/>
              <a:ext cx="2811661" cy="1642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just">
                <a:lnSpc>
                  <a:spcPct val="140000"/>
                </a:lnSpc>
              </a:pPr>
              <a:r>
                <a:rPr lang="zh-CN" altLang="en-US" sz="1600" dirty="0">
                  <a:solidFill>
                    <a:schemeClr val="tx1">
                      <a:lumMod val="75000"/>
                      <a:lumOff val="25000"/>
                    </a:schemeClr>
                  </a:solidFill>
                </a:rPr>
                <a:t>这里输入正文内容这里输入正文内容这里输入正文内容这里输入正文内容</a:t>
              </a:r>
            </a:p>
          </p:txBody>
        </p:sp>
        <p:cxnSp>
          <p:nvCxnSpPr>
            <p:cNvPr id="32" name="直接连接符 31">
              <a:extLst>
                <a:ext uri="{FF2B5EF4-FFF2-40B4-BE49-F238E27FC236}">
                  <a16:creationId xmlns="" xmlns:a16="http://schemas.microsoft.com/office/drawing/2014/main" id="{7909CE00-00FE-4F59-BBF3-3D228B3F0A0A}"/>
                </a:ext>
              </a:extLst>
            </p:cNvPr>
            <p:cNvCxnSpPr>
              <a:cxnSpLocks/>
            </p:cNvCxnSpPr>
            <p:nvPr/>
          </p:nvCxnSpPr>
          <p:spPr>
            <a:xfrm flipH="1">
              <a:off x="982662" y="2197560"/>
              <a:ext cx="1" cy="90000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2" name="组合 21">
            <a:extLst>
              <a:ext uri="{FF2B5EF4-FFF2-40B4-BE49-F238E27FC236}">
                <a16:creationId xmlns="" xmlns:a16="http://schemas.microsoft.com/office/drawing/2014/main" id="{1C9E19E0-681C-4FF2-8E40-6CC2FD8B7804}"/>
              </a:ext>
            </a:extLst>
          </p:cNvPr>
          <p:cNvGrpSpPr/>
          <p:nvPr/>
        </p:nvGrpSpPr>
        <p:grpSpPr>
          <a:xfrm>
            <a:off x="982662" y="3855286"/>
            <a:ext cx="2811662" cy="2067966"/>
            <a:chOff x="982662" y="3855286"/>
            <a:chExt cx="2811662" cy="2067966"/>
          </a:xfrm>
        </p:grpSpPr>
        <p:sp>
          <p:nvSpPr>
            <p:cNvPr id="15" name="文本框 14">
              <a:extLst>
                <a:ext uri="{FF2B5EF4-FFF2-40B4-BE49-F238E27FC236}">
                  <a16:creationId xmlns="" xmlns:a16="http://schemas.microsoft.com/office/drawing/2014/main" id="{47AE8C4B-DB5F-46E7-BE64-249175C8C632}"/>
                </a:ext>
              </a:extLst>
            </p:cNvPr>
            <p:cNvSpPr txBox="1"/>
            <p:nvPr/>
          </p:nvSpPr>
          <p:spPr>
            <a:xfrm>
              <a:off x="982663" y="3855286"/>
              <a:ext cx="2059218" cy="400110"/>
            </a:xfrm>
            <a:prstGeom prst="rect">
              <a:avLst/>
            </a:prstGeom>
            <a:noFill/>
          </p:spPr>
          <p:txBody>
            <a:bodyPr wrap="none" lIns="0" rtlCol="0">
              <a:spAutoFit/>
            </a:bodyPr>
            <a:lstStyle>
              <a:defPPr>
                <a:defRPr lang="zh-CN"/>
              </a:defPPr>
              <a:lvl1pPr>
                <a:defRPr sz="2000" spc="100">
                  <a:solidFill>
                    <a:schemeClr val="tx1">
                      <a:lumMod val="75000"/>
                      <a:lumOff val="25000"/>
                    </a:schemeClr>
                  </a:solidFill>
                  <a:latin typeface="+mj-ea"/>
                  <a:ea typeface="+mj-ea"/>
                </a:defRPr>
              </a:lvl1pPr>
            </a:lstStyle>
            <a:p>
              <a:r>
                <a:rPr lang="en-US" altLang="zh-CN" dirty="0">
                  <a:solidFill>
                    <a:schemeClr val="accent1"/>
                  </a:solidFill>
                  <a:latin typeface="+mj-lt"/>
                </a:rPr>
                <a:t>04</a:t>
              </a:r>
              <a:r>
                <a:rPr lang="en-US" altLang="zh-CN" dirty="0"/>
                <a:t> </a:t>
              </a:r>
              <a:r>
                <a:rPr lang="zh-CN" altLang="en-US" dirty="0"/>
                <a:t>这里是小标题</a:t>
              </a:r>
            </a:p>
          </p:txBody>
        </p:sp>
        <p:sp>
          <p:nvSpPr>
            <p:cNvPr id="18" name="矩形 17">
              <a:extLst>
                <a:ext uri="{FF2B5EF4-FFF2-40B4-BE49-F238E27FC236}">
                  <a16:creationId xmlns="" xmlns:a16="http://schemas.microsoft.com/office/drawing/2014/main" id="{C20FD549-1661-4078-A79D-BFFEBD041FA8}"/>
                </a:ext>
              </a:extLst>
            </p:cNvPr>
            <p:cNvSpPr/>
            <p:nvPr/>
          </p:nvSpPr>
          <p:spPr>
            <a:xfrm>
              <a:off x="982663" y="4280923"/>
              <a:ext cx="2811661" cy="1642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just">
                <a:lnSpc>
                  <a:spcPct val="140000"/>
                </a:lnSpc>
              </a:pPr>
              <a:r>
                <a:rPr lang="zh-CN" altLang="en-US" sz="1600" dirty="0">
                  <a:solidFill>
                    <a:schemeClr val="tx1">
                      <a:lumMod val="75000"/>
                      <a:lumOff val="25000"/>
                    </a:schemeClr>
                  </a:solidFill>
                </a:rPr>
                <a:t>这里输入正文内容这里输入正文内容这里输入正文内容这里输入正文内容</a:t>
              </a:r>
            </a:p>
          </p:txBody>
        </p:sp>
        <p:cxnSp>
          <p:nvCxnSpPr>
            <p:cNvPr id="74" name="直接连接符 73">
              <a:extLst>
                <a:ext uri="{FF2B5EF4-FFF2-40B4-BE49-F238E27FC236}">
                  <a16:creationId xmlns="" xmlns:a16="http://schemas.microsoft.com/office/drawing/2014/main" id="{784B3175-26A0-41D7-BBFE-AA5A8D7D8EA4}"/>
                </a:ext>
              </a:extLst>
            </p:cNvPr>
            <p:cNvCxnSpPr>
              <a:cxnSpLocks/>
            </p:cNvCxnSpPr>
            <p:nvPr/>
          </p:nvCxnSpPr>
          <p:spPr>
            <a:xfrm flipH="1">
              <a:off x="982662" y="4695440"/>
              <a:ext cx="1" cy="90000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1" name="组合 30">
            <a:extLst>
              <a:ext uri="{FF2B5EF4-FFF2-40B4-BE49-F238E27FC236}">
                <a16:creationId xmlns="" xmlns:a16="http://schemas.microsoft.com/office/drawing/2014/main" id="{9860D4C6-5264-4107-826F-6E48521EB6D0}"/>
              </a:ext>
            </a:extLst>
          </p:cNvPr>
          <p:cNvGrpSpPr/>
          <p:nvPr/>
        </p:nvGrpSpPr>
        <p:grpSpPr>
          <a:xfrm>
            <a:off x="4765629" y="1357405"/>
            <a:ext cx="2811663" cy="2067966"/>
            <a:chOff x="4765629" y="1357405"/>
            <a:chExt cx="2811663" cy="2067966"/>
          </a:xfrm>
        </p:grpSpPr>
        <p:sp>
          <p:nvSpPr>
            <p:cNvPr id="3" name="文本框 2">
              <a:extLst>
                <a:ext uri="{FF2B5EF4-FFF2-40B4-BE49-F238E27FC236}">
                  <a16:creationId xmlns="" xmlns:a16="http://schemas.microsoft.com/office/drawing/2014/main" id="{0B0CE2E5-9BEF-46C8-B1B3-7B25E778652D}"/>
                </a:ext>
              </a:extLst>
            </p:cNvPr>
            <p:cNvSpPr txBox="1"/>
            <p:nvPr/>
          </p:nvSpPr>
          <p:spPr>
            <a:xfrm>
              <a:off x="4765629" y="1357405"/>
              <a:ext cx="2059218" cy="400110"/>
            </a:xfrm>
            <a:prstGeom prst="rect">
              <a:avLst/>
            </a:prstGeom>
            <a:noFill/>
          </p:spPr>
          <p:txBody>
            <a:bodyPr wrap="none" lIns="0" rtlCol="0">
              <a:spAutoFit/>
            </a:bodyPr>
            <a:lstStyle>
              <a:defPPr>
                <a:defRPr lang="zh-CN"/>
              </a:defPPr>
              <a:lvl1pPr>
                <a:defRPr sz="2000" spc="100">
                  <a:solidFill>
                    <a:schemeClr val="tx1">
                      <a:lumMod val="75000"/>
                      <a:lumOff val="25000"/>
                    </a:schemeClr>
                  </a:solidFill>
                  <a:latin typeface="+mj-ea"/>
                  <a:ea typeface="+mj-ea"/>
                </a:defRPr>
              </a:lvl1pPr>
            </a:lstStyle>
            <a:p>
              <a:r>
                <a:rPr lang="en-US" altLang="zh-CN" dirty="0">
                  <a:solidFill>
                    <a:schemeClr val="accent1"/>
                  </a:solidFill>
                  <a:latin typeface="+mj-lt"/>
                </a:rPr>
                <a:t>02</a:t>
              </a:r>
              <a:r>
                <a:rPr lang="en-US" altLang="zh-CN" dirty="0"/>
                <a:t> </a:t>
              </a:r>
              <a:r>
                <a:rPr lang="zh-CN" altLang="en-US" dirty="0"/>
                <a:t>这里是小标题</a:t>
              </a:r>
            </a:p>
          </p:txBody>
        </p:sp>
        <p:sp>
          <p:nvSpPr>
            <p:cNvPr id="9" name="矩形 8">
              <a:extLst>
                <a:ext uri="{FF2B5EF4-FFF2-40B4-BE49-F238E27FC236}">
                  <a16:creationId xmlns="" xmlns:a16="http://schemas.microsoft.com/office/drawing/2014/main" id="{1A5F189F-4C46-447F-8716-77F362E07442}"/>
                </a:ext>
              </a:extLst>
            </p:cNvPr>
            <p:cNvSpPr/>
            <p:nvPr/>
          </p:nvSpPr>
          <p:spPr>
            <a:xfrm>
              <a:off x="4765631" y="1783042"/>
              <a:ext cx="2811661" cy="1642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just">
                <a:lnSpc>
                  <a:spcPct val="140000"/>
                </a:lnSpc>
              </a:pPr>
              <a:r>
                <a:rPr lang="zh-CN" altLang="en-US" sz="1600" dirty="0">
                  <a:solidFill>
                    <a:schemeClr val="tx1">
                      <a:lumMod val="75000"/>
                      <a:lumOff val="25000"/>
                    </a:schemeClr>
                  </a:solidFill>
                </a:rPr>
                <a:t>这里输入正文内容这里输入正文内容这里输入正文内容这里输入正文内容</a:t>
              </a:r>
            </a:p>
          </p:txBody>
        </p:sp>
        <p:cxnSp>
          <p:nvCxnSpPr>
            <p:cNvPr id="75" name="直接连接符 74">
              <a:extLst>
                <a:ext uri="{FF2B5EF4-FFF2-40B4-BE49-F238E27FC236}">
                  <a16:creationId xmlns="" xmlns:a16="http://schemas.microsoft.com/office/drawing/2014/main" id="{D1899CF1-D23D-4E87-A6F6-DF766167744B}"/>
                </a:ext>
              </a:extLst>
            </p:cNvPr>
            <p:cNvCxnSpPr>
              <a:cxnSpLocks/>
            </p:cNvCxnSpPr>
            <p:nvPr/>
          </p:nvCxnSpPr>
          <p:spPr>
            <a:xfrm flipH="1">
              <a:off x="4774683" y="2197560"/>
              <a:ext cx="1" cy="90000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5" name="组合 24">
            <a:extLst>
              <a:ext uri="{FF2B5EF4-FFF2-40B4-BE49-F238E27FC236}">
                <a16:creationId xmlns="" xmlns:a16="http://schemas.microsoft.com/office/drawing/2014/main" id="{8CAADE91-A2EF-4EFA-B294-A05BE1143F74}"/>
              </a:ext>
            </a:extLst>
          </p:cNvPr>
          <p:cNvGrpSpPr/>
          <p:nvPr/>
        </p:nvGrpSpPr>
        <p:grpSpPr>
          <a:xfrm>
            <a:off x="8385151" y="1357405"/>
            <a:ext cx="2824187" cy="2067966"/>
            <a:chOff x="8385151" y="1357405"/>
            <a:chExt cx="2824187" cy="2067966"/>
          </a:xfrm>
        </p:grpSpPr>
        <p:sp>
          <p:nvSpPr>
            <p:cNvPr id="4" name="文本框 3">
              <a:extLst>
                <a:ext uri="{FF2B5EF4-FFF2-40B4-BE49-F238E27FC236}">
                  <a16:creationId xmlns="" xmlns:a16="http://schemas.microsoft.com/office/drawing/2014/main" id="{BD47AADB-B50C-48F9-86D0-3CC77E61F51C}"/>
                </a:ext>
              </a:extLst>
            </p:cNvPr>
            <p:cNvSpPr txBox="1"/>
            <p:nvPr/>
          </p:nvSpPr>
          <p:spPr>
            <a:xfrm>
              <a:off x="8392978" y="1357405"/>
              <a:ext cx="2067233" cy="400110"/>
            </a:xfrm>
            <a:prstGeom prst="rect">
              <a:avLst/>
            </a:prstGeom>
            <a:noFill/>
          </p:spPr>
          <p:txBody>
            <a:bodyPr wrap="none" lIns="0" rtlCol="0">
              <a:spAutoFit/>
            </a:bodyPr>
            <a:lstStyle>
              <a:defPPr>
                <a:defRPr lang="zh-CN"/>
              </a:defPPr>
              <a:lvl1pPr>
                <a:defRPr sz="2000" spc="100">
                  <a:solidFill>
                    <a:schemeClr val="tx1">
                      <a:lumMod val="75000"/>
                      <a:lumOff val="25000"/>
                    </a:schemeClr>
                  </a:solidFill>
                  <a:latin typeface="+mj-ea"/>
                  <a:ea typeface="+mj-ea"/>
                </a:defRPr>
              </a:lvl1pPr>
            </a:lstStyle>
            <a:p>
              <a:r>
                <a:rPr lang="en-US" altLang="zh-CN" dirty="0">
                  <a:solidFill>
                    <a:schemeClr val="accent1"/>
                  </a:solidFill>
                  <a:latin typeface="+mj-lt"/>
                </a:rPr>
                <a:t>03</a:t>
              </a:r>
              <a:r>
                <a:rPr lang="en-US" altLang="zh-CN" dirty="0"/>
                <a:t> </a:t>
              </a:r>
              <a:r>
                <a:rPr lang="zh-CN" altLang="en-US" dirty="0"/>
                <a:t>这里是小标题</a:t>
              </a:r>
            </a:p>
          </p:txBody>
        </p:sp>
        <p:sp>
          <p:nvSpPr>
            <p:cNvPr id="12" name="矩形 11">
              <a:extLst>
                <a:ext uri="{FF2B5EF4-FFF2-40B4-BE49-F238E27FC236}">
                  <a16:creationId xmlns="" xmlns:a16="http://schemas.microsoft.com/office/drawing/2014/main" id="{908C569F-C303-45C4-A701-DEF5BED164EA}"/>
                </a:ext>
              </a:extLst>
            </p:cNvPr>
            <p:cNvSpPr/>
            <p:nvPr/>
          </p:nvSpPr>
          <p:spPr>
            <a:xfrm>
              <a:off x="8397677" y="1783042"/>
              <a:ext cx="2811661" cy="1642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just">
                <a:lnSpc>
                  <a:spcPct val="140000"/>
                </a:lnSpc>
              </a:pPr>
              <a:r>
                <a:rPr lang="zh-CN" altLang="en-US" sz="1600" dirty="0">
                  <a:solidFill>
                    <a:schemeClr val="tx1">
                      <a:lumMod val="75000"/>
                      <a:lumOff val="25000"/>
                    </a:schemeClr>
                  </a:solidFill>
                </a:rPr>
                <a:t>这里输入正文内容这里输入正文内容这里输入正文内容这里输入正文内容</a:t>
              </a:r>
            </a:p>
          </p:txBody>
        </p:sp>
        <p:cxnSp>
          <p:nvCxnSpPr>
            <p:cNvPr id="77" name="直接连接符 76">
              <a:extLst>
                <a:ext uri="{FF2B5EF4-FFF2-40B4-BE49-F238E27FC236}">
                  <a16:creationId xmlns="" xmlns:a16="http://schemas.microsoft.com/office/drawing/2014/main" id="{2210E040-0A03-49B8-9B72-521B923CB9E7}"/>
                </a:ext>
              </a:extLst>
            </p:cNvPr>
            <p:cNvCxnSpPr>
              <a:cxnSpLocks/>
            </p:cNvCxnSpPr>
            <p:nvPr/>
          </p:nvCxnSpPr>
          <p:spPr>
            <a:xfrm flipH="1">
              <a:off x="8385151" y="2197560"/>
              <a:ext cx="1" cy="90000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3" name="组合 22">
            <a:extLst>
              <a:ext uri="{FF2B5EF4-FFF2-40B4-BE49-F238E27FC236}">
                <a16:creationId xmlns="" xmlns:a16="http://schemas.microsoft.com/office/drawing/2014/main" id="{138DFD94-CE9D-4EE1-91AF-A57AD3BE15BE}"/>
              </a:ext>
            </a:extLst>
          </p:cNvPr>
          <p:cNvGrpSpPr/>
          <p:nvPr/>
        </p:nvGrpSpPr>
        <p:grpSpPr>
          <a:xfrm>
            <a:off x="4765629" y="3855286"/>
            <a:ext cx="2811664" cy="2067966"/>
            <a:chOff x="4765629" y="3855286"/>
            <a:chExt cx="2811664" cy="2067966"/>
          </a:xfrm>
        </p:grpSpPr>
        <p:sp>
          <p:nvSpPr>
            <p:cNvPr id="16" name="文本框 15">
              <a:extLst>
                <a:ext uri="{FF2B5EF4-FFF2-40B4-BE49-F238E27FC236}">
                  <a16:creationId xmlns="" xmlns:a16="http://schemas.microsoft.com/office/drawing/2014/main" id="{DC8C2FD9-6D92-457A-BC28-F4749E42F90D}"/>
                </a:ext>
              </a:extLst>
            </p:cNvPr>
            <p:cNvSpPr txBox="1"/>
            <p:nvPr/>
          </p:nvSpPr>
          <p:spPr>
            <a:xfrm>
              <a:off x="4765629" y="3855286"/>
              <a:ext cx="2068836" cy="400110"/>
            </a:xfrm>
            <a:prstGeom prst="rect">
              <a:avLst/>
            </a:prstGeom>
            <a:noFill/>
          </p:spPr>
          <p:txBody>
            <a:bodyPr wrap="none" lIns="0" rtlCol="0">
              <a:spAutoFit/>
            </a:bodyPr>
            <a:lstStyle>
              <a:defPPr>
                <a:defRPr lang="zh-CN"/>
              </a:defPPr>
              <a:lvl1pPr>
                <a:defRPr sz="2000" spc="100">
                  <a:solidFill>
                    <a:schemeClr val="tx1">
                      <a:lumMod val="75000"/>
                      <a:lumOff val="25000"/>
                    </a:schemeClr>
                  </a:solidFill>
                  <a:latin typeface="+mj-ea"/>
                  <a:ea typeface="+mj-ea"/>
                </a:defRPr>
              </a:lvl1pPr>
            </a:lstStyle>
            <a:p>
              <a:r>
                <a:rPr lang="en-US" altLang="zh-CN" dirty="0">
                  <a:solidFill>
                    <a:schemeClr val="accent1"/>
                  </a:solidFill>
                  <a:latin typeface="+mj-lt"/>
                </a:rPr>
                <a:t>05</a:t>
              </a:r>
              <a:r>
                <a:rPr lang="en-US" altLang="zh-CN" dirty="0"/>
                <a:t> </a:t>
              </a:r>
              <a:r>
                <a:rPr lang="zh-CN" altLang="en-US" dirty="0"/>
                <a:t>这里是小标题</a:t>
              </a:r>
            </a:p>
          </p:txBody>
        </p:sp>
        <p:sp>
          <p:nvSpPr>
            <p:cNvPr id="21" name="矩形 20">
              <a:extLst>
                <a:ext uri="{FF2B5EF4-FFF2-40B4-BE49-F238E27FC236}">
                  <a16:creationId xmlns="" xmlns:a16="http://schemas.microsoft.com/office/drawing/2014/main" id="{5E22A376-194D-40FC-BE63-BFD1B6B39487}"/>
                </a:ext>
              </a:extLst>
            </p:cNvPr>
            <p:cNvSpPr/>
            <p:nvPr/>
          </p:nvSpPr>
          <p:spPr>
            <a:xfrm>
              <a:off x="4765632" y="4280923"/>
              <a:ext cx="2811661" cy="1642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just">
                <a:lnSpc>
                  <a:spcPct val="140000"/>
                </a:lnSpc>
              </a:pPr>
              <a:r>
                <a:rPr lang="zh-CN" altLang="en-US" sz="1600" dirty="0">
                  <a:solidFill>
                    <a:schemeClr val="tx1">
                      <a:lumMod val="75000"/>
                      <a:lumOff val="25000"/>
                    </a:schemeClr>
                  </a:solidFill>
                </a:rPr>
                <a:t>这里输入正文内容这里输入正文内容这里输入正文内容这里输入正文内容</a:t>
              </a:r>
            </a:p>
          </p:txBody>
        </p:sp>
        <p:cxnSp>
          <p:nvCxnSpPr>
            <p:cNvPr id="76" name="直接连接符 75">
              <a:extLst>
                <a:ext uri="{FF2B5EF4-FFF2-40B4-BE49-F238E27FC236}">
                  <a16:creationId xmlns="" xmlns:a16="http://schemas.microsoft.com/office/drawing/2014/main" id="{48CBB492-E88D-4720-8421-6D417F9AAE65}"/>
                </a:ext>
              </a:extLst>
            </p:cNvPr>
            <p:cNvCxnSpPr>
              <a:cxnSpLocks/>
            </p:cNvCxnSpPr>
            <p:nvPr/>
          </p:nvCxnSpPr>
          <p:spPr>
            <a:xfrm flipH="1">
              <a:off x="4774683" y="4695440"/>
              <a:ext cx="1" cy="90000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4" name="组合 23">
            <a:extLst>
              <a:ext uri="{FF2B5EF4-FFF2-40B4-BE49-F238E27FC236}">
                <a16:creationId xmlns="" xmlns:a16="http://schemas.microsoft.com/office/drawing/2014/main" id="{39C3031B-CB1F-4327-AE54-34A23153ADFA}"/>
              </a:ext>
            </a:extLst>
          </p:cNvPr>
          <p:cNvGrpSpPr/>
          <p:nvPr/>
        </p:nvGrpSpPr>
        <p:grpSpPr>
          <a:xfrm>
            <a:off x="8385151" y="3855286"/>
            <a:ext cx="2824188" cy="2067966"/>
            <a:chOff x="8385151" y="3855286"/>
            <a:chExt cx="2824188" cy="2067966"/>
          </a:xfrm>
        </p:grpSpPr>
        <p:sp>
          <p:nvSpPr>
            <p:cNvPr id="17" name="文本框 16">
              <a:extLst>
                <a:ext uri="{FF2B5EF4-FFF2-40B4-BE49-F238E27FC236}">
                  <a16:creationId xmlns="" xmlns:a16="http://schemas.microsoft.com/office/drawing/2014/main" id="{BCA82245-2B2C-460D-9355-C2AE53C273B4}"/>
                </a:ext>
              </a:extLst>
            </p:cNvPr>
            <p:cNvSpPr txBox="1"/>
            <p:nvPr/>
          </p:nvSpPr>
          <p:spPr>
            <a:xfrm>
              <a:off x="8392978" y="3855286"/>
              <a:ext cx="2070439" cy="400110"/>
            </a:xfrm>
            <a:prstGeom prst="rect">
              <a:avLst/>
            </a:prstGeom>
            <a:noFill/>
          </p:spPr>
          <p:txBody>
            <a:bodyPr wrap="none" lIns="0" rtlCol="0">
              <a:spAutoFit/>
            </a:bodyPr>
            <a:lstStyle>
              <a:defPPr>
                <a:defRPr lang="zh-CN"/>
              </a:defPPr>
              <a:lvl1pPr>
                <a:defRPr sz="2000" spc="100">
                  <a:solidFill>
                    <a:schemeClr val="tx1">
                      <a:lumMod val="75000"/>
                      <a:lumOff val="25000"/>
                    </a:schemeClr>
                  </a:solidFill>
                  <a:latin typeface="+mj-ea"/>
                  <a:ea typeface="+mj-ea"/>
                </a:defRPr>
              </a:lvl1pPr>
            </a:lstStyle>
            <a:p>
              <a:r>
                <a:rPr lang="en-US" altLang="zh-CN" dirty="0">
                  <a:solidFill>
                    <a:schemeClr val="accent1"/>
                  </a:solidFill>
                  <a:latin typeface="+mj-lt"/>
                </a:rPr>
                <a:t>06</a:t>
              </a:r>
              <a:r>
                <a:rPr lang="en-US" altLang="zh-CN" dirty="0"/>
                <a:t> </a:t>
              </a:r>
              <a:r>
                <a:rPr lang="zh-CN" altLang="en-US" dirty="0"/>
                <a:t>这里是小标题</a:t>
              </a:r>
            </a:p>
          </p:txBody>
        </p:sp>
        <p:sp>
          <p:nvSpPr>
            <p:cNvPr id="26" name="矩形 25">
              <a:extLst>
                <a:ext uri="{FF2B5EF4-FFF2-40B4-BE49-F238E27FC236}">
                  <a16:creationId xmlns="" xmlns:a16="http://schemas.microsoft.com/office/drawing/2014/main" id="{7677B8EE-8E0E-437F-8333-A5C4780E9C83}"/>
                </a:ext>
              </a:extLst>
            </p:cNvPr>
            <p:cNvSpPr/>
            <p:nvPr/>
          </p:nvSpPr>
          <p:spPr>
            <a:xfrm>
              <a:off x="8397678" y="4280923"/>
              <a:ext cx="2811661" cy="1642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just">
                <a:lnSpc>
                  <a:spcPct val="140000"/>
                </a:lnSpc>
              </a:pPr>
              <a:r>
                <a:rPr lang="zh-CN" altLang="en-US" sz="1600" dirty="0">
                  <a:solidFill>
                    <a:schemeClr val="tx1">
                      <a:lumMod val="75000"/>
                      <a:lumOff val="25000"/>
                    </a:schemeClr>
                  </a:solidFill>
                </a:rPr>
                <a:t>这里输入正文内容这里输入正文内容这里输入正文内容这里输入正文内容</a:t>
              </a:r>
            </a:p>
          </p:txBody>
        </p:sp>
        <p:cxnSp>
          <p:nvCxnSpPr>
            <p:cNvPr id="78" name="直接连接符 77">
              <a:extLst>
                <a:ext uri="{FF2B5EF4-FFF2-40B4-BE49-F238E27FC236}">
                  <a16:creationId xmlns="" xmlns:a16="http://schemas.microsoft.com/office/drawing/2014/main" id="{384F0549-452C-4819-9120-87A40CFE720C}"/>
                </a:ext>
              </a:extLst>
            </p:cNvPr>
            <p:cNvCxnSpPr>
              <a:cxnSpLocks/>
            </p:cNvCxnSpPr>
            <p:nvPr/>
          </p:nvCxnSpPr>
          <p:spPr>
            <a:xfrm flipH="1">
              <a:off x="8385151" y="4695440"/>
              <a:ext cx="1" cy="90000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custDataLst>
      <p:tags r:id="rId2"/>
    </p:custDataLst>
    <p:extLst>
      <p:ext uri="{BB962C8B-B14F-4D97-AF65-F5344CB8AC3E}">
        <p14:creationId xmlns:p14="http://schemas.microsoft.com/office/powerpoint/2010/main" xmlns="" val="3646312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图片占位符 5">
            <a:extLst>
              <a:ext uri="{FF2B5EF4-FFF2-40B4-BE49-F238E27FC236}">
                <a16:creationId xmlns="" xmlns:a16="http://schemas.microsoft.com/office/drawing/2014/main" id="{6D86EE4E-00E9-4878-8312-D7447FF9F8E6}"/>
              </a:ext>
            </a:extLst>
          </p:cNvPr>
          <p:cNvSpPr>
            <a:spLocks noGrp="1"/>
          </p:cNvSpPr>
          <p:nvPr>
            <p:ph type="pic" sz="quarter" idx="13"/>
          </p:nvPr>
        </p:nvSpPr>
        <p:spPr/>
      </p:sp>
      <p:sp>
        <p:nvSpPr>
          <p:cNvPr id="80" name="文本占位符 79">
            <a:extLst>
              <a:ext uri="{FF2B5EF4-FFF2-40B4-BE49-F238E27FC236}">
                <a16:creationId xmlns="" xmlns:a16="http://schemas.microsoft.com/office/drawing/2014/main" id="{DBC17509-56AF-4F54-8C5A-906A25DAB3AD}"/>
              </a:ext>
            </a:extLst>
          </p:cNvPr>
          <p:cNvSpPr>
            <a:spLocks noGrp="1"/>
          </p:cNvSpPr>
          <p:nvPr>
            <p:ph type="body" sz="quarter" idx="14"/>
          </p:nvPr>
        </p:nvSpPr>
        <p:spPr>
          <a:xfrm>
            <a:off x="4767957" y="2111590"/>
            <a:ext cx="6049119" cy="3301353"/>
          </a:xfrm>
        </p:spPr>
        <p:txBody>
          <a:bodyPr lIns="0" tIns="46800" rIns="0" bIns="46800">
            <a:normAutofit fontScale="85000" lnSpcReduction="10000"/>
          </a:bodyPr>
          <a:lstStyle/>
          <a:p>
            <a:r>
              <a:rPr lang="zh-CN" altLang="en-US" dirty="0"/>
              <a:t>此处输入人物介绍此处输入人物介绍此处输入人物介绍此处输入人物介绍此处输入人物介绍此处输入人物介绍此处输入人物介绍此处输入人物介绍此处输入人物介绍此处输入人物介绍此处输入人物介绍此处输入人物介绍</a:t>
            </a:r>
            <a:endParaRPr lang="en-US" altLang="zh-CN" dirty="0"/>
          </a:p>
          <a:p>
            <a:pPr lvl="0"/>
            <a:r>
              <a:rPr lang="zh-CN" altLang="en-US" dirty="0"/>
              <a:t>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a:t>
            </a:r>
          </a:p>
        </p:txBody>
      </p:sp>
      <p:sp>
        <p:nvSpPr>
          <p:cNvPr id="10" name="标题 9">
            <a:extLst>
              <a:ext uri="{FF2B5EF4-FFF2-40B4-BE49-F238E27FC236}">
                <a16:creationId xmlns="" xmlns:a16="http://schemas.microsoft.com/office/drawing/2014/main" id="{DBFB9B81-0C29-41B2-B599-C330D6EC5213}"/>
              </a:ext>
            </a:extLst>
          </p:cNvPr>
          <p:cNvSpPr>
            <a:spLocks noGrp="1"/>
          </p:cNvSpPr>
          <p:nvPr>
            <p:ph type="title"/>
          </p:nvPr>
        </p:nvSpPr>
        <p:spPr>
          <a:xfrm>
            <a:off x="1106563" y="289541"/>
            <a:ext cx="7920879" cy="463846"/>
          </a:xfrm>
        </p:spPr>
        <p:txBody>
          <a:bodyPr/>
          <a:lstStyle/>
          <a:p>
            <a:r>
              <a:rPr lang="zh-CN" altLang="en-US" dirty="0"/>
              <a:t>人物介绍</a:t>
            </a:r>
            <a:r>
              <a:rPr lang="en-US" altLang="zh-CN" dirty="0"/>
              <a:t>/</a:t>
            </a:r>
            <a:r>
              <a:rPr lang="zh-CN" altLang="en-US" dirty="0"/>
              <a:t>事记简介</a:t>
            </a:r>
            <a:r>
              <a:rPr lang="en-US" altLang="zh-CN" dirty="0"/>
              <a:t>/</a:t>
            </a:r>
            <a:r>
              <a:rPr lang="zh-CN" altLang="en-US" dirty="0"/>
              <a:t>名人名言页面</a:t>
            </a:r>
          </a:p>
        </p:txBody>
      </p:sp>
      <p:sp>
        <p:nvSpPr>
          <p:cNvPr id="17" name="文本框 16">
            <a:extLst>
              <a:ext uri="{FF2B5EF4-FFF2-40B4-BE49-F238E27FC236}">
                <a16:creationId xmlns="" xmlns:a16="http://schemas.microsoft.com/office/drawing/2014/main" id="{7518F1FB-C399-4A63-B302-515148D74265}"/>
              </a:ext>
            </a:extLst>
          </p:cNvPr>
          <p:cNvSpPr txBox="1"/>
          <p:nvPr/>
        </p:nvSpPr>
        <p:spPr>
          <a:xfrm>
            <a:off x="946853" y="4582942"/>
            <a:ext cx="2628868" cy="1222322"/>
          </a:xfrm>
          <a:prstGeom prst="rect">
            <a:avLst/>
          </a:prstGeom>
          <a:noFill/>
        </p:spPr>
        <p:txBody>
          <a:bodyPr wrap="square" lIns="0" rtlCol="0">
            <a:noAutofit/>
          </a:bodyPr>
          <a:lstStyle/>
          <a:p>
            <a:pPr algn="ctr">
              <a:lnSpc>
                <a:spcPct val="120000"/>
              </a:lnSpc>
            </a:pPr>
            <a:r>
              <a:rPr lang="zh-CN" altLang="en-US" sz="2400" spc="100" dirty="0">
                <a:solidFill>
                  <a:schemeClr val="accent3">
                    <a:lumMod val="75000"/>
                  </a:schemeClr>
                </a:solidFill>
                <a:latin typeface="阿里巴巴普惠体 Heavy" panose="00020600040101010101" pitchFamily="18" charset="-122"/>
                <a:ea typeface="阿里巴巴普惠体 Heavy" panose="00020600040101010101" pitchFamily="18" charset="-122"/>
                <a:sym typeface="Wingdings 3" panose="05040102010807070707" pitchFamily="18" charset="2"/>
              </a:rPr>
              <a:t> </a:t>
            </a:r>
            <a:r>
              <a:rPr lang="zh-CN" altLang="en-US" sz="2400" spc="100" dirty="0">
                <a:gradFill>
                  <a:gsLst>
                    <a:gs pos="0">
                      <a:schemeClr val="accent1"/>
                    </a:gs>
                    <a:gs pos="100000">
                      <a:schemeClr val="accent1">
                        <a:lumMod val="75000"/>
                      </a:schemeClr>
                    </a:gs>
                  </a:gsLst>
                  <a:lin ang="2700000" scaled="1"/>
                </a:gradFill>
                <a:latin typeface="+mj-ea"/>
                <a:ea typeface="+mj-ea"/>
                <a:cs typeface="阿里巴巴普惠体 Heavy" panose="00020600040101010101" pitchFamily="18" charset="-122"/>
                <a:sym typeface="Wingdings 3" panose="05040102010807070707" pitchFamily="18" charset="2"/>
              </a:rPr>
              <a:t>姓 名 </a:t>
            </a:r>
            <a:r>
              <a:rPr lang="zh-CN" altLang="en-US" sz="2400" spc="100" dirty="0">
                <a:solidFill>
                  <a:schemeClr val="accent3">
                    <a:lumMod val="75000"/>
                  </a:schemeClr>
                </a:solidFill>
                <a:latin typeface="阿里巴巴普惠体 Heavy" panose="00020600040101010101" pitchFamily="18" charset="-122"/>
                <a:ea typeface="阿里巴巴普惠体 Heavy" panose="00020600040101010101" pitchFamily="18" charset="-122"/>
                <a:sym typeface="Wingdings 3" panose="05040102010807070707" pitchFamily="18" charset="2"/>
              </a:rPr>
              <a:t></a:t>
            </a:r>
            <a:endParaRPr kumimoji="1"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pPr>
            <a:r>
              <a:rPr kumimoji="1" lang="zh-CN" altLang="en-US" sz="1600" dirty="0">
                <a:solidFill>
                  <a:schemeClr val="tx1">
                    <a:lumMod val="75000"/>
                    <a:lumOff val="25000"/>
                  </a:schemeClr>
                </a:solidFill>
                <a:latin typeface="+mn-ea"/>
              </a:rPr>
              <a:t>可输入职务</a:t>
            </a:r>
            <a:endParaRPr kumimoji="1" lang="en-US" altLang="zh-CN" sz="1600" dirty="0">
              <a:solidFill>
                <a:schemeClr val="tx1">
                  <a:lumMod val="75000"/>
                  <a:lumOff val="25000"/>
                </a:schemeClr>
              </a:solidFill>
              <a:latin typeface="+mn-ea"/>
            </a:endParaRPr>
          </a:p>
          <a:p>
            <a:pPr algn="ctr">
              <a:lnSpc>
                <a:spcPct val="120000"/>
              </a:lnSpc>
            </a:pPr>
            <a:r>
              <a:rPr kumimoji="1" lang="zh-CN" altLang="en-US" sz="1600" dirty="0">
                <a:solidFill>
                  <a:schemeClr val="tx1">
                    <a:lumMod val="75000"/>
                    <a:lumOff val="25000"/>
                  </a:schemeClr>
                </a:solidFill>
                <a:latin typeface="+mn-ea"/>
              </a:rPr>
              <a:t>可输入出生年月</a:t>
            </a:r>
            <a:endParaRPr kumimoji="1" lang="en-US" altLang="zh-CN" sz="1600" dirty="0">
              <a:solidFill>
                <a:schemeClr val="tx1">
                  <a:lumMod val="75000"/>
                  <a:lumOff val="25000"/>
                </a:schemeClr>
              </a:solidFill>
              <a:latin typeface="+mn-ea"/>
            </a:endParaRPr>
          </a:p>
        </p:txBody>
      </p:sp>
      <p:grpSp>
        <p:nvGrpSpPr>
          <p:cNvPr id="47" name="组合 46">
            <a:extLst>
              <a:ext uri="{FF2B5EF4-FFF2-40B4-BE49-F238E27FC236}">
                <a16:creationId xmlns="" xmlns:a16="http://schemas.microsoft.com/office/drawing/2014/main" id="{303B53C6-161F-463C-BB22-8F5CC536C637}"/>
              </a:ext>
            </a:extLst>
          </p:cNvPr>
          <p:cNvGrpSpPr/>
          <p:nvPr/>
        </p:nvGrpSpPr>
        <p:grpSpPr>
          <a:xfrm>
            <a:off x="-13305" y="-474389"/>
            <a:ext cx="5099455" cy="397212"/>
            <a:chOff x="-26005" y="-474389"/>
            <a:chExt cx="5099455" cy="397212"/>
          </a:xfrm>
        </p:grpSpPr>
        <p:sp>
          <p:nvSpPr>
            <p:cNvPr id="48" name="文本框 47">
              <a:extLst>
                <a:ext uri="{FF2B5EF4-FFF2-40B4-BE49-F238E27FC236}">
                  <a16:creationId xmlns="" xmlns:a16="http://schemas.microsoft.com/office/drawing/2014/main" id="{51E9DEC1-6092-4767-B3F8-E0389DA65EA4}"/>
                </a:ext>
              </a:extLst>
            </p:cNvPr>
            <p:cNvSpPr txBox="1"/>
            <p:nvPr/>
          </p:nvSpPr>
          <p:spPr>
            <a:xfrm>
              <a:off x="547096" y="-474389"/>
              <a:ext cx="4526354"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点击图片占位</a:t>
              </a:r>
              <a:r>
                <a:rPr lang="zh-CN" altLang="en-US" spc="100">
                  <a:solidFill>
                    <a:schemeClr val="tx1">
                      <a:lumMod val="65000"/>
                      <a:lumOff val="35000"/>
                    </a:schemeClr>
                  </a:solidFill>
                  <a:sym typeface="Wingdings" panose="05000000000000000000" pitchFamily="2" charset="2"/>
                </a:rPr>
                <a:t>符</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选择图片</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点击</a:t>
              </a:r>
              <a:r>
                <a:rPr lang="zh-CN" altLang="en-US" spc="100" dirty="0">
                  <a:solidFill>
                    <a:schemeClr val="tx1">
                      <a:lumMod val="65000"/>
                      <a:lumOff val="35000"/>
                    </a:schemeClr>
                  </a:solidFill>
                  <a:sym typeface="Wingdings" panose="05000000000000000000" pitchFamily="2" charset="2"/>
                </a:rPr>
                <a:t>确定</a:t>
              </a:r>
              <a:endParaRPr lang="zh-CN" altLang="en-US" spc="100" dirty="0">
                <a:solidFill>
                  <a:schemeClr val="tx1">
                    <a:lumMod val="65000"/>
                    <a:lumOff val="35000"/>
                  </a:schemeClr>
                </a:solidFill>
              </a:endParaRPr>
            </a:p>
          </p:txBody>
        </p:sp>
        <p:grpSp>
          <p:nvGrpSpPr>
            <p:cNvPr id="49" name="组合 48">
              <a:extLst>
                <a:ext uri="{FF2B5EF4-FFF2-40B4-BE49-F238E27FC236}">
                  <a16:creationId xmlns="" xmlns:a16="http://schemas.microsoft.com/office/drawing/2014/main" id="{0055B78A-AC50-45E2-9703-126C3B62B845}"/>
                </a:ext>
              </a:extLst>
            </p:cNvPr>
            <p:cNvGrpSpPr>
              <a:grpSpLocks/>
            </p:cNvGrpSpPr>
            <p:nvPr/>
          </p:nvGrpSpPr>
          <p:grpSpPr>
            <a:xfrm>
              <a:off x="4871864" y="-466965"/>
              <a:ext cx="131960" cy="354484"/>
              <a:chOff x="4227513" y="439738"/>
              <a:chExt cx="298450" cy="847725"/>
            </a:xfrm>
          </p:grpSpPr>
          <p:sp>
            <p:nvSpPr>
              <p:cNvPr id="54" name="Freeform 165">
                <a:extLst>
                  <a:ext uri="{FF2B5EF4-FFF2-40B4-BE49-F238E27FC236}">
                    <a16:creationId xmlns="" xmlns:a16="http://schemas.microsoft.com/office/drawing/2014/main" id="{1AC40C5E-17E0-4BD9-9254-E0CBE2EFBCD9}"/>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Oval 166">
                <a:extLst>
                  <a:ext uri="{FF2B5EF4-FFF2-40B4-BE49-F238E27FC236}">
                    <a16:creationId xmlns="" xmlns:a16="http://schemas.microsoft.com/office/drawing/2014/main" id="{C91E4A0E-F96D-4555-8440-8C31B6CD9554}"/>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67">
                <a:extLst>
                  <a:ext uri="{FF2B5EF4-FFF2-40B4-BE49-F238E27FC236}">
                    <a16:creationId xmlns="" xmlns:a16="http://schemas.microsoft.com/office/drawing/2014/main" id="{927F27B3-0109-4C1E-8244-6439A08A58D4}"/>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68">
                <a:extLst>
                  <a:ext uri="{FF2B5EF4-FFF2-40B4-BE49-F238E27FC236}">
                    <a16:creationId xmlns="" xmlns:a16="http://schemas.microsoft.com/office/drawing/2014/main" id="{BFE39A3C-FB18-4C94-A37E-7ABB5E0D2F5B}"/>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69">
                <a:extLst>
                  <a:ext uri="{FF2B5EF4-FFF2-40B4-BE49-F238E27FC236}">
                    <a16:creationId xmlns="" xmlns:a16="http://schemas.microsoft.com/office/drawing/2014/main" id="{290BEAED-96E5-4FED-8D06-6AD8A9E4445C}"/>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70">
                <a:extLst>
                  <a:ext uri="{FF2B5EF4-FFF2-40B4-BE49-F238E27FC236}">
                    <a16:creationId xmlns="" xmlns:a16="http://schemas.microsoft.com/office/drawing/2014/main" id="{ADA68265-30C2-4B8C-844E-B3559ED86FD5}"/>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71">
                <a:extLst>
                  <a:ext uri="{FF2B5EF4-FFF2-40B4-BE49-F238E27FC236}">
                    <a16:creationId xmlns="" xmlns:a16="http://schemas.microsoft.com/office/drawing/2014/main" id="{715A49F5-16FE-40C5-B2E7-C1C30A75D78A}"/>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72">
                <a:extLst>
                  <a:ext uri="{FF2B5EF4-FFF2-40B4-BE49-F238E27FC236}">
                    <a16:creationId xmlns="" xmlns:a16="http://schemas.microsoft.com/office/drawing/2014/main" id="{4EDD9988-5F83-45EC-AC09-0714FC48EF7F}"/>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73">
                <a:extLst>
                  <a:ext uri="{FF2B5EF4-FFF2-40B4-BE49-F238E27FC236}">
                    <a16:creationId xmlns="" xmlns:a16="http://schemas.microsoft.com/office/drawing/2014/main" id="{746C761F-7159-4FDD-A3DB-8FCC79DF750A}"/>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74">
                <a:extLst>
                  <a:ext uri="{FF2B5EF4-FFF2-40B4-BE49-F238E27FC236}">
                    <a16:creationId xmlns="" xmlns:a16="http://schemas.microsoft.com/office/drawing/2014/main" id="{436F9F04-6183-457A-A306-A3404254E50A}"/>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75">
                <a:extLst>
                  <a:ext uri="{FF2B5EF4-FFF2-40B4-BE49-F238E27FC236}">
                    <a16:creationId xmlns="" xmlns:a16="http://schemas.microsoft.com/office/drawing/2014/main" id="{2D0E0166-9A1C-41DE-80F1-BAADDADD9B7B}"/>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76">
                <a:extLst>
                  <a:ext uri="{FF2B5EF4-FFF2-40B4-BE49-F238E27FC236}">
                    <a16:creationId xmlns="" xmlns:a16="http://schemas.microsoft.com/office/drawing/2014/main" id="{782804A6-7F58-47E3-A402-E667DB7866B2}"/>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77">
                <a:extLst>
                  <a:ext uri="{FF2B5EF4-FFF2-40B4-BE49-F238E27FC236}">
                    <a16:creationId xmlns="" xmlns:a16="http://schemas.microsoft.com/office/drawing/2014/main" id="{1F5DA7D6-32D4-487F-85F5-1CFA10687E66}"/>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78">
                <a:extLst>
                  <a:ext uri="{FF2B5EF4-FFF2-40B4-BE49-F238E27FC236}">
                    <a16:creationId xmlns="" xmlns:a16="http://schemas.microsoft.com/office/drawing/2014/main" id="{52767AB5-2F40-46C0-A16C-8EE9ED866869}"/>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79">
                <a:extLst>
                  <a:ext uri="{FF2B5EF4-FFF2-40B4-BE49-F238E27FC236}">
                    <a16:creationId xmlns="" xmlns:a16="http://schemas.microsoft.com/office/drawing/2014/main" id="{5545791C-3DAF-41EE-A619-5CAE4B8F6A5C}"/>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80">
                <a:extLst>
                  <a:ext uri="{FF2B5EF4-FFF2-40B4-BE49-F238E27FC236}">
                    <a16:creationId xmlns="" xmlns:a16="http://schemas.microsoft.com/office/drawing/2014/main" id="{31B67C03-3178-4ECC-857C-F7A8531BFA5E}"/>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81">
                <a:extLst>
                  <a:ext uri="{FF2B5EF4-FFF2-40B4-BE49-F238E27FC236}">
                    <a16:creationId xmlns="" xmlns:a16="http://schemas.microsoft.com/office/drawing/2014/main" id="{1BAE72D9-E182-431A-9758-4EA07593DDFC}"/>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82">
                <a:extLst>
                  <a:ext uri="{FF2B5EF4-FFF2-40B4-BE49-F238E27FC236}">
                    <a16:creationId xmlns="" xmlns:a16="http://schemas.microsoft.com/office/drawing/2014/main" id="{813B9590-0417-4D2F-874F-FEEE89BB2078}"/>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0" name="组合 49">
              <a:extLst>
                <a:ext uri="{FF2B5EF4-FFF2-40B4-BE49-F238E27FC236}">
                  <a16:creationId xmlns="" xmlns:a16="http://schemas.microsoft.com/office/drawing/2014/main" id="{B8CD93D3-63FD-4A23-9411-67D7BD3296BD}"/>
                </a:ext>
              </a:extLst>
            </p:cNvPr>
            <p:cNvGrpSpPr/>
            <p:nvPr/>
          </p:nvGrpSpPr>
          <p:grpSpPr>
            <a:xfrm>
              <a:off x="-26005" y="-453071"/>
              <a:ext cx="449842" cy="375894"/>
              <a:chOff x="-26005" y="-550760"/>
              <a:chExt cx="449842" cy="375894"/>
            </a:xfrm>
          </p:grpSpPr>
          <p:sp>
            <p:nvSpPr>
              <p:cNvPr id="52" name="Freeform 190">
                <a:extLst>
                  <a:ext uri="{FF2B5EF4-FFF2-40B4-BE49-F238E27FC236}">
                    <a16:creationId xmlns="" xmlns:a16="http://schemas.microsoft.com/office/drawing/2014/main" id="{DF875337-728A-4645-B794-921DB8BA9B14}"/>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3" name="文本框 52">
                <a:extLst>
                  <a:ext uri="{FF2B5EF4-FFF2-40B4-BE49-F238E27FC236}">
                    <a16:creationId xmlns="" xmlns:a16="http://schemas.microsoft.com/office/drawing/2014/main" id="{D5C1AD4A-BCD5-4A1C-8F00-0BF410CE0AA3}"/>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51" name="直接连接符 50">
              <a:extLst>
                <a:ext uri="{FF2B5EF4-FFF2-40B4-BE49-F238E27FC236}">
                  <a16:creationId xmlns="" xmlns:a16="http://schemas.microsoft.com/office/drawing/2014/main" id="{02FF5BED-DD2B-45FD-AAA7-2DA16DFC21B1}"/>
                </a:ext>
              </a:extLst>
            </p:cNvPr>
            <p:cNvCxnSpPr>
              <a:cxnSpLocks/>
            </p:cNvCxnSpPr>
            <p:nvPr/>
          </p:nvCxnSpPr>
          <p:spPr>
            <a:xfrm>
              <a:off x="5513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353279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图片占位符 13">
            <a:extLst>
              <a:ext uri="{FF2B5EF4-FFF2-40B4-BE49-F238E27FC236}">
                <a16:creationId xmlns="" xmlns:a16="http://schemas.microsoft.com/office/drawing/2014/main" id="{944D7D39-3B5E-441A-99FA-E46A267DB555}"/>
              </a:ext>
            </a:extLst>
          </p:cNvPr>
          <p:cNvSpPr>
            <a:spLocks noGrp="1"/>
          </p:cNvSpPr>
          <p:nvPr>
            <p:ph type="pic" sz="quarter" idx="13"/>
          </p:nvPr>
        </p:nvSpPr>
        <p:spPr/>
      </p:sp>
      <p:sp>
        <p:nvSpPr>
          <p:cNvPr id="5" name="标题 4">
            <a:extLst>
              <a:ext uri="{FF2B5EF4-FFF2-40B4-BE49-F238E27FC236}">
                <a16:creationId xmlns="" xmlns:a16="http://schemas.microsoft.com/office/drawing/2014/main" id="{798C4580-91DD-4980-88B5-4E7FF6AB20C5}"/>
              </a:ext>
            </a:extLst>
          </p:cNvPr>
          <p:cNvSpPr>
            <a:spLocks noGrp="1"/>
          </p:cNvSpPr>
          <p:nvPr>
            <p:ph type="title"/>
          </p:nvPr>
        </p:nvSpPr>
        <p:spPr>
          <a:xfrm>
            <a:off x="1106563" y="289541"/>
            <a:ext cx="7920879" cy="463846"/>
          </a:xfrm>
        </p:spPr>
        <p:txBody>
          <a:bodyPr/>
          <a:lstStyle/>
          <a:p>
            <a:r>
              <a:rPr lang="zh-CN" altLang="en-US" dirty="0"/>
              <a:t>人物介绍页面</a:t>
            </a:r>
          </a:p>
        </p:txBody>
      </p:sp>
      <p:sp>
        <p:nvSpPr>
          <p:cNvPr id="2" name="文本框 1">
            <a:extLst>
              <a:ext uri="{FF2B5EF4-FFF2-40B4-BE49-F238E27FC236}">
                <a16:creationId xmlns="" xmlns:a16="http://schemas.microsoft.com/office/drawing/2014/main" id="{138B5E7D-0111-4573-8CFC-3059ED4AED3A}"/>
              </a:ext>
            </a:extLst>
          </p:cNvPr>
          <p:cNvSpPr txBox="1"/>
          <p:nvPr/>
        </p:nvSpPr>
        <p:spPr>
          <a:xfrm>
            <a:off x="3935760" y="2252495"/>
            <a:ext cx="6980322" cy="2039854"/>
          </a:xfrm>
          <a:prstGeom prst="rect">
            <a:avLst/>
          </a:prstGeom>
          <a:noFill/>
          <a:ln>
            <a:noFill/>
          </a:ln>
        </p:spPr>
        <p:txBody>
          <a:bodyPr wrap="square" lIns="0" tIns="0" rIns="0" bIns="0" rtlCol="0" anchor="ctr" anchorCtr="0">
            <a:spAutoFit/>
          </a:bodyPr>
          <a:lstStyle>
            <a:defPPr>
              <a:defRPr lang="zh-CN"/>
            </a:defPPr>
            <a:lvl1pPr>
              <a:lnSpc>
                <a:spcPct val="130000"/>
              </a:lnSpc>
              <a:defRPr spc="100">
                <a:solidFill>
                  <a:schemeClr val="tx1">
                    <a:lumMod val="75000"/>
                    <a:lumOff val="25000"/>
                  </a:schemeClr>
                </a:solidFill>
              </a:defRPr>
            </a:lvl1pPr>
          </a:lstStyle>
          <a:p>
            <a:pPr algn="just">
              <a:lnSpc>
                <a:spcPct val="140000"/>
              </a:lnSpc>
            </a:pPr>
            <a:r>
              <a:rPr lang="zh-CN" altLang="en-US" sz="1600" dirty="0"/>
              <a:t>      点击此处输入正文内容，顶部有操作提示哦， 点击此处输入正文内容顶部有操作提示哦， 点击此处输入正文内容，顶部有操作提示哦， 点击此处输入正文内容，顶部有操作提示哦， 点击此处输入正文内容，顶部有操作提示哦， 点击此处输入正文内容，顶部有操作提示哦， 点击此处输入正文内容，顶部有操作提示哦， 点击此处输入正文内容，顶部有操作提示哦， 点击此处输入正文内容，顶部有操作提示哦</a:t>
            </a:r>
          </a:p>
        </p:txBody>
      </p:sp>
      <p:sp>
        <p:nvSpPr>
          <p:cNvPr id="22" name="文本框 21">
            <a:extLst>
              <a:ext uri="{FF2B5EF4-FFF2-40B4-BE49-F238E27FC236}">
                <a16:creationId xmlns="" xmlns:a16="http://schemas.microsoft.com/office/drawing/2014/main" id="{B813C0BF-4C71-4316-B9EC-708848167FC5}"/>
              </a:ext>
            </a:extLst>
          </p:cNvPr>
          <p:cNvSpPr txBox="1"/>
          <p:nvPr/>
        </p:nvSpPr>
        <p:spPr>
          <a:xfrm>
            <a:off x="4091443" y="4758253"/>
            <a:ext cx="1614890" cy="1032528"/>
          </a:xfrm>
          <a:prstGeom prst="rect">
            <a:avLst/>
          </a:prstGeom>
          <a:noFill/>
          <a:ln>
            <a:noFill/>
          </a:ln>
        </p:spPr>
        <p:txBody>
          <a:bodyPr wrap="square" lIns="0" tIns="46800" rIns="0" bIns="46800" rtlCol="0" anchor="ctr" anchorCtr="0">
            <a:spAutoFit/>
          </a:bodyPr>
          <a:lstStyle>
            <a:defPPr>
              <a:defRPr lang="zh-CN"/>
            </a:defPPr>
            <a:lvl1pPr>
              <a:lnSpc>
                <a:spcPct val="130000"/>
              </a:lnSpc>
              <a:defRPr spc="100">
                <a:solidFill>
                  <a:schemeClr val="tx1">
                    <a:lumMod val="75000"/>
                    <a:lumOff val="25000"/>
                  </a:schemeClr>
                </a:solidFill>
              </a:defRPr>
            </a:lvl1pPr>
          </a:lstStyle>
          <a:p>
            <a:pPr marL="285750" indent="-285750" algn="just">
              <a:buFont typeface="Arial" panose="020B0604020202020204" pitchFamily="34" charset="0"/>
              <a:buChar char="•"/>
            </a:pPr>
            <a:r>
              <a:rPr lang="zh-CN" altLang="en-US" sz="1600" dirty="0"/>
              <a:t>毕业院校</a:t>
            </a:r>
            <a:endParaRPr lang="en-US" altLang="zh-CN" sz="1600" dirty="0"/>
          </a:p>
          <a:p>
            <a:pPr marL="285750" indent="-285750" algn="just">
              <a:buFont typeface="Arial" panose="020B0604020202020204" pitchFamily="34" charset="0"/>
              <a:buChar char="•"/>
            </a:pPr>
            <a:r>
              <a:rPr lang="zh-CN" altLang="en-US" sz="1600" dirty="0"/>
              <a:t>所学专业</a:t>
            </a:r>
            <a:endParaRPr lang="en-US" altLang="zh-CN" sz="1600" dirty="0"/>
          </a:p>
          <a:p>
            <a:pPr marL="285750" indent="-285750" algn="just">
              <a:buFont typeface="Arial" panose="020B0604020202020204" pitchFamily="34" charset="0"/>
              <a:buChar char="•"/>
            </a:pPr>
            <a:r>
              <a:rPr lang="en-US" altLang="zh-CN" sz="1600" dirty="0"/>
              <a:t>…</a:t>
            </a:r>
            <a:endParaRPr lang="zh-CN" altLang="en-US" sz="1600" dirty="0"/>
          </a:p>
        </p:txBody>
      </p:sp>
      <p:sp>
        <p:nvSpPr>
          <p:cNvPr id="24" name="矩形: 圆角 23">
            <a:extLst>
              <a:ext uri="{FF2B5EF4-FFF2-40B4-BE49-F238E27FC236}">
                <a16:creationId xmlns="" xmlns:a16="http://schemas.microsoft.com/office/drawing/2014/main" id="{9ADB78FF-8F57-4AC2-B2B0-D889BB1C1389}"/>
              </a:ext>
            </a:extLst>
          </p:cNvPr>
          <p:cNvSpPr/>
          <p:nvPr/>
        </p:nvSpPr>
        <p:spPr>
          <a:xfrm>
            <a:off x="3935760" y="1697755"/>
            <a:ext cx="3032502" cy="40011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spAutoFit/>
          </a:bodyPr>
          <a:lstStyle/>
          <a:p>
            <a:r>
              <a:rPr lang="zh-CN" altLang="en-US" sz="2000" dirty="0">
                <a:solidFill>
                  <a:schemeClr val="tx1">
                    <a:lumMod val="75000"/>
                    <a:lumOff val="25000"/>
                  </a:schemeClr>
                </a:solidFill>
                <a:latin typeface="+mj-ea"/>
                <a:ea typeface="+mj-ea"/>
              </a:rPr>
              <a:t>个人事迹 </a:t>
            </a:r>
            <a:r>
              <a:rPr lang="zh-CN" altLang="en-US" sz="2000" spc="100" dirty="0">
                <a:solidFill>
                  <a:schemeClr val="tx1">
                    <a:lumMod val="75000"/>
                    <a:lumOff val="25000"/>
                  </a:schemeClr>
                </a:solidFill>
                <a:latin typeface="阿里巴巴普惠体 Heavy" panose="00020600040101010101" pitchFamily="18" charset="-122"/>
                <a:ea typeface="阿里巴巴普惠体 Heavy" panose="00020600040101010101" pitchFamily="18" charset="-122"/>
                <a:sym typeface="Wingdings 3" panose="05040102010807070707" pitchFamily="18" charset="2"/>
              </a:rPr>
              <a:t></a:t>
            </a:r>
            <a:r>
              <a:rPr lang="zh-CN" altLang="en-US" sz="2000" dirty="0">
                <a:solidFill>
                  <a:schemeClr val="tx1">
                    <a:lumMod val="75000"/>
                    <a:lumOff val="25000"/>
                  </a:schemeClr>
                </a:solidFill>
                <a:latin typeface="+mj-ea"/>
                <a:ea typeface="+mj-ea"/>
              </a:rPr>
              <a:t>  </a:t>
            </a:r>
          </a:p>
        </p:txBody>
      </p:sp>
      <p:sp>
        <p:nvSpPr>
          <p:cNvPr id="34" name="文本框 33">
            <a:extLst>
              <a:ext uri="{FF2B5EF4-FFF2-40B4-BE49-F238E27FC236}">
                <a16:creationId xmlns="" xmlns:a16="http://schemas.microsoft.com/office/drawing/2014/main" id="{C497B844-B5A9-4894-8DB2-979F47F98C71}"/>
              </a:ext>
            </a:extLst>
          </p:cNvPr>
          <p:cNvSpPr txBox="1"/>
          <p:nvPr/>
        </p:nvSpPr>
        <p:spPr>
          <a:xfrm>
            <a:off x="6615937" y="4758253"/>
            <a:ext cx="1614890" cy="1032528"/>
          </a:xfrm>
          <a:prstGeom prst="rect">
            <a:avLst/>
          </a:prstGeom>
          <a:noFill/>
          <a:ln>
            <a:noFill/>
          </a:ln>
        </p:spPr>
        <p:txBody>
          <a:bodyPr wrap="square" lIns="0" tIns="46800" rIns="0" bIns="46800" rtlCol="0" anchor="ctr" anchorCtr="0">
            <a:spAutoFit/>
          </a:bodyPr>
          <a:lstStyle>
            <a:defPPr>
              <a:defRPr lang="zh-CN"/>
            </a:defPPr>
            <a:lvl1pPr>
              <a:lnSpc>
                <a:spcPct val="130000"/>
              </a:lnSpc>
              <a:defRPr spc="100">
                <a:solidFill>
                  <a:schemeClr val="tx1">
                    <a:lumMod val="75000"/>
                    <a:lumOff val="25000"/>
                  </a:schemeClr>
                </a:solidFill>
              </a:defRPr>
            </a:lvl1pPr>
          </a:lstStyle>
          <a:p>
            <a:pPr marL="285750" indent="-285750" algn="just">
              <a:buFont typeface="Arial" panose="020B0604020202020204" pitchFamily="34" charset="0"/>
              <a:buChar char="•"/>
            </a:pPr>
            <a:r>
              <a:rPr lang="zh-CN" altLang="en-US" sz="1600" dirty="0"/>
              <a:t>获奖荣誉</a:t>
            </a:r>
            <a:endParaRPr lang="en-US" altLang="zh-CN" sz="1600" dirty="0"/>
          </a:p>
          <a:p>
            <a:pPr marL="285750" indent="-285750" algn="just">
              <a:buFont typeface="Arial" panose="020B0604020202020204" pitchFamily="34" charset="0"/>
              <a:buChar char="•"/>
            </a:pPr>
            <a:r>
              <a:rPr lang="zh-CN" altLang="en-US" sz="1600" dirty="0"/>
              <a:t>个人职务</a:t>
            </a:r>
            <a:endParaRPr lang="en-US" altLang="zh-CN" sz="1600" dirty="0"/>
          </a:p>
          <a:p>
            <a:pPr marL="285750" indent="-285750" algn="just">
              <a:buFont typeface="Arial" panose="020B0604020202020204" pitchFamily="34" charset="0"/>
              <a:buChar char="•"/>
            </a:pPr>
            <a:r>
              <a:rPr lang="en-US" altLang="zh-CN" sz="1600" dirty="0"/>
              <a:t>…</a:t>
            </a:r>
            <a:endParaRPr lang="zh-CN" altLang="en-US" sz="1600" dirty="0"/>
          </a:p>
        </p:txBody>
      </p:sp>
      <p:grpSp>
        <p:nvGrpSpPr>
          <p:cNvPr id="15" name="组合 14">
            <a:extLst>
              <a:ext uri="{FF2B5EF4-FFF2-40B4-BE49-F238E27FC236}">
                <a16:creationId xmlns="" xmlns:a16="http://schemas.microsoft.com/office/drawing/2014/main" id="{F02FBF2D-C2EC-4390-8103-89027198478E}"/>
              </a:ext>
            </a:extLst>
          </p:cNvPr>
          <p:cNvGrpSpPr/>
          <p:nvPr/>
        </p:nvGrpSpPr>
        <p:grpSpPr>
          <a:xfrm>
            <a:off x="-13305" y="-474389"/>
            <a:ext cx="5099455" cy="397212"/>
            <a:chOff x="-26005" y="-474389"/>
            <a:chExt cx="5099455" cy="397212"/>
          </a:xfrm>
        </p:grpSpPr>
        <p:sp>
          <p:nvSpPr>
            <p:cNvPr id="16" name="文本框 15">
              <a:extLst>
                <a:ext uri="{FF2B5EF4-FFF2-40B4-BE49-F238E27FC236}">
                  <a16:creationId xmlns="" xmlns:a16="http://schemas.microsoft.com/office/drawing/2014/main" id="{FC216A13-749F-4E1F-B6F2-029FE9EBEB44}"/>
                </a:ext>
              </a:extLst>
            </p:cNvPr>
            <p:cNvSpPr txBox="1"/>
            <p:nvPr/>
          </p:nvSpPr>
          <p:spPr>
            <a:xfrm>
              <a:off x="547096" y="-474389"/>
              <a:ext cx="4526354"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点击图片占位</a:t>
              </a:r>
              <a:r>
                <a:rPr lang="zh-CN" altLang="en-US" spc="100">
                  <a:solidFill>
                    <a:schemeClr val="tx1">
                      <a:lumMod val="65000"/>
                      <a:lumOff val="35000"/>
                    </a:schemeClr>
                  </a:solidFill>
                  <a:sym typeface="Wingdings" panose="05000000000000000000" pitchFamily="2" charset="2"/>
                </a:rPr>
                <a:t>符</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选择图片</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点击</a:t>
              </a:r>
              <a:r>
                <a:rPr lang="zh-CN" altLang="en-US" spc="100" dirty="0">
                  <a:solidFill>
                    <a:schemeClr val="tx1">
                      <a:lumMod val="65000"/>
                      <a:lumOff val="35000"/>
                    </a:schemeClr>
                  </a:solidFill>
                  <a:sym typeface="Wingdings" panose="05000000000000000000" pitchFamily="2" charset="2"/>
                </a:rPr>
                <a:t>确定</a:t>
              </a:r>
              <a:endParaRPr lang="zh-CN" altLang="en-US" spc="100" dirty="0">
                <a:solidFill>
                  <a:schemeClr val="tx1">
                    <a:lumMod val="65000"/>
                    <a:lumOff val="35000"/>
                  </a:schemeClr>
                </a:solidFill>
              </a:endParaRPr>
            </a:p>
          </p:txBody>
        </p:sp>
        <p:grpSp>
          <p:nvGrpSpPr>
            <p:cNvPr id="17" name="组合 16">
              <a:extLst>
                <a:ext uri="{FF2B5EF4-FFF2-40B4-BE49-F238E27FC236}">
                  <a16:creationId xmlns="" xmlns:a16="http://schemas.microsoft.com/office/drawing/2014/main" id="{673FF953-F7EC-41A7-BDB9-29D5F89A46A1}"/>
                </a:ext>
              </a:extLst>
            </p:cNvPr>
            <p:cNvGrpSpPr>
              <a:grpSpLocks/>
            </p:cNvGrpSpPr>
            <p:nvPr/>
          </p:nvGrpSpPr>
          <p:grpSpPr>
            <a:xfrm>
              <a:off x="4871864" y="-466965"/>
              <a:ext cx="131960" cy="354484"/>
              <a:chOff x="4227513" y="439738"/>
              <a:chExt cx="298450" cy="847725"/>
            </a:xfrm>
          </p:grpSpPr>
          <p:sp>
            <p:nvSpPr>
              <p:cNvPr id="23" name="Freeform 165">
                <a:extLst>
                  <a:ext uri="{FF2B5EF4-FFF2-40B4-BE49-F238E27FC236}">
                    <a16:creationId xmlns="" xmlns:a16="http://schemas.microsoft.com/office/drawing/2014/main" id="{2EE3F4CA-AC3B-49E2-84B2-BCC0A93916CD}"/>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Oval 166">
                <a:extLst>
                  <a:ext uri="{FF2B5EF4-FFF2-40B4-BE49-F238E27FC236}">
                    <a16:creationId xmlns="" xmlns:a16="http://schemas.microsoft.com/office/drawing/2014/main" id="{694C9050-82CE-41D9-894F-CC8F6B1B8D4B}"/>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67">
                <a:extLst>
                  <a:ext uri="{FF2B5EF4-FFF2-40B4-BE49-F238E27FC236}">
                    <a16:creationId xmlns="" xmlns:a16="http://schemas.microsoft.com/office/drawing/2014/main" id="{6EF2D804-D58F-4B4B-9D3C-D099ACE64CA4}"/>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68">
                <a:extLst>
                  <a:ext uri="{FF2B5EF4-FFF2-40B4-BE49-F238E27FC236}">
                    <a16:creationId xmlns="" xmlns:a16="http://schemas.microsoft.com/office/drawing/2014/main" id="{AAC880A3-51CB-48C2-95E4-95B67B165C82}"/>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69">
                <a:extLst>
                  <a:ext uri="{FF2B5EF4-FFF2-40B4-BE49-F238E27FC236}">
                    <a16:creationId xmlns="" xmlns:a16="http://schemas.microsoft.com/office/drawing/2014/main" id="{350005D2-9735-482C-9553-A18B58C337F5}"/>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70">
                <a:extLst>
                  <a:ext uri="{FF2B5EF4-FFF2-40B4-BE49-F238E27FC236}">
                    <a16:creationId xmlns="" xmlns:a16="http://schemas.microsoft.com/office/drawing/2014/main" id="{E482855F-9DD2-4818-B634-780D00E7B92B}"/>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71">
                <a:extLst>
                  <a:ext uri="{FF2B5EF4-FFF2-40B4-BE49-F238E27FC236}">
                    <a16:creationId xmlns="" xmlns:a16="http://schemas.microsoft.com/office/drawing/2014/main" id="{5603576F-7ECC-4896-827A-478637272DBA}"/>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72">
                <a:extLst>
                  <a:ext uri="{FF2B5EF4-FFF2-40B4-BE49-F238E27FC236}">
                    <a16:creationId xmlns="" xmlns:a16="http://schemas.microsoft.com/office/drawing/2014/main" id="{0575A222-0509-4C1A-9FE2-06DACBC5B8A2}"/>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73">
                <a:extLst>
                  <a:ext uri="{FF2B5EF4-FFF2-40B4-BE49-F238E27FC236}">
                    <a16:creationId xmlns="" xmlns:a16="http://schemas.microsoft.com/office/drawing/2014/main" id="{9420DAC1-6BB1-4FAF-AC61-3D7DDBFF79B7}"/>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74">
                <a:extLst>
                  <a:ext uri="{FF2B5EF4-FFF2-40B4-BE49-F238E27FC236}">
                    <a16:creationId xmlns="" xmlns:a16="http://schemas.microsoft.com/office/drawing/2014/main" id="{1B52BEFB-BA55-4190-801F-C21AF7AAE9D1}"/>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75">
                <a:extLst>
                  <a:ext uri="{FF2B5EF4-FFF2-40B4-BE49-F238E27FC236}">
                    <a16:creationId xmlns="" xmlns:a16="http://schemas.microsoft.com/office/drawing/2014/main" id="{F7E29192-85BB-4D47-8A2D-D5DEA6030A33}"/>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76">
                <a:extLst>
                  <a:ext uri="{FF2B5EF4-FFF2-40B4-BE49-F238E27FC236}">
                    <a16:creationId xmlns="" xmlns:a16="http://schemas.microsoft.com/office/drawing/2014/main" id="{45629E38-A307-4EE0-A500-5E14B08EFE0C}"/>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77">
                <a:extLst>
                  <a:ext uri="{FF2B5EF4-FFF2-40B4-BE49-F238E27FC236}">
                    <a16:creationId xmlns="" xmlns:a16="http://schemas.microsoft.com/office/drawing/2014/main" id="{3E4FEBC3-FC48-43B5-BF99-667FEFD995D3}"/>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78">
                <a:extLst>
                  <a:ext uri="{FF2B5EF4-FFF2-40B4-BE49-F238E27FC236}">
                    <a16:creationId xmlns="" xmlns:a16="http://schemas.microsoft.com/office/drawing/2014/main" id="{43C9EC61-0D2B-4D5E-9F62-660970A2AE3A}"/>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79">
                <a:extLst>
                  <a:ext uri="{FF2B5EF4-FFF2-40B4-BE49-F238E27FC236}">
                    <a16:creationId xmlns="" xmlns:a16="http://schemas.microsoft.com/office/drawing/2014/main" id="{A3451C6E-D028-4349-B36B-C9A06A9096DC}"/>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80">
                <a:extLst>
                  <a:ext uri="{FF2B5EF4-FFF2-40B4-BE49-F238E27FC236}">
                    <a16:creationId xmlns="" xmlns:a16="http://schemas.microsoft.com/office/drawing/2014/main" id="{2BDF9851-A6C1-42CA-B6A5-015A9874C1B2}"/>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81">
                <a:extLst>
                  <a:ext uri="{FF2B5EF4-FFF2-40B4-BE49-F238E27FC236}">
                    <a16:creationId xmlns="" xmlns:a16="http://schemas.microsoft.com/office/drawing/2014/main" id="{482ED9D9-8CDB-4C64-9E27-C981948C1AE7}"/>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82">
                <a:extLst>
                  <a:ext uri="{FF2B5EF4-FFF2-40B4-BE49-F238E27FC236}">
                    <a16:creationId xmlns="" xmlns:a16="http://schemas.microsoft.com/office/drawing/2014/main" id="{59DAC631-24E4-4AE5-8BDB-573BE0BA5BD8}"/>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a:extLst>
                <a:ext uri="{FF2B5EF4-FFF2-40B4-BE49-F238E27FC236}">
                  <a16:creationId xmlns="" xmlns:a16="http://schemas.microsoft.com/office/drawing/2014/main" id="{B8E6FEAA-1C13-4555-8AB1-9DE4C6868049}"/>
                </a:ext>
              </a:extLst>
            </p:cNvPr>
            <p:cNvGrpSpPr/>
            <p:nvPr/>
          </p:nvGrpSpPr>
          <p:grpSpPr>
            <a:xfrm>
              <a:off x="-26005" y="-453071"/>
              <a:ext cx="449842" cy="375894"/>
              <a:chOff x="-26005" y="-550760"/>
              <a:chExt cx="449842" cy="375894"/>
            </a:xfrm>
          </p:grpSpPr>
          <p:sp>
            <p:nvSpPr>
              <p:cNvPr id="20" name="Freeform 190">
                <a:extLst>
                  <a:ext uri="{FF2B5EF4-FFF2-40B4-BE49-F238E27FC236}">
                    <a16:creationId xmlns="" xmlns:a16="http://schemas.microsoft.com/office/drawing/2014/main" id="{17F1B4F3-A7A1-4681-B06A-3366F0D9596F}"/>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1" name="文本框 20">
                <a:extLst>
                  <a:ext uri="{FF2B5EF4-FFF2-40B4-BE49-F238E27FC236}">
                    <a16:creationId xmlns="" xmlns:a16="http://schemas.microsoft.com/office/drawing/2014/main" id="{2A0698C3-1461-4C06-94FE-D94B90167B9A}"/>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19" name="直接连接符 18">
              <a:extLst>
                <a:ext uri="{FF2B5EF4-FFF2-40B4-BE49-F238E27FC236}">
                  <a16:creationId xmlns="" xmlns:a16="http://schemas.microsoft.com/office/drawing/2014/main" id="{7DBF5E05-67A9-4240-9E5D-696F9ED8CCC7}"/>
                </a:ext>
              </a:extLst>
            </p:cNvPr>
            <p:cNvCxnSpPr>
              <a:cxnSpLocks/>
            </p:cNvCxnSpPr>
            <p:nvPr/>
          </p:nvCxnSpPr>
          <p:spPr>
            <a:xfrm>
              <a:off x="5513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9" name="文本框 48">
            <a:extLst>
              <a:ext uri="{FF2B5EF4-FFF2-40B4-BE49-F238E27FC236}">
                <a16:creationId xmlns="" xmlns:a16="http://schemas.microsoft.com/office/drawing/2014/main" id="{F04C8918-798A-40EF-8461-EC4260A24CD7}"/>
              </a:ext>
            </a:extLst>
          </p:cNvPr>
          <p:cNvSpPr txBox="1"/>
          <p:nvPr/>
        </p:nvSpPr>
        <p:spPr>
          <a:xfrm>
            <a:off x="9140430" y="4758253"/>
            <a:ext cx="1614890" cy="1032528"/>
          </a:xfrm>
          <a:prstGeom prst="rect">
            <a:avLst/>
          </a:prstGeom>
          <a:noFill/>
          <a:ln>
            <a:noFill/>
          </a:ln>
        </p:spPr>
        <p:txBody>
          <a:bodyPr wrap="square" lIns="0" tIns="46800" rIns="0" bIns="46800" rtlCol="0" anchor="ctr" anchorCtr="0">
            <a:spAutoFit/>
          </a:bodyPr>
          <a:lstStyle>
            <a:defPPr>
              <a:defRPr lang="zh-CN"/>
            </a:defPPr>
            <a:lvl1pPr>
              <a:lnSpc>
                <a:spcPct val="130000"/>
              </a:lnSpc>
              <a:defRPr spc="100">
                <a:solidFill>
                  <a:schemeClr val="tx1">
                    <a:lumMod val="75000"/>
                    <a:lumOff val="25000"/>
                  </a:schemeClr>
                </a:solidFill>
              </a:defRPr>
            </a:lvl1pPr>
          </a:lstStyle>
          <a:p>
            <a:pPr marL="285750" indent="-285750" algn="just">
              <a:buFont typeface="Arial" panose="020B0604020202020204" pitchFamily="34" charset="0"/>
              <a:buChar char="•"/>
            </a:pPr>
            <a:r>
              <a:rPr lang="zh-CN" altLang="en-US" sz="1600" dirty="0"/>
              <a:t>获奖荣誉</a:t>
            </a:r>
            <a:endParaRPr lang="en-US" altLang="zh-CN" sz="1600" dirty="0"/>
          </a:p>
          <a:p>
            <a:pPr marL="285750" indent="-285750" algn="just">
              <a:buFont typeface="Arial" panose="020B0604020202020204" pitchFamily="34" charset="0"/>
              <a:buChar char="•"/>
            </a:pPr>
            <a:r>
              <a:rPr lang="zh-CN" altLang="en-US" sz="1600" dirty="0"/>
              <a:t>个人职务</a:t>
            </a:r>
            <a:endParaRPr lang="en-US" altLang="zh-CN" sz="1600" dirty="0"/>
          </a:p>
          <a:p>
            <a:pPr marL="285750" indent="-285750" algn="just">
              <a:buFont typeface="Arial" panose="020B0604020202020204" pitchFamily="34" charset="0"/>
              <a:buChar char="•"/>
            </a:pPr>
            <a:r>
              <a:rPr lang="en-US" altLang="zh-CN" sz="1600" dirty="0"/>
              <a:t>…</a:t>
            </a:r>
            <a:endParaRPr lang="zh-CN" altLang="en-US" sz="1600" dirty="0"/>
          </a:p>
        </p:txBody>
      </p:sp>
      <p:sp>
        <p:nvSpPr>
          <p:cNvPr id="12" name="文本框 11">
            <a:extLst>
              <a:ext uri="{FF2B5EF4-FFF2-40B4-BE49-F238E27FC236}">
                <a16:creationId xmlns="" xmlns:a16="http://schemas.microsoft.com/office/drawing/2014/main" id="{AB3C42B9-5358-4B15-87F5-842259016E2E}"/>
              </a:ext>
            </a:extLst>
          </p:cNvPr>
          <p:cNvSpPr txBox="1"/>
          <p:nvPr/>
        </p:nvSpPr>
        <p:spPr>
          <a:xfrm>
            <a:off x="1334478" y="4694815"/>
            <a:ext cx="2025218" cy="1222322"/>
          </a:xfrm>
          <a:prstGeom prst="rect">
            <a:avLst/>
          </a:prstGeom>
          <a:noFill/>
        </p:spPr>
        <p:txBody>
          <a:bodyPr wrap="square" lIns="0" rtlCol="0">
            <a:noAutofit/>
          </a:bodyPr>
          <a:lstStyle/>
          <a:p>
            <a:pPr algn="ctr">
              <a:lnSpc>
                <a:spcPct val="120000"/>
              </a:lnSpc>
            </a:pPr>
            <a:r>
              <a:rPr lang="zh-CN" altLang="en-US" sz="2400" spc="100" dirty="0">
                <a:solidFill>
                  <a:schemeClr val="accent3">
                    <a:lumMod val="75000"/>
                  </a:schemeClr>
                </a:solidFill>
                <a:latin typeface="阿里巴巴普惠体 Heavy" panose="00020600040101010101" pitchFamily="18" charset="-122"/>
                <a:ea typeface="阿里巴巴普惠体 Heavy" panose="00020600040101010101" pitchFamily="18" charset="-122"/>
                <a:sym typeface="Wingdings 3" panose="05040102010807070707" pitchFamily="18" charset="2"/>
              </a:rPr>
              <a:t> </a:t>
            </a:r>
            <a:r>
              <a:rPr lang="zh-CN" altLang="en-US" sz="2400" spc="100" dirty="0">
                <a:gradFill>
                  <a:gsLst>
                    <a:gs pos="0">
                      <a:schemeClr val="accent1"/>
                    </a:gs>
                    <a:gs pos="100000">
                      <a:schemeClr val="accent1">
                        <a:lumMod val="75000"/>
                      </a:schemeClr>
                    </a:gs>
                  </a:gsLst>
                  <a:lin ang="2700000" scaled="1"/>
                </a:gradFill>
                <a:latin typeface="+mj-ea"/>
                <a:ea typeface="+mj-ea"/>
                <a:cs typeface="阿里巴巴普惠体 Heavy" panose="00020600040101010101" pitchFamily="18" charset="-122"/>
                <a:sym typeface="Wingdings 3" panose="05040102010807070707" pitchFamily="18" charset="2"/>
              </a:rPr>
              <a:t>姓 名</a:t>
            </a:r>
            <a:r>
              <a:rPr lang="zh-CN" altLang="en-US" sz="2400" spc="100" dirty="0">
                <a:gradFill>
                  <a:gsLst>
                    <a:gs pos="0">
                      <a:schemeClr val="accent1"/>
                    </a:gs>
                    <a:gs pos="100000">
                      <a:schemeClr val="accent1">
                        <a:lumMod val="75000"/>
                      </a:schemeClr>
                    </a:gs>
                  </a:gsLst>
                  <a:lin ang="2700000" scaled="1"/>
                </a:gra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sym typeface="Wingdings 3" panose="05040102010807070707" pitchFamily="18" charset="2"/>
              </a:rPr>
              <a:t> </a:t>
            </a:r>
            <a:r>
              <a:rPr lang="zh-CN" altLang="en-US" sz="2400" spc="100" dirty="0">
                <a:solidFill>
                  <a:schemeClr val="accent3">
                    <a:lumMod val="75000"/>
                  </a:schemeClr>
                </a:solidFill>
                <a:latin typeface="阿里巴巴普惠体 Heavy" panose="00020600040101010101" pitchFamily="18" charset="-122"/>
                <a:ea typeface="阿里巴巴普惠体 Heavy" panose="00020600040101010101" pitchFamily="18" charset="-122"/>
                <a:sym typeface="Wingdings 3" panose="05040102010807070707" pitchFamily="18" charset="2"/>
              </a:rPr>
              <a:t></a:t>
            </a:r>
            <a:endParaRPr kumimoji="1"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0000"/>
              </a:lnSpc>
            </a:pPr>
            <a:r>
              <a:rPr kumimoji="1" lang="zh-CN" altLang="en-US" sz="1600" dirty="0">
                <a:solidFill>
                  <a:schemeClr val="tx1">
                    <a:lumMod val="75000"/>
                    <a:lumOff val="25000"/>
                  </a:schemeClr>
                </a:solidFill>
                <a:latin typeface="+mn-ea"/>
              </a:rPr>
              <a:t>可输入职务</a:t>
            </a:r>
            <a:endParaRPr kumimoji="1" lang="en-US" altLang="zh-CN" sz="1600" dirty="0">
              <a:solidFill>
                <a:schemeClr val="tx1">
                  <a:lumMod val="75000"/>
                  <a:lumOff val="25000"/>
                </a:schemeClr>
              </a:solidFill>
              <a:latin typeface="+mn-ea"/>
            </a:endParaRPr>
          </a:p>
          <a:p>
            <a:pPr algn="ctr">
              <a:lnSpc>
                <a:spcPct val="120000"/>
              </a:lnSpc>
            </a:pPr>
            <a:r>
              <a:rPr kumimoji="1" lang="zh-CN" altLang="en-US" sz="1600" dirty="0">
                <a:solidFill>
                  <a:schemeClr val="tx1">
                    <a:lumMod val="75000"/>
                    <a:lumOff val="25000"/>
                  </a:schemeClr>
                </a:solidFill>
                <a:latin typeface="+mn-ea"/>
              </a:rPr>
              <a:t>可输入出生年月</a:t>
            </a:r>
            <a:endParaRPr kumimoji="1" lang="en-US" altLang="zh-CN" sz="1600" dirty="0">
              <a:solidFill>
                <a:schemeClr val="tx1">
                  <a:lumMod val="75000"/>
                  <a:lumOff val="25000"/>
                </a:schemeClr>
              </a:solidFill>
              <a:latin typeface="+mn-ea"/>
            </a:endParaRPr>
          </a:p>
        </p:txBody>
      </p:sp>
    </p:spTree>
    <p:extLst>
      <p:ext uri="{BB962C8B-B14F-4D97-AF65-F5344CB8AC3E}">
        <p14:creationId xmlns:p14="http://schemas.microsoft.com/office/powerpoint/2010/main" xmlns="" val="2972763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图片占位符 38">
            <a:extLst>
              <a:ext uri="{FF2B5EF4-FFF2-40B4-BE49-F238E27FC236}">
                <a16:creationId xmlns="" xmlns:a16="http://schemas.microsoft.com/office/drawing/2014/main" id="{840C66BF-5C10-47A0-B458-4841863C9449}"/>
              </a:ext>
            </a:extLst>
          </p:cNvPr>
          <p:cNvSpPr>
            <a:spLocks noGrp="1"/>
          </p:cNvSpPr>
          <p:nvPr>
            <p:ph type="pic" sz="quarter" idx="10"/>
          </p:nvPr>
        </p:nvSpPr>
        <p:spPr/>
      </p:sp>
      <p:sp>
        <p:nvSpPr>
          <p:cNvPr id="36" name="文本占位符 35">
            <a:extLst>
              <a:ext uri="{FF2B5EF4-FFF2-40B4-BE49-F238E27FC236}">
                <a16:creationId xmlns="" xmlns:a16="http://schemas.microsoft.com/office/drawing/2014/main" id="{B49A7E04-A914-4393-8093-CC58EB4FE3B5}"/>
              </a:ext>
            </a:extLst>
          </p:cNvPr>
          <p:cNvSpPr>
            <a:spLocks noGrp="1"/>
          </p:cNvSpPr>
          <p:nvPr>
            <p:ph type="body" sz="quarter" idx="13"/>
          </p:nvPr>
        </p:nvSpPr>
        <p:spPr>
          <a:xfrm>
            <a:off x="5735962" y="1772816"/>
            <a:ext cx="5467026" cy="3777075"/>
          </a:xfrm>
        </p:spPr>
        <p:txBody>
          <a:bodyPr>
            <a:normAutofit fontScale="85000" lnSpcReduction="20000"/>
          </a:bodyPr>
          <a:lstStyle/>
          <a:p>
            <a:r>
              <a:rPr lang="zh-CN" altLang="en-US" dirty="0"/>
              <a:t>        此处输入人物介绍此处输入人物介绍此处输入人物介绍此处输入人物介绍此处输入人物介绍此处输入人物介绍此处输入人物介绍此处输入人物介绍此处输入人物介绍此处输入人物介绍此处输入人物介绍</a:t>
            </a:r>
            <a:endParaRPr lang="en-US" altLang="zh-CN" dirty="0"/>
          </a:p>
          <a:p>
            <a:pPr lvl="0"/>
            <a:r>
              <a:rPr lang="zh-CN" altLang="en-US" dirty="0"/>
              <a:t>        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此处输入事迹简介</a:t>
            </a:r>
          </a:p>
        </p:txBody>
      </p:sp>
      <p:sp>
        <p:nvSpPr>
          <p:cNvPr id="44" name="标题 43">
            <a:extLst>
              <a:ext uri="{FF2B5EF4-FFF2-40B4-BE49-F238E27FC236}">
                <a16:creationId xmlns="" xmlns:a16="http://schemas.microsoft.com/office/drawing/2014/main" id="{06FEDF0D-CA6C-41B4-A58A-DA2D727E1F98}"/>
              </a:ext>
            </a:extLst>
          </p:cNvPr>
          <p:cNvSpPr>
            <a:spLocks noGrp="1"/>
          </p:cNvSpPr>
          <p:nvPr>
            <p:ph type="title"/>
          </p:nvPr>
        </p:nvSpPr>
        <p:spPr>
          <a:xfrm>
            <a:off x="1106563" y="289541"/>
            <a:ext cx="7920879" cy="463846"/>
          </a:xfrm>
        </p:spPr>
        <p:txBody>
          <a:bodyPr/>
          <a:lstStyle/>
          <a:p>
            <a:r>
              <a:rPr lang="zh-CN" altLang="en-US" dirty="0"/>
              <a:t>单图介绍页面</a:t>
            </a:r>
          </a:p>
        </p:txBody>
      </p:sp>
      <p:grpSp>
        <p:nvGrpSpPr>
          <p:cNvPr id="33" name="组合 32">
            <a:extLst>
              <a:ext uri="{FF2B5EF4-FFF2-40B4-BE49-F238E27FC236}">
                <a16:creationId xmlns="" xmlns:a16="http://schemas.microsoft.com/office/drawing/2014/main" id="{4F83727D-4990-45B6-833D-D42827B8F1E0}"/>
              </a:ext>
            </a:extLst>
          </p:cNvPr>
          <p:cNvGrpSpPr/>
          <p:nvPr/>
        </p:nvGrpSpPr>
        <p:grpSpPr>
          <a:xfrm>
            <a:off x="-13305" y="-474389"/>
            <a:ext cx="5099455" cy="397212"/>
            <a:chOff x="-26005" y="-474389"/>
            <a:chExt cx="5099455" cy="397212"/>
          </a:xfrm>
        </p:grpSpPr>
        <p:sp>
          <p:nvSpPr>
            <p:cNvPr id="9" name="文本框 8">
              <a:extLst>
                <a:ext uri="{FF2B5EF4-FFF2-40B4-BE49-F238E27FC236}">
                  <a16:creationId xmlns="" xmlns:a16="http://schemas.microsoft.com/office/drawing/2014/main" id="{AC7B3841-0883-4890-BD09-38829267FB87}"/>
                </a:ext>
              </a:extLst>
            </p:cNvPr>
            <p:cNvSpPr txBox="1"/>
            <p:nvPr/>
          </p:nvSpPr>
          <p:spPr>
            <a:xfrm>
              <a:off x="547096" y="-474389"/>
              <a:ext cx="4526354"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点击图片占位</a:t>
              </a:r>
              <a:r>
                <a:rPr lang="zh-CN" altLang="en-US" spc="100">
                  <a:solidFill>
                    <a:schemeClr val="tx1">
                      <a:lumMod val="65000"/>
                      <a:lumOff val="35000"/>
                    </a:schemeClr>
                  </a:solidFill>
                  <a:sym typeface="Wingdings" panose="05000000000000000000" pitchFamily="2" charset="2"/>
                </a:rPr>
                <a:t>符</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选择图片</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点击</a:t>
              </a:r>
              <a:r>
                <a:rPr lang="zh-CN" altLang="en-US" spc="100" dirty="0">
                  <a:solidFill>
                    <a:schemeClr val="tx1">
                      <a:lumMod val="65000"/>
                      <a:lumOff val="35000"/>
                    </a:schemeClr>
                  </a:solidFill>
                  <a:sym typeface="Wingdings" panose="05000000000000000000" pitchFamily="2" charset="2"/>
                </a:rPr>
                <a:t>确定</a:t>
              </a:r>
              <a:endParaRPr lang="zh-CN" altLang="en-US" spc="100" dirty="0">
                <a:solidFill>
                  <a:schemeClr val="tx1">
                    <a:lumMod val="65000"/>
                    <a:lumOff val="35000"/>
                  </a:schemeClr>
                </a:solidFill>
              </a:endParaRPr>
            </a:p>
          </p:txBody>
        </p:sp>
        <p:grpSp>
          <p:nvGrpSpPr>
            <p:cNvPr id="10" name="组合 9">
              <a:extLst>
                <a:ext uri="{FF2B5EF4-FFF2-40B4-BE49-F238E27FC236}">
                  <a16:creationId xmlns="" xmlns:a16="http://schemas.microsoft.com/office/drawing/2014/main" id="{10FF9EAF-9F0B-4819-A3FA-02C04BCF3B25}"/>
                </a:ext>
              </a:extLst>
            </p:cNvPr>
            <p:cNvGrpSpPr>
              <a:grpSpLocks/>
            </p:cNvGrpSpPr>
            <p:nvPr/>
          </p:nvGrpSpPr>
          <p:grpSpPr>
            <a:xfrm>
              <a:off x="4871864" y="-466965"/>
              <a:ext cx="131960" cy="354484"/>
              <a:chOff x="4227513" y="439738"/>
              <a:chExt cx="298450" cy="847725"/>
            </a:xfrm>
          </p:grpSpPr>
          <p:sp>
            <p:nvSpPr>
              <p:cNvPr id="15" name="Freeform 165">
                <a:extLst>
                  <a:ext uri="{FF2B5EF4-FFF2-40B4-BE49-F238E27FC236}">
                    <a16:creationId xmlns="" xmlns:a16="http://schemas.microsoft.com/office/drawing/2014/main" id="{532E6104-5E0D-472C-9297-EA5D9C62CA8F}"/>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Oval 166">
                <a:extLst>
                  <a:ext uri="{FF2B5EF4-FFF2-40B4-BE49-F238E27FC236}">
                    <a16:creationId xmlns="" xmlns:a16="http://schemas.microsoft.com/office/drawing/2014/main" id="{A5594C35-F0F9-4000-A668-830A48DB720F}"/>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67">
                <a:extLst>
                  <a:ext uri="{FF2B5EF4-FFF2-40B4-BE49-F238E27FC236}">
                    <a16:creationId xmlns="" xmlns:a16="http://schemas.microsoft.com/office/drawing/2014/main" id="{73B249E3-0EC5-4DAD-BAD7-BB855EFD7587}"/>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68">
                <a:extLst>
                  <a:ext uri="{FF2B5EF4-FFF2-40B4-BE49-F238E27FC236}">
                    <a16:creationId xmlns="" xmlns:a16="http://schemas.microsoft.com/office/drawing/2014/main" id="{9B79B062-7D62-4DC5-B41F-4683E98E9874}"/>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69">
                <a:extLst>
                  <a:ext uri="{FF2B5EF4-FFF2-40B4-BE49-F238E27FC236}">
                    <a16:creationId xmlns="" xmlns:a16="http://schemas.microsoft.com/office/drawing/2014/main" id="{7EAD4B7B-B0E5-4C38-8647-0FE3F5C93958}"/>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70">
                <a:extLst>
                  <a:ext uri="{FF2B5EF4-FFF2-40B4-BE49-F238E27FC236}">
                    <a16:creationId xmlns="" xmlns:a16="http://schemas.microsoft.com/office/drawing/2014/main" id="{F4AFDF89-9480-49B1-81CE-ACA98C53EBC7}"/>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1">
                <a:extLst>
                  <a:ext uri="{FF2B5EF4-FFF2-40B4-BE49-F238E27FC236}">
                    <a16:creationId xmlns="" xmlns:a16="http://schemas.microsoft.com/office/drawing/2014/main" id="{4A06710B-08C6-4CB9-ADEC-E0A69B23D2AD}"/>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72">
                <a:extLst>
                  <a:ext uri="{FF2B5EF4-FFF2-40B4-BE49-F238E27FC236}">
                    <a16:creationId xmlns="" xmlns:a16="http://schemas.microsoft.com/office/drawing/2014/main" id="{EB54A033-90D0-4673-AD81-551C6F3406F3}"/>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73">
                <a:extLst>
                  <a:ext uri="{FF2B5EF4-FFF2-40B4-BE49-F238E27FC236}">
                    <a16:creationId xmlns="" xmlns:a16="http://schemas.microsoft.com/office/drawing/2014/main" id="{8CB392E6-54CB-4D71-A3DC-4771337CFEAA}"/>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74">
                <a:extLst>
                  <a:ext uri="{FF2B5EF4-FFF2-40B4-BE49-F238E27FC236}">
                    <a16:creationId xmlns="" xmlns:a16="http://schemas.microsoft.com/office/drawing/2014/main" id="{D3A9A70B-24AB-43B3-98C0-7E09D7FCA6D7}"/>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75">
                <a:extLst>
                  <a:ext uri="{FF2B5EF4-FFF2-40B4-BE49-F238E27FC236}">
                    <a16:creationId xmlns="" xmlns:a16="http://schemas.microsoft.com/office/drawing/2014/main" id="{BBF6B0F3-6231-4116-A499-9A0B75D35366}"/>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76">
                <a:extLst>
                  <a:ext uri="{FF2B5EF4-FFF2-40B4-BE49-F238E27FC236}">
                    <a16:creationId xmlns="" xmlns:a16="http://schemas.microsoft.com/office/drawing/2014/main" id="{897D137F-CD89-4D69-AF20-AFB1B590A430}"/>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77">
                <a:extLst>
                  <a:ext uri="{FF2B5EF4-FFF2-40B4-BE49-F238E27FC236}">
                    <a16:creationId xmlns="" xmlns:a16="http://schemas.microsoft.com/office/drawing/2014/main" id="{89425A06-DB22-4C06-ACE7-210A69C39DEE}"/>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78">
                <a:extLst>
                  <a:ext uri="{FF2B5EF4-FFF2-40B4-BE49-F238E27FC236}">
                    <a16:creationId xmlns="" xmlns:a16="http://schemas.microsoft.com/office/drawing/2014/main" id="{9FB9AC06-9454-4031-8A79-CA3A36D3AC95}"/>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79">
                <a:extLst>
                  <a:ext uri="{FF2B5EF4-FFF2-40B4-BE49-F238E27FC236}">
                    <a16:creationId xmlns="" xmlns:a16="http://schemas.microsoft.com/office/drawing/2014/main" id="{87BF29BD-7F46-4160-A3DE-E0538F0101B4}"/>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80">
                <a:extLst>
                  <a:ext uri="{FF2B5EF4-FFF2-40B4-BE49-F238E27FC236}">
                    <a16:creationId xmlns="" xmlns:a16="http://schemas.microsoft.com/office/drawing/2014/main" id="{9A5733E8-E149-41C5-81F5-BC3832B7A5F7}"/>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81">
                <a:extLst>
                  <a:ext uri="{FF2B5EF4-FFF2-40B4-BE49-F238E27FC236}">
                    <a16:creationId xmlns="" xmlns:a16="http://schemas.microsoft.com/office/drawing/2014/main" id="{B485D7B4-2EB2-40E9-8993-0F6D681D82F1}"/>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82">
                <a:extLst>
                  <a:ext uri="{FF2B5EF4-FFF2-40B4-BE49-F238E27FC236}">
                    <a16:creationId xmlns="" xmlns:a16="http://schemas.microsoft.com/office/drawing/2014/main" id="{422988C0-714D-44D9-A3B9-9EBA3919D9E7}"/>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a:extLst>
                <a:ext uri="{FF2B5EF4-FFF2-40B4-BE49-F238E27FC236}">
                  <a16:creationId xmlns="" xmlns:a16="http://schemas.microsoft.com/office/drawing/2014/main" id="{9631B4F2-BD22-4BD2-929C-0B8F97311684}"/>
                </a:ext>
              </a:extLst>
            </p:cNvPr>
            <p:cNvGrpSpPr/>
            <p:nvPr/>
          </p:nvGrpSpPr>
          <p:grpSpPr>
            <a:xfrm>
              <a:off x="-26005" y="-453071"/>
              <a:ext cx="449842" cy="375894"/>
              <a:chOff x="-26005" y="-550760"/>
              <a:chExt cx="449842" cy="375894"/>
            </a:xfrm>
          </p:grpSpPr>
          <p:sp>
            <p:nvSpPr>
              <p:cNvPr id="13" name="Freeform 190">
                <a:extLst>
                  <a:ext uri="{FF2B5EF4-FFF2-40B4-BE49-F238E27FC236}">
                    <a16:creationId xmlns="" xmlns:a16="http://schemas.microsoft.com/office/drawing/2014/main" id="{2CE6FA6F-EA73-46B0-9762-BC41EA5FD607}"/>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 name="文本框 13">
                <a:extLst>
                  <a:ext uri="{FF2B5EF4-FFF2-40B4-BE49-F238E27FC236}">
                    <a16:creationId xmlns="" xmlns:a16="http://schemas.microsoft.com/office/drawing/2014/main" id="{497AB0F2-9804-41AC-8AA2-11DFD21D2BD9}"/>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12" name="直接连接符 11">
              <a:extLst>
                <a:ext uri="{FF2B5EF4-FFF2-40B4-BE49-F238E27FC236}">
                  <a16:creationId xmlns="" xmlns:a16="http://schemas.microsoft.com/office/drawing/2014/main" id="{01B65470-485A-4500-9165-1BC5C847EF06}"/>
                </a:ext>
              </a:extLst>
            </p:cNvPr>
            <p:cNvCxnSpPr>
              <a:cxnSpLocks/>
            </p:cNvCxnSpPr>
            <p:nvPr/>
          </p:nvCxnSpPr>
          <p:spPr>
            <a:xfrm>
              <a:off x="5513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7" name="矩形: 圆角 46">
            <a:extLst>
              <a:ext uri="{FF2B5EF4-FFF2-40B4-BE49-F238E27FC236}">
                <a16:creationId xmlns="" xmlns:a16="http://schemas.microsoft.com/office/drawing/2014/main" id="{4587F342-133C-4B15-AAB0-66E9C9F4E800}"/>
              </a:ext>
            </a:extLst>
          </p:cNvPr>
          <p:cNvSpPr/>
          <p:nvPr/>
        </p:nvSpPr>
        <p:spPr>
          <a:xfrm>
            <a:off x="982463" y="4725144"/>
            <a:ext cx="4315285" cy="543754"/>
          </a:xfrm>
          <a:prstGeom prst="roundRect">
            <a:avLst>
              <a:gd name="adj" fmla="val 0"/>
            </a:avLst>
          </a:prstGeom>
          <a:solidFill>
            <a:schemeClr val="accent1">
              <a:alpha val="7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zh-CN" altLang="en-US" sz="2000" dirty="0">
                <a:solidFill>
                  <a:schemeClr val="tx1">
                    <a:lumMod val="65000"/>
                    <a:lumOff val="35000"/>
                  </a:schemeClr>
                </a:solidFill>
                <a:latin typeface="+mj-ea"/>
                <a:ea typeface="+mj-ea"/>
              </a:rPr>
              <a:t>此处输入图片标题</a:t>
            </a:r>
          </a:p>
        </p:txBody>
      </p:sp>
      <p:cxnSp>
        <p:nvCxnSpPr>
          <p:cNvPr id="40" name="玻璃线1">
            <a:extLst>
              <a:ext uri="{FF2B5EF4-FFF2-40B4-BE49-F238E27FC236}">
                <a16:creationId xmlns="" xmlns:a16="http://schemas.microsoft.com/office/drawing/2014/main" id="{0CF2F759-23F0-44C9-917F-D9E27FFAEDB6}"/>
              </a:ext>
            </a:extLst>
          </p:cNvPr>
          <p:cNvCxnSpPr>
            <a:cxnSpLocks/>
          </p:cNvCxnSpPr>
          <p:nvPr/>
        </p:nvCxnSpPr>
        <p:spPr>
          <a:xfrm>
            <a:off x="982663" y="4725144"/>
            <a:ext cx="431508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玻璃线1">
            <a:extLst>
              <a:ext uri="{FF2B5EF4-FFF2-40B4-BE49-F238E27FC236}">
                <a16:creationId xmlns="" xmlns:a16="http://schemas.microsoft.com/office/drawing/2014/main" id="{13301F94-0F49-423A-827F-3D6B0A8DED94}"/>
              </a:ext>
            </a:extLst>
          </p:cNvPr>
          <p:cNvCxnSpPr>
            <a:cxnSpLocks/>
          </p:cNvCxnSpPr>
          <p:nvPr/>
        </p:nvCxnSpPr>
        <p:spPr>
          <a:xfrm>
            <a:off x="982663" y="5268898"/>
            <a:ext cx="431508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12066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图片占位符 65">
            <a:extLst>
              <a:ext uri="{FF2B5EF4-FFF2-40B4-BE49-F238E27FC236}">
                <a16:creationId xmlns="" xmlns:a16="http://schemas.microsoft.com/office/drawing/2014/main" id="{6822568E-25F3-475A-A9EC-04D742CC4807}"/>
              </a:ext>
            </a:extLst>
          </p:cNvPr>
          <p:cNvSpPr>
            <a:spLocks noGrp="1"/>
          </p:cNvSpPr>
          <p:nvPr>
            <p:ph type="pic" sz="quarter" idx="10"/>
          </p:nvPr>
        </p:nvSpPr>
        <p:spPr/>
      </p:sp>
      <p:sp>
        <p:nvSpPr>
          <p:cNvPr id="44" name="标题 43">
            <a:extLst>
              <a:ext uri="{FF2B5EF4-FFF2-40B4-BE49-F238E27FC236}">
                <a16:creationId xmlns="" xmlns:a16="http://schemas.microsoft.com/office/drawing/2014/main" id="{06FEDF0D-CA6C-41B4-A58A-DA2D727E1F98}"/>
              </a:ext>
            </a:extLst>
          </p:cNvPr>
          <p:cNvSpPr>
            <a:spLocks noGrp="1"/>
          </p:cNvSpPr>
          <p:nvPr>
            <p:ph type="title"/>
          </p:nvPr>
        </p:nvSpPr>
        <p:spPr>
          <a:xfrm>
            <a:off x="1106563" y="289541"/>
            <a:ext cx="7920879" cy="463846"/>
          </a:xfrm>
        </p:spPr>
        <p:txBody>
          <a:bodyPr/>
          <a:lstStyle/>
          <a:p>
            <a:r>
              <a:rPr lang="zh-CN" altLang="en-US" dirty="0"/>
              <a:t>双图介绍页面</a:t>
            </a:r>
          </a:p>
        </p:txBody>
      </p:sp>
      <p:sp>
        <p:nvSpPr>
          <p:cNvPr id="67" name="图片占位符 66">
            <a:extLst>
              <a:ext uri="{FF2B5EF4-FFF2-40B4-BE49-F238E27FC236}">
                <a16:creationId xmlns="" xmlns:a16="http://schemas.microsoft.com/office/drawing/2014/main" id="{45E72ED0-B773-4501-9408-A34AF0271268}"/>
              </a:ext>
            </a:extLst>
          </p:cNvPr>
          <p:cNvSpPr>
            <a:spLocks noGrp="1"/>
          </p:cNvSpPr>
          <p:nvPr>
            <p:ph type="pic" sz="quarter" idx="11"/>
          </p:nvPr>
        </p:nvSpPr>
        <p:spPr/>
      </p:sp>
      <p:grpSp>
        <p:nvGrpSpPr>
          <p:cNvPr id="33" name="组合 32">
            <a:extLst>
              <a:ext uri="{FF2B5EF4-FFF2-40B4-BE49-F238E27FC236}">
                <a16:creationId xmlns="" xmlns:a16="http://schemas.microsoft.com/office/drawing/2014/main" id="{4F83727D-4990-45B6-833D-D42827B8F1E0}"/>
              </a:ext>
            </a:extLst>
          </p:cNvPr>
          <p:cNvGrpSpPr/>
          <p:nvPr/>
        </p:nvGrpSpPr>
        <p:grpSpPr>
          <a:xfrm>
            <a:off x="-13305" y="-474389"/>
            <a:ext cx="5099455" cy="397212"/>
            <a:chOff x="-26005" y="-474389"/>
            <a:chExt cx="5099455" cy="397212"/>
          </a:xfrm>
        </p:grpSpPr>
        <p:sp>
          <p:nvSpPr>
            <p:cNvPr id="9" name="文本框 8">
              <a:extLst>
                <a:ext uri="{FF2B5EF4-FFF2-40B4-BE49-F238E27FC236}">
                  <a16:creationId xmlns="" xmlns:a16="http://schemas.microsoft.com/office/drawing/2014/main" id="{AC7B3841-0883-4890-BD09-38829267FB87}"/>
                </a:ext>
              </a:extLst>
            </p:cNvPr>
            <p:cNvSpPr txBox="1"/>
            <p:nvPr/>
          </p:nvSpPr>
          <p:spPr>
            <a:xfrm>
              <a:off x="547096" y="-474389"/>
              <a:ext cx="4526354"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点击图片占位</a:t>
              </a:r>
              <a:r>
                <a:rPr lang="zh-CN" altLang="en-US" spc="100">
                  <a:solidFill>
                    <a:schemeClr val="tx1">
                      <a:lumMod val="65000"/>
                      <a:lumOff val="35000"/>
                    </a:schemeClr>
                  </a:solidFill>
                  <a:sym typeface="Wingdings" panose="05000000000000000000" pitchFamily="2" charset="2"/>
                </a:rPr>
                <a:t>符</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选择图片</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点击</a:t>
              </a:r>
              <a:r>
                <a:rPr lang="zh-CN" altLang="en-US" spc="100" dirty="0">
                  <a:solidFill>
                    <a:schemeClr val="tx1">
                      <a:lumMod val="65000"/>
                      <a:lumOff val="35000"/>
                    </a:schemeClr>
                  </a:solidFill>
                  <a:sym typeface="Wingdings" panose="05000000000000000000" pitchFamily="2" charset="2"/>
                </a:rPr>
                <a:t>确定</a:t>
              </a:r>
              <a:endParaRPr lang="zh-CN" altLang="en-US" spc="100" dirty="0">
                <a:solidFill>
                  <a:schemeClr val="tx1">
                    <a:lumMod val="65000"/>
                    <a:lumOff val="35000"/>
                  </a:schemeClr>
                </a:solidFill>
              </a:endParaRPr>
            </a:p>
          </p:txBody>
        </p:sp>
        <p:grpSp>
          <p:nvGrpSpPr>
            <p:cNvPr id="10" name="组合 9">
              <a:extLst>
                <a:ext uri="{FF2B5EF4-FFF2-40B4-BE49-F238E27FC236}">
                  <a16:creationId xmlns="" xmlns:a16="http://schemas.microsoft.com/office/drawing/2014/main" id="{10FF9EAF-9F0B-4819-A3FA-02C04BCF3B25}"/>
                </a:ext>
              </a:extLst>
            </p:cNvPr>
            <p:cNvGrpSpPr>
              <a:grpSpLocks/>
            </p:cNvGrpSpPr>
            <p:nvPr/>
          </p:nvGrpSpPr>
          <p:grpSpPr>
            <a:xfrm>
              <a:off x="4871864" y="-466965"/>
              <a:ext cx="131960" cy="354484"/>
              <a:chOff x="4227513" y="439738"/>
              <a:chExt cx="298450" cy="847725"/>
            </a:xfrm>
          </p:grpSpPr>
          <p:sp>
            <p:nvSpPr>
              <p:cNvPr id="15" name="Freeform 165">
                <a:extLst>
                  <a:ext uri="{FF2B5EF4-FFF2-40B4-BE49-F238E27FC236}">
                    <a16:creationId xmlns="" xmlns:a16="http://schemas.microsoft.com/office/drawing/2014/main" id="{532E6104-5E0D-472C-9297-EA5D9C62CA8F}"/>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Oval 166">
                <a:extLst>
                  <a:ext uri="{FF2B5EF4-FFF2-40B4-BE49-F238E27FC236}">
                    <a16:creationId xmlns="" xmlns:a16="http://schemas.microsoft.com/office/drawing/2014/main" id="{A5594C35-F0F9-4000-A668-830A48DB720F}"/>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67">
                <a:extLst>
                  <a:ext uri="{FF2B5EF4-FFF2-40B4-BE49-F238E27FC236}">
                    <a16:creationId xmlns="" xmlns:a16="http://schemas.microsoft.com/office/drawing/2014/main" id="{73B249E3-0EC5-4DAD-BAD7-BB855EFD7587}"/>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68">
                <a:extLst>
                  <a:ext uri="{FF2B5EF4-FFF2-40B4-BE49-F238E27FC236}">
                    <a16:creationId xmlns="" xmlns:a16="http://schemas.microsoft.com/office/drawing/2014/main" id="{9B79B062-7D62-4DC5-B41F-4683E98E9874}"/>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69">
                <a:extLst>
                  <a:ext uri="{FF2B5EF4-FFF2-40B4-BE49-F238E27FC236}">
                    <a16:creationId xmlns="" xmlns:a16="http://schemas.microsoft.com/office/drawing/2014/main" id="{7EAD4B7B-B0E5-4C38-8647-0FE3F5C93958}"/>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70">
                <a:extLst>
                  <a:ext uri="{FF2B5EF4-FFF2-40B4-BE49-F238E27FC236}">
                    <a16:creationId xmlns="" xmlns:a16="http://schemas.microsoft.com/office/drawing/2014/main" id="{F4AFDF89-9480-49B1-81CE-ACA98C53EBC7}"/>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1">
                <a:extLst>
                  <a:ext uri="{FF2B5EF4-FFF2-40B4-BE49-F238E27FC236}">
                    <a16:creationId xmlns="" xmlns:a16="http://schemas.microsoft.com/office/drawing/2014/main" id="{4A06710B-08C6-4CB9-ADEC-E0A69B23D2AD}"/>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72">
                <a:extLst>
                  <a:ext uri="{FF2B5EF4-FFF2-40B4-BE49-F238E27FC236}">
                    <a16:creationId xmlns="" xmlns:a16="http://schemas.microsoft.com/office/drawing/2014/main" id="{EB54A033-90D0-4673-AD81-551C6F3406F3}"/>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73">
                <a:extLst>
                  <a:ext uri="{FF2B5EF4-FFF2-40B4-BE49-F238E27FC236}">
                    <a16:creationId xmlns="" xmlns:a16="http://schemas.microsoft.com/office/drawing/2014/main" id="{8CB392E6-54CB-4D71-A3DC-4771337CFEAA}"/>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74">
                <a:extLst>
                  <a:ext uri="{FF2B5EF4-FFF2-40B4-BE49-F238E27FC236}">
                    <a16:creationId xmlns="" xmlns:a16="http://schemas.microsoft.com/office/drawing/2014/main" id="{D3A9A70B-24AB-43B3-98C0-7E09D7FCA6D7}"/>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75">
                <a:extLst>
                  <a:ext uri="{FF2B5EF4-FFF2-40B4-BE49-F238E27FC236}">
                    <a16:creationId xmlns="" xmlns:a16="http://schemas.microsoft.com/office/drawing/2014/main" id="{BBF6B0F3-6231-4116-A499-9A0B75D35366}"/>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76">
                <a:extLst>
                  <a:ext uri="{FF2B5EF4-FFF2-40B4-BE49-F238E27FC236}">
                    <a16:creationId xmlns="" xmlns:a16="http://schemas.microsoft.com/office/drawing/2014/main" id="{897D137F-CD89-4D69-AF20-AFB1B590A430}"/>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77">
                <a:extLst>
                  <a:ext uri="{FF2B5EF4-FFF2-40B4-BE49-F238E27FC236}">
                    <a16:creationId xmlns="" xmlns:a16="http://schemas.microsoft.com/office/drawing/2014/main" id="{89425A06-DB22-4C06-ACE7-210A69C39DEE}"/>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78">
                <a:extLst>
                  <a:ext uri="{FF2B5EF4-FFF2-40B4-BE49-F238E27FC236}">
                    <a16:creationId xmlns="" xmlns:a16="http://schemas.microsoft.com/office/drawing/2014/main" id="{9FB9AC06-9454-4031-8A79-CA3A36D3AC95}"/>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79">
                <a:extLst>
                  <a:ext uri="{FF2B5EF4-FFF2-40B4-BE49-F238E27FC236}">
                    <a16:creationId xmlns="" xmlns:a16="http://schemas.microsoft.com/office/drawing/2014/main" id="{87BF29BD-7F46-4160-A3DE-E0538F0101B4}"/>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80">
                <a:extLst>
                  <a:ext uri="{FF2B5EF4-FFF2-40B4-BE49-F238E27FC236}">
                    <a16:creationId xmlns="" xmlns:a16="http://schemas.microsoft.com/office/drawing/2014/main" id="{9A5733E8-E149-41C5-81F5-BC3832B7A5F7}"/>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81">
                <a:extLst>
                  <a:ext uri="{FF2B5EF4-FFF2-40B4-BE49-F238E27FC236}">
                    <a16:creationId xmlns="" xmlns:a16="http://schemas.microsoft.com/office/drawing/2014/main" id="{B485D7B4-2EB2-40E9-8993-0F6D681D82F1}"/>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82">
                <a:extLst>
                  <a:ext uri="{FF2B5EF4-FFF2-40B4-BE49-F238E27FC236}">
                    <a16:creationId xmlns="" xmlns:a16="http://schemas.microsoft.com/office/drawing/2014/main" id="{422988C0-714D-44D9-A3B9-9EBA3919D9E7}"/>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a:extLst>
                <a:ext uri="{FF2B5EF4-FFF2-40B4-BE49-F238E27FC236}">
                  <a16:creationId xmlns="" xmlns:a16="http://schemas.microsoft.com/office/drawing/2014/main" id="{9631B4F2-BD22-4BD2-929C-0B8F97311684}"/>
                </a:ext>
              </a:extLst>
            </p:cNvPr>
            <p:cNvGrpSpPr/>
            <p:nvPr/>
          </p:nvGrpSpPr>
          <p:grpSpPr>
            <a:xfrm>
              <a:off x="-26005" y="-453071"/>
              <a:ext cx="449842" cy="375894"/>
              <a:chOff x="-26005" y="-550760"/>
              <a:chExt cx="449842" cy="375894"/>
            </a:xfrm>
          </p:grpSpPr>
          <p:sp>
            <p:nvSpPr>
              <p:cNvPr id="13" name="Freeform 190">
                <a:extLst>
                  <a:ext uri="{FF2B5EF4-FFF2-40B4-BE49-F238E27FC236}">
                    <a16:creationId xmlns="" xmlns:a16="http://schemas.microsoft.com/office/drawing/2014/main" id="{2CE6FA6F-EA73-46B0-9762-BC41EA5FD607}"/>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 name="文本框 13">
                <a:extLst>
                  <a:ext uri="{FF2B5EF4-FFF2-40B4-BE49-F238E27FC236}">
                    <a16:creationId xmlns="" xmlns:a16="http://schemas.microsoft.com/office/drawing/2014/main" id="{497AB0F2-9804-41AC-8AA2-11DFD21D2BD9}"/>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12" name="直接连接符 11">
              <a:extLst>
                <a:ext uri="{FF2B5EF4-FFF2-40B4-BE49-F238E27FC236}">
                  <a16:creationId xmlns="" xmlns:a16="http://schemas.microsoft.com/office/drawing/2014/main" id="{01B65470-485A-4500-9165-1BC5C847EF06}"/>
                </a:ext>
              </a:extLst>
            </p:cNvPr>
            <p:cNvCxnSpPr>
              <a:cxnSpLocks/>
            </p:cNvCxnSpPr>
            <p:nvPr/>
          </p:nvCxnSpPr>
          <p:spPr>
            <a:xfrm>
              <a:off x="5513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7" name="ïṣḷîḋê">
            <a:extLst>
              <a:ext uri="{FF2B5EF4-FFF2-40B4-BE49-F238E27FC236}">
                <a16:creationId xmlns="" xmlns:a16="http://schemas.microsoft.com/office/drawing/2014/main" id="{8E1097B3-F2FF-4FD1-AE69-9017AA465043}"/>
              </a:ext>
            </a:extLst>
          </p:cNvPr>
          <p:cNvSpPr txBox="1">
            <a:spLocks/>
          </p:cNvSpPr>
          <p:nvPr/>
        </p:nvSpPr>
        <p:spPr>
          <a:xfrm>
            <a:off x="6599049" y="2139697"/>
            <a:ext cx="4267894" cy="1682422"/>
          </a:xfrm>
          <a:prstGeom prst="rect">
            <a:avLst/>
          </a:prstGeom>
          <a:noFill/>
        </p:spPr>
        <p:txBody>
          <a:bodyPr wrap="square" lIns="0" tIns="46800" rIns="0" bIns="46800" anchor="t" anchorCtr="0">
            <a:noAutofit/>
          </a:bodyPr>
          <a:lstStyle>
            <a:defPPr>
              <a:defRPr lang="zh-CN"/>
            </a:defPPr>
            <a:lvl1pPr algn="r">
              <a:lnSpc>
                <a:spcPct val="120000"/>
              </a:lnSpc>
              <a:spcBef>
                <a:spcPct val="0"/>
              </a:spcBef>
              <a:defRPr sz="1400">
                <a:latin typeface="+mn-ea"/>
              </a:defRPr>
            </a:lvl1pPr>
          </a:lstStyle>
          <a:p>
            <a:pPr algn="dist">
              <a:lnSpc>
                <a:spcPct val="150000"/>
              </a:lnSpc>
              <a:spcBef>
                <a:spcPct val="0"/>
              </a:spcBef>
              <a:defRPr/>
            </a:pPr>
            <a:r>
              <a:rPr lang="zh-CN" altLang="en-US" sz="1600" dirty="0">
                <a:solidFill>
                  <a:schemeClr val="tx1">
                    <a:lumMod val="75000"/>
                    <a:lumOff val="25000"/>
                  </a:schemeClr>
                </a:solidFill>
                <a:latin typeface="+mn-ea"/>
              </a:rPr>
              <a:t>点击此处输入</a:t>
            </a:r>
            <a:r>
              <a:rPr lang="zh-CN" altLang="en-US" sz="1600">
                <a:solidFill>
                  <a:schemeClr val="tx1">
                    <a:lumMod val="75000"/>
                    <a:lumOff val="25000"/>
                  </a:schemeClr>
                </a:solidFill>
                <a:latin typeface="+mn-ea"/>
              </a:rPr>
              <a:t>正文内容 点击</a:t>
            </a:r>
            <a:r>
              <a:rPr lang="zh-CN" altLang="en-US" sz="1600" dirty="0">
                <a:solidFill>
                  <a:schemeClr val="tx1">
                    <a:lumMod val="75000"/>
                    <a:lumOff val="25000"/>
                  </a:schemeClr>
                </a:solidFill>
                <a:latin typeface="+mn-ea"/>
              </a:rPr>
              <a:t>此处输入正文内容</a:t>
            </a:r>
            <a:endParaRPr lang="en-US" altLang="zh-CN" sz="1600" dirty="0">
              <a:solidFill>
                <a:schemeClr val="tx1">
                  <a:lumMod val="75000"/>
                  <a:lumOff val="25000"/>
                </a:schemeClr>
              </a:solidFill>
              <a:latin typeface="+mn-ea"/>
            </a:endParaRPr>
          </a:p>
          <a:p>
            <a:pPr algn="dist">
              <a:lnSpc>
                <a:spcPct val="150000"/>
              </a:lnSpc>
              <a:spcBef>
                <a:spcPct val="0"/>
              </a:spcBef>
              <a:defRPr/>
            </a:pPr>
            <a:r>
              <a:rPr lang="zh-CN" altLang="en-US" sz="1600" dirty="0">
                <a:solidFill>
                  <a:schemeClr val="tx1">
                    <a:lumMod val="75000"/>
                    <a:lumOff val="25000"/>
                  </a:schemeClr>
                </a:solidFill>
                <a:latin typeface="+mn-ea"/>
              </a:rPr>
              <a:t>点击此处输入</a:t>
            </a:r>
            <a:r>
              <a:rPr lang="zh-CN" altLang="en-US" sz="1600">
                <a:solidFill>
                  <a:schemeClr val="tx1">
                    <a:lumMod val="75000"/>
                    <a:lumOff val="25000"/>
                  </a:schemeClr>
                </a:solidFill>
                <a:latin typeface="+mn-ea"/>
              </a:rPr>
              <a:t>正文内容 点击</a:t>
            </a:r>
            <a:r>
              <a:rPr lang="zh-CN" altLang="en-US" sz="1600" dirty="0">
                <a:solidFill>
                  <a:schemeClr val="tx1">
                    <a:lumMod val="75000"/>
                    <a:lumOff val="25000"/>
                  </a:schemeClr>
                </a:solidFill>
                <a:latin typeface="+mn-ea"/>
              </a:rPr>
              <a:t>此处输入正文内容</a:t>
            </a:r>
            <a:endParaRPr lang="en-US" altLang="zh-CN" sz="1600" dirty="0">
              <a:solidFill>
                <a:schemeClr val="tx1">
                  <a:lumMod val="75000"/>
                  <a:lumOff val="25000"/>
                </a:schemeClr>
              </a:solidFill>
              <a:latin typeface="+mn-ea"/>
            </a:endParaRPr>
          </a:p>
          <a:p>
            <a:pPr algn="dist">
              <a:lnSpc>
                <a:spcPct val="150000"/>
              </a:lnSpc>
              <a:spcBef>
                <a:spcPct val="0"/>
              </a:spcBef>
              <a:defRPr/>
            </a:pPr>
            <a:r>
              <a:rPr lang="zh-CN" altLang="en-US" sz="1600" dirty="0">
                <a:solidFill>
                  <a:schemeClr val="tx1">
                    <a:lumMod val="75000"/>
                    <a:lumOff val="25000"/>
                  </a:schemeClr>
                </a:solidFill>
                <a:latin typeface="+mn-ea"/>
              </a:rPr>
              <a:t>点击此处输入</a:t>
            </a:r>
            <a:r>
              <a:rPr lang="zh-CN" altLang="en-US" sz="1600">
                <a:solidFill>
                  <a:schemeClr val="tx1">
                    <a:lumMod val="75000"/>
                    <a:lumOff val="25000"/>
                  </a:schemeClr>
                </a:solidFill>
                <a:latin typeface="+mn-ea"/>
              </a:rPr>
              <a:t>正文内容 点击</a:t>
            </a:r>
            <a:r>
              <a:rPr lang="zh-CN" altLang="en-US" sz="1600" dirty="0">
                <a:solidFill>
                  <a:schemeClr val="tx1">
                    <a:lumMod val="75000"/>
                    <a:lumOff val="25000"/>
                  </a:schemeClr>
                </a:solidFill>
                <a:latin typeface="+mn-ea"/>
              </a:rPr>
              <a:t>此处输入正文内容</a:t>
            </a:r>
            <a:endParaRPr lang="en-US" altLang="zh-CN" sz="1600" dirty="0">
              <a:solidFill>
                <a:schemeClr val="tx1">
                  <a:lumMod val="75000"/>
                  <a:lumOff val="25000"/>
                </a:schemeClr>
              </a:solidFill>
              <a:latin typeface="+mn-ea"/>
            </a:endParaRPr>
          </a:p>
          <a:p>
            <a:pPr algn="dist">
              <a:lnSpc>
                <a:spcPct val="150000"/>
              </a:lnSpc>
              <a:defRPr/>
            </a:pPr>
            <a:r>
              <a:rPr lang="zh-CN" altLang="en-US" sz="1600" dirty="0">
                <a:solidFill>
                  <a:schemeClr val="tx1">
                    <a:lumMod val="75000"/>
                    <a:lumOff val="25000"/>
                  </a:schemeClr>
                </a:solidFill>
                <a:latin typeface="+mn-ea"/>
              </a:rPr>
              <a:t>点击此处输入</a:t>
            </a:r>
            <a:r>
              <a:rPr lang="zh-CN" altLang="en-US" sz="1600">
                <a:solidFill>
                  <a:schemeClr val="tx1">
                    <a:lumMod val="75000"/>
                    <a:lumOff val="25000"/>
                  </a:schemeClr>
                </a:solidFill>
                <a:latin typeface="+mn-ea"/>
              </a:rPr>
              <a:t>正文内容 点击</a:t>
            </a:r>
            <a:r>
              <a:rPr lang="zh-CN" altLang="en-US" sz="1600" dirty="0">
                <a:solidFill>
                  <a:schemeClr val="tx1">
                    <a:lumMod val="75000"/>
                    <a:lumOff val="25000"/>
                  </a:schemeClr>
                </a:solidFill>
                <a:latin typeface="+mn-ea"/>
              </a:rPr>
              <a:t>此处输入正文内容</a:t>
            </a:r>
            <a:endParaRPr lang="en-US" altLang="zh-CN" sz="1600" dirty="0">
              <a:solidFill>
                <a:schemeClr val="tx1">
                  <a:lumMod val="75000"/>
                  <a:lumOff val="25000"/>
                </a:schemeClr>
              </a:solidFill>
              <a:latin typeface="+mn-ea"/>
            </a:endParaRPr>
          </a:p>
        </p:txBody>
      </p:sp>
      <p:sp>
        <p:nvSpPr>
          <p:cNvPr id="38" name="íṩļíďè">
            <a:extLst>
              <a:ext uri="{FF2B5EF4-FFF2-40B4-BE49-F238E27FC236}">
                <a16:creationId xmlns="" xmlns:a16="http://schemas.microsoft.com/office/drawing/2014/main" id="{2890E991-A1F7-4BD0-B5E6-C6BCE8697B5C}"/>
              </a:ext>
            </a:extLst>
          </p:cNvPr>
          <p:cNvSpPr/>
          <p:nvPr/>
        </p:nvSpPr>
        <p:spPr>
          <a:xfrm>
            <a:off x="6966127" y="1792362"/>
            <a:ext cx="3900816" cy="335557"/>
          </a:xfrm>
          <a:prstGeom prst="rect">
            <a:avLst/>
          </a:prstGeom>
        </p:spPr>
        <p:txBody>
          <a:bodyPr wrap="square" lIns="0" tIns="45720" rIns="0" bIns="45720" anchor="t" anchorCtr="0">
            <a:noAutofit/>
          </a:bodyPr>
          <a:lstStyle/>
          <a:p>
            <a:r>
              <a:rPr lang="zh-CN" altLang="en-US" sz="2000" dirty="0">
                <a:solidFill>
                  <a:schemeClr val="tx1">
                    <a:lumMod val="75000"/>
                    <a:lumOff val="25000"/>
                  </a:schemeClr>
                </a:solidFill>
                <a:latin typeface="+mj-ea"/>
                <a:ea typeface="+mj-ea"/>
              </a:rPr>
              <a:t>点击此处输入标题</a:t>
            </a:r>
          </a:p>
        </p:txBody>
      </p:sp>
      <p:grpSp>
        <p:nvGrpSpPr>
          <p:cNvPr id="52" name="组合 51">
            <a:extLst>
              <a:ext uri="{FF2B5EF4-FFF2-40B4-BE49-F238E27FC236}">
                <a16:creationId xmlns="" xmlns:a16="http://schemas.microsoft.com/office/drawing/2014/main" id="{9D18286C-3E7C-4FD6-AA81-3613954500AB}"/>
              </a:ext>
            </a:extLst>
          </p:cNvPr>
          <p:cNvGrpSpPr/>
          <p:nvPr/>
        </p:nvGrpSpPr>
        <p:grpSpPr>
          <a:xfrm>
            <a:off x="6599049" y="1850601"/>
            <a:ext cx="294451" cy="277318"/>
            <a:chOff x="6717409" y="1961281"/>
            <a:chExt cx="294451" cy="277318"/>
          </a:xfrm>
          <a:solidFill>
            <a:schemeClr val="accent3">
              <a:lumMod val="75000"/>
            </a:schemeClr>
          </a:solidFill>
        </p:grpSpPr>
        <p:sp>
          <p:nvSpPr>
            <p:cNvPr id="49" name="任意多边形: 形状 48">
              <a:extLst>
                <a:ext uri="{FF2B5EF4-FFF2-40B4-BE49-F238E27FC236}">
                  <a16:creationId xmlns="" xmlns:a16="http://schemas.microsoft.com/office/drawing/2014/main" id="{968F2BB9-EBA8-49D6-A1EB-80A27D1AE323}"/>
                </a:ext>
              </a:extLst>
            </p:cNvPr>
            <p:cNvSpPr/>
            <p:nvPr/>
          </p:nvSpPr>
          <p:spPr>
            <a:xfrm>
              <a:off x="6949974" y="2004937"/>
              <a:ext cx="61886" cy="190047"/>
            </a:xfrm>
            <a:custGeom>
              <a:avLst/>
              <a:gdLst>
                <a:gd name="connsiteX0" fmla="*/ 4157 w 61886"/>
                <a:gd name="connsiteY0" fmla="*/ 4157 h 190047"/>
                <a:gd name="connsiteX1" fmla="*/ 24263 w 61886"/>
                <a:gd name="connsiteY1" fmla="*/ 4157 h 190047"/>
                <a:gd name="connsiteX2" fmla="*/ 61886 w 61886"/>
                <a:gd name="connsiteY2" fmla="*/ 95019 h 190047"/>
                <a:gd name="connsiteX3" fmla="*/ 24263 w 61886"/>
                <a:gd name="connsiteY3" fmla="*/ 185880 h 190047"/>
                <a:gd name="connsiteX4" fmla="*/ 14231 w 61886"/>
                <a:gd name="connsiteY4" fmla="*/ 190047 h 190047"/>
                <a:gd name="connsiteX5" fmla="*/ 4157 w 61886"/>
                <a:gd name="connsiteY5" fmla="*/ 185880 h 190047"/>
                <a:gd name="connsiteX6" fmla="*/ 4157 w 61886"/>
                <a:gd name="connsiteY6" fmla="*/ 165774 h 190047"/>
                <a:gd name="connsiteX7" fmla="*/ 33447 w 61886"/>
                <a:gd name="connsiteY7" fmla="*/ 95019 h 190047"/>
                <a:gd name="connsiteX8" fmla="*/ 4157 w 61886"/>
                <a:gd name="connsiteY8" fmla="*/ 24263 h 190047"/>
                <a:gd name="connsiteX9" fmla="*/ 4157 w 61886"/>
                <a:gd name="connsiteY9" fmla="*/ 4157 h 190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886" h="190047">
                  <a:moveTo>
                    <a:pt x="4157" y="4157"/>
                  </a:moveTo>
                  <a:cubicBezTo>
                    <a:pt x="9700" y="-1385"/>
                    <a:pt x="18721" y="-1385"/>
                    <a:pt x="24263" y="4157"/>
                  </a:cubicBezTo>
                  <a:cubicBezTo>
                    <a:pt x="48536" y="28430"/>
                    <a:pt x="61886" y="60673"/>
                    <a:pt x="61886" y="95019"/>
                  </a:cubicBezTo>
                  <a:cubicBezTo>
                    <a:pt x="61886" y="129365"/>
                    <a:pt x="48536" y="161607"/>
                    <a:pt x="24263" y="185880"/>
                  </a:cubicBezTo>
                  <a:cubicBezTo>
                    <a:pt x="21512" y="188671"/>
                    <a:pt x="17872" y="190047"/>
                    <a:pt x="14231" y="190047"/>
                  </a:cubicBezTo>
                  <a:cubicBezTo>
                    <a:pt x="10590" y="190047"/>
                    <a:pt x="6949" y="188671"/>
                    <a:pt x="4157" y="185880"/>
                  </a:cubicBezTo>
                  <a:cubicBezTo>
                    <a:pt x="-1385" y="180338"/>
                    <a:pt x="-1385" y="171316"/>
                    <a:pt x="4157" y="165774"/>
                  </a:cubicBezTo>
                  <a:cubicBezTo>
                    <a:pt x="23050" y="146882"/>
                    <a:pt x="33447" y="121759"/>
                    <a:pt x="33447" y="95019"/>
                  </a:cubicBezTo>
                  <a:cubicBezTo>
                    <a:pt x="33447" y="68278"/>
                    <a:pt x="23050" y="43156"/>
                    <a:pt x="4157" y="24263"/>
                  </a:cubicBezTo>
                  <a:cubicBezTo>
                    <a:pt x="-1385" y="18721"/>
                    <a:pt x="-1385" y="9700"/>
                    <a:pt x="4157" y="4157"/>
                  </a:cubicBezTo>
                  <a:close/>
                </a:path>
              </a:pathLst>
            </a:custGeom>
            <a:grpFill/>
            <a:ln w="837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a:solidFill>
                  <a:schemeClr val="tx1">
                    <a:lumMod val="75000"/>
                    <a:lumOff val="25000"/>
                  </a:schemeClr>
                </a:solidFill>
              </a:endParaRPr>
            </a:p>
          </p:txBody>
        </p:sp>
        <p:sp>
          <p:nvSpPr>
            <p:cNvPr id="50" name="任意多边形: 形状 49">
              <a:extLst>
                <a:ext uri="{FF2B5EF4-FFF2-40B4-BE49-F238E27FC236}">
                  <a16:creationId xmlns="" xmlns:a16="http://schemas.microsoft.com/office/drawing/2014/main" id="{1AA158F4-F594-4B92-9233-230C47718DC0}"/>
                </a:ext>
              </a:extLst>
            </p:cNvPr>
            <p:cNvSpPr/>
            <p:nvPr/>
          </p:nvSpPr>
          <p:spPr>
            <a:xfrm>
              <a:off x="6902036" y="2037746"/>
              <a:ext cx="48262" cy="124388"/>
            </a:xfrm>
            <a:custGeom>
              <a:avLst/>
              <a:gdLst>
                <a:gd name="connsiteX0" fmla="*/ 268034 w 909066"/>
                <a:gd name="connsiteY0" fmla="*/ 2342960 h 2342959"/>
                <a:gd name="connsiteX1" fmla="*/ 78295 w 909066"/>
                <a:gd name="connsiteY1" fmla="*/ 2264474 h 2342959"/>
                <a:gd name="connsiteX2" fmla="*/ 78295 w 909066"/>
                <a:gd name="connsiteY2" fmla="*/ 1885759 h 2342959"/>
                <a:gd name="connsiteX3" fmla="*/ 78295 w 909066"/>
                <a:gd name="connsiteY3" fmla="*/ 457010 h 2342959"/>
                <a:gd name="connsiteX4" fmla="*/ 78295 w 909066"/>
                <a:gd name="connsiteY4" fmla="*/ 78295 h 2342959"/>
                <a:gd name="connsiteX5" fmla="*/ 457010 w 909066"/>
                <a:gd name="connsiteY5" fmla="*/ 78295 h 2342959"/>
                <a:gd name="connsiteX6" fmla="*/ 457010 w 909066"/>
                <a:gd name="connsiteY6" fmla="*/ 2264474 h 2342959"/>
                <a:gd name="connsiteX7" fmla="*/ 268034 w 909066"/>
                <a:gd name="connsiteY7" fmla="*/ 2342960 h 2342959"/>
                <a:gd name="connsiteX8" fmla="*/ 268034 w 909066"/>
                <a:gd name="connsiteY8" fmla="*/ 2342960 h 234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9066" h="2342959">
                  <a:moveTo>
                    <a:pt x="268034" y="2342960"/>
                  </a:moveTo>
                  <a:cubicBezTo>
                    <a:pt x="199454" y="2342960"/>
                    <a:pt x="130874" y="2317052"/>
                    <a:pt x="78295" y="2264474"/>
                  </a:cubicBezTo>
                  <a:cubicBezTo>
                    <a:pt x="-26098" y="2160080"/>
                    <a:pt x="-26098" y="1990154"/>
                    <a:pt x="78295" y="1885759"/>
                  </a:cubicBezTo>
                  <a:cubicBezTo>
                    <a:pt x="472249" y="1491806"/>
                    <a:pt x="472249" y="850964"/>
                    <a:pt x="78295" y="457010"/>
                  </a:cubicBezTo>
                  <a:cubicBezTo>
                    <a:pt x="-26098" y="352615"/>
                    <a:pt x="-26098" y="182690"/>
                    <a:pt x="78295" y="78295"/>
                  </a:cubicBezTo>
                  <a:cubicBezTo>
                    <a:pt x="182690" y="-26098"/>
                    <a:pt x="352615" y="-26098"/>
                    <a:pt x="457010" y="78295"/>
                  </a:cubicBezTo>
                  <a:cubicBezTo>
                    <a:pt x="1059752" y="681037"/>
                    <a:pt x="1059752" y="1661732"/>
                    <a:pt x="457010" y="2264474"/>
                  </a:cubicBezTo>
                  <a:cubicBezTo>
                    <a:pt x="405194" y="2317052"/>
                    <a:pt x="336613" y="2342960"/>
                    <a:pt x="268034" y="2342960"/>
                  </a:cubicBezTo>
                  <a:lnTo>
                    <a:pt x="268034" y="2342960"/>
                  </a:lnTo>
                  <a:close/>
                </a:path>
              </a:pathLst>
            </a:custGeom>
            <a:grpFill/>
            <a:ln w="837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a:solidFill>
                  <a:schemeClr val="tx1">
                    <a:lumMod val="75000"/>
                    <a:lumOff val="25000"/>
                  </a:schemeClr>
                </a:solidFill>
              </a:endParaRPr>
            </a:p>
          </p:txBody>
        </p:sp>
        <p:sp>
          <p:nvSpPr>
            <p:cNvPr id="51" name="任意多边形: 形状 50">
              <a:extLst>
                <a:ext uri="{FF2B5EF4-FFF2-40B4-BE49-F238E27FC236}">
                  <a16:creationId xmlns="" xmlns:a16="http://schemas.microsoft.com/office/drawing/2014/main" id="{A9B91D92-BBCA-47A3-95D1-346876D03EA7}"/>
                </a:ext>
              </a:extLst>
            </p:cNvPr>
            <p:cNvSpPr/>
            <p:nvPr/>
          </p:nvSpPr>
          <p:spPr>
            <a:xfrm>
              <a:off x="6717409" y="1961281"/>
              <a:ext cx="159938" cy="277318"/>
            </a:xfrm>
            <a:custGeom>
              <a:avLst/>
              <a:gdLst>
                <a:gd name="connsiteX0" fmla="*/ 935355 w 3434333"/>
                <a:gd name="connsiteY0" fmla="*/ 1777937 h 5954839"/>
                <a:gd name="connsiteX1" fmla="*/ 935355 w 3434333"/>
                <a:gd name="connsiteY1" fmla="*/ 1781175 h 5954839"/>
                <a:gd name="connsiteX2" fmla="*/ 899636 w 3434333"/>
                <a:gd name="connsiteY2" fmla="*/ 1777937 h 5954839"/>
                <a:gd name="connsiteX3" fmla="*/ 214217 w 3434333"/>
                <a:gd name="connsiteY3" fmla="*/ 1777937 h 5954839"/>
                <a:gd name="connsiteX4" fmla="*/ 0 w 3434333"/>
                <a:gd name="connsiteY4" fmla="*/ 1992059 h 5954839"/>
                <a:gd name="connsiteX5" fmla="*/ 0 w 3434333"/>
                <a:gd name="connsiteY5" fmla="*/ 4005548 h 5954839"/>
                <a:gd name="connsiteX6" fmla="*/ 214217 w 3434333"/>
                <a:gd name="connsiteY6" fmla="*/ 4219766 h 5954839"/>
                <a:gd name="connsiteX7" fmla="*/ 899636 w 3434333"/>
                <a:gd name="connsiteY7" fmla="*/ 4219766 h 5954839"/>
                <a:gd name="connsiteX8" fmla="*/ 935355 w 3434333"/>
                <a:gd name="connsiteY8" fmla="*/ 4216527 h 5954839"/>
                <a:gd name="connsiteX9" fmla="*/ 935355 w 3434333"/>
                <a:gd name="connsiteY9" fmla="*/ 4219766 h 5954839"/>
                <a:gd name="connsiteX10" fmla="*/ 3434334 w 3434333"/>
                <a:gd name="connsiteY10" fmla="*/ 5954840 h 5954839"/>
                <a:gd name="connsiteX11" fmla="*/ 3434334 w 3434333"/>
                <a:gd name="connsiteY11" fmla="*/ 0 h 5954839"/>
                <a:gd name="connsiteX12" fmla="*/ 935355 w 3434333"/>
                <a:gd name="connsiteY12" fmla="*/ 1777937 h 595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34333" h="5954839">
                  <a:moveTo>
                    <a:pt x="935355" y="1777937"/>
                  </a:moveTo>
                  <a:lnTo>
                    <a:pt x="935355" y="1781175"/>
                  </a:lnTo>
                  <a:cubicBezTo>
                    <a:pt x="923735" y="1779175"/>
                    <a:pt x="911828" y="1777937"/>
                    <a:pt x="899636" y="1777937"/>
                  </a:cubicBezTo>
                  <a:lnTo>
                    <a:pt x="214217" y="1777937"/>
                  </a:lnTo>
                  <a:cubicBezTo>
                    <a:pt x="95917" y="1777841"/>
                    <a:pt x="0" y="1873758"/>
                    <a:pt x="0" y="1992059"/>
                  </a:cubicBezTo>
                  <a:lnTo>
                    <a:pt x="0" y="4005548"/>
                  </a:lnTo>
                  <a:cubicBezTo>
                    <a:pt x="0" y="4123849"/>
                    <a:pt x="95917" y="4219766"/>
                    <a:pt x="214217" y="4219766"/>
                  </a:cubicBezTo>
                  <a:lnTo>
                    <a:pt x="899636" y="4219766"/>
                  </a:lnTo>
                  <a:cubicBezTo>
                    <a:pt x="911828" y="4219766"/>
                    <a:pt x="923735" y="4218528"/>
                    <a:pt x="935355" y="4216527"/>
                  </a:cubicBezTo>
                  <a:lnTo>
                    <a:pt x="935355" y="4219766"/>
                  </a:lnTo>
                  <a:lnTo>
                    <a:pt x="3434334" y="5954840"/>
                  </a:lnTo>
                  <a:lnTo>
                    <a:pt x="3434334" y="0"/>
                  </a:lnTo>
                  <a:lnTo>
                    <a:pt x="935355" y="1777937"/>
                  </a:lnTo>
                  <a:close/>
                </a:path>
              </a:pathLst>
            </a:custGeom>
            <a:grpFill/>
            <a:ln w="9525" cap="flat">
              <a:noFill/>
              <a:prstDash val="solid"/>
              <a:miter/>
            </a:ln>
          </p:spPr>
          <p:txBody>
            <a:bodyPr rtlCol="0" anchor="ctr"/>
            <a:lstStyle/>
            <a:p>
              <a:endParaRPr lang="zh-CN" altLang="en-US"/>
            </a:p>
          </p:txBody>
        </p:sp>
      </p:grpSp>
      <p:sp>
        <p:nvSpPr>
          <p:cNvPr id="59" name="ïṣḷîḋê">
            <a:extLst>
              <a:ext uri="{FF2B5EF4-FFF2-40B4-BE49-F238E27FC236}">
                <a16:creationId xmlns="" xmlns:a16="http://schemas.microsoft.com/office/drawing/2014/main" id="{0918C1E5-E2B9-45A9-9F5F-0D24C6CF8490}"/>
              </a:ext>
            </a:extLst>
          </p:cNvPr>
          <p:cNvSpPr txBox="1">
            <a:spLocks/>
          </p:cNvSpPr>
          <p:nvPr/>
        </p:nvSpPr>
        <p:spPr>
          <a:xfrm>
            <a:off x="1480450" y="4429469"/>
            <a:ext cx="4267894" cy="1682422"/>
          </a:xfrm>
          <a:prstGeom prst="rect">
            <a:avLst/>
          </a:prstGeom>
          <a:noFill/>
        </p:spPr>
        <p:txBody>
          <a:bodyPr wrap="square" lIns="0" tIns="46800" rIns="0" bIns="46800" anchor="t" anchorCtr="0">
            <a:noAutofit/>
          </a:bodyPr>
          <a:lstStyle>
            <a:defPPr>
              <a:defRPr lang="zh-CN"/>
            </a:defPPr>
            <a:lvl1pPr algn="r">
              <a:lnSpc>
                <a:spcPct val="120000"/>
              </a:lnSpc>
              <a:spcBef>
                <a:spcPct val="0"/>
              </a:spcBef>
              <a:defRPr sz="1400">
                <a:latin typeface="+mn-ea"/>
              </a:defRPr>
            </a:lvl1pPr>
          </a:lstStyle>
          <a:p>
            <a:pPr algn="dist">
              <a:lnSpc>
                <a:spcPct val="150000"/>
              </a:lnSpc>
              <a:spcBef>
                <a:spcPct val="0"/>
              </a:spcBef>
              <a:defRPr/>
            </a:pPr>
            <a:r>
              <a:rPr lang="zh-CN" altLang="en-US" sz="1600" dirty="0">
                <a:solidFill>
                  <a:schemeClr val="tx1">
                    <a:lumMod val="75000"/>
                    <a:lumOff val="25000"/>
                  </a:schemeClr>
                </a:solidFill>
                <a:latin typeface="+mn-ea"/>
              </a:rPr>
              <a:t>点击此处输入</a:t>
            </a:r>
            <a:r>
              <a:rPr lang="zh-CN" altLang="en-US" sz="1600">
                <a:solidFill>
                  <a:schemeClr val="tx1">
                    <a:lumMod val="75000"/>
                    <a:lumOff val="25000"/>
                  </a:schemeClr>
                </a:solidFill>
                <a:latin typeface="+mn-ea"/>
              </a:rPr>
              <a:t>正文内容 点击</a:t>
            </a:r>
            <a:r>
              <a:rPr lang="zh-CN" altLang="en-US" sz="1600" dirty="0">
                <a:solidFill>
                  <a:schemeClr val="tx1">
                    <a:lumMod val="75000"/>
                    <a:lumOff val="25000"/>
                  </a:schemeClr>
                </a:solidFill>
                <a:latin typeface="+mn-ea"/>
              </a:rPr>
              <a:t>此处输入正文内容</a:t>
            </a:r>
            <a:endParaRPr lang="en-US" altLang="zh-CN" sz="1600" dirty="0">
              <a:solidFill>
                <a:schemeClr val="tx1">
                  <a:lumMod val="75000"/>
                  <a:lumOff val="25000"/>
                </a:schemeClr>
              </a:solidFill>
              <a:latin typeface="+mn-ea"/>
            </a:endParaRPr>
          </a:p>
          <a:p>
            <a:pPr algn="dist">
              <a:lnSpc>
                <a:spcPct val="150000"/>
              </a:lnSpc>
              <a:spcBef>
                <a:spcPct val="0"/>
              </a:spcBef>
              <a:defRPr/>
            </a:pPr>
            <a:r>
              <a:rPr lang="zh-CN" altLang="en-US" sz="1600" dirty="0">
                <a:solidFill>
                  <a:schemeClr val="tx1">
                    <a:lumMod val="75000"/>
                    <a:lumOff val="25000"/>
                  </a:schemeClr>
                </a:solidFill>
                <a:latin typeface="+mn-ea"/>
              </a:rPr>
              <a:t>点击此处输入</a:t>
            </a:r>
            <a:r>
              <a:rPr lang="zh-CN" altLang="en-US" sz="1600">
                <a:solidFill>
                  <a:schemeClr val="tx1">
                    <a:lumMod val="75000"/>
                    <a:lumOff val="25000"/>
                  </a:schemeClr>
                </a:solidFill>
                <a:latin typeface="+mn-ea"/>
              </a:rPr>
              <a:t>正文内容 点击</a:t>
            </a:r>
            <a:r>
              <a:rPr lang="zh-CN" altLang="en-US" sz="1600" dirty="0">
                <a:solidFill>
                  <a:schemeClr val="tx1">
                    <a:lumMod val="75000"/>
                    <a:lumOff val="25000"/>
                  </a:schemeClr>
                </a:solidFill>
                <a:latin typeface="+mn-ea"/>
              </a:rPr>
              <a:t>此处输入正文内容</a:t>
            </a:r>
            <a:endParaRPr lang="en-US" altLang="zh-CN" sz="1600" dirty="0">
              <a:solidFill>
                <a:schemeClr val="tx1">
                  <a:lumMod val="75000"/>
                  <a:lumOff val="25000"/>
                </a:schemeClr>
              </a:solidFill>
              <a:latin typeface="+mn-ea"/>
            </a:endParaRPr>
          </a:p>
          <a:p>
            <a:pPr algn="dist">
              <a:lnSpc>
                <a:spcPct val="150000"/>
              </a:lnSpc>
              <a:spcBef>
                <a:spcPct val="0"/>
              </a:spcBef>
              <a:defRPr/>
            </a:pPr>
            <a:r>
              <a:rPr lang="zh-CN" altLang="en-US" sz="1600" dirty="0">
                <a:solidFill>
                  <a:schemeClr val="tx1">
                    <a:lumMod val="75000"/>
                    <a:lumOff val="25000"/>
                  </a:schemeClr>
                </a:solidFill>
                <a:latin typeface="+mn-ea"/>
              </a:rPr>
              <a:t>点击此处输入</a:t>
            </a:r>
            <a:r>
              <a:rPr lang="zh-CN" altLang="en-US" sz="1600">
                <a:solidFill>
                  <a:schemeClr val="tx1">
                    <a:lumMod val="75000"/>
                    <a:lumOff val="25000"/>
                  </a:schemeClr>
                </a:solidFill>
                <a:latin typeface="+mn-ea"/>
              </a:rPr>
              <a:t>正文内容 点击</a:t>
            </a:r>
            <a:r>
              <a:rPr lang="zh-CN" altLang="en-US" sz="1600" dirty="0">
                <a:solidFill>
                  <a:schemeClr val="tx1">
                    <a:lumMod val="75000"/>
                    <a:lumOff val="25000"/>
                  </a:schemeClr>
                </a:solidFill>
                <a:latin typeface="+mn-ea"/>
              </a:rPr>
              <a:t>此处输入正文内容</a:t>
            </a:r>
            <a:endParaRPr lang="en-US" altLang="zh-CN" sz="1600" dirty="0">
              <a:solidFill>
                <a:schemeClr val="tx1">
                  <a:lumMod val="75000"/>
                  <a:lumOff val="25000"/>
                </a:schemeClr>
              </a:solidFill>
              <a:latin typeface="+mn-ea"/>
            </a:endParaRPr>
          </a:p>
          <a:p>
            <a:pPr algn="dist">
              <a:lnSpc>
                <a:spcPct val="150000"/>
              </a:lnSpc>
              <a:defRPr/>
            </a:pPr>
            <a:r>
              <a:rPr lang="zh-CN" altLang="en-US" sz="1600" dirty="0">
                <a:solidFill>
                  <a:schemeClr val="tx1">
                    <a:lumMod val="75000"/>
                    <a:lumOff val="25000"/>
                  </a:schemeClr>
                </a:solidFill>
                <a:latin typeface="+mn-ea"/>
              </a:rPr>
              <a:t>点击此处输入</a:t>
            </a:r>
            <a:r>
              <a:rPr lang="zh-CN" altLang="en-US" sz="1600">
                <a:solidFill>
                  <a:schemeClr val="tx1">
                    <a:lumMod val="75000"/>
                    <a:lumOff val="25000"/>
                  </a:schemeClr>
                </a:solidFill>
                <a:latin typeface="+mn-ea"/>
              </a:rPr>
              <a:t>正文内容 点击</a:t>
            </a:r>
            <a:r>
              <a:rPr lang="zh-CN" altLang="en-US" sz="1600" dirty="0">
                <a:solidFill>
                  <a:schemeClr val="tx1">
                    <a:lumMod val="75000"/>
                    <a:lumOff val="25000"/>
                  </a:schemeClr>
                </a:solidFill>
                <a:latin typeface="+mn-ea"/>
              </a:rPr>
              <a:t>此处输入正文内容</a:t>
            </a:r>
            <a:endParaRPr lang="en-US" altLang="zh-CN" sz="1600" dirty="0">
              <a:solidFill>
                <a:schemeClr val="tx1">
                  <a:lumMod val="75000"/>
                  <a:lumOff val="25000"/>
                </a:schemeClr>
              </a:solidFill>
              <a:latin typeface="+mn-ea"/>
            </a:endParaRPr>
          </a:p>
        </p:txBody>
      </p:sp>
      <p:sp>
        <p:nvSpPr>
          <p:cNvPr id="60" name="íṩļíďè">
            <a:extLst>
              <a:ext uri="{FF2B5EF4-FFF2-40B4-BE49-F238E27FC236}">
                <a16:creationId xmlns="" xmlns:a16="http://schemas.microsoft.com/office/drawing/2014/main" id="{CBBDC6E8-DC35-4E5C-9D89-856F07F3CE6A}"/>
              </a:ext>
            </a:extLst>
          </p:cNvPr>
          <p:cNvSpPr/>
          <p:nvPr/>
        </p:nvSpPr>
        <p:spPr>
          <a:xfrm>
            <a:off x="1847528" y="4082134"/>
            <a:ext cx="3900816" cy="335557"/>
          </a:xfrm>
          <a:prstGeom prst="rect">
            <a:avLst/>
          </a:prstGeom>
        </p:spPr>
        <p:txBody>
          <a:bodyPr wrap="square" lIns="0" tIns="45720" rIns="0" bIns="45720" anchor="t" anchorCtr="0">
            <a:noAutofit/>
          </a:bodyPr>
          <a:lstStyle/>
          <a:p>
            <a:r>
              <a:rPr lang="zh-CN" altLang="en-US" sz="2000" dirty="0">
                <a:solidFill>
                  <a:schemeClr val="tx1">
                    <a:lumMod val="75000"/>
                    <a:lumOff val="25000"/>
                  </a:schemeClr>
                </a:solidFill>
                <a:latin typeface="+mj-ea"/>
                <a:ea typeface="+mj-ea"/>
              </a:rPr>
              <a:t>点击此处输入标题</a:t>
            </a:r>
          </a:p>
        </p:txBody>
      </p:sp>
      <p:grpSp>
        <p:nvGrpSpPr>
          <p:cNvPr id="61" name="组合 60">
            <a:extLst>
              <a:ext uri="{FF2B5EF4-FFF2-40B4-BE49-F238E27FC236}">
                <a16:creationId xmlns="" xmlns:a16="http://schemas.microsoft.com/office/drawing/2014/main" id="{2BBFEBCF-A821-4F25-A6D0-4518C96B1817}"/>
              </a:ext>
            </a:extLst>
          </p:cNvPr>
          <p:cNvGrpSpPr/>
          <p:nvPr/>
        </p:nvGrpSpPr>
        <p:grpSpPr>
          <a:xfrm>
            <a:off x="1480450" y="4140373"/>
            <a:ext cx="294451" cy="277318"/>
            <a:chOff x="6717409" y="1961281"/>
            <a:chExt cx="294451" cy="277318"/>
          </a:xfrm>
          <a:solidFill>
            <a:schemeClr val="accent3">
              <a:lumMod val="75000"/>
            </a:schemeClr>
          </a:solidFill>
        </p:grpSpPr>
        <p:sp>
          <p:nvSpPr>
            <p:cNvPr id="62" name="任意多边形: 形状 61">
              <a:extLst>
                <a:ext uri="{FF2B5EF4-FFF2-40B4-BE49-F238E27FC236}">
                  <a16:creationId xmlns="" xmlns:a16="http://schemas.microsoft.com/office/drawing/2014/main" id="{83690B1C-6FF4-43BE-A0E4-B598D80D6B51}"/>
                </a:ext>
              </a:extLst>
            </p:cNvPr>
            <p:cNvSpPr/>
            <p:nvPr/>
          </p:nvSpPr>
          <p:spPr>
            <a:xfrm>
              <a:off x="6949974" y="2004937"/>
              <a:ext cx="61886" cy="190047"/>
            </a:xfrm>
            <a:custGeom>
              <a:avLst/>
              <a:gdLst>
                <a:gd name="connsiteX0" fmla="*/ 4157 w 61886"/>
                <a:gd name="connsiteY0" fmla="*/ 4157 h 190047"/>
                <a:gd name="connsiteX1" fmla="*/ 24263 w 61886"/>
                <a:gd name="connsiteY1" fmla="*/ 4157 h 190047"/>
                <a:gd name="connsiteX2" fmla="*/ 61886 w 61886"/>
                <a:gd name="connsiteY2" fmla="*/ 95019 h 190047"/>
                <a:gd name="connsiteX3" fmla="*/ 24263 w 61886"/>
                <a:gd name="connsiteY3" fmla="*/ 185880 h 190047"/>
                <a:gd name="connsiteX4" fmla="*/ 14231 w 61886"/>
                <a:gd name="connsiteY4" fmla="*/ 190047 h 190047"/>
                <a:gd name="connsiteX5" fmla="*/ 4157 w 61886"/>
                <a:gd name="connsiteY5" fmla="*/ 185880 h 190047"/>
                <a:gd name="connsiteX6" fmla="*/ 4157 w 61886"/>
                <a:gd name="connsiteY6" fmla="*/ 165774 h 190047"/>
                <a:gd name="connsiteX7" fmla="*/ 33447 w 61886"/>
                <a:gd name="connsiteY7" fmla="*/ 95019 h 190047"/>
                <a:gd name="connsiteX8" fmla="*/ 4157 w 61886"/>
                <a:gd name="connsiteY8" fmla="*/ 24263 h 190047"/>
                <a:gd name="connsiteX9" fmla="*/ 4157 w 61886"/>
                <a:gd name="connsiteY9" fmla="*/ 4157 h 190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886" h="190047">
                  <a:moveTo>
                    <a:pt x="4157" y="4157"/>
                  </a:moveTo>
                  <a:cubicBezTo>
                    <a:pt x="9700" y="-1385"/>
                    <a:pt x="18721" y="-1385"/>
                    <a:pt x="24263" y="4157"/>
                  </a:cubicBezTo>
                  <a:cubicBezTo>
                    <a:pt x="48536" y="28430"/>
                    <a:pt x="61886" y="60673"/>
                    <a:pt x="61886" y="95019"/>
                  </a:cubicBezTo>
                  <a:cubicBezTo>
                    <a:pt x="61886" y="129365"/>
                    <a:pt x="48536" y="161607"/>
                    <a:pt x="24263" y="185880"/>
                  </a:cubicBezTo>
                  <a:cubicBezTo>
                    <a:pt x="21512" y="188671"/>
                    <a:pt x="17872" y="190047"/>
                    <a:pt x="14231" y="190047"/>
                  </a:cubicBezTo>
                  <a:cubicBezTo>
                    <a:pt x="10590" y="190047"/>
                    <a:pt x="6949" y="188671"/>
                    <a:pt x="4157" y="185880"/>
                  </a:cubicBezTo>
                  <a:cubicBezTo>
                    <a:pt x="-1385" y="180338"/>
                    <a:pt x="-1385" y="171316"/>
                    <a:pt x="4157" y="165774"/>
                  </a:cubicBezTo>
                  <a:cubicBezTo>
                    <a:pt x="23050" y="146882"/>
                    <a:pt x="33447" y="121759"/>
                    <a:pt x="33447" y="95019"/>
                  </a:cubicBezTo>
                  <a:cubicBezTo>
                    <a:pt x="33447" y="68278"/>
                    <a:pt x="23050" y="43156"/>
                    <a:pt x="4157" y="24263"/>
                  </a:cubicBezTo>
                  <a:cubicBezTo>
                    <a:pt x="-1385" y="18721"/>
                    <a:pt x="-1385" y="9700"/>
                    <a:pt x="4157" y="4157"/>
                  </a:cubicBezTo>
                  <a:close/>
                </a:path>
              </a:pathLst>
            </a:custGeom>
            <a:grpFill/>
            <a:ln w="837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a:solidFill>
                  <a:schemeClr val="tx1">
                    <a:lumMod val="75000"/>
                    <a:lumOff val="25000"/>
                  </a:schemeClr>
                </a:solidFill>
              </a:endParaRPr>
            </a:p>
          </p:txBody>
        </p:sp>
        <p:sp>
          <p:nvSpPr>
            <p:cNvPr id="63" name="任意多边形: 形状 62">
              <a:extLst>
                <a:ext uri="{FF2B5EF4-FFF2-40B4-BE49-F238E27FC236}">
                  <a16:creationId xmlns="" xmlns:a16="http://schemas.microsoft.com/office/drawing/2014/main" id="{E4E2BE19-5549-4602-9308-F18E2C7A9DC2}"/>
                </a:ext>
              </a:extLst>
            </p:cNvPr>
            <p:cNvSpPr/>
            <p:nvPr/>
          </p:nvSpPr>
          <p:spPr>
            <a:xfrm>
              <a:off x="6902036" y="2037746"/>
              <a:ext cx="48262" cy="124388"/>
            </a:xfrm>
            <a:custGeom>
              <a:avLst/>
              <a:gdLst>
                <a:gd name="connsiteX0" fmla="*/ 268034 w 909066"/>
                <a:gd name="connsiteY0" fmla="*/ 2342960 h 2342959"/>
                <a:gd name="connsiteX1" fmla="*/ 78295 w 909066"/>
                <a:gd name="connsiteY1" fmla="*/ 2264474 h 2342959"/>
                <a:gd name="connsiteX2" fmla="*/ 78295 w 909066"/>
                <a:gd name="connsiteY2" fmla="*/ 1885759 h 2342959"/>
                <a:gd name="connsiteX3" fmla="*/ 78295 w 909066"/>
                <a:gd name="connsiteY3" fmla="*/ 457010 h 2342959"/>
                <a:gd name="connsiteX4" fmla="*/ 78295 w 909066"/>
                <a:gd name="connsiteY4" fmla="*/ 78295 h 2342959"/>
                <a:gd name="connsiteX5" fmla="*/ 457010 w 909066"/>
                <a:gd name="connsiteY5" fmla="*/ 78295 h 2342959"/>
                <a:gd name="connsiteX6" fmla="*/ 457010 w 909066"/>
                <a:gd name="connsiteY6" fmla="*/ 2264474 h 2342959"/>
                <a:gd name="connsiteX7" fmla="*/ 268034 w 909066"/>
                <a:gd name="connsiteY7" fmla="*/ 2342960 h 2342959"/>
                <a:gd name="connsiteX8" fmla="*/ 268034 w 909066"/>
                <a:gd name="connsiteY8" fmla="*/ 2342960 h 234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9066" h="2342959">
                  <a:moveTo>
                    <a:pt x="268034" y="2342960"/>
                  </a:moveTo>
                  <a:cubicBezTo>
                    <a:pt x="199454" y="2342960"/>
                    <a:pt x="130874" y="2317052"/>
                    <a:pt x="78295" y="2264474"/>
                  </a:cubicBezTo>
                  <a:cubicBezTo>
                    <a:pt x="-26098" y="2160080"/>
                    <a:pt x="-26098" y="1990154"/>
                    <a:pt x="78295" y="1885759"/>
                  </a:cubicBezTo>
                  <a:cubicBezTo>
                    <a:pt x="472249" y="1491806"/>
                    <a:pt x="472249" y="850964"/>
                    <a:pt x="78295" y="457010"/>
                  </a:cubicBezTo>
                  <a:cubicBezTo>
                    <a:pt x="-26098" y="352615"/>
                    <a:pt x="-26098" y="182690"/>
                    <a:pt x="78295" y="78295"/>
                  </a:cubicBezTo>
                  <a:cubicBezTo>
                    <a:pt x="182690" y="-26098"/>
                    <a:pt x="352615" y="-26098"/>
                    <a:pt x="457010" y="78295"/>
                  </a:cubicBezTo>
                  <a:cubicBezTo>
                    <a:pt x="1059752" y="681037"/>
                    <a:pt x="1059752" y="1661732"/>
                    <a:pt x="457010" y="2264474"/>
                  </a:cubicBezTo>
                  <a:cubicBezTo>
                    <a:pt x="405194" y="2317052"/>
                    <a:pt x="336613" y="2342960"/>
                    <a:pt x="268034" y="2342960"/>
                  </a:cubicBezTo>
                  <a:lnTo>
                    <a:pt x="268034" y="2342960"/>
                  </a:lnTo>
                  <a:close/>
                </a:path>
              </a:pathLst>
            </a:custGeom>
            <a:grpFill/>
            <a:ln w="837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a:solidFill>
                  <a:schemeClr val="tx1">
                    <a:lumMod val="75000"/>
                    <a:lumOff val="25000"/>
                  </a:schemeClr>
                </a:solidFill>
              </a:endParaRPr>
            </a:p>
          </p:txBody>
        </p:sp>
        <p:sp>
          <p:nvSpPr>
            <p:cNvPr id="64" name="任意多边形: 形状 63">
              <a:extLst>
                <a:ext uri="{FF2B5EF4-FFF2-40B4-BE49-F238E27FC236}">
                  <a16:creationId xmlns="" xmlns:a16="http://schemas.microsoft.com/office/drawing/2014/main" id="{BA31869D-E771-4277-85F2-F3895631E8E3}"/>
                </a:ext>
              </a:extLst>
            </p:cNvPr>
            <p:cNvSpPr/>
            <p:nvPr/>
          </p:nvSpPr>
          <p:spPr>
            <a:xfrm>
              <a:off x="6717409" y="1961281"/>
              <a:ext cx="159938" cy="277318"/>
            </a:xfrm>
            <a:custGeom>
              <a:avLst/>
              <a:gdLst>
                <a:gd name="connsiteX0" fmla="*/ 935355 w 3434333"/>
                <a:gd name="connsiteY0" fmla="*/ 1777937 h 5954839"/>
                <a:gd name="connsiteX1" fmla="*/ 935355 w 3434333"/>
                <a:gd name="connsiteY1" fmla="*/ 1781175 h 5954839"/>
                <a:gd name="connsiteX2" fmla="*/ 899636 w 3434333"/>
                <a:gd name="connsiteY2" fmla="*/ 1777937 h 5954839"/>
                <a:gd name="connsiteX3" fmla="*/ 214217 w 3434333"/>
                <a:gd name="connsiteY3" fmla="*/ 1777937 h 5954839"/>
                <a:gd name="connsiteX4" fmla="*/ 0 w 3434333"/>
                <a:gd name="connsiteY4" fmla="*/ 1992059 h 5954839"/>
                <a:gd name="connsiteX5" fmla="*/ 0 w 3434333"/>
                <a:gd name="connsiteY5" fmla="*/ 4005548 h 5954839"/>
                <a:gd name="connsiteX6" fmla="*/ 214217 w 3434333"/>
                <a:gd name="connsiteY6" fmla="*/ 4219766 h 5954839"/>
                <a:gd name="connsiteX7" fmla="*/ 899636 w 3434333"/>
                <a:gd name="connsiteY7" fmla="*/ 4219766 h 5954839"/>
                <a:gd name="connsiteX8" fmla="*/ 935355 w 3434333"/>
                <a:gd name="connsiteY8" fmla="*/ 4216527 h 5954839"/>
                <a:gd name="connsiteX9" fmla="*/ 935355 w 3434333"/>
                <a:gd name="connsiteY9" fmla="*/ 4219766 h 5954839"/>
                <a:gd name="connsiteX10" fmla="*/ 3434334 w 3434333"/>
                <a:gd name="connsiteY10" fmla="*/ 5954840 h 5954839"/>
                <a:gd name="connsiteX11" fmla="*/ 3434334 w 3434333"/>
                <a:gd name="connsiteY11" fmla="*/ 0 h 5954839"/>
                <a:gd name="connsiteX12" fmla="*/ 935355 w 3434333"/>
                <a:gd name="connsiteY12" fmla="*/ 1777937 h 595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34333" h="5954839">
                  <a:moveTo>
                    <a:pt x="935355" y="1777937"/>
                  </a:moveTo>
                  <a:lnTo>
                    <a:pt x="935355" y="1781175"/>
                  </a:lnTo>
                  <a:cubicBezTo>
                    <a:pt x="923735" y="1779175"/>
                    <a:pt x="911828" y="1777937"/>
                    <a:pt x="899636" y="1777937"/>
                  </a:cubicBezTo>
                  <a:lnTo>
                    <a:pt x="214217" y="1777937"/>
                  </a:lnTo>
                  <a:cubicBezTo>
                    <a:pt x="95917" y="1777841"/>
                    <a:pt x="0" y="1873758"/>
                    <a:pt x="0" y="1992059"/>
                  </a:cubicBezTo>
                  <a:lnTo>
                    <a:pt x="0" y="4005548"/>
                  </a:lnTo>
                  <a:cubicBezTo>
                    <a:pt x="0" y="4123849"/>
                    <a:pt x="95917" y="4219766"/>
                    <a:pt x="214217" y="4219766"/>
                  </a:cubicBezTo>
                  <a:lnTo>
                    <a:pt x="899636" y="4219766"/>
                  </a:lnTo>
                  <a:cubicBezTo>
                    <a:pt x="911828" y="4219766"/>
                    <a:pt x="923735" y="4218528"/>
                    <a:pt x="935355" y="4216527"/>
                  </a:cubicBezTo>
                  <a:lnTo>
                    <a:pt x="935355" y="4219766"/>
                  </a:lnTo>
                  <a:lnTo>
                    <a:pt x="3434334" y="5954840"/>
                  </a:lnTo>
                  <a:lnTo>
                    <a:pt x="3434334" y="0"/>
                  </a:lnTo>
                  <a:lnTo>
                    <a:pt x="935355" y="1777937"/>
                  </a:lnTo>
                  <a:close/>
                </a:path>
              </a:pathLst>
            </a:custGeom>
            <a:grpFill/>
            <a:ln w="9525" cap="flat">
              <a:noFill/>
              <a:prstDash val="solid"/>
              <a:miter/>
            </a:ln>
          </p:spPr>
          <p:txBody>
            <a:bodyPr rtlCol="0" anchor="ctr"/>
            <a:lstStyle/>
            <a:p>
              <a:endParaRPr lang="zh-CN" altLang="en-US"/>
            </a:p>
          </p:txBody>
        </p:sp>
      </p:grpSp>
    </p:spTree>
    <p:extLst>
      <p:ext uri="{BB962C8B-B14F-4D97-AF65-F5344CB8AC3E}">
        <p14:creationId xmlns:p14="http://schemas.microsoft.com/office/powerpoint/2010/main" xmlns="" val="262757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标题 43">
            <a:extLst>
              <a:ext uri="{FF2B5EF4-FFF2-40B4-BE49-F238E27FC236}">
                <a16:creationId xmlns="" xmlns:a16="http://schemas.microsoft.com/office/drawing/2014/main" id="{06FEDF0D-CA6C-41B4-A58A-DA2D727E1F98}"/>
              </a:ext>
            </a:extLst>
          </p:cNvPr>
          <p:cNvSpPr>
            <a:spLocks noGrp="1"/>
          </p:cNvSpPr>
          <p:nvPr>
            <p:ph type="title"/>
          </p:nvPr>
        </p:nvSpPr>
        <p:spPr>
          <a:xfrm>
            <a:off x="1106563" y="289541"/>
            <a:ext cx="7920879" cy="463846"/>
          </a:xfrm>
        </p:spPr>
        <p:txBody>
          <a:bodyPr/>
          <a:lstStyle/>
          <a:p>
            <a:r>
              <a:rPr lang="zh-CN" altLang="en-US" dirty="0"/>
              <a:t>多图介绍页面</a:t>
            </a:r>
          </a:p>
        </p:txBody>
      </p:sp>
      <p:sp>
        <p:nvSpPr>
          <p:cNvPr id="7" name="图片占位符 6">
            <a:extLst>
              <a:ext uri="{FF2B5EF4-FFF2-40B4-BE49-F238E27FC236}">
                <a16:creationId xmlns="" xmlns:a16="http://schemas.microsoft.com/office/drawing/2014/main" id="{64D68316-DA6C-4E1C-BF19-9939B9FEBFA8}"/>
              </a:ext>
            </a:extLst>
          </p:cNvPr>
          <p:cNvSpPr>
            <a:spLocks noGrp="1"/>
          </p:cNvSpPr>
          <p:nvPr>
            <p:ph type="pic" sz="quarter" idx="12"/>
          </p:nvPr>
        </p:nvSpPr>
        <p:spPr/>
      </p:sp>
      <p:sp>
        <p:nvSpPr>
          <p:cNvPr id="8" name="图片占位符 7">
            <a:extLst>
              <a:ext uri="{FF2B5EF4-FFF2-40B4-BE49-F238E27FC236}">
                <a16:creationId xmlns="" xmlns:a16="http://schemas.microsoft.com/office/drawing/2014/main" id="{D624D6E8-FFAF-4D6A-BCDD-C84ADC72545F}"/>
              </a:ext>
            </a:extLst>
          </p:cNvPr>
          <p:cNvSpPr>
            <a:spLocks noGrp="1"/>
          </p:cNvSpPr>
          <p:nvPr>
            <p:ph type="pic" sz="quarter" idx="13"/>
          </p:nvPr>
        </p:nvSpPr>
        <p:spPr/>
      </p:sp>
      <p:sp>
        <p:nvSpPr>
          <p:cNvPr id="34" name="图片占位符 33">
            <a:extLst>
              <a:ext uri="{FF2B5EF4-FFF2-40B4-BE49-F238E27FC236}">
                <a16:creationId xmlns="" xmlns:a16="http://schemas.microsoft.com/office/drawing/2014/main" id="{A9FEC963-1324-4F74-9BCB-32B87190B377}"/>
              </a:ext>
            </a:extLst>
          </p:cNvPr>
          <p:cNvSpPr>
            <a:spLocks noGrp="1"/>
          </p:cNvSpPr>
          <p:nvPr>
            <p:ph type="pic" sz="quarter" idx="14"/>
          </p:nvPr>
        </p:nvSpPr>
        <p:spPr/>
      </p:sp>
      <p:sp>
        <p:nvSpPr>
          <p:cNvPr id="35" name="图片占位符 34">
            <a:extLst>
              <a:ext uri="{FF2B5EF4-FFF2-40B4-BE49-F238E27FC236}">
                <a16:creationId xmlns="" xmlns:a16="http://schemas.microsoft.com/office/drawing/2014/main" id="{49971E47-51DE-44E3-B44C-78C72662D0C6}"/>
              </a:ext>
            </a:extLst>
          </p:cNvPr>
          <p:cNvSpPr>
            <a:spLocks noGrp="1"/>
          </p:cNvSpPr>
          <p:nvPr>
            <p:ph type="pic" sz="quarter" idx="15"/>
          </p:nvPr>
        </p:nvSpPr>
        <p:spPr/>
      </p:sp>
      <p:grpSp>
        <p:nvGrpSpPr>
          <p:cNvPr id="33" name="组合 32">
            <a:extLst>
              <a:ext uri="{FF2B5EF4-FFF2-40B4-BE49-F238E27FC236}">
                <a16:creationId xmlns="" xmlns:a16="http://schemas.microsoft.com/office/drawing/2014/main" id="{4F83727D-4990-45B6-833D-D42827B8F1E0}"/>
              </a:ext>
            </a:extLst>
          </p:cNvPr>
          <p:cNvGrpSpPr/>
          <p:nvPr/>
        </p:nvGrpSpPr>
        <p:grpSpPr>
          <a:xfrm>
            <a:off x="-13305" y="-474389"/>
            <a:ext cx="5099455" cy="397212"/>
            <a:chOff x="-26005" y="-474389"/>
            <a:chExt cx="5099455" cy="397212"/>
          </a:xfrm>
        </p:grpSpPr>
        <p:sp>
          <p:nvSpPr>
            <p:cNvPr id="9" name="文本框 8">
              <a:extLst>
                <a:ext uri="{FF2B5EF4-FFF2-40B4-BE49-F238E27FC236}">
                  <a16:creationId xmlns="" xmlns:a16="http://schemas.microsoft.com/office/drawing/2014/main" id="{AC7B3841-0883-4890-BD09-38829267FB87}"/>
                </a:ext>
              </a:extLst>
            </p:cNvPr>
            <p:cNvSpPr txBox="1"/>
            <p:nvPr/>
          </p:nvSpPr>
          <p:spPr>
            <a:xfrm>
              <a:off x="547096" y="-474389"/>
              <a:ext cx="4526354"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点击图片占位</a:t>
              </a:r>
              <a:r>
                <a:rPr lang="zh-CN" altLang="en-US" spc="100">
                  <a:solidFill>
                    <a:schemeClr val="tx1">
                      <a:lumMod val="65000"/>
                      <a:lumOff val="35000"/>
                    </a:schemeClr>
                  </a:solidFill>
                  <a:sym typeface="Wingdings" panose="05000000000000000000" pitchFamily="2" charset="2"/>
                </a:rPr>
                <a:t>符</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选择图片</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点击</a:t>
              </a:r>
              <a:r>
                <a:rPr lang="zh-CN" altLang="en-US" spc="100" dirty="0">
                  <a:solidFill>
                    <a:schemeClr val="tx1">
                      <a:lumMod val="65000"/>
                      <a:lumOff val="35000"/>
                    </a:schemeClr>
                  </a:solidFill>
                  <a:sym typeface="Wingdings" panose="05000000000000000000" pitchFamily="2" charset="2"/>
                </a:rPr>
                <a:t>确定</a:t>
              </a:r>
              <a:endParaRPr lang="zh-CN" altLang="en-US" spc="100" dirty="0">
                <a:solidFill>
                  <a:schemeClr val="tx1">
                    <a:lumMod val="65000"/>
                    <a:lumOff val="35000"/>
                  </a:schemeClr>
                </a:solidFill>
              </a:endParaRPr>
            </a:p>
          </p:txBody>
        </p:sp>
        <p:grpSp>
          <p:nvGrpSpPr>
            <p:cNvPr id="10" name="组合 9">
              <a:extLst>
                <a:ext uri="{FF2B5EF4-FFF2-40B4-BE49-F238E27FC236}">
                  <a16:creationId xmlns="" xmlns:a16="http://schemas.microsoft.com/office/drawing/2014/main" id="{10FF9EAF-9F0B-4819-A3FA-02C04BCF3B25}"/>
                </a:ext>
              </a:extLst>
            </p:cNvPr>
            <p:cNvGrpSpPr>
              <a:grpSpLocks/>
            </p:cNvGrpSpPr>
            <p:nvPr/>
          </p:nvGrpSpPr>
          <p:grpSpPr>
            <a:xfrm>
              <a:off x="4871864" y="-466965"/>
              <a:ext cx="131960" cy="354484"/>
              <a:chOff x="4227513" y="439738"/>
              <a:chExt cx="298450" cy="847725"/>
            </a:xfrm>
          </p:grpSpPr>
          <p:sp>
            <p:nvSpPr>
              <p:cNvPr id="15" name="Freeform 165">
                <a:extLst>
                  <a:ext uri="{FF2B5EF4-FFF2-40B4-BE49-F238E27FC236}">
                    <a16:creationId xmlns="" xmlns:a16="http://schemas.microsoft.com/office/drawing/2014/main" id="{532E6104-5E0D-472C-9297-EA5D9C62CA8F}"/>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Oval 166">
                <a:extLst>
                  <a:ext uri="{FF2B5EF4-FFF2-40B4-BE49-F238E27FC236}">
                    <a16:creationId xmlns="" xmlns:a16="http://schemas.microsoft.com/office/drawing/2014/main" id="{A5594C35-F0F9-4000-A668-830A48DB720F}"/>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67">
                <a:extLst>
                  <a:ext uri="{FF2B5EF4-FFF2-40B4-BE49-F238E27FC236}">
                    <a16:creationId xmlns="" xmlns:a16="http://schemas.microsoft.com/office/drawing/2014/main" id="{73B249E3-0EC5-4DAD-BAD7-BB855EFD7587}"/>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68">
                <a:extLst>
                  <a:ext uri="{FF2B5EF4-FFF2-40B4-BE49-F238E27FC236}">
                    <a16:creationId xmlns="" xmlns:a16="http://schemas.microsoft.com/office/drawing/2014/main" id="{9B79B062-7D62-4DC5-B41F-4683E98E9874}"/>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69">
                <a:extLst>
                  <a:ext uri="{FF2B5EF4-FFF2-40B4-BE49-F238E27FC236}">
                    <a16:creationId xmlns="" xmlns:a16="http://schemas.microsoft.com/office/drawing/2014/main" id="{7EAD4B7B-B0E5-4C38-8647-0FE3F5C93958}"/>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70">
                <a:extLst>
                  <a:ext uri="{FF2B5EF4-FFF2-40B4-BE49-F238E27FC236}">
                    <a16:creationId xmlns="" xmlns:a16="http://schemas.microsoft.com/office/drawing/2014/main" id="{F4AFDF89-9480-49B1-81CE-ACA98C53EBC7}"/>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1">
                <a:extLst>
                  <a:ext uri="{FF2B5EF4-FFF2-40B4-BE49-F238E27FC236}">
                    <a16:creationId xmlns="" xmlns:a16="http://schemas.microsoft.com/office/drawing/2014/main" id="{4A06710B-08C6-4CB9-ADEC-E0A69B23D2AD}"/>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72">
                <a:extLst>
                  <a:ext uri="{FF2B5EF4-FFF2-40B4-BE49-F238E27FC236}">
                    <a16:creationId xmlns="" xmlns:a16="http://schemas.microsoft.com/office/drawing/2014/main" id="{EB54A033-90D0-4673-AD81-551C6F3406F3}"/>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73">
                <a:extLst>
                  <a:ext uri="{FF2B5EF4-FFF2-40B4-BE49-F238E27FC236}">
                    <a16:creationId xmlns="" xmlns:a16="http://schemas.microsoft.com/office/drawing/2014/main" id="{8CB392E6-54CB-4D71-A3DC-4771337CFEAA}"/>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74">
                <a:extLst>
                  <a:ext uri="{FF2B5EF4-FFF2-40B4-BE49-F238E27FC236}">
                    <a16:creationId xmlns="" xmlns:a16="http://schemas.microsoft.com/office/drawing/2014/main" id="{D3A9A70B-24AB-43B3-98C0-7E09D7FCA6D7}"/>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75">
                <a:extLst>
                  <a:ext uri="{FF2B5EF4-FFF2-40B4-BE49-F238E27FC236}">
                    <a16:creationId xmlns="" xmlns:a16="http://schemas.microsoft.com/office/drawing/2014/main" id="{BBF6B0F3-6231-4116-A499-9A0B75D35366}"/>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76">
                <a:extLst>
                  <a:ext uri="{FF2B5EF4-FFF2-40B4-BE49-F238E27FC236}">
                    <a16:creationId xmlns="" xmlns:a16="http://schemas.microsoft.com/office/drawing/2014/main" id="{897D137F-CD89-4D69-AF20-AFB1B590A430}"/>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77">
                <a:extLst>
                  <a:ext uri="{FF2B5EF4-FFF2-40B4-BE49-F238E27FC236}">
                    <a16:creationId xmlns="" xmlns:a16="http://schemas.microsoft.com/office/drawing/2014/main" id="{89425A06-DB22-4C06-ACE7-210A69C39DEE}"/>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78">
                <a:extLst>
                  <a:ext uri="{FF2B5EF4-FFF2-40B4-BE49-F238E27FC236}">
                    <a16:creationId xmlns="" xmlns:a16="http://schemas.microsoft.com/office/drawing/2014/main" id="{9FB9AC06-9454-4031-8A79-CA3A36D3AC95}"/>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79">
                <a:extLst>
                  <a:ext uri="{FF2B5EF4-FFF2-40B4-BE49-F238E27FC236}">
                    <a16:creationId xmlns="" xmlns:a16="http://schemas.microsoft.com/office/drawing/2014/main" id="{87BF29BD-7F46-4160-A3DE-E0538F0101B4}"/>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80">
                <a:extLst>
                  <a:ext uri="{FF2B5EF4-FFF2-40B4-BE49-F238E27FC236}">
                    <a16:creationId xmlns="" xmlns:a16="http://schemas.microsoft.com/office/drawing/2014/main" id="{9A5733E8-E149-41C5-81F5-BC3832B7A5F7}"/>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81">
                <a:extLst>
                  <a:ext uri="{FF2B5EF4-FFF2-40B4-BE49-F238E27FC236}">
                    <a16:creationId xmlns="" xmlns:a16="http://schemas.microsoft.com/office/drawing/2014/main" id="{B485D7B4-2EB2-40E9-8993-0F6D681D82F1}"/>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82">
                <a:extLst>
                  <a:ext uri="{FF2B5EF4-FFF2-40B4-BE49-F238E27FC236}">
                    <a16:creationId xmlns="" xmlns:a16="http://schemas.microsoft.com/office/drawing/2014/main" id="{422988C0-714D-44D9-A3B9-9EBA3919D9E7}"/>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a:extLst>
                <a:ext uri="{FF2B5EF4-FFF2-40B4-BE49-F238E27FC236}">
                  <a16:creationId xmlns="" xmlns:a16="http://schemas.microsoft.com/office/drawing/2014/main" id="{9631B4F2-BD22-4BD2-929C-0B8F97311684}"/>
                </a:ext>
              </a:extLst>
            </p:cNvPr>
            <p:cNvGrpSpPr/>
            <p:nvPr/>
          </p:nvGrpSpPr>
          <p:grpSpPr>
            <a:xfrm>
              <a:off x="-26005" y="-453071"/>
              <a:ext cx="449842" cy="375894"/>
              <a:chOff x="-26005" y="-550760"/>
              <a:chExt cx="449842" cy="375894"/>
            </a:xfrm>
          </p:grpSpPr>
          <p:sp>
            <p:nvSpPr>
              <p:cNvPr id="13" name="Freeform 190">
                <a:extLst>
                  <a:ext uri="{FF2B5EF4-FFF2-40B4-BE49-F238E27FC236}">
                    <a16:creationId xmlns="" xmlns:a16="http://schemas.microsoft.com/office/drawing/2014/main" id="{2CE6FA6F-EA73-46B0-9762-BC41EA5FD607}"/>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4" name="文本框 13">
                <a:extLst>
                  <a:ext uri="{FF2B5EF4-FFF2-40B4-BE49-F238E27FC236}">
                    <a16:creationId xmlns="" xmlns:a16="http://schemas.microsoft.com/office/drawing/2014/main" id="{497AB0F2-9804-41AC-8AA2-11DFD21D2BD9}"/>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12" name="直接连接符 11">
              <a:extLst>
                <a:ext uri="{FF2B5EF4-FFF2-40B4-BE49-F238E27FC236}">
                  <a16:creationId xmlns="" xmlns:a16="http://schemas.microsoft.com/office/drawing/2014/main" id="{01B65470-485A-4500-9165-1BC5C847EF06}"/>
                </a:ext>
              </a:extLst>
            </p:cNvPr>
            <p:cNvCxnSpPr>
              <a:cxnSpLocks/>
            </p:cNvCxnSpPr>
            <p:nvPr/>
          </p:nvCxnSpPr>
          <p:spPr>
            <a:xfrm>
              <a:off x="5513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9" name="ïṣḷîḋê">
            <a:extLst>
              <a:ext uri="{FF2B5EF4-FFF2-40B4-BE49-F238E27FC236}">
                <a16:creationId xmlns="" xmlns:a16="http://schemas.microsoft.com/office/drawing/2014/main" id="{0918C1E5-E2B9-45A9-9F5F-0D24C6CF8490}"/>
              </a:ext>
            </a:extLst>
          </p:cNvPr>
          <p:cNvSpPr txBox="1">
            <a:spLocks/>
          </p:cNvSpPr>
          <p:nvPr/>
        </p:nvSpPr>
        <p:spPr>
          <a:xfrm>
            <a:off x="986033" y="5445224"/>
            <a:ext cx="2558060" cy="624369"/>
          </a:xfrm>
          <a:prstGeom prst="rect">
            <a:avLst/>
          </a:prstGeom>
          <a:noFill/>
        </p:spPr>
        <p:txBody>
          <a:bodyPr wrap="square" lIns="0" tIns="0" rIns="0" bIns="0" anchor="ctr" anchorCtr="0">
            <a:normAutofit fontScale="92500" lnSpcReduction="20000"/>
          </a:bodyPr>
          <a:lstStyle>
            <a:defPPr>
              <a:defRPr lang="zh-CN"/>
            </a:defPPr>
            <a:lvl1pPr algn="r">
              <a:lnSpc>
                <a:spcPct val="120000"/>
              </a:lnSpc>
              <a:spcBef>
                <a:spcPct val="0"/>
              </a:spcBef>
              <a:defRPr sz="1400">
                <a:latin typeface="+mn-ea"/>
              </a:defRPr>
            </a:lvl1pPr>
          </a:lstStyle>
          <a:p>
            <a:pPr algn="ctr">
              <a:lnSpc>
                <a:spcPct val="150000"/>
              </a:lnSpc>
              <a:defRPr/>
            </a:pPr>
            <a:r>
              <a:rPr lang="zh-CN" altLang="en-US" sz="1600" dirty="0">
                <a:solidFill>
                  <a:schemeClr val="tx1">
                    <a:lumMod val="75000"/>
                    <a:lumOff val="25000"/>
                  </a:schemeClr>
                </a:solidFill>
                <a:latin typeface="+mn-ea"/>
              </a:rPr>
              <a:t>点击此处输入正文内容</a:t>
            </a:r>
            <a:endParaRPr lang="en-US" altLang="zh-CN" sz="1600" dirty="0">
              <a:solidFill>
                <a:schemeClr val="tx1">
                  <a:lumMod val="75000"/>
                  <a:lumOff val="25000"/>
                </a:schemeClr>
              </a:solidFill>
              <a:latin typeface="+mn-ea"/>
            </a:endParaRPr>
          </a:p>
          <a:p>
            <a:pPr algn="ctr">
              <a:lnSpc>
                <a:spcPct val="150000"/>
              </a:lnSpc>
              <a:defRPr/>
            </a:pPr>
            <a:r>
              <a:rPr lang="zh-CN" altLang="en-US" sz="1600" dirty="0">
                <a:solidFill>
                  <a:schemeClr val="tx1">
                    <a:lumMod val="75000"/>
                    <a:lumOff val="25000"/>
                  </a:schemeClr>
                </a:solidFill>
                <a:latin typeface="+mn-ea"/>
              </a:rPr>
              <a:t>点击此处输入正文内容</a:t>
            </a:r>
            <a:endParaRPr lang="en-US" altLang="zh-CN" sz="1600" dirty="0">
              <a:solidFill>
                <a:schemeClr val="tx1">
                  <a:lumMod val="75000"/>
                  <a:lumOff val="25000"/>
                </a:schemeClr>
              </a:solidFill>
              <a:latin typeface="+mn-ea"/>
            </a:endParaRPr>
          </a:p>
        </p:txBody>
      </p:sp>
      <p:sp>
        <p:nvSpPr>
          <p:cNvPr id="53" name="ïṣḷîḋê">
            <a:extLst>
              <a:ext uri="{FF2B5EF4-FFF2-40B4-BE49-F238E27FC236}">
                <a16:creationId xmlns="" xmlns:a16="http://schemas.microsoft.com/office/drawing/2014/main" id="{24CE576B-3B7A-4164-A964-3A2C771EAD73}"/>
              </a:ext>
            </a:extLst>
          </p:cNvPr>
          <p:cNvSpPr txBox="1">
            <a:spLocks/>
          </p:cNvSpPr>
          <p:nvPr/>
        </p:nvSpPr>
        <p:spPr>
          <a:xfrm>
            <a:off x="3544093" y="5445224"/>
            <a:ext cx="2558060" cy="624369"/>
          </a:xfrm>
          <a:prstGeom prst="rect">
            <a:avLst/>
          </a:prstGeom>
          <a:noFill/>
        </p:spPr>
        <p:txBody>
          <a:bodyPr wrap="square" lIns="0" tIns="0" rIns="0" bIns="0" anchor="ctr" anchorCtr="0">
            <a:normAutofit fontScale="92500" lnSpcReduction="20000"/>
          </a:bodyPr>
          <a:lstStyle>
            <a:defPPr>
              <a:defRPr lang="zh-CN"/>
            </a:defPPr>
            <a:lvl1pPr algn="r">
              <a:lnSpc>
                <a:spcPct val="120000"/>
              </a:lnSpc>
              <a:spcBef>
                <a:spcPct val="0"/>
              </a:spcBef>
              <a:defRPr sz="1400">
                <a:latin typeface="+mn-ea"/>
              </a:defRPr>
            </a:lvl1pPr>
          </a:lstStyle>
          <a:p>
            <a:pPr algn="ctr">
              <a:lnSpc>
                <a:spcPct val="150000"/>
              </a:lnSpc>
              <a:defRPr/>
            </a:pPr>
            <a:r>
              <a:rPr lang="zh-CN" altLang="en-US" sz="1600" dirty="0">
                <a:solidFill>
                  <a:schemeClr val="tx1">
                    <a:lumMod val="75000"/>
                    <a:lumOff val="25000"/>
                  </a:schemeClr>
                </a:solidFill>
                <a:latin typeface="+mn-ea"/>
              </a:rPr>
              <a:t>点击此处输入正文内容</a:t>
            </a:r>
            <a:endParaRPr lang="en-US" altLang="zh-CN" sz="1600" dirty="0">
              <a:solidFill>
                <a:schemeClr val="tx1">
                  <a:lumMod val="75000"/>
                  <a:lumOff val="25000"/>
                </a:schemeClr>
              </a:solidFill>
              <a:latin typeface="+mn-ea"/>
            </a:endParaRPr>
          </a:p>
          <a:p>
            <a:pPr algn="ctr">
              <a:lnSpc>
                <a:spcPct val="150000"/>
              </a:lnSpc>
              <a:defRPr/>
            </a:pPr>
            <a:r>
              <a:rPr lang="zh-CN" altLang="en-US" sz="1600" dirty="0">
                <a:solidFill>
                  <a:schemeClr val="tx1">
                    <a:lumMod val="75000"/>
                    <a:lumOff val="25000"/>
                  </a:schemeClr>
                </a:solidFill>
                <a:latin typeface="+mn-ea"/>
              </a:rPr>
              <a:t>点击此处输入正文内容</a:t>
            </a:r>
            <a:endParaRPr lang="en-US" altLang="zh-CN" sz="1600" dirty="0">
              <a:solidFill>
                <a:schemeClr val="tx1">
                  <a:lumMod val="75000"/>
                  <a:lumOff val="25000"/>
                </a:schemeClr>
              </a:solidFill>
              <a:latin typeface="+mn-ea"/>
            </a:endParaRPr>
          </a:p>
        </p:txBody>
      </p:sp>
      <p:sp>
        <p:nvSpPr>
          <p:cNvPr id="54" name="ïṣḷîḋê">
            <a:extLst>
              <a:ext uri="{FF2B5EF4-FFF2-40B4-BE49-F238E27FC236}">
                <a16:creationId xmlns="" xmlns:a16="http://schemas.microsoft.com/office/drawing/2014/main" id="{D5A9C0C6-85CA-4DD6-AA53-D6FEEA195A28}"/>
              </a:ext>
            </a:extLst>
          </p:cNvPr>
          <p:cNvSpPr txBox="1">
            <a:spLocks/>
          </p:cNvSpPr>
          <p:nvPr/>
        </p:nvSpPr>
        <p:spPr>
          <a:xfrm>
            <a:off x="6102153" y="5445224"/>
            <a:ext cx="2558060" cy="624369"/>
          </a:xfrm>
          <a:prstGeom prst="rect">
            <a:avLst/>
          </a:prstGeom>
          <a:noFill/>
        </p:spPr>
        <p:txBody>
          <a:bodyPr wrap="square" lIns="0" tIns="0" rIns="0" bIns="0" anchor="ctr" anchorCtr="0">
            <a:normAutofit fontScale="92500" lnSpcReduction="20000"/>
          </a:bodyPr>
          <a:lstStyle>
            <a:defPPr>
              <a:defRPr lang="zh-CN"/>
            </a:defPPr>
            <a:lvl1pPr algn="r">
              <a:lnSpc>
                <a:spcPct val="120000"/>
              </a:lnSpc>
              <a:spcBef>
                <a:spcPct val="0"/>
              </a:spcBef>
              <a:defRPr sz="1400">
                <a:latin typeface="+mn-ea"/>
              </a:defRPr>
            </a:lvl1pPr>
          </a:lstStyle>
          <a:p>
            <a:pPr algn="ctr">
              <a:lnSpc>
                <a:spcPct val="150000"/>
              </a:lnSpc>
              <a:defRPr/>
            </a:pPr>
            <a:r>
              <a:rPr lang="zh-CN" altLang="en-US" sz="1600" dirty="0">
                <a:solidFill>
                  <a:schemeClr val="tx1">
                    <a:lumMod val="75000"/>
                    <a:lumOff val="25000"/>
                  </a:schemeClr>
                </a:solidFill>
                <a:latin typeface="+mn-ea"/>
              </a:rPr>
              <a:t>点击此处输入正文内容</a:t>
            </a:r>
            <a:endParaRPr lang="en-US" altLang="zh-CN" sz="1600" dirty="0">
              <a:solidFill>
                <a:schemeClr val="tx1">
                  <a:lumMod val="75000"/>
                  <a:lumOff val="25000"/>
                </a:schemeClr>
              </a:solidFill>
              <a:latin typeface="+mn-ea"/>
            </a:endParaRPr>
          </a:p>
          <a:p>
            <a:pPr algn="ctr">
              <a:lnSpc>
                <a:spcPct val="150000"/>
              </a:lnSpc>
              <a:defRPr/>
            </a:pPr>
            <a:r>
              <a:rPr lang="zh-CN" altLang="en-US" sz="1600" dirty="0">
                <a:solidFill>
                  <a:schemeClr val="tx1">
                    <a:lumMod val="75000"/>
                    <a:lumOff val="25000"/>
                  </a:schemeClr>
                </a:solidFill>
                <a:latin typeface="+mn-ea"/>
              </a:rPr>
              <a:t>点击此处输入正文内容</a:t>
            </a:r>
            <a:endParaRPr lang="en-US" altLang="zh-CN" sz="1600" dirty="0">
              <a:solidFill>
                <a:schemeClr val="tx1">
                  <a:lumMod val="75000"/>
                  <a:lumOff val="25000"/>
                </a:schemeClr>
              </a:solidFill>
              <a:latin typeface="+mn-ea"/>
            </a:endParaRPr>
          </a:p>
        </p:txBody>
      </p:sp>
      <p:sp>
        <p:nvSpPr>
          <p:cNvPr id="55" name="ïṣḷîḋê">
            <a:extLst>
              <a:ext uri="{FF2B5EF4-FFF2-40B4-BE49-F238E27FC236}">
                <a16:creationId xmlns="" xmlns:a16="http://schemas.microsoft.com/office/drawing/2014/main" id="{B38B18E3-50A9-4DEB-96E8-D6CD75F4EC01}"/>
              </a:ext>
            </a:extLst>
          </p:cNvPr>
          <p:cNvSpPr txBox="1">
            <a:spLocks/>
          </p:cNvSpPr>
          <p:nvPr/>
        </p:nvSpPr>
        <p:spPr>
          <a:xfrm>
            <a:off x="8660213" y="5445224"/>
            <a:ext cx="2558060" cy="624369"/>
          </a:xfrm>
          <a:prstGeom prst="rect">
            <a:avLst/>
          </a:prstGeom>
          <a:noFill/>
        </p:spPr>
        <p:txBody>
          <a:bodyPr wrap="square" lIns="0" tIns="0" rIns="0" bIns="0" anchor="ctr" anchorCtr="0">
            <a:normAutofit fontScale="92500" lnSpcReduction="20000"/>
          </a:bodyPr>
          <a:lstStyle>
            <a:defPPr>
              <a:defRPr lang="zh-CN"/>
            </a:defPPr>
            <a:lvl1pPr algn="r">
              <a:lnSpc>
                <a:spcPct val="120000"/>
              </a:lnSpc>
              <a:spcBef>
                <a:spcPct val="0"/>
              </a:spcBef>
              <a:defRPr sz="1400">
                <a:latin typeface="+mn-ea"/>
              </a:defRPr>
            </a:lvl1pPr>
          </a:lstStyle>
          <a:p>
            <a:pPr algn="ctr">
              <a:lnSpc>
                <a:spcPct val="150000"/>
              </a:lnSpc>
              <a:defRPr/>
            </a:pPr>
            <a:r>
              <a:rPr lang="zh-CN" altLang="en-US" sz="1600" dirty="0">
                <a:solidFill>
                  <a:schemeClr val="tx1">
                    <a:lumMod val="75000"/>
                    <a:lumOff val="25000"/>
                  </a:schemeClr>
                </a:solidFill>
                <a:latin typeface="+mn-ea"/>
              </a:rPr>
              <a:t>点击此处输入正文内容</a:t>
            </a:r>
            <a:endParaRPr lang="en-US" altLang="zh-CN" sz="1600" dirty="0">
              <a:solidFill>
                <a:schemeClr val="tx1">
                  <a:lumMod val="75000"/>
                  <a:lumOff val="25000"/>
                </a:schemeClr>
              </a:solidFill>
              <a:latin typeface="+mn-ea"/>
            </a:endParaRPr>
          </a:p>
          <a:p>
            <a:pPr algn="ctr">
              <a:lnSpc>
                <a:spcPct val="150000"/>
              </a:lnSpc>
              <a:defRPr/>
            </a:pPr>
            <a:r>
              <a:rPr lang="zh-CN" altLang="en-US" sz="1600" dirty="0">
                <a:solidFill>
                  <a:schemeClr val="tx1">
                    <a:lumMod val="75000"/>
                    <a:lumOff val="25000"/>
                  </a:schemeClr>
                </a:solidFill>
                <a:latin typeface="+mn-ea"/>
              </a:rPr>
              <a:t>点击此处输入正文内容</a:t>
            </a:r>
            <a:endParaRPr lang="en-US" altLang="zh-CN" sz="1600" dirty="0">
              <a:solidFill>
                <a:schemeClr val="tx1">
                  <a:lumMod val="75000"/>
                  <a:lumOff val="25000"/>
                </a:schemeClr>
              </a:solidFill>
              <a:latin typeface="+mn-ea"/>
            </a:endParaRPr>
          </a:p>
        </p:txBody>
      </p:sp>
    </p:spTree>
    <p:extLst>
      <p:ext uri="{BB962C8B-B14F-4D97-AF65-F5344CB8AC3E}">
        <p14:creationId xmlns:p14="http://schemas.microsoft.com/office/powerpoint/2010/main" xmlns="" val="1394875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图片占位符 17">
            <a:extLst>
              <a:ext uri="{FF2B5EF4-FFF2-40B4-BE49-F238E27FC236}">
                <a16:creationId xmlns="" xmlns:a16="http://schemas.microsoft.com/office/drawing/2014/main" id="{3E22ABA5-28A8-4A18-9B78-D3D300017F2C}"/>
              </a:ext>
            </a:extLst>
          </p:cNvPr>
          <p:cNvSpPr>
            <a:spLocks noGrp="1"/>
          </p:cNvSpPr>
          <p:nvPr>
            <p:ph type="pic" sz="quarter" idx="13"/>
          </p:nvPr>
        </p:nvSpPr>
        <p:spPr/>
      </p:sp>
      <p:sp>
        <p:nvSpPr>
          <p:cNvPr id="10" name="标题 9">
            <a:extLst>
              <a:ext uri="{FF2B5EF4-FFF2-40B4-BE49-F238E27FC236}">
                <a16:creationId xmlns="" xmlns:a16="http://schemas.microsoft.com/office/drawing/2014/main" id="{DBFB9B81-0C29-41B2-B599-C330D6EC5213}"/>
              </a:ext>
            </a:extLst>
          </p:cNvPr>
          <p:cNvSpPr>
            <a:spLocks noGrp="1"/>
          </p:cNvSpPr>
          <p:nvPr>
            <p:ph type="title"/>
          </p:nvPr>
        </p:nvSpPr>
        <p:spPr>
          <a:xfrm>
            <a:off x="1106563" y="289541"/>
            <a:ext cx="7920879" cy="463846"/>
          </a:xfrm>
        </p:spPr>
        <p:txBody>
          <a:bodyPr/>
          <a:lstStyle/>
          <a:p>
            <a:r>
              <a:rPr lang="zh-CN" altLang="en-US" dirty="0"/>
              <a:t>团队介绍页面</a:t>
            </a:r>
          </a:p>
        </p:txBody>
      </p:sp>
      <p:sp>
        <p:nvSpPr>
          <p:cNvPr id="19" name="图片占位符 18">
            <a:extLst>
              <a:ext uri="{FF2B5EF4-FFF2-40B4-BE49-F238E27FC236}">
                <a16:creationId xmlns="" xmlns:a16="http://schemas.microsoft.com/office/drawing/2014/main" id="{AA4B9AAB-CC12-4DE4-9E98-0A7E04D78140}"/>
              </a:ext>
            </a:extLst>
          </p:cNvPr>
          <p:cNvSpPr>
            <a:spLocks noGrp="1"/>
          </p:cNvSpPr>
          <p:nvPr>
            <p:ph type="pic" sz="quarter" idx="21"/>
          </p:nvPr>
        </p:nvSpPr>
        <p:spPr/>
      </p:sp>
      <p:sp>
        <p:nvSpPr>
          <p:cNvPr id="20" name="图片占位符 19">
            <a:extLst>
              <a:ext uri="{FF2B5EF4-FFF2-40B4-BE49-F238E27FC236}">
                <a16:creationId xmlns="" xmlns:a16="http://schemas.microsoft.com/office/drawing/2014/main" id="{ECBF5B8B-CC58-4860-A7E4-8718CC934F31}"/>
              </a:ext>
            </a:extLst>
          </p:cNvPr>
          <p:cNvSpPr>
            <a:spLocks noGrp="1"/>
          </p:cNvSpPr>
          <p:nvPr>
            <p:ph type="pic" sz="quarter" idx="22"/>
          </p:nvPr>
        </p:nvSpPr>
        <p:spPr/>
      </p:sp>
      <p:sp>
        <p:nvSpPr>
          <p:cNvPr id="21" name="图片占位符 20">
            <a:extLst>
              <a:ext uri="{FF2B5EF4-FFF2-40B4-BE49-F238E27FC236}">
                <a16:creationId xmlns="" xmlns:a16="http://schemas.microsoft.com/office/drawing/2014/main" id="{33902C74-187E-47F5-8B05-C28BAFC76B6D}"/>
              </a:ext>
            </a:extLst>
          </p:cNvPr>
          <p:cNvSpPr>
            <a:spLocks noGrp="1"/>
          </p:cNvSpPr>
          <p:nvPr>
            <p:ph type="pic" sz="quarter" idx="23"/>
          </p:nvPr>
        </p:nvSpPr>
        <p:spPr/>
      </p:sp>
      <p:grpSp>
        <p:nvGrpSpPr>
          <p:cNvPr id="27" name="组合 26">
            <a:extLst>
              <a:ext uri="{FF2B5EF4-FFF2-40B4-BE49-F238E27FC236}">
                <a16:creationId xmlns="" xmlns:a16="http://schemas.microsoft.com/office/drawing/2014/main" id="{0F261282-AE48-4DA1-B377-095F72370366}"/>
              </a:ext>
            </a:extLst>
          </p:cNvPr>
          <p:cNvGrpSpPr/>
          <p:nvPr/>
        </p:nvGrpSpPr>
        <p:grpSpPr>
          <a:xfrm>
            <a:off x="-13305" y="-474389"/>
            <a:ext cx="5099455" cy="397212"/>
            <a:chOff x="-26005" y="-474389"/>
            <a:chExt cx="5099455" cy="397212"/>
          </a:xfrm>
        </p:grpSpPr>
        <p:sp>
          <p:nvSpPr>
            <p:cNvPr id="30" name="文本框 29">
              <a:extLst>
                <a:ext uri="{FF2B5EF4-FFF2-40B4-BE49-F238E27FC236}">
                  <a16:creationId xmlns="" xmlns:a16="http://schemas.microsoft.com/office/drawing/2014/main" id="{89EEF81E-EAB5-4AD4-BDD3-F7DB41DA930C}"/>
                </a:ext>
              </a:extLst>
            </p:cNvPr>
            <p:cNvSpPr txBox="1"/>
            <p:nvPr/>
          </p:nvSpPr>
          <p:spPr>
            <a:xfrm>
              <a:off x="547096" y="-474389"/>
              <a:ext cx="4526354"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点击图片占位</a:t>
              </a:r>
              <a:r>
                <a:rPr lang="zh-CN" altLang="en-US" spc="100">
                  <a:solidFill>
                    <a:schemeClr val="tx1">
                      <a:lumMod val="65000"/>
                      <a:lumOff val="35000"/>
                    </a:schemeClr>
                  </a:solidFill>
                  <a:sym typeface="Wingdings" panose="05000000000000000000" pitchFamily="2" charset="2"/>
                </a:rPr>
                <a:t>符</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选择图片</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点击</a:t>
              </a:r>
              <a:r>
                <a:rPr lang="zh-CN" altLang="en-US" spc="100" dirty="0">
                  <a:solidFill>
                    <a:schemeClr val="tx1">
                      <a:lumMod val="65000"/>
                      <a:lumOff val="35000"/>
                    </a:schemeClr>
                  </a:solidFill>
                  <a:sym typeface="Wingdings" panose="05000000000000000000" pitchFamily="2" charset="2"/>
                </a:rPr>
                <a:t>确定</a:t>
              </a:r>
              <a:endParaRPr lang="zh-CN" altLang="en-US" spc="100" dirty="0">
                <a:solidFill>
                  <a:schemeClr val="tx1">
                    <a:lumMod val="65000"/>
                    <a:lumOff val="35000"/>
                  </a:schemeClr>
                </a:solidFill>
              </a:endParaRPr>
            </a:p>
          </p:txBody>
        </p:sp>
        <p:grpSp>
          <p:nvGrpSpPr>
            <p:cNvPr id="31" name="组合 30">
              <a:extLst>
                <a:ext uri="{FF2B5EF4-FFF2-40B4-BE49-F238E27FC236}">
                  <a16:creationId xmlns="" xmlns:a16="http://schemas.microsoft.com/office/drawing/2014/main" id="{B5E679BF-3329-4D95-BC7C-B72B220701C4}"/>
                </a:ext>
              </a:extLst>
            </p:cNvPr>
            <p:cNvGrpSpPr>
              <a:grpSpLocks/>
            </p:cNvGrpSpPr>
            <p:nvPr/>
          </p:nvGrpSpPr>
          <p:grpSpPr>
            <a:xfrm>
              <a:off x="4871864" y="-466965"/>
              <a:ext cx="131960" cy="354484"/>
              <a:chOff x="4227513" y="439738"/>
              <a:chExt cx="298450" cy="847725"/>
            </a:xfrm>
          </p:grpSpPr>
          <p:sp>
            <p:nvSpPr>
              <p:cNvPr id="36" name="Freeform 165">
                <a:extLst>
                  <a:ext uri="{FF2B5EF4-FFF2-40B4-BE49-F238E27FC236}">
                    <a16:creationId xmlns="" xmlns:a16="http://schemas.microsoft.com/office/drawing/2014/main" id="{6387157B-64DE-4400-A935-D4F29D0A025B}"/>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Oval 166">
                <a:extLst>
                  <a:ext uri="{FF2B5EF4-FFF2-40B4-BE49-F238E27FC236}">
                    <a16:creationId xmlns="" xmlns:a16="http://schemas.microsoft.com/office/drawing/2014/main" id="{1594BAEA-682A-417E-9B84-0E3FF1255BB1}"/>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67">
                <a:extLst>
                  <a:ext uri="{FF2B5EF4-FFF2-40B4-BE49-F238E27FC236}">
                    <a16:creationId xmlns="" xmlns:a16="http://schemas.microsoft.com/office/drawing/2014/main" id="{4C88EEBD-18BD-4129-BC19-A45EAD03E99C}"/>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68">
                <a:extLst>
                  <a:ext uri="{FF2B5EF4-FFF2-40B4-BE49-F238E27FC236}">
                    <a16:creationId xmlns="" xmlns:a16="http://schemas.microsoft.com/office/drawing/2014/main" id="{9C9AEEC2-0CC2-4C53-A716-959F7A19AB04}"/>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69">
                <a:extLst>
                  <a:ext uri="{FF2B5EF4-FFF2-40B4-BE49-F238E27FC236}">
                    <a16:creationId xmlns="" xmlns:a16="http://schemas.microsoft.com/office/drawing/2014/main" id="{026F6BC3-0F08-43C9-A828-E7ECEF0DC164}"/>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70">
                <a:extLst>
                  <a:ext uri="{FF2B5EF4-FFF2-40B4-BE49-F238E27FC236}">
                    <a16:creationId xmlns="" xmlns:a16="http://schemas.microsoft.com/office/drawing/2014/main" id="{A5260EF0-8EB6-4C97-8DED-0C1C99DCE04B}"/>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71">
                <a:extLst>
                  <a:ext uri="{FF2B5EF4-FFF2-40B4-BE49-F238E27FC236}">
                    <a16:creationId xmlns="" xmlns:a16="http://schemas.microsoft.com/office/drawing/2014/main" id="{CD93A3A2-433E-4721-8F89-0E386CC0EF9D}"/>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72">
                <a:extLst>
                  <a:ext uri="{FF2B5EF4-FFF2-40B4-BE49-F238E27FC236}">
                    <a16:creationId xmlns="" xmlns:a16="http://schemas.microsoft.com/office/drawing/2014/main" id="{B0B14BDC-0589-4EC3-960C-F5AE9B5B714E}"/>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73">
                <a:extLst>
                  <a:ext uri="{FF2B5EF4-FFF2-40B4-BE49-F238E27FC236}">
                    <a16:creationId xmlns="" xmlns:a16="http://schemas.microsoft.com/office/drawing/2014/main" id="{87EFBE7D-8B62-4D8C-AFB0-4538456A107D}"/>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74">
                <a:extLst>
                  <a:ext uri="{FF2B5EF4-FFF2-40B4-BE49-F238E27FC236}">
                    <a16:creationId xmlns="" xmlns:a16="http://schemas.microsoft.com/office/drawing/2014/main" id="{504FB747-7115-4712-A582-1A2ECE970490}"/>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75">
                <a:extLst>
                  <a:ext uri="{FF2B5EF4-FFF2-40B4-BE49-F238E27FC236}">
                    <a16:creationId xmlns="" xmlns:a16="http://schemas.microsoft.com/office/drawing/2014/main" id="{0B9E8D1C-C8CE-47DD-94FD-AC003FC4875D}"/>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76">
                <a:extLst>
                  <a:ext uri="{FF2B5EF4-FFF2-40B4-BE49-F238E27FC236}">
                    <a16:creationId xmlns="" xmlns:a16="http://schemas.microsoft.com/office/drawing/2014/main" id="{A6A217EF-5474-4C3C-B52B-0446EFB0CEC5}"/>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77">
                <a:extLst>
                  <a:ext uri="{FF2B5EF4-FFF2-40B4-BE49-F238E27FC236}">
                    <a16:creationId xmlns="" xmlns:a16="http://schemas.microsoft.com/office/drawing/2014/main" id="{DE335F70-8B8F-42D9-AB24-9DF8EB5B5AB7}"/>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78">
                <a:extLst>
                  <a:ext uri="{FF2B5EF4-FFF2-40B4-BE49-F238E27FC236}">
                    <a16:creationId xmlns="" xmlns:a16="http://schemas.microsoft.com/office/drawing/2014/main" id="{FF6AD025-5EF6-471D-9A15-A76BDF1A323A}"/>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79">
                <a:extLst>
                  <a:ext uri="{FF2B5EF4-FFF2-40B4-BE49-F238E27FC236}">
                    <a16:creationId xmlns="" xmlns:a16="http://schemas.microsoft.com/office/drawing/2014/main" id="{40BEA50E-ADDC-436F-8686-73F6DA805B06}"/>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80">
                <a:extLst>
                  <a:ext uri="{FF2B5EF4-FFF2-40B4-BE49-F238E27FC236}">
                    <a16:creationId xmlns="" xmlns:a16="http://schemas.microsoft.com/office/drawing/2014/main" id="{6FDEB62D-66B7-4752-AF4D-709DA9A290C6}"/>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81">
                <a:extLst>
                  <a:ext uri="{FF2B5EF4-FFF2-40B4-BE49-F238E27FC236}">
                    <a16:creationId xmlns="" xmlns:a16="http://schemas.microsoft.com/office/drawing/2014/main" id="{15020C3B-AD26-4024-8A72-A1C8865CF930}"/>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82">
                <a:extLst>
                  <a:ext uri="{FF2B5EF4-FFF2-40B4-BE49-F238E27FC236}">
                    <a16:creationId xmlns="" xmlns:a16="http://schemas.microsoft.com/office/drawing/2014/main" id="{BA7B1072-10AF-48F6-A0FF-E29B9C7437A4}"/>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组合 31">
              <a:extLst>
                <a:ext uri="{FF2B5EF4-FFF2-40B4-BE49-F238E27FC236}">
                  <a16:creationId xmlns="" xmlns:a16="http://schemas.microsoft.com/office/drawing/2014/main" id="{41E96D25-1657-4313-AB57-C05B356F8404}"/>
                </a:ext>
              </a:extLst>
            </p:cNvPr>
            <p:cNvGrpSpPr/>
            <p:nvPr/>
          </p:nvGrpSpPr>
          <p:grpSpPr>
            <a:xfrm>
              <a:off x="-26005" y="-453071"/>
              <a:ext cx="449842" cy="375894"/>
              <a:chOff x="-26005" y="-550760"/>
              <a:chExt cx="449842" cy="375894"/>
            </a:xfrm>
          </p:grpSpPr>
          <p:sp>
            <p:nvSpPr>
              <p:cNvPr id="34" name="Freeform 190">
                <a:extLst>
                  <a:ext uri="{FF2B5EF4-FFF2-40B4-BE49-F238E27FC236}">
                    <a16:creationId xmlns="" xmlns:a16="http://schemas.microsoft.com/office/drawing/2014/main" id="{F830E8A0-B6CD-43DF-BE7A-B5534D1E260A}"/>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5" name="文本框 34">
                <a:extLst>
                  <a:ext uri="{FF2B5EF4-FFF2-40B4-BE49-F238E27FC236}">
                    <a16:creationId xmlns="" xmlns:a16="http://schemas.microsoft.com/office/drawing/2014/main" id="{0996C672-A017-46DC-BC34-5C60C7D85013}"/>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33" name="直接连接符 32">
              <a:extLst>
                <a:ext uri="{FF2B5EF4-FFF2-40B4-BE49-F238E27FC236}">
                  <a16:creationId xmlns="" xmlns:a16="http://schemas.microsoft.com/office/drawing/2014/main" id="{1A6969EA-1E3A-4EC7-B9DC-101CABC62122}"/>
                </a:ext>
              </a:extLst>
            </p:cNvPr>
            <p:cNvCxnSpPr>
              <a:cxnSpLocks/>
            </p:cNvCxnSpPr>
            <p:nvPr/>
          </p:nvCxnSpPr>
          <p:spPr>
            <a:xfrm>
              <a:off x="5513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2" name="文本框 71">
            <a:extLst>
              <a:ext uri="{FF2B5EF4-FFF2-40B4-BE49-F238E27FC236}">
                <a16:creationId xmlns="" xmlns:a16="http://schemas.microsoft.com/office/drawing/2014/main" id="{69700911-EF07-4A53-9068-07DAD5473FC8}"/>
              </a:ext>
            </a:extLst>
          </p:cNvPr>
          <p:cNvSpPr txBox="1"/>
          <p:nvPr/>
        </p:nvSpPr>
        <p:spPr>
          <a:xfrm>
            <a:off x="1225648" y="2852936"/>
            <a:ext cx="1702000" cy="400110"/>
          </a:xfrm>
          <a:prstGeom prst="rect">
            <a:avLst/>
          </a:prstGeom>
          <a:noFill/>
        </p:spPr>
        <p:txBody>
          <a:bodyPr wrap="square" lIns="0" tIns="45720" rIns="0" bIns="4572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i="0" u="none" strike="noStrike" kern="1200" cap="none" spc="0" normalizeH="0" baseline="0" noProof="0" dirty="0">
                <a:ln>
                  <a:noFill/>
                </a:ln>
                <a:solidFill>
                  <a:schemeClr val="tx1">
                    <a:lumMod val="75000"/>
                    <a:lumOff val="25000"/>
                  </a:schemeClr>
                </a:solidFill>
                <a:effectLst/>
                <a:uLnTx/>
                <a:uFillTx/>
                <a:latin typeface="+mj-ea"/>
                <a:ea typeface="+mj-ea"/>
                <a:cs typeface="+mn-cs"/>
              </a:rPr>
              <a:t>姓 名</a:t>
            </a:r>
          </a:p>
        </p:txBody>
      </p:sp>
      <p:sp>
        <p:nvSpPr>
          <p:cNvPr id="73" name="文本框 72">
            <a:extLst>
              <a:ext uri="{FF2B5EF4-FFF2-40B4-BE49-F238E27FC236}">
                <a16:creationId xmlns="" xmlns:a16="http://schemas.microsoft.com/office/drawing/2014/main" id="{255DE3C6-8B99-444E-9782-027D7AFE0CFA}"/>
              </a:ext>
            </a:extLst>
          </p:cNvPr>
          <p:cNvSpPr txBox="1"/>
          <p:nvPr/>
        </p:nvSpPr>
        <p:spPr>
          <a:xfrm>
            <a:off x="1225648" y="3173913"/>
            <a:ext cx="1702000" cy="338554"/>
          </a:xfrm>
          <a:prstGeom prst="rect">
            <a:avLst/>
          </a:prstGeom>
          <a:noFill/>
        </p:spPr>
        <p:txBody>
          <a:bodyPr wrap="square" lIns="0" tIns="45720" rIns="0" bIns="4572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mn-ea"/>
                <a:cs typeface="+mn-cs"/>
              </a:rPr>
              <a:t>头衔</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mn-ea"/>
                <a:cs typeface="+mn-cs"/>
              </a:rPr>
              <a:t>/</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mn-ea"/>
                <a:cs typeface="+mn-cs"/>
              </a:rPr>
              <a:t>荣誉</a:t>
            </a:r>
          </a:p>
        </p:txBody>
      </p:sp>
      <p:sp>
        <p:nvSpPr>
          <p:cNvPr id="75" name="文本框 74">
            <a:extLst>
              <a:ext uri="{FF2B5EF4-FFF2-40B4-BE49-F238E27FC236}">
                <a16:creationId xmlns="" xmlns:a16="http://schemas.microsoft.com/office/drawing/2014/main" id="{38220016-ECA4-4012-9979-79ACB5219C1F}"/>
              </a:ext>
            </a:extLst>
          </p:cNvPr>
          <p:cNvSpPr txBox="1"/>
          <p:nvPr/>
        </p:nvSpPr>
        <p:spPr>
          <a:xfrm>
            <a:off x="1225648" y="3575276"/>
            <a:ext cx="1702000" cy="1540388"/>
          </a:xfrm>
          <a:prstGeom prst="rect">
            <a:avLst/>
          </a:prstGeom>
          <a:noFill/>
        </p:spPr>
        <p:txBody>
          <a:bodyPr wrap="square" lIns="0" tIns="45720" rIns="0" bIns="45720" rtlCol="0">
            <a:normAutofit/>
          </a:bodyPr>
          <a:lstStyle/>
          <a:p>
            <a:pPr algn="just">
              <a:lnSpc>
                <a:spcPct val="140000"/>
              </a:lnSpc>
              <a:defRPr/>
            </a:pPr>
            <a:r>
              <a:rPr lang="zh-CN" altLang="en-US" sz="1600" dirty="0">
                <a:solidFill>
                  <a:schemeClr val="tx1">
                    <a:lumMod val="75000"/>
                    <a:lumOff val="25000"/>
                  </a:schemeClr>
                </a:solidFill>
              </a:rPr>
              <a:t>点击此处输入人物介绍点击此处输入人物介绍点击此处输入人物介绍</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mn-ea"/>
              <a:cs typeface="+mn-cs"/>
            </a:endParaRPr>
          </a:p>
        </p:txBody>
      </p:sp>
      <p:grpSp>
        <p:nvGrpSpPr>
          <p:cNvPr id="88" name="组合 87">
            <a:extLst>
              <a:ext uri="{FF2B5EF4-FFF2-40B4-BE49-F238E27FC236}">
                <a16:creationId xmlns="" xmlns:a16="http://schemas.microsoft.com/office/drawing/2014/main" id="{63E7A7CF-5DF1-44E9-844F-FC581D321B9B}"/>
              </a:ext>
            </a:extLst>
          </p:cNvPr>
          <p:cNvGrpSpPr/>
          <p:nvPr/>
        </p:nvGrpSpPr>
        <p:grpSpPr>
          <a:xfrm>
            <a:off x="5291063" y="-474389"/>
            <a:ext cx="5538053" cy="397212"/>
            <a:chOff x="5166458" y="-474389"/>
            <a:chExt cx="5538053" cy="397212"/>
          </a:xfrm>
        </p:grpSpPr>
        <p:sp>
          <p:nvSpPr>
            <p:cNvPr id="89" name="文本框 88">
              <a:extLst>
                <a:ext uri="{FF2B5EF4-FFF2-40B4-BE49-F238E27FC236}">
                  <a16:creationId xmlns="" xmlns:a16="http://schemas.microsoft.com/office/drawing/2014/main" id="{B1278C9B-0B4C-4EB3-AC69-3AF968D10F07}"/>
                </a:ext>
              </a:extLst>
            </p:cNvPr>
            <p:cNvSpPr txBox="1"/>
            <p:nvPr/>
          </p:nvSpPr>
          <p:spPr>
            <a:xfrm>
              <a:off x="5739558" y="-474389"/>
              <a:ext cx="4964953"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团队人数</a:t>
              </a:r>
              <a:r>
                <a:rPr lang="zh-CN" altLang="en-US" spc="100">
                  <a:solidFill>
                    <a:schemeClr val="tx1">
                      <a:lumMod val="65000"/>
                      <a:lumOff val="35000"/>
                    </a:schemeClr>
                  </a:solidFill>
                  <a:sym typeface="Wingdings" panose="05000000000000000000" pitchFamily="2" charset="2"/>
                </a:rPr>
                <a:t>调整</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视图</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幻灯片母版进行调整</a:t>
              </a:r>
              <a:endParaRPr lang="zh-CN" altLang="en-US" spc="100" dirty="0">
                <a:solidFill>
                  <a:schemeClr val="tx1">
                    <a:lumMod val="65000"/>
                    <a:lumOff val="35000"/>
                  </a:schemeClr>
                </a:solidFill>
              </a:endParaRPr>
            </a:p>
          </p:txBody>
        </p:sp>
        <p:grpSp>
          <p:nvGrpSpPr>
            <p:cNvPr id="90" name="组合 89">
              <a:extLst>
                <a:ext uri="{FF2B5EF4-FFF2-40B4-BE49-F238E27FC236}">
                  <a16:creationId xmlns="" xmlns:a16="http://schemas.microsoft.com/office/drawing/2014/main" id="{7A829B47-BD60-48D3-B3BD-4E9A7061DD5D}"/>
                </a:ext>
              </a:extLst>
            </p:cNvPr>
            <p:cNvGrpSpPr>
              <a:grpSpLocks/>
            </p:cNvGrpSpPr>
            <p:nvPr/>
          </p:nvGrpSpPr>
          <p:grpSpPr>
            <a:xfrm>
              <a:off x="10488488" y="-466965"/>
              <a:ext cx="131960" cy="354484"/>
              <a:chOff x="4227513" y="439738"/>
              <a:chExt cx="298450" cy="847725"/>
            </a:xfrm>
          </p:grpSpPr>
          <p:sp>
            <p:nvSpPr>
              <p:cNvPr id="95" name="Freeform 165">
                <a:extLst>
                  <a:ext uri="{FF2B5EF4-FFF2-40B4-BE49-F238E27FC236}">
                    <a16:creationId xmlns="" xmlns:a16="http://schemas.microsoft.com/office/drawing/2014/main" id="{53C3EECA-577E-455E-AB3E-496081643B7C}"/>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Oval 166">
                <a:extLst>
                  <a:ext uri="{FF2B5EF4-FFF2-40B4-BE49-F238E27FC236}">
                    <a16:creationId xmlns="" xmlns:a16="http://schemas.microsoft.com/office/drawing/2014/main" id="{CE62E94B-8707-495B-BB7F-61B30E421EE3}"/>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67">
                <a:extLst>
                  <a:ext uri="{FF2B5EF4-FFF2-40B4-BE49-F238E27FC236}">
                    <a16:creationId xmlns="" xmlns:a16="http://schemas.microsoft.com/office/drawing/2014/main" id="{4509D074-E755-479E-B80E-95806FF35B1F}"/>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68">
                <a:extLst>
                  <a:ext uri="{FF2B5EF4-FFF2-40B4-BE49-F238E27FC236}">
                    <a16:creationId xmlns="" xmlns:a16="http://schemas.microsoft.com/office/drawing/2014/main" id="{A3236A9B-8E00-4803-911E-9F6179C58FCE}"/>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69">
                <a:extLst>
                  <a:ext uri="{FF2B5EF4-FFF2-40B4-BE49-F238E27FC236}">
                    <a16:creationId xmlns="" xmlns:a16="http://schemas.microsoft.com/office/drawing/2014/main" id="{D1333355-17B9-42EE-B2DB-D498E40B6898}"/>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70">
                <a:extLst>
                  <a:ext uri="{FF2B5EF4-FFF2-40B4-BE49-F238E27FC236}">
                    <a16:creationId xmlns="" xmlns:a16="http://schemas.microsoft.com/office/drawing/2014/main" id="{5C21386C-DDC6-481D-B26D-45B069C4D4D7}"/>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71">
                <a:extLst>
                  <a:ext uri="{FF2B5EF4-FFF2-40B4-BE49-F238E27FC236}">
                    <a16:creationId xmlns="" xmlns:a16="http://schemas.microsoft.com/office/drawing/2014/main" id="{3F54A99E-C3FC-46C1-910D-FB7A597FAF2C}"/>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72">
                <a:extLst>
                  <a:ext uri="{FF2B5EF4-FFF2-40B4-BE49-F238E27FC236}">
                    <a16:creationId xmlns="" xmlns:a16="http://schemas.microsoft.com/office/drawing/2014/main" id="{B1245F13-6FFD-48A1-AB66-78E291BE4FB0}"/>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73">
                <a:extLst>
                  <a:ext uri="{FF2B5EF4-FFF2-40B4-BE49-F238E27FC236}">
                    <a16:creationId xmlns="" xmlns:a16="http://schemas.microsoft.com/office/drawing/2014/main" id="{0AF25722-B840-4391-9C31-4A09802AD134}"/>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74">
                <a:extLst>
                  <a:ext uri="{FF2B5EF4-FFF2-40B4-BE49-F238E27FC236}">
                    <a16:creationId xmlns="" xmlns:a16="http://schemas.microsoft.com/office/drawing/2014/main" id="{5C29A171-26C3-4C03-8980-43B53D74D604}"/>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75">
                <a:extLst>
                  <a:ext uri="{FF2B5EF4-FFF2-40B4-BE49-F238E27FC236}">
                    <a16:creationId xmlns="" xmlns:a16="http://schemas.microsoft.com/office/drawing/2014/main" id="{EE06830F-19AB-4CCA-8F30-41A3C72F52BE}"/>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76">
                <a:extLst>
                  <a:ext uri="{FF2B5EF4-FFF2-40B4-BE49-F238E27FC236}">
                    <a16:creationId xmlns="" xmlns:a16="http://schemas.microsoft.com/office/drawing/2014/main" id="{A12859FE-092E-4F90-9213-047011993881}"/>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77">
                <a:extLst>
                  <a:ext uri="{FF2B5EF4-FFF2-40B4-BE49-F238E27FC236}">
                    <a16:creationId xmlns="" xmlns:a16="http://schemas.microsoft.com/office/drawing/2014/main" id="{FE116962-C209-491D-A49C-3F004EBED644}"/>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78">
                <a:extLst>
                  <a:ext uri="{FF2B5EF4-FFF2-40B4-BE49-F238E27FC236}">
                    <a16:creationId xmlns="" xmlns:a16="http://schemas.microsoft.com/office/drawing/2014/main" id="{70DE500D-B625-47C3-92FD-ABA5FF3F6627}"/>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79">
                <a:extLst>
                  <a:ext uri="{FF2B5EF4-FFF2-40B4-BE49-F238E27FC236}">
                    <a16:creationId xmlns="" xmlns:a16="http://schemas.microsoft.com/office/drawing/2014/main" id="{8020FB82-EB6E-4FD0-8515-45D722F489F5}"/>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80">
                <a:extLst>
                  <a:ext uri="{FF2B5EF4-FFF2-40B4-BE49-F238E27FC236}">
                    <a16:creationId xmlns="" xmlns:a16="http://schemas.microsoft.com/office/drawing/2014/main" id="{96430798-5479-4113-8AC0-0B39E0A6885F}"/>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81">
                <a:extLst>
                  <a:ext uri="{FF2B5EF4-FFF2-40B4-BE49-F238E27FC236}">
                    <a16:creationId xmlns="" xmlns:a16="http://schemas.microsoft.com/office/drawing/2014/main" id="{537493C6-9298-42AF-A5B7-58040588BB1B}"/>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82">
                <a:extLst>
                  <a:ext uri="{FF2B5EF4-FFF2-40B4-BE49-F238E27FC236}">
                    <a16:creationId xmlns="" xmlns:a16="http://schemas.microsoft.com/office/drawing/2014/main" id="{04682BAE-AD17-4D97-9ACA-B97BD8C9B590}"/>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1" name="组合 90">
              <a:extLst>
                <a:ext uri="{FF2B5EF4-FFF2-40B4-BE49-F238E27FC236}">
                  <a16:creationId xmlns="" xmlns:a16="http://schemas.microsoft.com/office/drawing/2014/main" id="{CE15B607-091F-49BA-8EA3-5A752841BD30}"/>
                </a:ext>
              </a:extLst>
            </p:cNvPr>
            <p:cNvGrpSpPr/>
            <p:nvPr/>
          </p:nvGrpSpPr>
          <p:grpSpPr>
            <a:xfrm>
              <a:off x="5166458" y="-453071"/>
              <a:ext cx="449842" cy="375894"/>
              <a:chOff x="-26005" y="-550760"/>
              <a:chExt cx="449842" cy="375894"/>
            </a:xfrm>
          </p:grpSpPr>
          <p:sp>
            <p:nvSpPr>
              <p:cNvPr id="93" name="Freeform 190">
                <a:extLst>
                  <a:ext uri="{FF2B5EF4-FFF2-40B4-BE49-F238E27FC236}">
                    <a16:creationId xmlns="" xmlns:a16="http://schemas.microsoft.com/office/drawing/2014/main" id="{7B9DD93C-3D55-4448-BB02-D6CF11E10D5F}"/>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4" name="文本框 93">
                <a:extLst>
                  <a:ext uri="{FF2B5EF4-FFF2-40B4-BE49-F238E27FC236}">
                    <a16:creationId xmlns="" xmlns:a16="http://schemas.microsoft.com/office/drawing/2014/main" id="{57564C31-C079-498A-8C4C-1D9ADB483013}"/>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92" name="直接连接符 91">
              <a:extLst>
                <a:ext uri="{FF2B5EF4-FFF2-40B4-BE49-F238E27FC236}">
                  <a16:creationId xmlns="" xmlns:a16="http://schemas.microsoft.com/office/drawing/2014/main" id="{550E3C8B-2554-4B10-B392-2335668022C1}"/>
                </a:ext>
              </a:extLst>
            </p:cNvPr>
            <p:cNvCxnSpPr>
              <a:cxnSpLocks/>
            </p:cNvCxnSpPr>
            <p:nvPr/>
          </p:nvCxnSpPr>
          <p:spPr>
            <a:xfrm>
              <a:off x="5743847"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0" name="文本框 79">
            <a:extLst>
              <a:ext uri="{FF2B5EF4-FFF2-40B4-BE49-F238E27FC236}">
                <a16:creationId xmlns="" xmlns:a16="http://schemas.microsoft.com/office/drawing/2014/main" id="{1C4ECE44-7625-497F-B31A-DDEEE5EF919C}"/>
              </a:ext>
            </a:extLst>
          </p:cNvPr>
          <p:cNvSpPr txBox="1"/>
          <p:nvPr/>
        </p:nvSpPr>
        <p:spPr>
          <a:xfrm>
            <a:off x="3905216" y="2852936"/>
            <a:ext cx="1702000" cy="400110"/>
          </a:xfrm>
          <a:prstGeom prst="rect">
            <a:avLst/>
          </a:prstGeom>
          <a:noFill/>
        </p:spPr>
        <p:txBody>
          <a:bodyPr wrap="square" lIns="0" tIns="45720" rIns="0" bIns="4572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i="0" u="none" strike="noStrike" kern="1200" cap="none" spc="0" normalizeH="0" baseline="0" noProof="0">
                <a:ln>
                  <a:noFill/>
                </a:ln>
                <a:solidFill>
                  <a:schemeClr val="tx1">
                    <a:lumMod val="75000"/>
                    <a:lumOff val="25000"/>
                  </a:schemeClr>
                </a:solidFill>
                <a:effectLst/>
                <a:uLnTx/>
                <a:uFillTx/>
                <a:latin typeface="+mj-ea"/>
                <a:ea typeface="+mj-ea"/>
                <a:cs typeface="+mn-cs"/>
              </a:rPr>
              <a:t>姓 名</a:t>
            </a:r>
            <a:endParaRPr kumimoji="0" lang="zh-CN" altLang="en-US" sz="2000" i="0" u="none" strike="noStrike" kern="1200" cap="none" spc="0" normalizeH="0" baseline="0" noProof="0" dirty="0">
              <a:ln>
                <a:noFill/>
              </a:ln>
              <a:solidFill>
                <a:schemeClr val="tx1">
                  <a:lumMod val="75000"/>
                  <a:lumOff val="25000"/>
                </a:schemeClr>
              </a:solidFill>
              <a:effectLst/>
              <a:uLnTx/>
              <a:uFillTx/>
              <a:latin typeface="+mj-ea"/>
              <a:ea typeface="+mj-ea"/>
              <a:cs typeface="+mn-cs"/>
            </a:endParaRPr>
          </a:p>
        </p:txBody>
      </p:sp>
      <p:sp>
        <p:nvSpPr>
          <p:cNvPr id="113" name="文本框 112">
            <a:extLst>
              <a:ext uri="{FF2B5EF4-FFF2-40B4-BE49-F238E27FC236}">
                <a16:creationId xmlns="" xmlns:a16="http://schemas.microsoft.com/office/drawing/2014/main" id="{7F96DD27-E4A7-45FB-B723-58DE8B9F508C}"/>
              </a:ext>
            </a:extLst>
          </p:cNvPr>
          <p:cNvSpPr txBox="1"/>
          <p:nvPr/>
        </p:nvSpPr>
        <p:spPr>
          <a:xfrm>
            <a:off x="3905216" y="3173913"/>
            <a:ext cx="1702000" cy="338554"/>
          </a:xfrm>
          <a:prstGeom prst="rect">
            <a:avLst/>
          </a:prstGeom>
          <a:noFill/>
        </p:spPr>
        <p:txBody>
          <a:bodyPr wrap="square" lIns="0" tIns="45720" rIns="0" bIns="4572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mn-ea"/>
                <a:cs typeface="+mn-cs"/>
              </a:rPr>
              <a:t>头衔</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mn-ea"/>
                <a:cs typeface="+mn-cs"/>
              </a:rPr>
              <a:t>/</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mn-ea"/>
                <a:cs typeface="+mn-cs"/>
              </a:rPr>
              <a:t>荣誉</a:t>
            </a:r>
          </a:p>
        </p:txBody>
      </p:sp>
      <p:sp>
        <p:nvSpPr>
          <p:cNvPr id="114" name="文本框 113">
            <a:extLst>
              <a:ext uri="{FF2B5EF4-FFF2-40B4-BE49-F238E27FC236}">
                <a16:creationId xmlns="" xmlns:a16="http://schemas.microsoft.com/office/drawing/2014/main" id="{57D18F51-C8A1-4D46-9B6A-56DD91C7FB77}"/>
              </a:ext>
            </a:extLst>
          </p:cNvPr>
          <p:cNvSpPr txBox="1"/>
          <p:nvPr/>
        </p:nvSpPr>
        <p:spPr>
          <a:xfrm>
            <a:off x="3905216" y="3575276"/>
            <a:ext cx="1702000" cy="1540388"/>
          </a:xfrm>
          <a:prstGeom prst="rect">
            <a:avLst/>
          </a:prstGeom>
          <a:noFill/>
        </p:spPr>
        <p:txBody>
          <a:bodyPr wrap="square" lIns="0" tIns="45720" rIns="0" bIns="45720" rtlCol="0">
            <a:normAutofit/>
          </a:bodyPr>
          <a:lstStyle/>
          <a:p>
            <a:pPr algn="just">
              <a:lnSpc>
                <a:spcPct val="140000"/>
              </a:lnSpc>
              <a:defRPr/>
            </a:pPr>
            <a:r>
              <a:rPr lang="zh-CN" altLang="en-US" sz="1600" dirty="0">
                <a:solidFill>
                  <a:schemeClr val="tx1">
                    <a:lumMod val="75000"/>
                    <a:lumOff val="25000"/>
                  </a:schemeClr>
                </a:solidFill>
              </a:rPr>
              <a:t>点击此处输入人物介绍点击此处输入人物介绍点击此处输入人物介绍</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mn-ea"/>
              <a:cs typeface="+mn-cs"/>
            </a:endParaRPr>
          </a:p>
        </p:txBody>
      </p:sp>
      <p:sp>
        <p:nvSpPr>
          <p:cNvPr id="115" name="文本框 114">
            <a:extLst>
              <a:ext uri="{FF2B5EF4-FFF2-40B4-BE49-F238E27FC236}">
                <a16:creationId xmlns="" xmlns:a16="http://schemas.microsoft.com/office/drawing/2014/main" id="{F91836D3-7128-4F52-A1B6-EF7586459E18}"/>
              </a:ext>
            </a:extLst>
          </p:cNvPr>
          <p:cNvSpPr txBox="1"/>
          <p:nvPr/>
        </p:nvSpPr>
        <p:spPr>
          <a:xfrm>
            <a:off x="6584784" y="2852936"/>
            <a:ext cx="1702000" cy="400110"/>
          </a:xfrm>
          <a:prstGeom prst="rect">
            <a:avLst/>
          </a:prstGeom>
          <a:noFill/>
        </p:spPr>
        <p:txBody>
          <a:bodyPr wrap="square" lIns="0" tIns="45720" rIns="0" bIns="4572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i="0" u="none" strike="noStrike" kern="1200" cap="none" spc="0" normalizeH="0" baseline="0" noProof="0">
                <a:ln>
                  <a:noFill/>
                </a:ln>
                <a:solidFill>
                  <a:schemeClr val="tx1">
                    <a:lumMod val="75000"/>
                    <a:lumOff val="25000"/>
                  </a:schemeClr>
                </a:solidFill>
                <a:effectLst/>
                <a:uLnTx/>
                <a:uFillTx/>
                <a:latin typeface="+mj-ea"/>
                <a:ea typeface="+mj-ea"/>
                <a:cs typeface="+mn-cs"/>
              </a:rPr>
              <a:t>姓 名</a:t>
            </a:r>
            <a:endParaRPr kumimoji="0" lang="zh-CN" altLang="en-US" sz="2000" i="0" u="none" strike="noStrike" kern="1200" cap="none" spc="0" normalizeH="0" baseline="0" noProof="0" dirty="0">
              <a:ln>
                <a:noFill/>
              </a:ln>
              <a:solidFill>
                <a:schemeClr val="tx1">
                  <a:lumMod val="75000"/>
                  <a:lumOff val="25000"/>
                </a:schemeClr>
              </a:solidFill>
              <a:effectLst/>
              <a:uLnTx/>
              <a:uFillTx/>
              <a:latin typeface="+mj-ea"/>
              <a:ea typeface="+mj-ea"/>
              <a:cs typeface="+mn-cs"/>
            </a:endParaRPr>
          </a:p>
        </p:txBody>
      </p:sp>
      <p:sp>
        <p:nvSpPr>
          <p:cNvPr id="116" name="文本框 115">
            <a:extLst>
              <a:ext uri="{FF2B5EF4-FFF2-40B4-BE49-F238E27FC236}">
                <a16:creationId xmlns="" xmlns:a16="http://schemas.microsoft.com/office/drawing/2014/main" id="{4CCB7F8C-7030-47C1-A2B2-A24D2FB73FE3}"/>
              </a:ext>
            </a:extLst>
          </p:cNvPr>
          <p:cNvSpPr txBox="1"/>
          <p:nvPr/>
        </p:nvSpPr>
        <p:spPr>
          <a:xfrm>
            <a:off x="6584784" y="3173913"/>
            <a:ext cx="1702000" cy="338554"/>
          </a:xfrm>
          <a:prstGeom prst="rect">
            <a:avLst/>
          </a:prstGeom>
          <a:noFill/>
        </p:spPr>
        <p:txBody>
          <a:bodyPr wrap="square" lIns="0" tIns="45720" rIns="0" bIns="4572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mn-ea"/>
                <a:cs typeface="+mn-cs"/>
              </a:rPr>
              <a:t>头衔</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mn-ea"/>
                <a:cs typeface="+mn-cs"/>
              </a:rPr>
              <a:t>/</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mn-ea"/>
                <a:cs typeface="+mn-cs"/>
              </a:rPr>
              <a:t>荣誉</a:t>
            </a:r>
          </a:p>
        </p:txBody>
      </p:sp>
      <p:sp>
        <p:nvSpPr>
          <p:cNvPr id="117" name="文本框 116">
            <a:extLst>
              <a:ext uri="{FF2B5EF4-FFF2-40B4-BE49-F238E27FC236}">
                <a16:creationId xmlns="" xmlns:a16="http://schemas.microsoft.com/office/drawing/2014/main" id="{1031E0BB-044F-4484-BEA1-F3B5AC53D847}"/>
              </a:ext>
            </a:extLst>
          </p:cNvPr>
          <p:cNvSpPr txBox="1"/>
          <p:nvPr/>
        </p:nvSpPr>
        <p:spPr>
          <a:xfrm>
            <a:off x="6584784" y="3575276"/>
            <a:ext cx="1702000" cy="1540388"/>
          </a:xfrm>
          <a:prstGeom prst="rect">
            <a:avLst/>
          </a:prstGeom>
          <a:noFill/>
        </p:spPr>
        <p:txBody>
          <a:bodyPr wrap="square" lIns="0" tIns="45720" rIns="0" bIns="45720" rtlCol="0">
            <a:normAutofit/>
          </a:bodyPr>
          <a:lstStyle/>
          <a:p>
            <a:pPr algn="just">
              <a:lnSpc>
                <a:spcPct val="140000"/>
              </a:lnSpc>
              <a:defRPr/>
            </a:pPr>
            <a:r>
              <a:rPr lang="zh-CN" altLang="en-US" sz="1600" dirty="0">
                <a:solidFill>
                  <a:schemeClr val="tx1">
                    <a:lumMod val="75000"/>
                    <a:lumOff val="25000"/>
                  </a:schemeClr>
                </a:solidFill>
              </a:rPr>
              <a:t>点击此处输入人物介绍点击此处输入人物介绍点击此处输入人物介绍</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mn-ea"/>
              <a:cs typeface="+mn-cs"/>
            </a:endParaRPr>
          </a:p>
        </p:txBody>
      </p:sp>
      <p:sp>
        <p:nvSpPr>
          <p:cNvPr id="118" name="文本框 117">
            <a:extLst>
              <a:ext uri="{FF2B5EF4-FFF2-40B4-BE49-F238E27FC236}">
                <a16:creationId xmlns="" xmlns:a16="http://schemas.microsoft.com/office/drawing/2014/main" id="{757C1159-905B-42BD-8317-3AF0F0911C8B}"/>
              </a:ext>
            </a:extLst>
          </p:cNvPr>
          <p:cNvSpPr txBox="1"/>
          <p:nvPr/>
        </p:nvSpPr>
        <p:spPr>
          <a:xfrm>
            <a:off x="9264352" y="2852936"/>
            <a:ext cx="1702000" cy="400110"/>
          </a:xfrm>
          <a:prstGeom prst="rect">
            <a:avLst/>
          </a:prstGeom>
          <a:noFill/>
        </p:spPr>
        <p:txBody>
          <a:bodyPr wrap="square" lIns="0" tIns="45720" rIns="0" bIns="4572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000" i="0" u="none" strike="noStrike" kern="1200" cap="none" spc="0" normalizeH="0" baseline="0" noProof="0">
                <a:ln>
                  <a:noFill/>
                </a:ln>
                <a:solidFill>
                  <a:schemeClr val="tx1">
                    <a:lumMod val="75000"/>
                    <a:lumOff val="25000"/>
                  </a:schemeClr>
                </a:solidFill>
                <a:effectLst/>
                <a:uLnTx/>
                <a:uFillTx/>
                <a:latin typeface="+mj-ea"/>
                <a:ea typeface="+mj-ea"/>
                <a:cs typeface="+mn-cs"/>
              </a:rPr>
              <a:t>姓 名</a:t>
            </a:r>
            <a:endParaRPr kumimoji="0" lang="zh-CN" altLang="en-US" sz="2000" i="0" u="none" strike="noStrike" kern="1200" cap="none" spc="0" normalizeH="0" baseline="0" noProof="0" dirty="0">
              <a:ln>
                <a:noFill/>
              </a:ln>
              <a:solidFill>
                <a:schemeClr val="tx1">
                  <a:lumMod val="75000"/>
                  <a:lumOff val="25000"/>
                </a:schemeClr>
              </a:solidFill>
              <a:effectLst/>
              <a:uLnTx/>
              <a:uFillTx/>
              <a:latin typeface="+mj-ea"/>
              <a:ea typeface="+mj-ea"/>
              <a:cs typeface="+mn-cs"/>
            </a:endParaRPr>
          </a:p>
        </p:txBody>
      </p:sp>
      <p:sp>
        <p:nvSpPr>
          <p:cNvPr id="119" name="文本框 118">
            <a:extLst>
              <a:ext uri="{FF2B5EF4-FFF2-40B4-BE49-F238E27FC236}">
                <a16:creationId xmlns="" xmlns:a16="http://schemas.microsoft.com/office/drawing/2014/main" id="{0BEEFEAC-04DE-4890-A8FB-BEB3EF4D59B7}"/>
              </a:ext>
            </a:extLst>
          </p:cNvPr>
          <p:cNvSpPr txBox="1"/>
          <p:nvPr/>
        </p:nvSpPr>
        <p:spPr>
          <a:xfrm>
            <a:off x="9264352" y="3173913"/>
            <a:ext cx="1702000" cy="338554"/>
          </a:xfrm>
          <a:prstGeom prst="rect">
            <a:avLst/>
          </a:prstGeom>
          <a:noFill/>
        </p:spPr>
        <p:txBody>
          <a:bodyPr wrap="square" lIns="0" tIns="45720" rIns="0" bIns="4572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mn-ea"/>
                <a:cs typeface="+mn-cs"/>
              </a:rPr>
              <a:t>头衔</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mn-ea"/>
                <a:cs typeface="+mn-cs"/>
              </a:rPr>
              <a:t>/</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mn-ea"/>
                <a:cs typeface="+mn-cs"/>
              </a:rPr>
              <a:t>荣誉</a:t>
            </a:r>
          </a:p>
        </p:txBody>
      </p:sp>
      <p:sp>
        <p:nvSpPr>
          <p:cNvPr id="120" name="文本框 119">
            <a:extLst>
              <a:ext uri="{FF2B5EF4-FFF2-40B4-BE49-F238E27FC236}">
                <a16:creationId xmlns="" xmlns:a16="http://schemas.microsoft.com/office/drawing/2014/main" id="{D23705AE-FA43-4F7A-BE8E-0600C08826C0}"/>
              </a:ext>
            </a:extLst>
          </p:cNvPr>
          <p:cNvSpPr txBox="1"/>
          <p:nvPr/>
        </p:nvSpPr>
        <p:spPr>
          <a:xfrm>
            <a:off x="9264352" y="3575276"/>
            <a:ext cx="1702000" cy="1540388"/>
          </a:xfrm>
          <a:prstGeom prst="rect">
            <a:avLst/>
          </a:prstGeom>
          <a:noFill/>
        </p:spPr>
        <p:txBody>
          <a:bodyPr wrap="square" lIns="0" tIns="45720" rIns="0" bIns="45720" rtlCol="0">
            <a:normAutofit/>
          </a:bodyPr>
          <a:lstStyle/>
          <a:p>
            <a:pPr algn="just">
              <a:lnSpc>
                <a:spcPct val="140000"/>
              </a:lnSpc>
              <a:defRPr/>
            </a:pPr>
            <a:r>
              <a:rPr lang="zh-CN" altLang="en-US" sz="1600" dirty="0">
                <a:solidFill>
                  <a:schemeClr val="tx1">
                    <a:lumMod val="75000"/>
                    <a:lumOff val="25000"/>
                  </a:schemeClr>
                </a:solidFill>
              </a:rPr>
              <a:t>点击此处输入人物介绍点击此处输入人物介绍点击此处输入人物介绍</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mn-ea"/>
              <a:cs typeface="+mn-cs"/>
            </a:endParaRPr>
          </a:p>
        </p:txBody>
      </p:sp>
    </p:spTree>
    <p:custDataLst>
      <p:tags r:id="rId2"/>
    </p:custDataLst>
    <p:extLst>
      <p:ext uri="{BB962C8B-B14F-4D97-AF65-F5344CB8AC3E}">
        <p14:creationId xmlns:p14="http://schemas.microsoft.com/office/powerpoint/2010/main" xmlns="" val="812333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图片占位符 68">
            <a:extLst>
              <a:ext uri="{FF2B5EF4-FFF2-40B4-BE49-F238E27FC236}">
                <a16:creationId xmlns="" xmlns:a16="http://schemas.microsoft.com/office/drawing/2014/main" id="{EA053F62-B496-4DB2-87B9-FA58FCF339E1}"/>
              </a:ext>
            </a:extLst>
          </p:cNvPr>
          <p:cNvSpPr>
            <a:spLocks noGrp="1"/>
          </p:cNvSpPr>
          <p:nvPr>
            <p:ph type="pic" sz="quarter" idx="13"/>
          </p:nvPr>
        </p:nvSpPr>
        <p:spPr/>
      </p:sp>
      <p:sp>
        <p:nvSpPr>
          <p:cNvPr id="71" name="图片占位符 70">
            <a:extLst>
              <a:ext uri="{FF2B5EF4-FFF2-40B4-BE49-F238E27FC236}">
                <a16:creationId xmlns="" xmlns:a16="http://schemas.microsoft.com/office/drawing/2014/main" id="{05523914-0F40-4C7D-927F-5ADBA8E8C68B}"/>
              </a:ext>
            </a:extLst>
          </p:cNvPr>
          <p:cNvSpPr>
            <a:spLocks noGrp="1"/>
          </p:cNvSpPr>
          <p:nvPr>
            <p:ph type="pic" sz="quarter" idx="42"/>
          </p:nvPr>
        </p:nvSpPr>
        <p:spPr/>
      </p:sp>
      <p:sp>
        <p:nvSpPr>
          <p:cNvPr id="72" name="图片占位符 71">
            <a:extLst>
              <a:ext uri="{FF2B5EF4-FFF2-40B4-BE49-F238E27FC236}">
                <a16:creationId xmlns="" xmlns:a16="http://schemas.microsoft.com/office/drawing/2014/main" id="{C1ABF844-0489-42C2-9153-2102B60A6A34}"/>
              </a:ext>
            </a:extLst>
          </p:cNvPr>
          <p:cNvSpPr>
            <a:spLocks noGrp="1"/>
          </p:cNvSpPr>
          <p:nvPr>
            <p:ph type="pic" sz="quarter" idx="43"/>
          </p:nvPr>
        </p:nvSpPr>
        <p:spPr/>
      </p:sp>
      <p:sp>
        <p:nvSpPr>
          <p:cNvPr id="73" name="图片占位符 72">
            <a:extLst>
              <a:ext uri="{FF2B5EF4-FFF2-40B4-BE49-F238E27FC236}">
                <a16:creationId xmlns="" xmlns:a16="http://schemas.microsoft.com/office/drawing/2014/main" id="{283F3419-CBBB-489F-9EC8-7137D0836A3B}"/>
              </a:ext>
            </a:extLst>
          </p:cNvPr>
          <p:cNvSpPr>
            <a:spLocks noGrp="1"/>
          </p:cNvSpPr>
          <p:nvPr>
            <p:ph type="pic" sz="quarter" idx="44"/>
          </p:nvPr>
        </p:nvSpPr>
        <p:spPr/>
      </p:sp>
      <p:sp>
        <p:nvSpPr>
          <p:cNvPr id="74" name="图片占位符 73">
            <a:extLst>
              <a:ext uri="{FF2B5EF4-FFF2-40B4-BE49-F238E27FC236}">
                <a16:creationId xmlns="" xmlns:a16="http://schemas.microsoft.com/office/drawing/2014/main" id="{6124D229-0CE0-423E-BFED-72EC617FB796}"/>
              </a:ext>
            </a:extLst>
          </p:cNvPr>
          <p:cNvSpPr>
            <a:spLocks noGrp="1"/>
          </p:cNvSpPr>
          <p:nvPr>
            <p:ph type="pic" sz="quarter" idx="45"/>
          </p:nvPr>
        </p:nvSpPr>
        <p:spPr/>
      </p:sp>
      <p:sp>
        <p:nvSpPr>
          <p:cNvPr id="75" name="图片占位符 74">
            <a:extLst>
              <a:ext uri="{FF2B5EF4-FFF2-40B4-BE49-F238E27FC236}">
                <a16:creationId xmlns="" xmlns:a16="http://schemas.microsoft.com/office/drawing/2014/main" id="{742933F2-4357-4140-9B3C-8F637F7DEDAA}"/>
              </a:ext>
            </a:extLst>
          </p:cNvPr>
          <p:cNvSpPr>
            <a:spLocks noGrp="1"/>
          </p:cNvSpPr>
          <p:nvPr>
            <p:ph type="pic" sz="quarter" idx="46"/>
          </p:nvPr>
        </p:nvSpPr>
        <p:spPr/>
      </p:sp>
      <p:sp>
        <p:nvSpPr>
          <p:cNvPr id="76" name="图片占位符 75">
            <a:extLst>
              <a:ext uri="{FF2B5EF4-FFF2-40B4-BE49-F238E27FC236}">
                <a16:creationId xmlns="" xmlns:a16="http://schemas.microsoft.com/office/drawing/2014/main" id="{E6E25C9A-A6A3-4638-A96B-7784DDBAE61F}"/>
              </a:ext>
            </a:extLst>
          </p:cNvPr>
          <p:cNvSpPr>
            <a:spLocks noGrp="1"/>
          </p:cNvSpPr>
          <p:nvPr>
            <p:ph type="pic" sz="quarter" idx="48"/>
          </p:nvPr>
        </p:nvSpPr>
        <p:spPr/>
      </p:sp>
      <p:sp>
        <p:nvSpPr>
          <p:cNvPr id="77" name="图片占位符 76">
            <a:extLst>
              <a:ext uri="{FF2B5EF4-FFF2-40B4-BE49-F238E27FC236}">
                <a16:creationId xmlns="" xmlns:a16="http://schemas.microsoft.com/office/drawing/2014/main" id="{B7943F74-4469-4CBA-85F3-9ACCF8A3304E}"/>
              </a:ext>
            </a:extLst>
          </p:cNvPr>
          <p:cNvSpPr>
            <a:spLocks noGrp="1"/>
          </p:cNvSpPr>
          <p:nvPr>
            <p:ph type="pic" sz="quarter" idx="49"/>
          </p:nvPr>
        </p:nvSpPr>
        <p:spPr/>
      </p:sp>
      <p:sp>
        <p:nvSpPr>
          <p:cNvPr id="70" name="文本占位符 69">
            <a:extLst>
              <a:ext uri="{FF2B5EF4-FFF2-40B4-BE49-F238E27FC236}">
                <a16:creationId xmlns="" xmlns:a16="http://schemas.microsoft.com/office/drawing/2014/main" id="{66487AF8-DE9F-4EA3-8366-93B880862573}"/>
              </a:ext>
            </a:extLst>
          </p:cNvPr>
          <p:cNvSpPr>
            <a:spLocks noGrp="1"/>
          </p:cNvSpPr>
          <p:nvPr>
            <p:ph type="body" sz="quarter" idx="20"/>
          </p:nvPr>
        </p:nvSpPr>
        <p:spPr/>
        <p:txBody>
          <a:bodyPr/>
          <a:lstStyle/>
          <a:p>
            <a:endParaRPr lang="zh-CN" altLang="en-US"/>
          </a:p>
        </p:txBody>
      </p:sp>
      <p:sp>
        <p:nvSpPr>
          <p:cNvPr id="10" name="标题 9">
            <a:extLst>
              <a:ext uri="{FF2B5EF4-FFF2-40B4-BE49-F238E27FC236}">
                <a16:creationId xmlns="" xmlns:a16="http://schemas.microsoft.com/office/drawing/2014/main" id="{DBFB9B81-0C29-41B2-B599-C330D6EC5213}"/>
              </a:ext>
            </a:extLst>
          </p:cNvPr>
          <p:cNvSpPr>
            <a:spLocks noGrp="1"/>
          </p:cNvSpPr>
          <p:nvPr>
            <p:ph type="title"/>
          </p:nvPr>
        </p:nvSpPr>
        <p:spPr>
          <a:xfrm>
            <a:off x="1106563" y="289541"/>
            <a:ext cx="7920879" cy="463846"/>
          </a:xfrm>
        </p:spPr>
        <p:txBody>
          <a:bodyPr/>
          <a:lstStyle/>
          <a:p>
            <a:r>
              <a:rPr lang="zh-CN" altLang="en-US" dirty="0"/>
              <a:t>团队介绍页面</a:t>
            </a:r>
          </a:p>
        </p:txBody>
      </p:sp>
      <p:sp>
        <p:nvSpPr>
          <p:cNvPr id="78" name="文本占位符 77">
            <a:extLst>
              <a:ext uri="{FF2B5EF4-FFF2-40B4-BE49-F238E27FC236}">
                <a16:creationId xmlns="" xmlns:a16="http://schemas.microsoft.com/office/drawing/2014/main" id="{2E17352F-A369-4F49-977B-D26F3C1A788D}"/>
              </a:ext>
            </a:extLst>
          </p:cNvPr>
          <p:cNvSpPr>
            <a:spLocks noGrp="1"/>
          </p:cNvSpPr>
          <p:nvPr>
            <p:ph type="body" sz="quarter" idx="59"/>
          </p:nvPr>
        </p:nvSpPr>
        <p:spPr/>
        <p:txBody>
          <a:bodyPr/>
          <a:lstStyle/>
          <a:p>
            <a:endParaRPr lang="zh-CN" altLang="en-US"/>
          </a:p>
        </p:txBody>
      </p:sp>
      <p:sp>
        <p:nvSpPr>
          <p:cNvPr id="79" name="文本占位符 78">
            <a:extLst>
              <a:ext uri="{FF2B5EF4-FFF2-40B4-BE49-F238E27FC236}">
                <a16:creationId xmlns="" xmlns:a16="http://schemas.microsoft.com/office/drawing/2014/main" id="{8E384D54-6094-46FE-BD2B-1F6DEF41064D}"/>
              </a:ext>
            </a:extLst>
          </p:cNvPr>
          <p:cNvSpPr>
            <a:spLocks noGrp="1"/>
          </p:cNvSpPr>
          <p:nvPr>
            <p:ph type="body" sz="quarter" idx="60"/>
          </p:nvPr>
        </p:nvSpPr>
        <p:spPr/>
        <p:txBody>
          <a:bodyPr/>
          <a:lstStyle/>
          <a:p>
            <a:endParaRPr lang="zh-CN" altLang="en-US"/>
          </a:p>
        </p:txBody>
      </p:sp>
      <p:sp>
        <p:nvSpPr>
          <p:cNvPr id="80" name="文本占位符 79">
            <a:extLst>
              <a:ext uri="{FF2B5EF4-FFF2-40B4-BE49-F238E27FC236}">
                <a16:creationId xmlns="" xmlns:a16="http://schemas.microsoft.com/office/drawing/2014/main" id="{8CD4E39F-366C-4B05-8BFB-FB15D7CDB4DD}"/>
              </a:ext>
            </a:extLst>
          </p:cNvPr>
          <p:cNvSpPr>
            <a:spLocks noGrp="1"/>
          </p:cNvSpPr>
          <p:nvPr>
            <p:ph type="body" sz="quarter" idx="61"/>
          </p:nvPr>
        </p:nvSpPr>
        <p:spPr/>
        <p:txBody>
          <a:bodyPr/>
          <a:lstStyle/>
          <a:p>
            <a:endParaRPr lang="zh-CN" altLang="en-US"/>
          </a:p>
        </p:txBody>
      </p:sp>
      <p:sp>
        <p:nvSpPr>
          <p:cNvPr id="81" name="文本占位符 80">
            <a:extLst>
              <a:ext uri="{FF2B5EF4-FFF2-40B4-BE49-F238E27FC236}">
                <a16:creationId xmlns="" xmlns:a16="http://schemas.microsoft.com/office/drawing/2014/main" id="{81BA86A5-A5B9-4C30-A0ED-34FF65090370}"/>
              </a:ext>
            </a:extLst>
          </p:cNvPr>
          <p:cNvSpPr>
            <a:spLocks noGrp="1"/>
          </p:cNvSpPr>
          <p:nvPr>
            <p:ph type="body" sz="quarter" idx="62"/>
          </p:nvPr>
        </p:nvSpPr>
        <p:spPr/>
        <p:txBody>
          <a:bodyPr/>
          <a:lstStyle/>
          <a:p>
            <a:endParaRPr lang="zh-CN" altLang="en-US"/>
          </a:p>
        </p:txBody>
      </p:sp>
      <p:sp>
        <p:nvSpPr>
          <p:cNvPr id="82" name="文本占位符 81">
            <a:extLst>
              <a:ext uri="{FF2B5EF4-FFF2-40B4-BE49-F238E27FC236}">
                <a16:creationId xmlns="" xmlns:a16="http://schemas.microsoft.com/office/drawing/2014/main" id="{71B9C7B8-573C-4F7D-BF9C-0558F1006808}"/>
              </a:ext>
            </a:extLst>
          </p:cNvPr>
          <p:cNvSpPr>
            <a:spLocks noGrp="1"/>
          </p:cNvSpPr>
          <p:nvPr>
            <p:ph type="body" sz="quarter" idx="63"/>
          </p:nvPr>
        </p:nvSpPr>
        <p:spPr/>
        <p:txBody>
          <a:bodyPr/>
          <a:lstStyle/>
          <a:p>
            <a:endParaRPr lang="zh-CN" altLang="en-US"/>
          </a:p>
        </p:txBody>
      </p:sp>
      <p:sp>
        <p:nvSpPr>
          <p:cNvPr id="83" name="文本占位符 82">
            <a:extLst>
              <a:ext uri="{FF2B5EF4-FFF2-40B4-BE49-F238E27FC236}">
                <a16:creationId xmlns="" xmlns:a16="http://schemas.microsoft.com/office/drawing/2014/main" id="{4328F260-F84A-44D8-B78A-EDCF1E1690EA}"/>
              </a:ext>
            </a:extLst>
          </p:cNvPr>
          <p:cNvSpPr>
            <a:spLocks noGrp="1"/>
          </p:cNvSpPr>
          <p:nvPr>
            <p:ph type="body" sz="quarter" idx="65"/>
          </p:nvPr>
        </p:nvSpPr>
        <p:spPr/>
        <p:txBody>
          <a:bodyPr/>
          <a:lstStyle/>
          <a:p>
            <a:endParaRPr lang="zh-CN" altLang="en-US"/>
          </a:p>
        </p:txBody>
      </p:sp>
      <p:sp>
        <p:nvSpPr>
          <p:cNvPr id="109" name="文本占位符 108">
            <a:extLst>
              <a:ext uri="{FF2B5EF4-FFF2-40B4-BE49-F238E27FC236}">
                <a16:creationId xmlns="" xmlns:a16="http://schemas.microsoft.com/office/drawing/2014/main" id="{BCF877ED-4E35-48D2-B782-0D8678F0E8E2}"/>
              </a:ext>
            </a:extLst>
          </p:cNvPr>
          <p:cNvSpPr>
            <a:spLocks noGrp="1"/>
          </p:cNvSpPr>
          <p:nvPr>
            <p:ph type="body" sz="quarter" idx="66"/>
          </p:nvPr>
        </p:nvSpPr>
        <p:spPr/>
        <p:txBody>
          <a:bodyPr/>
          <a:lstStyle/>
          <a:p>
            <a:endParaRPr lang="zh-CN" altLang="en-US"/>
          </a:p>
        </p:txBody>
      </p:sp>
      <p:grpSp>
        <p:nvGrpSpPr>
          <p:cNvPr id="84" name="组合 83">
            <a:extLst>
              <a:ext uri="{FF2B5EF4-FFF2-40B4-BE49-F238E27FC236}">
                <a16:creationId xmlns="" xmlns:a16="http://schemas.microsoft.com/office/drawing/2014/main" id="{8F445C54-ED54-435F-B477-FC5AEBF03CAD}"/>
              </a:ext>
            </a:extLst>
          </p:cNvPr>
          <p:cNvGrpSpPr/>
          <p:nvPr/>
        </p:nvGrpSpPr>
        <p:grpSpPr>
          <a:xfrm>
            <a:off x="-13305" y="-474389"/>
            <a:ext cx="5099455" cy="397212"/>
            <a:chOff x="-26005" y="-474389"/>
            <a:chExt cx="5099455" cy="397212"/>
          </a:xfrm>
        </p:grpSpPr>
        <p:sp>
          <p:nvSpPr>
            <p:cNvPr id="85" name="文本框 84">
              <a:extLst>
                <a:ext uri="{FF2B5EF4-FFF2-40B4-BE49-F238E27FC236}">
                  <a16:creationId xmlns="" xmlns:a16="http://schemas.microsoft.com/office/drawing/2014/main" id="{FC3F87F0-2633-491D-9939-3D34BF94669C}"/>
                </a:ext>
              </a:extLst>
            </p:cNvPr>
            <p:cNvSpPr txBox="1"/>
            <p:nvPr/>
          </p:nvSpPr>
          <p:spPr>
            <a:xfrm>
              <a:off x="547096" y="-474389"/>
              <a:ext cx="4526354"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点击图片占位</a:t>
              </a:r>
              <a:r>
                <a:rPr lang="zh-CN" altLang="en-US" spc="100">
                  <a:solidFill>
                    <a:schemeClr val="tx1">
                      <a:lumMod val="65000"/>
                      <a:lumOff val="35000"/>
                    </a:schemeClr>
                  </a:solidFill>
                  <a:sym typeface="Wingdings" panose="05000000000000000000" pitchFamily="2" charset="2"/>
                </a:rPr>
                <a:t>符</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选择图片</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点击</a:t>
              </a:r>
              <a:r>
                <a:rPr lang="zh-CN" altLang="en-US" spc="100" dirty="0">
                  <a:solidFill>
                    <a:schemeClr val="tx1">
                      <a:lumMod val="65000"/>
                      <a:lumOff val="35000"/>
                    </a:schemeClr>
                  </a:solidFill>
                  <a:sym typeface="Wingdings" panose="05000000000000000000" pitchFamily="2" charset="2"/>
                </a:rPr>
                <a:t>确定</a:t>
              </a:r>
              <a:endParaRPr lang="zh-CN" altLang="en-US" spc="100" dirty="0">
                <a:solidFill>
                  <a:schemeClr val="tx1">
                    <a:lumMod val="65000"/>
                    <a:lumOff val="35000"/>
                  </a:schemeClr>
                </a:solidFill>
              </a:endParaRPr>
            </a:p>
          </p:txBody>
        </p:sp>
        <p:grpSp>
          <p:nvGrpSpPr>
            <p:cNvPr id="86" name="组合 85">
              <a:extLst>
                <a:ext uri="{FF2B5EF4-FFF2-40B4-BE49-F238E27FC236}">
                  <a16:creationId xmlns="" xmlns:a16="http://schemas.microsoft.com/office/drawing/2014/main" id="{9B25952F-55EF-421B-B22A-A605754E97DB}"/>
                </a:ext>
              </a:extLst>
            </p:cNvPr>
            <p:cNvGrpSpPr>
              <a:grpSpLocks/>
            </p:cNvGrpSpPr>
            <p:nvPr/>
          </p:nvGrpSpPr>
          <p:grpSpPr>
            <a:xfrm>
              <a:off x="4871864" y="-466965"/>
              <a:ext cx="131960" cy="354484"/>
              <a:chOff x="4227513" y="439738"/>
              <a:chExt cx="298450" cy="847725"/>
            </a:xfrm>
          </p:grpSpPr>
          <p:sp>
            <p:nvSpPr>
              <p:cNvPr id="91" name="Freeform 165">
                <a:extLst>
                  <a:ext uri="{FF2B5EF4-FFF2-40B4-BE49-F238E27FC236}">
                    <a16:creationId xmlns="" xmlns:a16="http://schemas.microsoft.com/office/drawing/2014/main" id="{5F4A1BB2-87C7-4F68-A374-ACAEEF668FDF}"/>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Oval 166">
                <a:extLst>
                  <a:ext uri="{FF2B5EF4-FFF2-40B4-BE49-F238E27FC236}">
                    <a16:creationId xmlns="" xmlns:a16="http://schemas.microsoft.com/office/drawing/2014/main" id="{1E06D654-8940-4A08-9A62-EB7CC567D333}"/>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67">
                <a:extLst>
                  <a:ext uri="{FF2B5EF4-FFF2-40B4-BE49-F238E27FC236}">
                    <a16:creationId xmlns="" xmlns:a16="http://schemas.microsoft.com/office/drawing/2014/main" id="{B8D3FD94-C3CD-4AD3-A9AA-18C1E348DEDB}"/>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68">
                <a:extLst>
                  <a:ext uri="{FF2B5EF4-FFF2-40B4-BE49-F238E27FC236}">
                    <a16:creationId xmlns="" xmlns:a16="http://schemas.microsoft.com/office/drawing/2014/main" id="{BF2C5518-2D9D-4DF9-9446-11A20EBC0201}"/>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69">
                <a:extLst>
                  <a:ext uri="{FF2B5EF4-FFF2-40B4-BE49-F238E27FC236}">
                    <a16:creationId xmlns="" xmlns:a16="http://schemas.microsoft.com/office/drawing/2014/main" id="{6811ADDE-7BC6-4284-A0E2-35FBF550A353}"/>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70">
                <a:extLst>
                  <a:ext uri="{FF2B5EF4-FFF2-40B4-BE49-F238E27FC236}">
                    <a16:creationId xmlns="" xmlns:a16="http://schemas.microsoft.com/office/drawing/2014/main" id="{758AD0F9-16EC-4E5D-BEA2-5A5721379ECB}"/>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71">
                <a:extLst>
                  <a:ext uri="{FF2B5EF4-FFF2-40B4-BE49-F238E27FC236}">
                    <a16:creationId xmlns="" xmlns:a16="http://schemas.microsoft.com/office/drawing/2014/main" id="{BC929708-0E11-4395-AAF0-F6748877F419}"/>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72">
                <a:extLst>
                  <a:ext uri="{FF2B5EF4-FFF2-40B4-BE49-F238E27FC236}">
                    <a16:creationId xmlns="" xmlns:a16="http://schemas.microsoft.com/office/drawing/2014/main" id="{4C26B27C-13A6-4F72-B2EF-7C512DDF9F51}"/>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73">
                <a:extLst>
                  <a:ext uri="{FF2B5EF4-FFF2-40B4-BE49-F238E27FC236}">
                    <a16:creationId xmlns="" xmlns:a16="http://schemas.microsoft.com/office/drawing/2014/main" id="{C53D84EF-497F-4464-BA21-61D79B29A817}"/>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74">
                <a:extLst>
                  <a:ext uri="{FF2B5EF4-FFF2-40B4-BE49-F238E27FC236}">
                    <a16:creationId xmlns="" xmlns:a16="http://schemas.microsoft.com/office/drawing/2014/main" id="{C884098B-5A3B-4C98-B004-9D0EB8253354}"/>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75">
                <a:extLst>
                  <a:ext uri="{FF2B5EF4-FFF2-40B4-BE49-F238E27FC236}">
                    <a16:creationId xmlns="" xmlns:a16="http://schemas.microsoft.com/office/drawing/2014/main" id="{E6E85A06-7F03-425C-B77F-A2D26A8EC207}"/>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76">
                <a:extLst>
                  <a:ext uri="{FF2B5EF4-FFF2-40B4-BE49-F238E27FC236}">
                    <a16:creationId xmlns="" xmlns:a16="http://schemas.microsoft.com/office/drawing/2014/main" id="{62F2F532-6E5B-479F-9EBD-2E874BB8F44D}"/>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77">
                <a:extLst>
                  <a:ext uri="{FF2B5EF4-FFF2-40B4-BE49-F238E27FC236}">
                    <a16:creationId xmlns="" xmlns:a16="http://schemas.microsoft.com/office/drawing/2014/main" id="{0D9EC3DD-59CD-4564-B30F-8B189151071A}"/>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78">
                <a:extLst>
                  <a:ext uri="{FF2B5EF4-FFF2-40B4-BE49-F238E27FC236}">
                    <a16:creationId xmlns="" xmlns:a16="http://schemas.microsoft.com/office/drawing/2014/main" id="{A78AF1F4-D757-4268-B9C1-CF42F04FF830}"/>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79">
                <a:extLst>
                  <a:ext uri="{FF2B5EF4-FFF2-40B4-BE49-F238E27FC236}">
                    <a16:creationId xmlns="" xmlns:a16="http://schemas.microsoft.com/office/drawing/2014/main" id="{ACA23495-EB7A-4CFD-9820-C39E4A8A6E37}"/>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80">
                <a:extLst>
                  <a:ext uri="{FF2B5EF4-FFF2-40B4-BE49-F238E27FC236}">
                    <a16:creationId xmlns="" xmlns:a16="http://schemas.microsoft.com/office/drawing/2014/main" id="{75FF1BC4-C760-4F9D-8762-BD735C0FA23B}"/>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81">
                <a:extLst>
                  <a:ext uri="{FF2B5EF4-FFF2-40B4-BE49-F238E27FC236}">
                    <a16:creationId xmlns="" xmlns:a16="http://schemas.microsoft.com/office/drawing/2014/main" id="{CAA021F7-BF0A-4FFE-82CA-68B856067BF3}"/>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82">
                <a:extLst>
                  <a:ext uri="{FF2B5EF4-FFF2-40B4-BE49-F238E27FC236}">
                    <a16:creationId xmlns="" xmlns:a16="http://schemas.microsoft.com/office/drawing/2014/main" id="{D39F760A-331D-483A-818C-D8858A47B8E9}"/>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7" name="组合 86">
              <a:extLst>
                <a:ext uri="{FF2B5EF4-FFF2-40B4-BE49-F238E27FC236}">
                  <a16:creationId xmlns="" xmlns:a16="http://schemas.microsoft.com/office/drawing/2014/main" id="{39CF74C2-594B-4FB1-9A23-C5A420DB1218}"/>
                </a:ext>
              </a:extLst>
            </p:cNvPr>
            <p:cNvGrpSpPr/>
            <p:nvPr/>
          </p:nvGrpSpPr>
          <p:grpSpPr>
            <a:xfrm>
              <a:off x="-26005" y="-453071"/>
              <a:ext cx="449842" cy="375894"/>
              <a:chOff x="-26005" y="-550760"/>
              <a:chExt cx="449842" cy="375894"/>
            </a:xfrm>
          </p:grpSpPr>
          <p:sp>
            <p:nvSpPr>
              <p:cNvPr id="89" name="Freeform 190">
                <a:extLst>
                  <a:ext uri="{FF2B5EF4-FFF2-40B4-BE49-F238E27FC236}">
                    <a16:creationId xmlns="" xmlns:a16="http://schemas.microsoft.com/office/drawing/2014/main" id="{9B982EF4-2B20-4897-BFCE-7195E37B9559}"/>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90" name="文本框 89">
                <a:extLst>
                  <a:ext uri="{FF2B5EF4-FFF2-40B4-BE49-F238E27FC236}">
                    <a16:creationId xmlns="" xmlns:a16="http://schemas.microsoft.com/office/drawing/2014/main" id="{5D4F604A-702C-4BF2-B3A1-2CAD3DA17D32}"/>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88" name="直接连接符 87">
              <a:extLst>
                <a:ext uri="{FF2B5EF4-FFF2-40B4-BE49-F238E27FC236}">
                  <a16:creationId xmlns="" xmlns:a16="http://schemas.microsoft.com/office/drawing/2014/main" id="{F90DD871-8F73-4D3B-96E0-D5CF2EB28537}"/>
                </a:ext>
              </a:extLst>
            </p:cNvPr>
            <p:cNvCxnSpPr>
              <a:cxnSpLocks/>
            </p:cNvCxnSpPr>
            <p:nvPr/>
          </p:nvCxnSpPr>
          <p:spPr>
            <a:xfrm>
              <a:off x="5513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34" name="组合 133">
            <a:extLst>
              <a:ext uri="{FF2B5EF4-FFF2-40B4-BE49-F238E27FC236}">
                <a16:creationId xmlns="" xmlns:a16="http://schemas.microsoft.com/office/drawing/2014/main" id="{AE4A8F3F-3F82-45A7-9BFE-FCE647609B27}"/>
              </a:ext>
            </a:extLst>
          </p:cNvPr>
          <p:cNvGrpSpPr/>
          <p:nvPr/>
        </p:nvGrpSpPr>
        <p:grpSpPr>
          <a:xfrm>
            <a:off x="5291063" y="-474389"/>
            <a:ext cx="5538053" cy="397212"/>
            <a:chOff x="5166458" y="-474389"/>
            <a:chExt cx="5538053" cy="397212"/>
          </a:xfrm>
        </p:grpSpPr>
        <p:sp>
          <p:nvSpPr>
            <p:cNvPr id="110" name="文本框 109">
              <a:extLst>
                <a:ext uri="{FF2B5EF4-FFF2-40B4-BE49-F238E27FC236}">
                  <a16:creationId xmlns="" xmlns:a16="http://schemas.microsoft.com/office/drawing/2014/main" id="{88EB37EC-0557-494A-9F4F-498544293C57}"/>
                </a:ext>
              </a:extLst>
            </p:cNvPr>
            <p:cNvSpPr txBox="1"/>
            <p:nvPr/>
          </p:nvSpPr>
          <p:spPr>
            <a:xfrm>
              <a:off x="5739558" y="-474389"/>
              <a:ext cx="4964953"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团队人数</a:t>
              </a:r>
              <a:r>
                <a:rPr lang="zh-CN" altLang="en-US" spc="100">
                  <a:solidFill>
                    <a:schemeClr val="tx1">
                      <a:lumMod val="65000"/>
                      <a:lumOff val="35000"/>
                    </a:schemeClr>
                  </a:solidFill>
                  <a:sym typeface="Wingdings" panose="05000000000000000000" pitchFamily="2" charset="2"/>
                </a:rPr>
                <a:t>调整</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视图</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幻灯片母版进行调整</a:t>
              </a:r>
              <a:endParaRPr lang="zh-CN" altLang="en-US" spc="100" dirty="0">
                <a:solidFill>
                  <a:schemeClr val="tx1">
                    <a:lumMod val="65000"/>
                    <a:lumOff val="35000"/>
                  </a:schemeClr>
                </a:solidFill>
              </a:endParaRPr>
            </a:p>
          </p:txBody>
        </p:sp>
        <p:grpSp>
          <p:nvGrpSpPr>
            <p:cNvPr id="111" name="组合 110">
              <a:extLst>
                <a:ext uri="{FF2B5EF4-FFF2-40B4-BE49-F238E27FC236}">
                  <a16:creationId xmlns="" xmlns:a16="http://schemas.microsoft.com/office/drawing/2014/main" id="{E7A80DAE-5D81-40F2-9E38-EE7C087567C2}"/>
                </a:ext>
              </a:extLst>
            </p:cNvPr>
            <p:cNvGrpSpPr>
              <a:grpSpLocks/>
            </p:cNvGrpSpPr>
            <p:nvPr/>
          </p:nvGrpSpPr>
          <p:grpSpPr>
            <a:xfrm>
              <a:off x="10488488" y="-466965"/>
              <a:ext cx="131960" cy="354484"/>
              <a:chOff x="4227513" y="439738"/>
              <a:chExt cx="298450" cy="847725"/>
            </a:xfrm>
          </p:grpSpPr>
          <p:sp>
            <p:nvSpPr>
              <p:cNvPr id="116" name="Freeform 165">
                <a:extLst>
                  <a:ext uri="{FF2B5EF4-FFF2-40B4-BE49-F238E27FC236}">
                    <a16:creationId xmlns="" xmlns:a16="http://schemas.microsoft.com/office/drawing/2014/main" id="{6F0014B9-81CB-446C-914F-50DCA8BAD90C}"/>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Oval 166">
                <a:extLst>
                  <a:ext uri="{FF2B5EF4-FFF2-40B4-BE49-F238E27FC236}">
                    <a16:creationId xmlns="" xmlns:a16="http://schemas.microsoft.com/office/drawing/2014/main" id="{EDA4A19F-8E11-4F7E-9A4B-22416F4BECBB}"/>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67">
                <a:extLst>
                  <a:ext uri="{FF2B5EF4-FFF2-40B4-BE49-F238E27FC236}">
                    <a16:creationId xmlns="" xmlns:a16="http://schemas.microsoft.com/office/drawing/2014/main" id="{13F5003F-AF1B-406B-9D6E-D45065ABC14D}"/>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168">
                <a:extLst>
                  <a:ext uri="{FF2B5EF4-FFF2-40B4-BE49-F238E27FC236}">
                    <a16:creationId xmlns="" xmlns:a16="http://schemas.microsoft.com/office/drawing/2014/main" id="{9592C5C3-26B6-4AB5-B5E4-3E0258C87AC5}"/>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169">
                <a:extLst>
                  <a:ext uri="{FF2B5EF4-FFF2-40B4-BE49-F238E27FC236}">
                    <a16:creationId xmlns="" xmlns:a16="http://schemas.microsoft.com/office/drawing/2014/main" id="{C0E61EAA-625B-48D5-B782-75AA71F21073}"/>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170">
                <a:extLst>
                  <a:ext uri="{FF2B5EF4-FFF2-40B4-BE49-F238E27FC236}">
                    <a16:creationId xmlns="" xmlns:a16="http://schemas.microsoft.com/office/drawing/2014/main" id="{F7B9CF03-CBD7-4764-85CE-50801801644A}"/>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71">
                <a:extLst>
                  <a:ext uri="{FF2B5EF4-FFF2-40B4-BE49-F238E27FC236}">
                    <a16:creationId xmlns="" xmlns:a16="http://schemas.microsoft.com/office/drawing/2014/main" id="{1C953507-A5AD-416E-9035-031AD3CD204D}"/>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72">
                <a:extLst>
                  <a:ext uri="{FF2B5EF4-FFF2-40B4-BE49-F238E27FC236}">
                    <a16:creationId xmlns="" xmlns:a16="http://schemas.microsoft.com/office/drawing/2014/main" id="{DFE67CD6-5C0D-4A94-A1A9-AB8D155DE342}"/>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73">
                <a:extLst>
                  <a:ext uri="{FF2B5EF4-FFF2-40B4-BE49-F238E27FC236}">
                    <a16:creationId xmlns="" xmlns:a16="http://schemas.microsoft.com/office/drawing/2014/main" id="{7CA3F978-642A-4F6F-9DE9-9CFB0CE0E51E}"/>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74">
                <a:extLst>
                  <a:ext uri="{FF2B5EF4-FFF2-40B4-BE49-F238E27FC236}">
                    <a16:creationId xmlns="" xmlns:a16="http://schemas.microsoft.com/office/drawing/2014/main" id="{D57A6D74-01B5-462C-AE5B-B931420FC261}"/>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175">
                <a:extLst>
                  <a:ext uri="{FF2B5EF4-FFF2-40B4-BE49-F238E27FC236}">
                    <a16:creationId xmlns="" xmlns:a16="http://schemas.microsoft.com/office/drawing/2014/main" id="{EA263AB7-077C-4B5E-A0A6-99F6873DBD06}"/>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176">
                <a:extLst>
                  <a:ext uri="{FF2B5EF4-FFF2-40B4-BE49-F238E27FC236}">
                    <a16:creationId xmlns="" xmlns:a16="http://schemas.microsoft.com/office/drawing/2014/main" id="{916ECAC4-469D-4149-B5BD-B4CF965A4E39}"/>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177">
                <a:extLst>
                  <a:ext uri="{FF2B5EF4-FFF2-40B4-BE49-F238E27FC236}">
                    <a16:creationId xmlns="" xmlns:a16="http://schemas.microsoft.com/office/drawing/2014/main" id="{4AEDA4E6-6ADD-40C3-91BA-24413D093093}"/>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78">
                <a:extLst>
                  <a:ext uri="{FF2B5EF4-FFF2-40B4-BE49-F238E27FC236}">
                    <a16:creationId xmlns="" xmlns:a16="http://schemas.microsoft.com/office/drawing/2014/main" id="{08D78902-5F4B-4E48-AF07-C9528B81AC78}"/>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179">
                <a:extLst>
                  <a:ext uri="{FF2B5EF4-FFF2-40B4-BE49-F238E27FC236}">
                    <a16:creationId xmlns="" xmlns:a16="http://schemas.microsoft.com/office/drawing/2014/main" id="{501AB03C-38F9-44C6-B4E6-10AE4F29DE2A}"/>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180">
                <a:extLst>
                  <a:ext uri="{FF2B5EF4-FFF2-40B4-BE49-F238E27FC236}">
                    <a16:creationId xmlns="" xmlns:a16="http://schemas.microsoft.com/office/drawing/2014/main" id="{B4CA77D1-8346-4899-AD53-AF7A20159152}"/>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81">
                <a:extLst>
                  <a:ext uri="{FF2B5EF4-FFF2-40B4-BE49-F238E27FC236}">
                    <a16:creationId xmlns="" xmlns:a16="http://schemas.microsoft.com/office/drawing/2014/main" id="{9B8921E3-D231-4422-93FE-09A420972562}"/>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82">
                <a:extLst>
                  <a:ext uri="{FF2B5EF4-FFF2-40B4-BE49-F238E27FC236}">
                    <a16:creationId xmlns="" xmlns:a16="http://schemas.microsoft.com/office/drawing/2014/main" id="{F06C74CB-2106-416E-B28C-0595A716B897}"/>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2" name="组合 111">
              <a:extLst>
                <a:ext uri="{FF2B5EF4-FFF2-40B4-BE49-F238E27FC236}">
                  <a16:creationId xmlns="" xmlns:a16="http://schemas.microsoft.com/office/drawing/2014/main" id="{87DF4F1B-C2F7-46AE-B24A-704CAA00B6BB}"/>
                </a:ext>
              </a:extLst>
            </p:cNvPr>
            <p:cNvGrpSpPr/>
            <p:nvPr/>
          </p:nvGrpSpPr>
          <p:grpSpPr>
            <a:xfrm>
              <a:off x="5166458" y="-453071"/>
              <a:ext cx="449842" cy="375894"/>
              <a:chOff x="-26005" y="-550760"/>
              <a:chExt cx="449842" cy="375894"/>
            </a:xfrm>
          </p:grpSpPr>
          <p:sp>
            <p:nvSpPr>
              <p:cNvPr id="114" name="Freeform 190">
                <a:extLst>
                  <a:ext uri="{FF2B5EF4-FFF2-40B4-BE49-F238E27FC236}">
                    <a16:creationId xmlns="" xmlns:a16="http://schemas.microsoft.com/office/drawing/2014/main" id="{409DE73B-6B3B-4289-91E1-FC413AD719D6}"/>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5" name="文本框 114">
                <a:extLst>
                  <a:ext uri="{FF2B5EF4-FFF2-40B4-BE49-F238E27FC236}">
                    <a16:creationId xmlns="" xmlns:a16="http://schemas.microsoft.com/office/drawing/2014/main" id="{98186691-93C4-48AF-8B26-2F96A532B940}"/>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113" name="直接连接符 112">
              <a:extLst>
                <a:ext uri="{FF2B5EF4-FFF2-40B4-BE49-F238E27FC236}">
                  <a16:creationId xmlns="" xmlns:a16="http://schemas.microsoft.com/office/drawing/2014/main" id="{31EE7124-8268-47CF-B9BC-2060F38E256C}"/>
                </a:ext>
              </a:extLst>
            </p:cNvPr>
            <p:cNvCxnSpPr>
              <a:cxnSpLocks/>
            </p:cNvCxnSpPr>
            <p:nvPr/>
          </p:nvCxnSpPr>
          <p:spPr>
            <a:xfrm>
              <a:off x="5743847"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ustDataLst>
      <p:tags r:id="rId2"/>
    </p:custDataLst>
    <p:extLst>
      <p:ext uri="{BB962C8B-B14F-4D97-AF65-F5344CB8AC3E}">
        <p14:creationId xmlns:p14="http://schemas.microsoft.com/office/powerpoint/2010/main" xmlns="" val="2504677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227F27CB-2C7F-41AF-915A-9CE00522CC54}"/>
              </a:ext>
            </a:extLst>
          </p:cNvPr>
          <p:cNvGrpSpPr/>
          <p:nvPr/>
        </p:nvGrpSpPr>
        <p:grpSpPr>
          <a:xfrm>
            <a:off x="0" y="4378206"/>
            <a:ext cx="12192000" cy="1501287"/>
            <a:chOff x="0" y="2060848"/>
            <a:chExt cx="12192000" cy="3042475"/>
          </a:xfrm>
        </p:grpSpPr>
        <p:sp>
          <p:nvSpPr>
            <p:cNvPr id="68" name="玻璃底">
              <a:extLst>
                <a:ext uri="{FF2B5EF4-FFF2-40B4-BE49-F238E27FC236}">
                  <a16:creationId xmlns="" xmlns:a16="http://schemas.microsoft.com/office/drawing/2014/main" id="{471596B7-338C-4A1F-A5B9-FEDD355C34EC}"/>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2" name="玻璃线1">
              <a:extLst>
                <a:ext uri="{FF2B5EF4-FFF2-40B4-BE49-F238E27FC236}">
                  <a16:creationId xmlns="" xmlns:a16="http://schemas.microsoft.com/office/drawing/2014/main" id="{E11EEC27-41CB-4E7D-8CF6-96A99B345A8B}"/>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3" name="玻璃线2">
              <a:extLst>
                <a:ext uri="{FF2B5EF4-FFF2-40B4-BE49-F238E27FC236}">
                  <a16:creationId xmlns="" xmlns:a16="http://schemas.microsoft.com/office/drawing/2014/main" id="{BE0C59A4-5627-4A68-A62C-45DA64E61AB3}"/>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 name="图片占位符 5">
            <a:extLst>
              <a:ext uri="{FF2B5EF4-FFF2-40B4-BE49-F238E27FC236}">
                <a16:creationId xmlns="" xmlns:a16="http://schemas.microsoft.com/office/drawing/2014/main" id="{1C5ED80A-603E-4E98-82B8-9143D7480E7D}"/>
              </a:ext>
            </a:extLst>
          </p:cNvPr>
          <p:cNvSpPr>
            <a:spLocks noGrp="1"/>
          </p:cNvSpPr>
          <p:nvPr>
            <p:ph type="pic" sz="quarter" idx="10"/>
          </p:nvPr>
        </p:nvSpPr>
        <p:spPr/>
      </p:sp>
      <p:sp>
        <p:nvSpPr>
          <p:cNvPr id="7" name="图片占位符 6">
            <a:extLst>
              <a:ext uri="{FF2B5EF4-FFF2-40B4-BE49-F238E27FC236}">
                <a16:creationId xmlns="" xmlns:a16="http://schemas.microsoft.com/office/drawing/2014/main" id="{B2126B6C-9EC8-459A-9F02-33F395454543}"/>
              </a:ext>
            </a:extLst>
          </p:cNvPr>
          <p:cNvSpPr>
            <a:spLocks noGrp="1"/>
          </p:cNvSpPr>
          <p:nvPr>
            <p:ph type="pic" sz="quarter" idx="14"/>
          </p:nvPr>
        </p:nvSpPr>
        <p:spPr/>
      </p:sp>
      <p:sp>
        <p:nvSpPr>
          <p:cNvPr id="8" name="图片占位符 7">
            <a:extLst>
              <a:ext uri="{FF2B5EF4-FFF2-40B4-BE49-F238E27FC236}">
                <a16:creationId xmlns="" xmlns:a16="http://schemas.microsoft.com/office/drawing/2014/main" id="{AA801541-4EDA-4C4B-A6CB-5F667CEFB8C2}"/>
              </a:ext>
            </a:extLst>
          </p:cNvPr>
          <p:cNvSpPr>
            <a:spLocks noGrp="1"/>
          </p:cNvSpPr>
          <p:nvPr>
            <p:ph type="pic" sz="quarter" idx="15"/>
          </p:nvPr>
        </p:nvSpPr>
        <p:spPr/>
      </p:sp>
      <p:sp>
        <p:nvSpPr>
          <p:cNvPr id="9" name="图片占位符 8">
            <a:extLst>
              <a:ext uri="{FF2B5EF4-FFF2-40B4-BE49-F238E27FC236}">
                <a16:creationId xmlns="" xmlns:a16="http://schemas.microsoft.com/office/drawing/2014/main" id="{35956A42-DC6E-4CF6-9644-A051B5C77408}"/>
              </a:ext>
            </a:extLst>
          </p:cNvPr>
          <p:cNvSpPr>
            <a:spLocks noGrp="1"/>
          </p:cNvSpPr>
          <p:nvPr>
            <p:ph type="pic" sz="quarter" idx="16"/>
          </p:nvPr>
        </p:nvSpPr>
        <p:spPr/>
      </p:sp>
      <p:sp>
        <p:nvSpPr>
          <p:cNvPr id="10" name="标题 9">
            <a:extLst>
              <a:ext uri="{FF2B5EF4-FFF2-40B4-BE49-F238E27FC236}">
                <a16:creationId xmlns="" xmlns:a16="http://schemas.microsoft.com/office/drawing/2014/main" id="{DBFB9B81-0C29-41B2-B599-C330D6EC5213}"/>
              </a:ext>
            </a:extLst>
          </p:cNvPr>
          <p:cNvSpPr>
            <a:spLocks noGrp="1"/>
          </p:cNvSpPr>
          <p:nvPr>
            <p:ph type="title"/>
          </p:nvPr>
        </p:nvSpPr>
        <p:spPr>
          <a:xfrm>
            <a:off x="1106563" y="289541"/>
            <a:ext cx="7920879" cy="463846"/>
          </a:xfrm>
        </p:spPr>
        <p:txBody>
          <a:bodyPr/>
          <a:lstStyle/>
          <a:p>
            <a:r>
              <a:rPr lang="zh-CN" altLang="en-US" dirty="0"/>
              <a:t>团队</a:t>
            </a:r>
            <a:r>
              <a:rPr lang="en-US" altLang="zh-CN" dirty="0"/>
              <a:t>/</a:t>
            </a:r>
            <a:r>
              <a:rPr lang="zh-CN" altLang="en-US" dirty="0"/>
              <a:t>图文介绍页面</a:t>
            </a:r>
          </a:p>
        </p:txBody>
      </p:sp>
      <p:sp>
        <p:nvSpPr>
          <p:cNvPr id="31" name="矩形: 圆角 30">
            <a:extLst>
              <a:ext uri="{FF2B5EF4-FFF2-40B4-BE49-F238E27FC236}">
                <a16:creationId xmlns="" xmlns:a16="http://schemas.microsoft.com/office/drawing/2014/main" id="{842CA73C-78C9-419F-8509-782F5901A73F}"/>
              </a:ext>
            </a:extLst>
          </p:cNvPr>
          <p:cNvSpPr/>
          <p:nvPr/>
        </p:nvSpPr>
        <p:spPr>
          <a:xfrm>
            <a:off x="1429548" y="3719181"/>
            <a:ext cx="1425182" cy="36910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zh-CN" altLang="en-US" sz="2000" dirty="0">
                <a:solidFill>
                  <a:schemeClr val="tx1">
                    <a:lumMod val="75000"/>
                    <a:lumOff val="2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关键词</a:t>
            </a:r>
          </a:p>
        </p:txBody>
      </p:sp>
      <p:sp>
        <p:nvSpPr>
          <p:cNvPr id="33" name="矩形: 圆角 32">
            <a:extLst>
              <a:ext uri="{FF2B5EF4-FFF2-40B4-BE49-F238E27FC236}">
                <a16:creationId xmlns="" xmlns:a16="http://schemas.microsoft.com/office/drawing/2014/main" id="{76BF0BAB-5323-4710-A7C0-E45FB8B65072}"/>
              </a:ext>
            </a:extLst>
          </p:cNvPr>
          <p:cNvSpPr/>
          <p:nvPr/>
        </p:nvSpPr>
        <p:spPr>
          <a:xfrm>
            <a:off x="4072790" y="3719181"/>
            <a:ext cx="1425182" cy="36910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zh-CN" altLang="en-US" sz="2000" dirty="0">
                <a:solidFill>
                  <a:schemeClr val="tx1">
                    <a:lumMod val="75000"/>
                    <a:lumOff val="2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关键词</a:t>
            </a:r>
          </a:p>
        </p:txBody>
      </p:sp>
      <p:sp>
        <p:nvSpPr>
          <p:cNvPr id="35" name="矩形: 圆角 34">
            <a:extLst>
              <a:ext uri="{FF2B5EF4-FFF2-40B4-BE49-F238E27FC236}">
                <a16:creationId xmlns="" xmlns:a16="http://schemas.microsoft.com/office/drawing/2014/main" id="{04890F09-8219-4EE2-8234-BEC25E725710}"/>
              </a:ext>
            </a:extLst>
          </p:cNvPr>
          <p:cNvSpPr/>
          <p:nvPr/>
        </p:nvSpPr>
        <p:spPr>
          <a:xfrm>
            <a:off x="6716032" y="3719181"/>
            <a:ext cx="1425182" cy="36910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zh-CN" altLang="en-US" sz="2000" dirty="0">
                <a:solidFill>
                  <a:schemeClr val="tx1">
                    <a:lumMod val="75000"/>
                    <a:lumOff val="2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关键词</a:t>
            </a:r>
          </a:p>
        </p:txBody>
      </p:sp>
      <p:sp>
        <p:nvSpPr>
          <p:cNvPr id="37" name="矩形: 圆角 36">
            <a:extLst>
              <a:ext uri="{FF2B5EF4-FFF2-40B4-BE49-F238E27FC236}">
                <a16:creationId xmlns="" xmlns:a16="http://schemas.microsoft.com/office/drawing/2014/main" id="{A1808CEA-7D26-4E8B-A6EC-CB8428DA25E9}"/>
              </a:ext>
            </a:extLst>
          </p:cNvPr>
          <p:cNvSpPr/>
          <p:nvPr/>
        </p:nvSpPr>
        <p:spPr>
          <a:xfrm>
            <a:off x="9359275" y="3719181"/>
            <a:ext cx="1425182" cy="369106"/>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zh-CN" altLang="en-US" sz="2000" dirty="0">
                <a:solidFill>
                  <a:schemeClr val="tx1">
                    <a:lumMod val="75000"/>
                    <a:lumOff val="2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关键词</a:t>
            </a:r>
          </a:p>
        </p:txBody>
      </p:sp>
      <p:grpSp>
        <p:nvGrpSpPr>
          <p:cNvPr id="41" name="组合 40">
            <a:extLst>
              <a:ext uri="{FF2B5EF4-FFF2-40B4-BE49-F238E27FC236}">
                <a16:creationId xmlns="" xmlns:a16="http://schemas.microsoft.com/office/drawing/2014/main" id="{04BB9BFC-3932-4D21-B673-35F3EB875D19}"/>
              </a:ext>
            </a:extLst>
          </p:cNvPr>
          <p:cNvGrpSpPr/>
          <p:nvPr/>
        </p:nvGrpSpPr>
        <p:grpSpPr>
          <a:xfrm>
            <a:off x="-13305" y="-474389"/>
            <a:ext cx="5099455" cy="397212"/>
            <a:chOff x="-26005" y="-474389"/>
            <a:chExt cx="5099455" cy="397212"/>
          </a:xfrm>
        </p:grpSpPr>
        <p:sp>
          <p:nvSpPr>
            <p:cNvPr id="43" name="文本框 42">
              <a:extLst>
                <a:ext uri="{FF2B5EF4-FFF2-40B4-BE49-F238E27FC236}">
                  <a16:creationId xmlns="" xmlns:a16="http://schemas.microsoft.com/office/drawing/2014/main" id="{81E13C89-9944-420F-B6DA-1B338DBD8C6F}"/>
                </a:ext>
              </a:extLst>
            </p:cNvPr>
            <p:cNvSpPr txBox="1"/>
            <p:nvPr/>
          </p:nvSpPr>
          <p:spPr>
            <a:xfrm>
              <a:off x="547096" y="-474389"/>
              <a:ext cx="4526354"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点击图片占位</a:t>
              </a:r>
              <a:r>
                <a:rPr lang="zh-CN" altLang="en-US" spc="100">
                  <a:solidFill>
                    <a:schemeClr val="tx1">
                      <a:lumMod val="65000"/>
                      <a:lumOff val="35000"/>
                    </a:schemeClr>
                  </a:solidFill>
                  <a:sym typeface="Wingdings" panose="05000000000000000000" pitchFamily="2" charset="2"/>
                </a:rPr>
                <a:t>符</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选择图片</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点击</a:t>
              </a:r>
              <a:r>
                <a:rPr lang="zh-CN" altLang="en-US" spc="100" dirty="0">
                  <a:solidFill>
                    <a:schemeClr val="tx1">
                      <a:lumMod val="65000"/>
                      <a:lumOff val="35000"/>
                    </a:schemeClr>
                  </a:solidFill>
                  <a:sym typeface="Wingdings" panose="05000000000000000000" pitchFamily="2" charset="2"/>
                </a:rPr>
                <a:t>确定</a:t>
              </a:r>
              <a:endParaRPr lang="zh-CN" altLang="en-US" spc="100" dirty="0">
                <a:solidFill>
                  <a:schemeClr val="tx1">
                    <a:lumMod val="65000"/>
                    <a:lumOff val="35000"/>
                  </a:schemeClr>
                </a:solidFill>
              </a:endParaRPr>
            </a:p>
          </p:txBody>
        </p:sp>
        <p:grpSp>
          <p:nvGrpSpPr>
            <p:cNvPr id="45" name="组合 44">
              <a:extLst>
                <a:ext uri="{FF2B5EF4-FFF2-40B4-BE49-F238E27FC236}">
                  <a16:creationId xmlns="" xmlns:a16="http://schemas.microsoft.com/office/drawing/2014/main" id="{9536FC14-BCB9-4ACC-85B6-45BB88BB50B4}"/>
                </a:ext>
              </a:extLst>
            </p:cNvPr>
            <p:cNvGrpSpPr>
              <a:grpSpLocks/>
            </p:cNvGrpSpPr>
            <p:nvPr/>
          </p:nvGrpSpPr>
          <p:grpSpPr>
            <a:xfrm>
              <a:off x="4871864" y="-466965"/>
              <a:ext cx="131960" cy="354484"/>
              <a:chOff x="4227513" y="439738"/>
              <a:chExt cx="298450" cy="847725"/>
            </a:xfrm>
          </p:grpSpPr>
          <p:sp>
            <p:nvSpPr>
              <p:cNvPr id="59" name="Freeform 165">
                <a:extLst>
                  <a:ext uri="{FF2B5EF4-FFF2-40B4-BE49-F238E27FC236}">
                    <a16:creationId xmlns="" xmlns:a16="http://schemas.microsoft.com/office/drawing/2014/main" id="{56AF9072-BA23-45F0-A9D6-791D99722982}"/>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Oval 166">
                <a:extLst>
                  <a:ext uri="{FF2B5EF4-FFF2-40B4-BE49-F238E27FC236}">
                    <a16:creationId xmlns="" xmlns:a16="http://schemas.microsoft.com/office/drawing/2014/main" id="{F2A253A8-42A2-4DED-8417-1A667DE1541A}"/>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67">
                <a:extLst>
                  <a:ext uri="{FF2B5EF4-FFF2-40B4-BE49-F238E27FC236}">
                    <a16:creationId xmlns="" xmlns:a16="http://schemas.microsoft.com/office/drawing/2014/main" id="{CCCEC6B0-475F-42C7-B4EA-C70E8E2C1127}"/>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68">
                <a:extLst>
                  <a:ext uri="{FF2B5EF4-FFF2-40B4-BE49-F238E27FC236}">
                    <a16:creationId xmlns="" xmlns:a16="http://schemas.microsoft.com/office/drawing/2014/main" id="{180B9DB2-A247-47C4-A16A-F222D6583F4F}"/>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69">
                <a:extLst>
                  <a:ext uri="{FF2B5EF4-FFF2-40B4-BE49-F238E27FC236}">
                    <a16:creationId xmlns="" xmlns:a16="http://schemas.microsoft.com/office/drawing/2014/main" id="{6E258A1D-AF8C-4CDA-BACF-651A3304E32A}"/>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70">
                <a:extLst>
                  <a:ext uri="{FF2B5EF4-FFF2-40B4-BE49-F238E27FC236}">
                    <a16:creationId xmlns="" xmlns:a16="http://schemas.microsoft.com/office/drawing/2014/main" id="{28D7E8F4-DFF0-42B9-987F-2D697CD6C55A}"/>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71">
                <a:extLst>
                  <a:ext uri="{FF2B5EF4-FFF2-40B4-BE49-F238E27FC236}">
                    <a16:creationId xmlns="" xmlns:a16="http://schemas.microsoft.com/office/drawing/2014/main" id="{22AC185D-FD67-4DBD-8CEA-CAAC1A26A95F}"/>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72">
                <a:extLst>
                  <a:ext uri="{FF2B5EF4-FFF2-40B4-BE49-F238E27FC236}">
                    <a16:creationId xmlns="" xmlns:a16="http://schemas.microsoft.com/office/drawing/2014/main" id="{A7FFBE77-172E-4AA9-B8A9-952D3A5336B0}"/>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73">
                <a:extLst>
                  <a:ext uri="{FF2B5EF4-FFF2-40B4-BE49-F238E27FC236}">
                    <a16:creationId xmlns="" xmlns:a16="http://schemas.microsoft.com/office/drawing/2014/main" id="{2C0FE96E-F2F1-43CD-BBDE-705C4F58FC91}"/>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74">
                <a:extLst>
                  <a:ext uri="{FF2B5EF4-FFF2-40B4-BE49-F238E27FC236}">
                    <a16:creationId xmlns="" xmlns:a16="http://schemas.microsoft.com/office/drawing/2014/main" id="{C343A67E-09E1-4F1C-BFB1-51FFE67A17C7}"/>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75">
                <a:extLst>
                  <a:ext uri="{FF2B5EF4-FFF2-40B4-BE49-F238E27FC236}">
                    <a16:creationId xmlns="" xmlns:a16="http://schemas.microsoft.com/office/drawing/2014/main" id="{743BA49E-A53F-449C-8D0F-528827E51CE7}"/>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76">
                <a:extLst>
                  <a:ext uri="{FF2B5EF4-FFF2-40B4-BE49-F238E27FC236}">
                    <a16:creationId xmlns="" xmlns:a16="http://schemas.microsoft.com/office/drawing/2014/main" id="{1DC296FC-AEE5-406C-8155-5B8B44DC3E6B}"/>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77">
                <a:extLst>
                  <a:ext uri="{FF2B5EF4-FFF2-40B4-BE49-F238E27FC236}">
                    <a16:creationId xmlns="" xmlns:a16="http://schemas.microsoft.com/office/drawing/2014/main" id="{91C98404-7E89-43A2-BE5D-CACF5A8D20A3}"/>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78">
                <a:extLst>
                  <a:ext uri="{FF2B5EF4-FFF2-40B4-BE49-F238E27FC236}">
                    <a16:creationId xmlns="" xmlns:a16="http://schemas.microsoft.com/office/drawing/2014/main" id="{C8C3B450-1938-4C1D-9A7F-5D8C42161290}"/>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79">
                <a:extLst>
                  <a:ext uri="{FF2B5EF4-FFF2-40B4-BE49-F238E27FC236}">
                    <a16:creationId xmlns="" xmlns:a16="http://schemas.microsoft.com/office/drawing/2014/main" id="{7510BEF1-2798-4EAA-A877-77F0847E24A7}"/>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80">
                <a:extLst>
                  <a:ext uri="{FF2B5EF4-FFF2-40B4-BE49-F238E27FC236}">
                    <a16:creationId xmlns="" xmlns:a16="http://schemas.microsoft.com/office/drawing/2014/main" id="{79C2D920-85F7-46A6-AF27-7C95E7359333}"/>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81">
                <a:extLst>
                  <a:ext uri="{FF2B5EF4-FFF2-40B4-BE49-F238E27FC236}">
                    <a16:creationId xmlns="" xmlns:a16="http://schemas.microsoft.com/office/drawing/2014/main" id="{0BDBB60C-7ABD-494A-A356-4A02C03CB308}"/>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182">
                <a:extLst>
                  <a:ext uri="{FF2B5EF4-FFF2-40B4-BE49-F238E27FC236}">
                    <a16:creationId xmlns="" xmlns:a16="http://schemas.microsoft.com/office/drawing/2014/main" id="{A7C846B4-74D8-4C3F-B321-43A4AE3B814B}"/>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a:extLst>
                <a:ext uri="{FF2B5EF4-FFF2-40B4-BE49-F238E27FC236}">
                  <a16:creationId xmlns="" xmlns:a16="http://schemas.microsoft.com/office/drawing/2014/main" id="{2CD0D1BF-56DA-4388-8A95-160D37B3ADE9}"/>
                </a:ext>
              </a:extLst>
            </p:cNvPr>
            <p:cNvGrpSpPr/>
            <p:nvPr/>
          </p:nvGrpSpPr>
          <p:grpSpPr>
            <a:xfrm>
              <a:off x="-26005" y="-453071"/>
              <a:ext cx="449842" cy="375894"/>
              <a:chOff x="-26005" y="-550760"/>
              <a:chExt cx="449842" cy="375894"/>
            </a:xfrm>
          </p:grpSpPr>
          <p:sp>
            <p:nvSpPr>
              <p:cNvPr id="53" name="Freeform 190">
                <a:extLst>
                  <a:ext uri="{FF2B5EF4-FFF2-40B4-BE49-F238E27FC236}">
                    <a16:creationId xmlns="" xmlns:a16="http://schemas.microsoft.com/office/drawing/2014/main" id="{F0108A4B-3794-4DA7-B868-B4B61CE86830}"/>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57" name="文本框 56">
                <a:extLst>
                  <a:ext uri="{FF2B5EF4-FFF2-40B4-BE49-F238E27FC236}">
                    <a16:creationId xmlns="" xmlns:a16="http://schemas.microsoft.com/office/drawing/2014/main" id="{38005EF1-0A9D-4DB3-9FE0-2E1E16BB93CD}"/>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51" name="直接连接符 50">
              <a:extLst>
                <a:ext uri="{FF2B5EF4-FFF2-40B4-BE49-F238E27FC236}">
                  <a16:creationId xmlns="" xmlns:a16="http://schemas.microsoft.com/office/drawing/2014/main" id="{1AD36BA4-A4BC-4A55-8585-F2024212754E}"/>
                </a:ext>
              </a:extLst>
            </p:cNvPr>
            <p:cNvCxnSpPr>
              <a:cxnSpLocks/>
            </p:cNvCxnSpPr>
            <p:nvPr/>
          </p:nvCxnSpPr>
          <p:spPr>
            <a:xfrm>
              <a:off x="5513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83" name="组合 82">
            <a:extLst>
              <a:ext uri="{FF2B5EF4-FFF2-40B4-BE49-F238E27FC236}">
                <a16:creationId xmlns="" xmlns:a16="http://schemas.microsoft.com/office/drawing/2014/main" id="{F10B7246-AED5-42F0-9E11-58828ACE5364}"/>
              </a:ext>
            </a:extLst>
          </p:cNvPr>
          <p:cNvGrpSpPr/>
          <p:nvPr/>
        </p:nvGrpSpPr>
        <p:grpSpPr>
          <a:xfrm>
            <a:off x="5291063" y="-474389"/>
            <a:ext cx="5538053" cy="397212"/>
            <a:chOff x="5166458" y="-474389"/>
            <a:chExt cx="5538053" cy="397212"/>
          </a:xfrm>
        </p:grpSpPr>
        <p:sp>
          <p:nvSpPr>
            <p:cNvPr id="84" name="文本框 83">
              <a:extLst>
                <a:ext uri="{FF2B5EF4-FFF2-40B4-BE49-F238E27FC236}">
                  <a16:creationId xmlns="" xmlns:a16="http://schemas.microsoft.com/office/drawing/2014/main" id="{77EFCE46-C068-433C-98C7-8732C98C8638}"/>
                </a:ext>
              </a:extLst>
            </p:cNvPr>
            <p:cNvSpPr txBox="1"/>
            <p:nvPr/>
          </p:nvSpPr>
          <p:spPr>
            <a:xfrm>
              <a:off x="5739558" y="-474389"/>
              <a:ext cx="4964953"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团队人数</a:t>
              </a:r>
              <a:r>
                <a:rPr lang="zh-CN" altLang="en-US" spc="100">
                  <a:solidFill>
                    <a:schemeClr val="tx1">
                      <a:lumMod val="65000"/>
                      <a:lumOff val="35000"/>
                    </a:schemeClr>
                  </a:solidFill>
                  <a:sym typeface="Wingdings" panose="05000000000000000000" pitchFamily="2" charset="2"/>
                </a:rPr>
                <a:t>调整</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视图</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幻灯片母版进行调整</a:t>
              </a:r>
              <a:endParaRPr lang="zh-CN" altLang="en-US" spc="100" dirty="0">
                <a:solidFill>
                  <a:schemeClr val="tx1">
                    <a:lumMod val="65000"/>
                    <a:lumOff val="35000"/>
                  </a:schemeClr>
                </a:solidFill>
              </a:endParaRPr>
            </a:p>
          </p:txBody>
        </p:sp>
        <p:grpSp>
          <p:nvGrpSpPr>
            <p:cNvPr id="85" name="组合 84">
              <a:extLst>
                <a:ext uri="{FF2B5EF4-FFF2-40B4-BE49-F238E27FC236}">
                  <a16:creationId xmlns="" xmlns:a16="http://schemas.microsoft.com/office/drawing/2014/main" id="{43C73D27-9A54-4610-91C6-5631805F5CF7}"/>
                </a:ext>
              </a:extLst>
            </p:cNvPr>
            <p:cNvGrpSpPr>
              <a:grpSpLocks/>
            </p:cNvGrpSpPr>
            <p:nvPr/>
          </p:nvGrpSpPr>
          <p:grpSpPr>
            <a:xfrm>
              <a:off x="10488488" y="-466965"/>
              <a:ext cx="131960" cy="354484"/>
              <a:chOff x="4227513" y="439738"/>
              <a:chExt cx="298450" cy="847725"/>
            </a:xfrm>
          </p:grpSpPr>
          <p:sp>
            <p:nvSpPr>
              <p:cNvPr id="90" name="Freeform 165">
                <a:extLst>
                  <a:ext uri="{FF2B5EF4-FFF2-40B4-BE49-F238E27FC236}">
                    <a16:creationId xmlns="" xmlns:a16="http://schemas.microsoft.com/office/drawing/2014/main" id="{71140F67-F40B-4A22-BD30-99BC5733B37D}"/>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Oval 166">
                <a:extLst>
                  <a:ext uri="{FF2B5EF4-FFF2-40B4-BE49-F238E27FC236}">
                    <a16:creationId xmlns="" xmlns:a16="http://schemas.microsoft.com/office/drawing/2014/main" id="{098E4DA0-EC07-4F4F-85AD-B81F0E47AB7C}"/>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67">
                <a:extLst>
                  <a:ext uri="{FF2B5EF4-FFF2-40B4-BE49-F238E27FC236}">
                    <a16:creationId xmlns="" xmlns:a16="http://schemas.microsoft.com/office/drawing/2014/main" id="{882016EC-ADCF-4A9E-B2EE-FB99C541803D}"/>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68">
                <a:extLst>
                  <a:ext uri="{FF2B5EF4-FFF2-40B4-BE49-F238E27FC236}">
                    <a16:creationId xmlns="" xmlns:a16="http://schemas.microsoft.com/office/drawing/2014/main" id="{6C5BD028-4195-4725-8778-7DA551BCDB74}"/>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69">
                <a:extLst>
                  <a:ext uri="{FF2B5EF4-FFF2-40B4-BE49-F238E27FC236}">
                    <a16:creationId xmlns="" xmlns:a16="http://schemas.microsoft.com/office/drawing/2014/main" id="{4DA7E023-BC6A-4D7F-8BAC-D517EEBD1863}"/>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70">
                <a:extLst>
                  <a:ext uri="{FF2B5EF4-FFF2-40B4-BE49-F238E27FC236}">
                    <a16:creationId xmlns="" xmlns:a16="http://schemas.microsoft.com/office/drawing/2014/main" id="{4AB0C572-1E1D-477B-9D68-2E690D915D1F}"/>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71">
                <a:extLst>
                  <a:ext uri="{FF2B5EF4-FFF2-40B4-BE49-F238E27FC236}">
                    <a16:creationId xmlns="" xmlns:a16="http://schemas.microsoft.com/office/drawing/2014/main" id="{EDBC345C-72C7-48A2-ADD5-65855E881A50}"/>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72">
                <a:extLst>
                  <a:ext uri="{FF2B5EF4-FFF2-40B4-BE49-F238E27FC236}">
                    <a16:creationId xmlns="" xmlns:a16="http://schemas.microsoft.com/office/drawing/2014/main" id="{D82D5832-FBBC-4C3B-AFEC-DAE2EA68E4A2}"/>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73">
                <a:extLst>
                  <a:ext uri="{FF2B5EF4-FFF2-40B4-BE49-F238E27FC236}">
                    <a16:creationId xmlns="" xmlns:a16="http://schemas.microsoft.com/office/drawing/2014/main" id="{787FCC8A-ADCA-4DFB-AA74-EC431E28706C}"/>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74">
                <a:extLst>
                  <a:ext uri="{FF2B5EF4-FFF2-40B4-BE49-F238E27FC236}">
                    <a16:creationId xmlns="" xmlns:a16="http://schemas.microsoft.com/office/drawing/2014/main" id="{43C05C1E-7248-4A83-9816-DC48AA0DC54E}"/>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75">
                <a:extLst>
                  <a:ext uri="{FF2B5EF4-FFF2-40B4-BE49-F238E27FC236}">
                    <a16:creationId xmlns="" xmlns:a16="http://schemas.microsoft.com/office/drawing/2014/main" id="{43EF0B79-2063-4137-8FB5-A6768000BB4D}"/>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76">
                <a:extLst>
                  <a:ext uri="{FF2B5EF4-FFF2-40B4-BE49-F238E27FC236}">
                    <a16:creationId xmlns="" xmlns:a16="http://schemas.microsoft.com/office/drawing/2014/main" id="{5E6B1698-9174-4E24-87AA-9ADA18441344}"/>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77">
                <a:extLst>
                  <a:ext uri="{FF2B5EF4-FFF2-40B4-BE49-F238E27FC236}">
                    <a16:creationId xmlns="" xmlns:a16="http://schemas.microsoft.com/office/drawing/2014/main" id="{F0DA0EAE-64F7-4949-8ABD-C68EAA526AFE}"/>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78">
                <a:extLst>
                  <a:ext uri="{FF2B5EF4-FFF2-40B4-BE49-F238E27FC236}">
                    <a16:creationId xmlns="" xmlns:a16="http://schemas.microsoft.com/office/drawing/2014/main" id="{AEE48046-5B91-4D22-B43B-D1DB7AADA4E6}"/>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79">
                <a:extLst>
                  <a:ext uri="{FF2B5EF4-FFF2-40B4-BE49-F238E27FC236}">
                    <a16:creationId xmlns="" xmlns:a16="http://schemas.microsoft.com/office/drawing/2014/main" id="{A017BEC2-B155-4898-ADCF-0A9A74F8B0D7}"/>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80">
                <a:extLst>
                  <a:ext uri="{FF2B5EF4-FFF2-40B4-BE49-F238E27FC236}">
                    <a16:creationId xmlns="" xmlns:a16="http://schemas.microsoft.com/office/drawing/2014/main" id="{8B878AD1-57ED-4259-B3F5-AFC1FB46ACBE}"/>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81">
                <a:extLst>
                  <a:ext uri="{FF2B5EF4-FFF2-40B4-BE49-F238E27FC236}">
                    <a16:creationId xmlns="" xmlns:a16="http://schemas.microsoft.com/office/drawing/2014/main" id="{CD0EEB7D-F240-4586-87A3-7383E537CFA2}"/>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82">
                <a:extLst>
                  <a:ext uri="{FF2B5EF4-FFF2-40B4-BE49-F238E27FC236}">
                    <a16:creationId xmlns="" xmlns:a16="http://schemas.microsoft.com/office/drawing/2014/main" id="{44BEE1CC-2CF6-46AA-933C-1C56D81FE50D}"/>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6" name="组合 85">
              <a:extLst>
                <a:ext uri="{FF2B5EF4-FFF2-40B4-BE49-F238E27FC236}">
                  <a16:creationId xmlns="" xmlns:a16="http://schemas.microsoft.com/office/drawing/2014/main" id="{3A26278D-7EE3-4DEB-9042-C01E4C7D3835}"/>
                </a:ext>
              </a:extLst>
            </p:cNvPr>
            <p:cNvGrpSpPr/>
            <p:nvPr/>
          </p:nvGrpSpPr>
          <p:grpSpPr>
            <a:xfrm>
              <a:off x="5166458" y="-453071"/>
              <a:ext cx="449842" cy="375894"/>
              <a:chOff x="-26005" y="-550760"/>
              <a:chExt cx="449842" cy="375894"/>
            </a:xfrm>
          </p:grpSpPr>
          <p:sp>
            <p:nvSpPr>
              <p:cNvPr id="88" name="Freeform 190">
                <a:extLst>
                  <a:ext uri="{FF2B5EF4-FFF2-40B4-BE49-F238E27FC236}">
                    <a16:creationId xmlns="" xmlns:a16="http://schemas.microsoft.com/office/drawing/2014/main" id="{9549CED2-A1CB-4107-A121-30F1EFC40C4C}"/>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9" name="文本框 88">
                <a:extLst>
                  <a:ext uri="{FF2B5EF4-FFF2-40B4-BE49-F238E27FC236}">
                    <a16:creationId xmlns="" xmlns:a16="http://schemas.microsoft.com/office/drawing/2014/main" id="{938A73C6-CF2F-42B7-A4AD-8E049AA7C3F4}"/>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87" name="直接连接符 86">
              <a:extLst>
                <a:ext uri="{FF2B5EF4-FFF2-40B4-BE49-F238E27FC236}">
                  <a16:creationId xmlns="" xmlns:a16="http://schemas.microsoft.com/office/drawing/2014/main" id="{F1EC3B77-BFDC-49BB-BE22-D82B16503A48}"/>
                </a:ext>
              </a:extLst>
            </p:cNvPr>
            <p:cNvCxnSpPr>
              <a:cxnSpLocks/>
            </p:cNvCxnSpPr>
            <p:nvPr/>
          </p:nvCxnSpPr>
          <p:spPr>
            <a:xfrm>
              <a:off x="5743847"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8" name="文本框 107">
            <a:extLst>
              <a:ext uri="{FF2B5EF4-FFF2-40B4-BE49-F238E27FC236}">
                <a16:creationId xmlns="" xmlns:a16="http://schemas.microsoft.com/office/drawing/2014/main" id="{5E1C91B2-77AE-4F87-91B3-96AB7A596B47}"/>
              </a:ext>
            </a:extLst>
          </p:cNvPr>
          <p:cNvSpPr txBox="1"/>
          <p:nvPr/>
        </p:nvSpPr>
        <p:spPr>
          <a:xfrm>
            <a:off x="999905" y="4388600"/>
            <a:ext cx="2284468" cy="1767682"/>
          </a:xfrm>
          <a:prstGeom prst="rect">
            <a:avLst/>
          </a:prstGeom>
          <a:noFill/>
          <a:ln>
            <a:noFill/>
          </a:ln>
        </p:spPr>
        <p:txBody>
          <a:bodyPr wrap="square" lIns="0" tIns="46800" rIns="0" bIns="46800" rtlCol="0">
            <a:normAutofit/>
          </a:bodyPr>
          <a:lstStyle>
            <a:defPPr>
              <a:defRPr lang="zh-CN"/>
            </a:defPPr>
            <a:lvl1pPr>
              <a:lnSpc>
                <a:spcPct val="130000"/>
              </a:lnSpc>
              <a:defRPr spc="100">
                <a:solidFill>
                  <a:schemeClr val="tx1">
                    <a:lumMod val="75000"/>
                    <a:lumOff val="25000"/>
                  </a:schemeClr>
                </a:solidFill>
              </a:defRPr>
            </a:lvl1pPr>
          </a:lstStyle>
          <a:p>
            <a:pPr algn="just">
              <a:lnSpc>
                <a:spcPct val="140000"/>
              </a:lnSpc>
            </a:pPr>
            <a:r>
              <a:rPr lang="zh-CN" altLang="en-US" sz="1600" dirty="0">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sym typeface="阿里巴巴普惠体 B" panose="00020600040101010101" pitchFamily="18" charset="-122"/>
              </a:rPr>
              <a:t>你可以在这里输入对应</a:t>
            </a:r>
            <a:r>
              <a:rPr lang="zh-CN" altLang="en-US" sz="1600">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sym typeface="阿里巴巴普惠体 B" panose="00020600040101010101" pitchFamily="18" charset="-122"/>
              </a:rPr>
              <a:t>的介绍  你</a:t>
            </a:r>
            <a:r>
              <a:rPr lang="zh-CN" altLang="en-US" sz="1600" dirty="0">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sym typeface="阿里巴巴普惠体 B" panose="00020600040101010101" pitchFamily="18" charset="-122"/>
              </a:rPr>
              <a:t>可以在这里输入对应的介绍你可以在这里输入对应的介绍</a:t>
            </a:r>
          </a:p>
        </p:txBody>
      </p:sp>
      <p:sp>
        <p:nvSpPr>
          <p:cNvPr id="109" name="文本框 108">
            <a:extLst>
              <a:ext uri="{FF2B5EF4-FFF2-40B4-BE49-F238E27FC236}">
                <a16:creationId xmlns="" xmlns:a16="http://schemas.microsoft.com/office/drawing/2014/main" id="{B4A7BE4E-A216-4870-A65D-13E02016966A}"/>
              </a:ext>
            </a:extLst>
          </p:cNvPr>
          <p:cNvSpPr txBox="1"/>
          <p:nvPr/>
        </p:nvSpPr>
        <p:spPr>
          <a:xfrm>
            <a:off x="3643147" y="4388600"/>
            <a:ext cx="2284468" cy="1767682"/>
          </a:xfrm>
          <a:prstGeom prst="rect">
            <a:avLst/>
          </a:prstGeom>
          <a:noFill/>
          <a:ln>
            <a:noFill/>
          </a:ln>
        </p:spPr>
        <p:txBody>
          <a:bodyPr wrap="square" lIns="0" tIns="46800" rIns="0" bIns="46800" rtlCol="0">
            <a:normAutofit/>
          </a:bodyPr>
          <a:lstStyle>
            <a:defPPr>
              <a:defRPr lang="zh-CN"/>
            </a:defPPr>
            <a:lvl1pPr algn="just">
              <a:lnSpc>
                <a:spcPct val="140000"/>
              </a:lnSpc>
              <a:defRPr sz="1600" spc="100">
                <a:solidFill>
                  <a:schemeClr val="tx1">
                    <a:lumMod val="75000"/>
                    <a:lumOff val="2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defRPr>
            </a:lvl1pPr>
          </a:lstStyle>
          <a:p>
            <a:r>
              <a:rPr lang="zh-CN" altLang="en-US" dirty="0">
                <a:sym typeface="阿里巴巴普惠体 B" panose="00020600040101010101" pitchFamily="18" charset="-122"/>
              </a:rPr>
              <a:t>你可以在这里输入对应</a:t>
            </a:r>
            <a:r>
              <a:rPr lang="zh-CN" altLang="en-US">
                <a:sym typeface="阿里巴巴普惠体 B" panose="00020600040101010101" pitchFamily="18" charset="-122"/>
              </a:rPr>
              <a:t>的介绍  你</a:t>
            </a:r>
            <a:r>
              <a:rPr lang="zh-CN" altLang="en-US" dirty="0">
                <a:sym typeface="阿里巴巴普惠体 B" panose="00020600040101010101" pitchFamily="18" charset="-122"/>
              </a:rPr>
              <a:t>可以在这里输入对应的介绍你可以在这里输入对应的介绍</a:t>
            </a:r>
          </a:p>
        </p:txBody>
      </p:sp>
      <p:sp>
        <p:nvSpPr>
          <p:cNvPr id="110" name="文本框 109">
            <a:extLst>
              <a:ext uri="{FF2B5EF4-FFF2-40B4-BE49-F238E27FC236}">
                <a16:creationId xmlns="" xmlns:a16="http://schemas.microsoft.com/office/drawing/2014/main" id="{9EF2CA88-E141-4B90-9C5E-B09475EEC1BC}"/>
              </a:ext>
            </a:extLst>
          </p:cNvPr>
          <p:cNvSpPr txBox="1"/>
          <p:nvPr/>
        </p:nvSpPr>
        <p:spPr>
          <a:xfrm>
            <a:off x="6286389" y="4388600"/>
            <a:ext cx="2284468" cy="1767682"/>
          </a:xfrm>
          <a:prstGeom prst="rect">
            <a:avLst/>
          </a:prstGeom>
          <a:noFill/>
          <a:ln>
            <a:noFill/>
          </a:ln>
        </p:spPr>
        <p:txBody>
          <a:bodyPr wrap="square" lIns="0" tIns="46800" rIns="0" bIns="46800" rtlCol="0">
            <a:normAutofit/>
          </a:bodyPr>
          <a:lstStyle>
            <a:defPPr>
              <a:defRPr lang="zh-CN"/>
            </a:defPPr>
            <a:lvl1pPr algn="just">
              <a:lnSpc>
                <a:spcPct val="140000"/>
              </a:lnSpc>
              <a:defRPr sz="1600" spc="100">
                <a:solidFill>
                  <a:schemeClr val="tx1">
                    <a:lumMod val="75000"/>
                    <a:lumOff val="2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defRPr>
            </a:lvl1pPr>
          </a:lstStyle>
          <a:p>
            <a:r>
              <a:rPr lang="zh-CN" altLang="en-US" dirty="0">
                <a:sym typeface="阿里巴巴普惠体 B" panose="00020600040101010101" pitchFamily="18" charset="-122"/>
              </a:rPr>
              <a:t>你可以看到部分页面顶部有</a:t>
            </a:r>
            <a:r>
              <a:rPr lang="zh-CN" altLang="en-US">
                <a:sym typeface="阿里巴巴普惠体 B" panose="00020600040101010101" pitchFamily="18" charset="-122"/>
              </a:rPr>
              <a:t>提示条  提示</a:t>
            </a:r>
            <a:r>
              <a:rPr lang="zh-CN" altLang="en-US" dirty="0">
                <a:sym typeface="阿里巴巴普惠体 B" panose="00020600040101010101" pitchFamily="18" charset="-122"/>
              </a:rPr>
              <a:t>你这个模版隐藏的小功能和一些幻灯片制作技巧。</a:t>
            </a:r>
          </a:p>
        </p:txBody>
      </p:sp>
      <p:sp>
        <p:nvSpPr>
          <p:cNvPr id="111" name="文本框 110">
            <a:extLst>
              <a:ext uri="{FF2B5EF4-FFF2-40B4-BE49-F238E27FC236}">
                <a16:creationId xmlns="" xmlns:a16="http://schemas.microsoft.com/office/drawing/2014/main" id="{65FD35AD-A9E1-4504-8903-2DB33BEE56AA}"/>
              </a:ext>
            </a:extLst>
          </p:cNvPr>
          <p:cNvSpPr txBox="1"/>
          <p:nvPr/>
        </p:nvSpPr>
        <p:spPr>
          <a:xfrm>
            <a:off x="8929632" y="4388600"/>
            <a:ext cx="2284468" cy="1767682"/>
          </a:xfrm>
          <a:prstGeom prst="rect">
            <a:avLst/>
          </a:prstGeom>
          <a:noFill/>
          <a:ln>
            <a:noFill/>
          </a:ln>
        </p:spPr>
        <p:txBody>
          <a:bodyPr wrap="square" lIns="0" tIns="46800" rIns="0" bIns="46800" rtlCol="0">
            <a:normAutofit/>
          </a:bodyPr>
          <a:lstStyle>
            <a:defPPr>
              <a:defRPr lang="zh-CN"/>
            </a:defPPr>
            <a:lvl1pPr algn="just">
              <a:lnSpc>
                <a:spcPct val="140000"/>
              </a:lnSpc>
              <a:defRPr sz="1600" spc="100">
                <a:solidFill>
                  <a:schemeClr val="tx1">
                    <a:lumMod val="75000"/>
                    <a:lumOff val="25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defRPr>
            </a:lvl1pPr>
          </a:lstStyle>
          <a:p>
            <a:r>
              <a:rPr lang="zh-CN" altLang="en-US" dirty="0">
                <a:sym typeface="阿里巴巴普惠体 B" panose="00020600040101010101" pitchFamily="18" charset="-122"/>
              </a:rPr>
              <a:t>你可以在这里输入对应</a:t>
            </a:r>
            <a:r>
              <a:rPr lang="zh-CN" altLang="en-US">
                <a:sym typeface="阿里巴巴普惠体 B" panose="00020600040101010101" pitchFamily="18" charset="-122"/>
              </a:rPr>
              <a:t>的介绍  你</a:t>
            </a:r>
            <a:r>
              <a:rPr lang="zh-CN" altLang="en-US" dirty="0">
                <a:sym typeface="阿里巴巴普惠体 B" panose="00020600040101010101" pitchFamily="18" charset="-122"/>
              </a:rPr>
              <a:t>可以在这里输入对应的介绍你可以在这里输入对应的介绍</a:t>
            </a:r>
          </a:p>
        </p:txBody>
      </p:sp>
    </p:spTree>
    <p:custDataLst>
      <p:tags r:id="rId2"/>
    </p:custDataLst>
    <p:extLst>
      <p:ext uri="{BB962C8B-B14F-4D97-AF65-F5344CB8AC3E}">
        <p14:creationId xmlns:p14="http://schemas.microsoft.com/office/powerpoint/2010/main" xmlns="" val="1330800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a:extLst>
              <a:ext uri="{FF2B5EF4-FFF2-40B4-BE49-F238E27FC236}">
                <a16:creationId xmlns="" xmlns:a16="http://schemas.microsoft.com/office/drawing/2014/main" id="{BE979BBA-A865-4652-B9D5-30417B078C81}"/>
              </a:ext>
            </a:extLst>
          </p:cNvPr>
          <p:cNvGrpSpPr/>
          <p:nvPr/>
        </p:nvGrpSpPr>
        <p:grpSpPr>
          <a:xfrm>
            <a:off x="0" y="1942101"/>
            <a:ext cx="12192000" cy="1548008"/>
            <a:chOff x="-1845" y="7821488"/>
            <a:chExt cx="12192000" cy="1631893"/>
          </a:xfrm>
        </p:grpSpPr>
        <p:sp>
          <p:nvSpPr>
            <p:cNvPr id="64" name="玻璃底">
              <a:extLst>
                <a:ext uri="{FF2B5EF4-FFF2-40B4-BE49-F238E27FC236}">
                  <a16:creationId xmlns="" xmlns:a16="http://schemas.microsoft.com/office/drawing/2014/main" id="{78B0106A-2C00-42D8-84EC-185EE9A1FE2D}"/>
                </a:ext>
              </a:extLst>
            </p:cNvPr>
            <p:cNvSpPr/>
            <p:nvPr/>
          </p:nvSpPr>
          <p:spPr>
            <a:xfrm>
              <a:off x="-1845" y="7821489"/>
              <a:ext cx="12192000" cy="1631892"/>
            </a:xfrm>
            <a:prstGeom prst="rect">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5" name="玻璃线1">
              <a:extLst>
                <a:ext uri="{FF2B5EF4-FFF2-40B4-BE49-F238E27FC236}">
                  <a16:creationId xmlns="" xmlns:a16="http://schemas.microsoft.com/office/drawing/2014/main" id="{BE037B53-D37E-4970-B1C9-5827258942CA}"/>
                </a:ext>
              </a:extLst>
            </p:cNvPr>
            <p:cNvCxnSpPr>
              <a:cxnSpLocks/>
            </p:cNvCxnSpPr>
            <p:nvPr/>
          </p:nvCxnSpPr>
          <p:spPr>
            <a:xfrm>
              <a:off x="-1845" y="7821488"/>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60000">
                    <a:srgbClr val="00AA9A">
                      <a:alpha val="0"/>
                    </a:srgbClr>
                  </a:gs>
                  <a:gs pos="0">
                    <a:schemeClr val="accent1"/>
                  </a:gs>
                  <a:gs pos="4000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66" name="玻璃线2">
              <a:extLst>
                <a:ext uri="{FF2B5EF4-FFF2-40B4-BE49-F238E27FC236}">
                  <a16:creationId xmlns="" xmlns:a16="http://schemas.microsoft.com/office/drawing/2014/main" id="{B2669985-6026-4A26-98DC-418109036817}"/>
                </a:ext>
              </a:extLst>
            </p:cNvPr>
            <p:cNvCxnSpPr>
              <a:cxnSpLocks/>
            </p:cNvCxnSpPr>
            <p:nvPr/>
          </p:nvCxnSpPr>
          <p:spPr>
            <a:xfrm>
              <a:off x="-1845" y="9453380"/>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60000">
                    <a:srgbClr val="00AA9A">
                      <a:alpha val="0"/>
                    </a:srgbClr>
                  </a:gs>
                  <a:gs pos="0">
                    <a:schemeClr val="accent1"/>
                  </a:gs>
                  <a:gs pos="4000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7" name="组合 6">
            <a:extLst>
              <a:ext uri="{FF2B5EF4-FFF2-40B4-BE49-F238E27FC236}">
                <a16:creationId xmlns="" xmlns:a16="http://schemas.microsoft.com/office/drawing/2014/main" id="{3825E1DB-C46C-4810-94B6-DB53C2209E83}"/>
              </a:ext>
            </a:extLst>
          </p:cNvPr>
          <p:cNvGrpSpPr/>
          <p:nvPr/>
        </p:nvGrpSpPr>
        <p:grpSpPr>
          <a:xfrm>
            <a:off x="0" y="4520124"/>
            <a:ext cx="12192000" cy="1548008"/>
            <a:chOff x="-1845" y="7821488"/>
            <a:chExt cx="12192000" cy="1631893"/>
          </a:xfrm>
        </p:grpSpPr>
        <p:sp>
          <p:nvSpPr>
            <p:cNvPr id="56" name="玻璃底">
              <a:extLst>
                <a:ext uri="{FF2B5EF4-FFF2-40B4-BE49-F238E27FC236}">
                  <a16:creationId xmlns="" xmlns:a16="http://schemas.microsoft.com/office/drawing/2014/main" id="{853CFDC7-14BA-4B61-806F-7B19BD4A5979}"/>
                </a:ext>
              </a:extLst>
            </p:cNvPr>
            <p:cNvSpPr/>
            <p:nvPr/>
          </p:nvSpPr>
          <p:spPr>
            <a:xfrm>
              <a:off x="-1845" y="7821489"/>
              <a:ext cx="12192000" cy="1631892"/>
            </a:xfrm>
            <a:prstGeom prst="rect">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玻璃线1">
              <a:extLst>
                <a:ext uri="{FF2B5EF4-FFF2-40B4-BE49-F238E27FC236}">
                  <a16:creationId xmlns="" xmlns:a16="http://schemas.microsoft.com/office/drawing/2014/main" id="{A72C2C9D-5FDD-4F5F-B1F2-5D3C4971DC11}"/>
                </a:ext>
              </a:extLst>
            </p:cNvPr>
            <p:cNvCxnSpPr>
              <a:cxnSpLocks/>
            </p:cNvCxnSpPr>
            <p:nvPr/>
          </p:nvCxnSpPr>
          <p:spPr>
            <a:xfrm>
              <a:off x="-1845" y="7821488"/>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60000">
                    <a:srgbClr val="00AA9A">
                      <a:alpha val="0"/>
                    </a:srgbClr>
                  </a:gs>
                  <a:gs pos="0">
                    <a:schemeClr val="accent1"/>
                  </a:gs>
                  <a:gs pos="4000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58" name="玻璃线2">
              <a:extLst>
                <a:ext uri="{FF2B5EF4-FFF2-40B4-BE49-F238E27FC236}">
                  <a16:creationId xmlns="" xmlns:a16="http://schemas.microsoft.com/office/drawing/2014/main" id="{7A87B8AF-8AA2-4E96-A6EC-7404FCB02DB1}"/>
                </a:ext>
              </a:extLst>
            </p:cNvPr>
            <p:cNvCxnSpPr>
              <a:cxnSpLocks/>
            </p:cNvCxnSpPr>
            <p:nvPr/>
          </p:nvCxnSpPr>
          <p:spPr>
            <a:xfrm>
              <a:off x="-1845" y="9453380"/>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60000">
                    <a:srgbClr val="00AA9A">
                      <a:alpha val="0"/>
                    </a:srgbClr>
                  </a:gs>
                  <a:gs pos="0">
                    <a:schemeClr val="accent1"/>
                  </a:gs>
                  <a:gs pos="4000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 xmlns:a16="http://schemas.microsoft.com/office/drawing/2014/main" id="{A154CD56-51D4-4DD8-A591-C7F7D901F5CA}"/>
              </a:ext>
            </a:extLst>
          </p:cNvPr>
          <p:cNvSpPr>
            <a:spLocks noGrp="1"/>
          </p:cNvSpPr>
          <p:nvPr>
            <p:ph type="title"/>
          </p:nvPr>
        </p:nvSpPr>
        <p:spPr>
          <a:xfrm>
            <a:off x="1106563" y="289541"/>
            <a:ext cx="7920879" cy="463846"/>
          </a:xfrm>
        </p:spPr>
        <p:txBody>
          <a:bodyPr/>
          <a:lstStyle/>
          <a:p>
            <a:r>
              <a:rPr lang="zh-CN" altLang="en-US" dirty="0"/>
              <a:t>饼状图页面</a:t>
            </a:r>
          </a:p>
        </p:txBody>
      </p:sp>
      <p:graphicFrame>
        <p:nvGraphicFramePr>
          <p:cNvPr id="8" name="图表 7">
            <a:extLst>
              <a:ext uri="{FF2B5EF4-FFF2-40B4-BE49-F238E27FC236}">
                <a16:creationId xmlns="" xmlns:a16="http://schemas.microsoft.com/office/drawing/2014/main" id="{F0ADD22D-4657-4D1A-967D-94FA4DAEDC6E}"/>
              </a:ext>
            </a:extLst>
          </p:cNvPr>
          <p:cNvGraphicFramePr/>
          <p:nvPr>
            <p:extLst>
              <p:ext uri="{D42A27DB-BD31-4B8C-83A1-F6EECF244321}">
                <p14:modId xmlns:p14="http://schemas.microsoft.com/office/powerpoint/2010/main" xmlns="" val="1546794398"/>
              </p:ext>
            </p:extLst>
          </p:nvPr>
        </p:nvGraphicFramePr>
        <p:xfrm>
          <a:off x="3702451" y="1123369"/>
          <a:ext cx="4787099" cy="4871450"/>
        </p:xfrm>
        <a:graphic>
          <a:graphicData uri="http://schemas.openxmlformats.org/drawingml/2006/chart">
            <c:chart xmlns:c="http://schemas.openxmlformats.org/drawingml/2006/chart" xmlns:r="http://schemas.openxmlformats.org/officeDocument/2006/relationships" r:id="rId4"/>
          </a:graphicData>
        </a:graphic>
      </p:graphicFrame>
      <p:sp>
        <p:nvSpPr>
          <p:cNvPr id="42" name="文本框 41">
            <a:extLst>
              <a:ext uri="{FF2B5EF4-FFF2-40B4-BE49-F238E27FC236}">
                <a16:creationId xmlns="" xmlns:a16="http://schemas.microsoft.com/office/drawing/2014/main" id="{279C3425-3D2C-4E8F-9DFD-C4A82D5172A6}"/>
              </a:ext>
            </a:extLst>
          </p:cNvPr>
          <p:cNvSpPr txBox="1"/>
          <p:nvPr/>
        </p:nvSpPr>
        <p:spPr>
          <a:xfrm>
            <a:off x="982662" y="1472516"/>
            <a:ext cx="1156727" cy="400110"/>
          </a:xfrm>
          <a:prstGeom prst="rect">
            <a:avLst/>
          </a:prstGeom>
        </p:spPr>
        <p:txBody>
          <a:bodyPr wrap="square" lIns="0" tIns="0" rIns="0" bIns="0">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tabLst/>
              <a:defRPr kumimoji="0" sz="2000" b="1" i="0" u="none" strike="noStrike" cap="none" spc="0" normalizeH="0" baseline="0">
                <a:ln>
                  <a:noFill/>
                </a:ln>
                <a:solidFill>
                  <a:schemeClr val="tx1">
                    <a:lumMod val="75000"/>
                    <a:lumOff val="25000"/>
                  </a:schemeClr>
                </a:solidFill>
                <a:effectLst/>
                <a:uLnTx/>
                <a:uFillTx/>
                <a:latin typeface="阿里巴巴普惠体 B" panose="00020600040101010101" pitchFamily="18" charset="-122"/>
                <a:ea typeface="阿里巴巴普惠体 Heavy" panose="00020600040101010101" pitchFamily="18" charset="-122"/>
                <a:cs typeface="阿里巴巴普惠体 Heavy" panose="00020600040101010101" pitchFamily="18" charset="-122"/>
              </a:defRPr>
            </a:lvl1pPr>
          </a:lstStyle>
          <a:p>
            <a:r>
              <a:rPr lang="zh-CN" altLang="en-US" dirty="0">
                <a:sym typeface="阿里巴巴普惠体 B" panose="00020600040101010101" pitchFamily="18" charset="-122"/>
              </a:rPr>
              <a:t>第一季度</a:t>
            </a:r>
          </a:p>
        </p:txBody>
      </p:sp>
      <p:sp>
        <p:nvSpPr>
          <p:cNvPr id="43" name="文本框 42">
            <a:extLst>
              <a:ext uri="{FF2B5EF4-FFF2-40B4-BE49-F238E27FC236}">
                <a16:creationId xmlns="" xmlns:a16="http://schemas.microsoft.com/office/drawing/2014/main" id="{3330C48D-F4CF-4C71-8C12-C3B8BAFF9106}"/>
              </a:ext>
            </a:extLst>
          </p:cNvPr>
          <p:cNvSpPr txBox="1"/>
          <p:nvPr/>
        </p:nvSpPr>
        <p:spPr>
          <a:xfrm>
            <a:off x="982663" y="1961038"/>
            <a:ext cx="2160000" cy="1631893"/>
          </a:xfrm>
          <a:prstGeom prst="rect">
            <a:avLst/>
          </a:prstGeom>
          <a:noFill/>
        </p:spPr>
        <p:txBody>
          <a:bodyPr wrap="square" lIns="0" tIns="46800" rIns="0" bIns="46800" rtlCol="0">
            <a:noAutofit/>
          </a:bodyPr>
          <a:lstStyle/>
          <a:p>
            <a:pPr algn="just">
              <a:lnSpc>
                <a:spcPct val="140000"/>
              </a:lnSpc>
            </a:pPr>
            <a:r>
              <a:rPr lang="zh-CN" altLang="en-US" sz="1600" spc="100" dirty="0">
                <a:solidFill>
                  <a:schemeClr val="tx1">
                    <a:lumMod val="65000"/>
                    <a:lumOff val="35000"/>
                  </a:schemeClr>
                </a:solidFill>
                <a:latin typeface="+mn-ea"/>
                <a:cs typeface="阿里巴巴普惠体 Heavy" panose="00020600040101010101" pitchFamily="18" charset="-122"/>
                <a:sym typeface="阿里巴巴普惠体 B" panose="00020600040101010101" pitchFamily="18" charset="-122"/>
              </a:rPr>
              <a:t>此处输入对应季度的数据此处输入对应季度的数据此处输入对应季度的数据</a:t>
            </a:r>
          </a:p>
        </p:txBody>
      </p:sp>
      <p:sp>
        <p:nvSpPr>
          <p:cNvPr id="46" name="文本框 45">
            <a:extLst>
              <a:ext uri="{FF2B5EF4-FFF2-40B4-BE49-F238E27FC236}">
                <a16:creationId xmlns="" xmlns:a16="http://schemas.microsoft.com/office/drawing/2014/main" id="{CC0AD454-3911-4B07-BFE7-27719935623A}"/>
              </a:ext>
            </a:extLst>
          </p:cNvPr>
          <p:cNvSpPr txBox="1"/>
          <p:nvPr/>
        </p:nvSpPr>
        <p:spPr>
          <a:xfrm>
            <a:off x="9073861" y="1472516"/>
            <a:ext cx="1708160" cy="400110"/>
          </a:xfrm>
          <a:prstGeom prst="rect">
            <a:avLst/>
          </a:prstGeom>
        </p:spPr>
        <p:txBody>
          <a:bodyPr wrap="square" lIns="0" tIns="0" rIns="0" bIns="0">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tabLst/>
              <a:defRPr kumimoji="0" sz="2000" b="1" i="0" u="none" strike="noStrike" cap="none" spc="0" normalizeH="0" baseline="0">
                <a:ln>
                  <a:noFill/>
                </a:ln>
                <a:solidFill>
                  <a:schemeClr val="tx1">
                    <a:lumMod val="75000"/>
                    <a:lumOff val="25000"/>
                  </a:schemeClr>
                </a:solidFill>
                <a:effectLst/>
                <a:uLnTx/>
                <a:uFillTx/>
                <a:latin typeface="阿里巴巴普惠体 B" panose="00020600040101010101" pitchFamily="18" charset="-122"/>
                <a:ea typeface="阿里巴巴普惠体 Heavy" panose="00020600040101010101" pitchFamily="18" charset="-122"/>
                <a:cs typeface="阿里巴巴普惠体 Heavy" panose="00020600040101010101" pitchFamily="18" charset="-122"/>
              </a:defRPr>
            </a:lvl1pPr>
          </a:lstStyle>
          <a:p>
            <a:r>
              <a:rPr lang="zh-CN" altLang="en-US" dirty="0">
                <a:sym typeface="阿里巴巴普惠体 B" panose="00020600040101010101" pitchFamily="18" charset="-122"/>
              </a:rPr>
              <a:t>第二季度</a:t>
            </a:r>
          </a:p>
        </p:txBody>
      </p:sp>
      <p:sp>
        <p:nvSpPr>
          <p:cNvPr id="47" name="文本框 46">
            <a:extLst>
              <a:ext uri="{FF2B5EF4-FFF2-40B4-BE49-F238E27FC236}">
                <a16:creationId xmlns="" xmlns:a16="http://schemas.microsoft.com/office/drawing/2014/main" id="{08CA335C-8B2C-4003-9EAF-A26A0DF66B83}"/>
              </a:ext>
            </a:extLst>
          </p:cNvPr>
          <p:cNvSpPr txBox="1"/>
          <p:nvPr/>
        </p:nvSpPr>
        <p:spPr>
          <a:xfrm>
            <a:off x="9073862" y="1961039"/>
            <a:ext cx="2160000" cy="1335946"/>
          </a:xfrm>
          <a:prstGeom prst="rect">
            <a:avLst/>
          </a:prstGeom>
          <a:noFill/>
        </p:spPr>
        <p:txBody>
          <a:bodyPr wrap="square" lIns="0" tIns="46800" rIns="0" bIns="46800" rtlCol="0">
            <a:noAutofit/>
          </a:bodyPr>
          <a:lstStyle>
            <a:defPPr>
              <a:defRPr lang="zh-CN"/>
            </a:defPPr>
            <a:lvl1pPr algn="just">
              <a:lnSpc>
                <a:spcPct val="140000"/>
              </a:lnSpc>
              <a:defRPr sz="1600" spc="100">
                <a:solidFill>
                  <a:schemeClr val="tx1">
                    <a:lumMod val="65000"/>
                    <a:lumOff val="35000"/>
                  </a:schemeClr>
                </a:solidFill>
                <a:latin typeface="+mn-ea"/>
                <a:cs typeface="阿里巴巴普惠体 Heavy" panose="00020600040101010101" pitchFamily="18" charset="-122"/>
              </a:defRPr>
            </a:lvl1pPr>
          </a:lstStyle>
          <a:p>
            <a:pPr algn="just">
              <a:lnSpc>
                <a:spcPct val="140000"/>
              </a:lnSpc>
            </a:pPr>
            <a:r>
              <a:rPr lang="zh-CN" altLang="en-US" sz="1600" spc="100" dirty="0">
                <a:solidFill>
                  <a:schemeClr val="tx1">
                    <a:lumMod val="65000"/>
                    <a:lumOff val="35000"/>
                  </a:schemeClr>
                </a:solidFill>
                <a:latin typeface="+mn-ea"/>
                <a:cs typeface="阿里巴巴普惠体 Heavy" panose="00020600040101010101" pitchFamily="18" charset="-122"/>
                <a:sym typeface="阿里巴巴普惠体 B" panose="00020600040101010101" pitchFamily="18" charset="-122"/>
              </a:rPr>
              <a:t>此处输入对应季度的数据此处输入对应季度的数据此处输入对应季度的数据</a:t>
            </a:r>
          </a:p>
        </p:txBody>
      </p:sp>
      <p:sp>
        <p:nvSpPr>
          <p:cNvPr id="50" name="文本框 49">
            <a:extLst>
              <a:ext uri="{FF2B5EF4-FFF2-40B4-BE49-F238E27FC236}">
                <a16:creationId xmlns="" xmlns:a16="http://schemas.microsoft.com/office/drawing/2014/main" id="{DD85DE2F-DAE1-43DC-8235-F96F22CA67FE}"/>
              </a:ext>
            </a:extLst>
          </p:cNvPr>
          <p:cNvSpPr txBox="1"/>
          <p:nvPr/>
        </p:nvSpPr>
        <p:spPr>
          <a:xfrm>
            <a:off x="982662" y="4046700"/>
            <a:ext cx="1708160" cy="400110"/>
          </a:xfrm>
          <a:prstGeom prst="rect">
            <a:avLst/>
          </a:prstGeom>
        </p:spPr>
        <p:txBody>
          <a:bodyPr wrap="square" lIns="0" tIns="0" rIns="0" bIns="0">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tabLst/>
              <a:defRPr kumimoji="0" sz="2000" b="1" i="0" u="none" strike="noStrike" cap="none" spc="0" normalizeH="0" baseline="0">
                <a:ln>
                  <a:noFill/>
                </a:ln>
                <a:solidFill>
                  <a:schemeClr val="tx1">
                    <a:lumMod val="75000"/>
                    <a:lumOff val="25000"/>
                  </a:schemeClr>
                </a:solidFill>
                <a:effectLst/>
                <a:uLnTx/>
                <a:uFillTx/>
                <a:latin typeface="阿里巴巴普惠体 B" panose="00020600040101010101" pitchFamily="18" charset="-122"/>
                <a:ea typeface="阿里巴巴普惠体 Heavy" panose="00020600040101010101" pitchFamily="18" charset="-122"/>
                <a:cs typeface="阿里巴巴普惠体 Heavy" panose="00020600040101010101" pitchFamily="18" charset="-122"/>
              </a:defRPr>
            </a:lvl1pPr>
          </a:lstStyle>
          <a:p>
            <a:r>
              <a:rPr lang="zh-CN" altLang="en-US" dirty="0">
                <a:sym typeface="阿里巴巴普惠体 B" panose="00020600040101010101" pitchFamily="18" charset="-122"/>
              </a:rPr>
              <a:t>第三季度</a:t>
            </a:r>
          </a:p>
        </p:txBody>
      </p:sp>
      <p:sp>
        <p:nvSpPr>
          <p:cNvPr id="51" name="文本框 50">
            <a:extLst>
              <a:ext uri="{FF2B5EF4-FFF2-40B4-BE49-F238E27FC236}">
                <a16:creationId xmlns="" xmlns:a16="http://schemas.microsoft.com/office/drawing/2014/main" id="{7DC1C00C-16AD-44F9-BDD1-9672A64A135C}"/>
              </a:ext>
            </a:extLst>
          </p:cNvPr>
          <p:cNvSpPr txBox="1"/>
          <p:nvPr/>
        </p:nvSpPr>
        <p:spPr>
          <a:xfrm>
            <a:off x="982663" y="4535223"/>
            <a:ext cx="2160000" cy="1335946"/>
          </a:xfrm>
          <a:prstGeom prst="rect">
            <a:avLst/>
          </a:prstGeom>
          <a:noFill/>
        </p:spPr>
        <p:txBody>
          <a:bodyPr wrap="square" lIns="0" tIns="46800" rIns="0" bIns="46800" rtlCol="0">
            <a:noAutofit/>
          </a:bodyPr>
          <a:lstStyle>
            <a:defPPr>
              <a:defRPr lang="zh-CN"/>
            </a:defPPr>
            <a:lvl1pPr algn="just">
              <a:lnSpc>
                <a:spcPct val="140000"/>
              </a:lnSpc>
              <a:defRPr sz="1600" spc="100">
                <a:solidFill>
                  <a:schemeClr val="tx1">
                    <a:lumMod val="65000"/>
                    <a:lumOff val="35000"/>
                  </a:schemeClr>
                </a:solidFill>
                <a:latin typeface="+mn-ea"/>
                <a:cs typeface="阿里巴巴普惠体 Heavy" panose="00020600040101010101" pitchFamily="18" charset="-122"/>
              </a:defRPr>
            </a:lvl1pPr>
          </a:lstStyle>
          <a:p>
            <a:pPr algn="just">
              <a:lnSpc>
                <a:spcPct val="140000"/>
              </a:lnSpc>
            </a:pPr>
            <a:r>
              <a:rPr lang="zh-CN" altLang="en-US" sz="1600" spc="100" dirty="0">
                <a:solidFill>
                  <a:schemeClr val="tx1">
                    <a:lumMod val="65000"/>
                    <a:lumOff val="35000"/>
                  </a:schemeClr>
                </a:solidFill>
                <a:latin typeface="+mn-ea"/>
                <a:cs typeface="阿里巴巴普惠体 Heavy" panose="00020600040101010101" pitchFamily="18" charset="-122"/>
                <a:sym typeface="阿里巴巴普惠体 B" panose="00020600040101010101" pitchFamily="18" charset="-122"/>
              </a:rPr>
              <a:t>此处输入对应季度的数据此处输入对应季度的数据此处输入对应季度的数据</a:t>
            </a:r>
          </a:p>
        </p:txBody>
      </p:sp>
      <p:sp>
        <p:nvSpPr>
          <p:cNvPr id="54" name="文本框 53">
            <a:extLst>
              <a:ext uri="{FF2B5EF4-FFF2-40B4-BE49-F238E27FC236}">
                <a16:creationId xmlns="" xmlns:a16="http://schemas.microsoft.com/office/drawing/2014/main" id="{71D19ACD-B73E-4A58-90CD-E3CF62179D8A}"/>
              </a:ext>
            </a:extLst>
          </p:cNvPr>
          <p:cNvSpPr txBox="1"/>
          <p:nvPr/>
        </p:nvSpPr>
        <p:spPr>
          <a:xfrm>
            <a:off x="9073861" y="4046700"/>
            <a:ext cx="1708160" cy="400110"/>
          </a:xfrm>
          <a:prstGeom prst="rect">
            <a:avLst/>
          </a:prstGeom>
        </p:spPr>
        <p:txBody>
          <a:bodyPr wrap="square" lIns="0" tIns="0" rIns="0" bIns="0">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tabLst/>
              <a:defRPr kumimoji="0" sz="2000" b="1" i="0" u="none" strike="noStrike" cap="none" spc="0" normalizeH="0" baseline="0">
                <a:ln>
                  <a:noFill/>
                </a:ln>
                <a:solidFill>
                  <a:schemeClr val="tx1">
                    <a:lumMod val="75000"/>
                    <a:lumOff val="25000"/>
                  </a:schemeClr>
                </a:solidFill>
                <a:effectLst/>
                <a:uLnTx/>
                <a:uFillTx/>
                <a:latin typeface="阿里巴巴普惠体 B" panose="00020600040101010101" pitchFamily="18" charset="-122"/>
                <a:ea typeface="阿里巴巴普惠体 Heavy" panose="00020600040101010101" pitchFamily="18" charset="-122"/>
                <a:cs typeface="阿里巴巴普惠体 Heavy" panose="00020600040101010101" pitchFamily="18" charset="-122"/>
              </a:defRPr>
            </a:lvl1pPr>
          </a:lstStyle>
          <a:p>
            <a:r>
              <a:rPr lang="zh-CN" altLang="en-US" dirty="0">
                <a:sym typeface="阿里巴巴普惠体 B" panose="00020600040101010101" pitchFamily="18" charset="-122"/>
              </a:rPr>
              <a:t>第四季度</a:t>
            </a:r>
          </a:p>
        </p:txBody>
      </p:sp>
      <p:sp>
        <p:nvSpPr>
          <p:cNvPr id="55" name="文本框 54">
            <a:extLst>
              <a:ext uri="{FF2B5EF4-FFF2-40B4-BE49-F238E27FC236}">
                <a16:creationId xmlns="" xmlns:a16="http://schemas.microsoft.com/office/drawing/2014/main" id="{74147760-982F-4BD3-AE70-E2D46EE8FD38}"/>
              </a:ext>
            </a:extLst>
          </p:cNvPr>
          <p:cNvSpPr txBox="1"/>
          <p:nvPr/>
        </p:nvSpPr>
        <p:spPr>
          <a:xfrm>
            <a:off x="9073862" y="4535223"/>
            <a:ext cx="2160000" cy="1335946"/>
          </a:xfrm>
          <a:prstGeom prst="rect">
            <a:avLst/>
          </a:prstGeom>
          <a:noFill/>
        </p:spPr>
        <p:txBody>
          <a:bodyPr wrap="square" lIns="0" tIns="46800" rIns="0" bIns="46800" rtlCol="0">
            <a:noAutofit/>
          </a:bodyPr>
          <a:lstStyle>
            <a:defPPr>
              <a:defRPr lang="zh-CN"/>
            </a:defPPr>
            <a:lvl1pPr algn="just">
              <a:lnSpc>
                <a:spcPct val="140000"/>
              </a:lnSpc>
              <a:defRPr sz="1600" spc="100">
                <a:solidFill>
                  <a:schemeClr val="tx1">
                    <a:lumMod val="65000"/>
                    <a:lumOff val="35000"/>
                  </a:schemeClr>
                </a:solidFill>
                <a:latin typeface="+mn-ea"/>
                <a:cs typeface="阿里巴巴普惠体 Heavy" panose="00020600040101010101" pitchFamily="18" charset="-122"/>
              </a:defRPr>
            </a:lvl1pPr>
          </a:lstStyle>
          <a:p>
            <a:pPr algn="just">
              <a:lnSpc>
                <a:spcPct val="140000"/>
              </a:lnSpc>
            </a:pPr>
            <a:r>
              <a:rPr lang="zh-CN" altLang="en-US" sz="1600" spc="100" dirty="0">
                <a:solidFill>
                  <a:schemeClr val="tx1">
                    <a:lumMod val="65000"/>
                    <a:lumOff val="35000"/>
                  </a:schemeClr>
                </a:solidFill>
                <a:latin typeface="+mn-ea"/>
                <a:cs typeface="阿里巴巴普惠体 Heavy" panose="00020600040101010101" pitchFamily="18" charset="-122"/>
                <a:sym typeface="阿里巴巴普惠体 B" panose="00020600040101010101" pitchFamily="18" charset="-122"/>
              </a:rPr>
              <a:t>此处输入对应季度的数据此处输入对应季度的数据此处输入对应季度的数据</a:t>
            </a:r>
          </a:p>
        </p:txBody>
      </p:sp>
      <p:grpSp>
        <p:nvGrpSpPr>
          <p:cNvPr id="3" name="组合 2">
            <a:extLst>
              <a:ext uri="{FF2B5EF4-FFF2-40B4-BE49-F238E27FC236}">
                <a16:creationId xmlns="" xmlns:a16="http://schemas.microsoft.com/office/drawing/2014/main" id="{47DFECA9-DE93-436E-95C5-11A2257062D6}"/>
              </a:ext>
            </a:extLst>
          </p:cNvPr>
          <p:cNvGrpSpPr/>
          <p:nvPr/>
        </p:nvGrpSpPr>
        <p:grpSpPr>
          <a:xfrm>
            <a:off x="-13305" y="-474389"/>
            <a:ext cx="5377169" cy="397212"/>
            <a:chOff x="-13305" y="-474389"/>
            <a:chExt cx="5377169" cy="397212"/>
          </a:xfrm>
        </p:grpSpPr>
        <p:sp>
          <p:nvSpPr>
            <p:cNvPr id="20" name="文本框 19">
              <a:extLst>
                <a:ext uri="{FF2B5EF4-FFF2-40B4-BE49-F238E27FC236}">
                  <a16:creationId xmlns="" xmlns:a16="http://schemas.microsoft.com/office/drawing/2014/main" id="{9363BC71-7F3A-4757-9A5A-74E41DB6DDBA}"/>
                </a:ext>
              </a:extLst>
            </p:cNvPr>
            <p:cNvSpPr txBox="1"/>
            <p:nvPr/>
          </p:nvSpPr>
          <p:spPr>
            <a:xfrm>
              <a:off x="559795" y="-474389"/>
              <a:ext cx="4679830"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右键单击图表区域</a:t>
              </a:r>
              <a:r>
                <a:rPr lang="en-US" altLang="zh-CN" spc="100" dirty="0">
                  <a:solidFill>
                    <a:schemeClr val="tx1">
                      <a:lumMod val="65000"/>
                      <a:lumOff val="35000"/>
                    </a:schemeClr>
                  </a:solidFill>
                  <a:sym typeface="Wingdings" panose="05000000000000000000" pitchFamily="2" charset="2"/>
                </a:rPr>
                <a:t></a:t>
              </a:r>
              <a:r>
                <a:rPr lang="zh-CN" altLang="en-US" spc="100">
                  <a:solidFill>
                    <a:schemeClr val="tx1">
                      <a:lumMod val="65000"/>
                      <a:lumOff val="35000"/>
                    </a:schemeClr>
                  </a:solidFill>
                  <a:sym typeface="Wingdings" panose="05000000000000000000" pitchFamily="2" charset="2"/>
                </a:rPr>
                <a:t>编辑数据 </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更改</a:t>
              </a:r>
              <a:r>
                <a:rPr lang="zh-CN" altLang="en-US" spc="100" dirty="0">
                  <a:solidFill>
                    <a:schemeClr val="tx1">
                      <a:lumMod val="65000"/>
                      <a:lumOff val="35000"/>
                    </a:schemeClr>
                  </a:solidFill>
                  <a:sym typeface="Wingdings" panose="05000000000000000000" pitchFamily="2" charset="2"/>
                </a:rPr>
                <a:t>数据</a:t>
              </a:r>
              <a:endParaRPr lang="zh-CN" altLang="en-US" spc="100" dirty="0">
                <a:solidFill>
                  <a:schemeClr val="tx1">
                    <a:lumMod val="65000"/>
                    <a:lumOff val="35000"/>
                  </a:schemeClr>
                </a:solidFill>
              </a:endParaRPr>
            </a:p>
          </p:txBody>
        </p:sp>
        <p:grpSp>
          <p:nvGrpSpPr>
            <p:cNvPr id="21" name="组合 20">
              <a:extLst>
                <a:ext uri="{FF2B5EF4-FFF2-40B4-BE49-F238E27FC236}">
                  <a16:creationId xmlns="" xmlns:a16="http://schemas.microsoft.com/office/drawing/2014/main" id="{F08F8ED4-281A-47BB-AFCE-019B01F3F6EB}"/>
                </a:ext>
              </a:extLst>
            </p:cNvPr>
            <p:cNvGrpSpPr>
              <a:grpSpLocks/>
            </p:cNvGrpSpPr>
            <p:nvPr/>
          </p:nvGrpSpPr>
          <p:grpSpPr>
            <a:xfrm>
              <a:off x="5231904" y="-466965"/>
              <a:ext cx="131960" cy="354484"/>
              <a:chOff x="4227513" y="439738"/>
              <a:chExt cx="298450" cy="847725"/>
            </a:xfrm>
          </p:grpSpPr>
          <p:sp>
            <p:nvSpPr>
              <p:cNvPr id="29" name="Freeform 165">
                <a:extLst>
                  <a:ext uri="{FF2B5EF4-FFF2-40B4-BE49-F238E27FC236}">
                    <a16:creationId xmlns="" xmlns:a16="http://schemas.microsoft.com/office/drawing/2014/main" id="{CCFB1243-1EB9-4911-AF49-D5CBB31AD284}"/>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Oval 166">
                <a:extLst>
                  <a:ext uri="{FF2B5EF4-FFF2-40B4-BE49-F238E27FC236}">
                    <a16:creationId xmlns="" xmlns:a16="http://schemas.microsoft.com/office/drawing/2014/main" id="{9B17CAFE-B66F-4211-9000-CA42331DB802}"/>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67">
                <a:extLst>
                  <a:ext uri="{FF2B5EF4-FFF2-40B4-BE49-F238E27FC236}">
                    <a16:creationId xmlns="" xmlns:a16="http://schemas.microsoft.com/office/drawing/2014/main" id="{24DE0F95-4960-4C70-AD97-1AB9CD5F2123}"/>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68">
                <a:extLst>
                  <a:ext uri="{FF2B5EF4-FFF2-40B4-BE49-F238E27FC236}">
                    <a16:creationId xmlns="" xmlns:a16="http://schemas.microsoft.com/office/drawing/2014/main" id="{3274ED2A-1B40-400C-8E33-0CF51715E8E1}"/>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9">
                <a:extLst>
                  <a:ext uri="{FF2B5EF4-FFF2-40B4-BE49-F238E27FC236}">
                    <a16:creationId xmlns="" xmlns:a16="http://schemas.microsoft.com/office/drawing/2014/main" id="{2A846AB3-FDBF-4779-B89F-A9C2432548D6}"/>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0">
                <a:extLst>
                  <a:ext uri="{FF2B5EF4-FFF2-40B4-BE49-F238E27FC236}">
                    <a16:creationId xmlns="" xmlns:a16="http://schemas.microsoft.com/office/drawing/2014/main" id="{9468916D-3A47-40C7-B595-6AE979DE1979}"/>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71">
                <a:extLst>
                  <a:ext uri="{FF2B5EF4-FFF2-40B4-BE49-F238E27FC236}">
                    <a16:creationId xmlns="" xmlns:a16="http://schemas.microsoft.com/office/drawing/2014/main" id="{14D89BA3-1C8D-49E4-85C8-5FB66FA9FBD4}"/>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72">
                <a:extLst>
                  <a:ext uri="{FF2B5EF4-FFF2-40B4-BE49-F238E27FC236}">
                    <a16:creationId xmlns="" xmlns:a16="http://schemas.microsoft.com/office/drawing/2014/main" id="{1CC6AA49-C0E4-41EC-90C0-FB5A934A1C98}"/>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73">
                <a:extLst>
                  <a:ext uri="{FF2B5EF4-FFF2-40B4-BE49-F238E27FC236}">
                    <a16:creationId xmlns="" xmlns:a16="http://schemas.microsoft.com/office/drawing/2014/main" id="{8502620B-975C-4BE8-8715-9C359E422303}"/>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74">
                <a:extLst>
                  <a:ext uri="{FF2B5EF4-FFF2-40B4-BE49-F238E27FC236}">
                    <a16:creationId xmlns="" xmlns:a16="http://schemas.microsoft.com/office/drawing/2014/main" id="{1F5C64E7-C809-48E3-85FC-02F477BCF44A}"/>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75">
                <a:extLst>
                  <a:ext uri="{FF2B5EF4-FFF2-40B4-BE49-F238E27FC236}">
                    <a16:creationId xmlns="" xmlns:a16="http://schemas.microsoft.com/office/drawing/2014/main" id="{F8CD9DB0-179C-436B-9F94-4BDC3CDA8039}"/>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76">
                <a:extLst>
                  <a:ext uri="{FF2B5EF4-FFF2-40B4-BE49-F238E27FC236}">
                    <a16:creationId xmlns="" xmlns:a16="http://schemas.microsoft.com/office/drawing/2014/main" id="{62D24FBC-7BD2-472F-84B6-FBE074160B39}"/>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77">
                <a:extLst>
                  <a:ext uri="{FF2B5EF4-FFF2-40B4-BE49-F238E27FC236}">
                    <a16:creationId xmlns="" xmlns:a16="http://schemas.microsoft.com/office/drawing/2014/main" id="{0EDB43DD-F7D8-423F-BAE2-898AFF34B963}"/>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78">
                <a:extLst>
                  <a:ext uri="{FF2B5EF4-FFF2-40B4-BE49-F238E27FC236}">
                    <a16:creationId xmlns="" xmlns:a16="http://schemas.microsoft.com/office/drawing/2014/main" id="{8222C6E2-4B84-47A6-BDB0-2979A5C2E5FB}"/>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79">
                <a:extLst>
                  <a:ext uri="{FF2B5EF4-FFF2-40B4-BE49-F238E27FC236}">
                    <a16:creationId xmlns="" xmlns:a16="http://schemas.microsoft.com/office/drawing/2014/main" id="{8E0CA768-4F6C-4E56-86D4-128643C95471}"/>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80">
                <a:extLst>
                  <a:ext uri="{FF2B5EF4-FFF2-40B4-BE49-F238E27FC236}">
                    <a16:creationId xmlns="" xmlns:a16="http://schemas.microsoft.com/office/drawing/2014/main" id="{8D20F77B-F839-48B7-AE0D-AA816CABCD14}"/>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81">
                <a:extLst>
                  <a:ext uri="{FF2B5EF4-FFF2-40B4-BE49-F238E27FC236}">
                    <a16:creationId xmlns="" xmlns:a16="http://schemas.microsoft.com/office/drawing/2014/main" id="{AF4D11EB-1894-4F08-98A5-3EFC8C3231C7}"/>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82">
                <a:extLst>
                  <a:ext uri="{FF2B5EF4-FFF2-40B4-BE49-F238E27FC236}">
                    <a16:creationId xmlns="" xmlns:a16="http://schemas.microsoft.com/office/drawing/2014/main" id="{FBBE8367-4639-4E19-A578-265695C0D2F9}"/>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 name="组合 21">
              <a:extLst>
                <a:ext uri="{FF2B5EF4-FFF2-40B4-BE49-F238E27FC236}">
                  <a16:creationId xmlns="" xmlns:a16="http://schemas.microsoft.com/office/drawing/2014/main" id="{435A5D62-0AE6-4D5D-82B2-6E0F67A65F86}"/>
                </a:ext>
              </a:extLst>
            </p:cNvPr>
            <p:cNvGrpSpPr/>
            <p:nvPr/>
          </p:nvGrpSpPr>
          <p:grpSpPr>
            <a:xfrm>
              <a:off x="-13305" y="-453071"/>
              <a:ext cx="449842" cy="375894"/>
              <a:chOff x="-26005" y="-550760"/>
              <a:chExt cx="449842" cy="375894"/>
            </a:xfrm>
          </p:grpSpPr>
          <p:sp>
            <p:nvSpPr>
              <p:cNvPr id="25" name="Freeform 190">
                <a:extLst>
                  <a:ext uri="{FF2B5EF4-FFF2-40B4-BE49-F238E27FC236}">
                    <a16:creationId xmlns="" xmlns:a16="http://schemas.microsoft.com/office/drawing/2014/main" id="{17BAF336-538C-4B9A-99DB-041F00F0D038}"/>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8" name="文本框 27">
                <a:extLst>
                  <a:ext uri="{FF2B5EF4-FFF2-40B4-BE49-F238E27FC236}">
                    <a16:creationId xmlns="" xmlns:a16="http://schemas.microsoft.com/office/drawing/2014/main" id="{C78C2E0C-85C0-4783-91CF-B52AC6F0F122}"/>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23" name="直接连接符 22">
              <a:extLst>
                <a:ext uri="{FF2B5EF4-FFF2-40B4-BE49-F238E27FC236}">
                  <a16:creationId xmlns="" xmlns:a16="http://schemas.microsoft.com/office/drawing/2014/main" id="{BEE423DE-1ECA-40C4-A2A5-90BB8D9ABEB8}"/>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164491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 xmlns:a16="http://schemas.microsoft.com/office/drawing/2014/main" id="{7DF8AB9A-0F5D-457C-8C8E-D8966FFAF40F}"/>
              </a:ext>
            </a:extLst>
          </p:cNvPr>
          <p:cNvGrpSpPr/>
          <p:nvPr/>
        </p:nvGrpSpPr>
        <p:grpSpPr>
          <a:xfrm>
            <a:off x="4943872" y="1665883"/>
            <a:ext cx="7248128" cy="4124672"/>
            <a:chOff x="0" y="7149194"/>
            <a:chExt cx="12192000" cy="1548008"/>
          </a:xfrm>
        </p:grpSpPr>
        <p:sp>
          <p:nvSpPr>
            <p:cNvPr id="55" name="玻璃底">
              <a:extLst>
                <a:ext uri="{FF2B5EF4-FFF2-40B4-BE49-F238E27FC236}">
                  <a16:creationId xmlns="" xmlns:a16="http://schemas.microsoft.com/office/drawing/2014/main" id="{D404DD44-8DE6-4AD5-AEEF-02C260ADF253}"/>
                </a:ext>
              </a:extLst>
            </p:cNvPr>
            <p:cNvSpPr/>
            <p:nvPr/>
          </p:nvSpPr>
          <p:spPr>
            <a:xfrm>
              <a:off x="0" y="7149195"/>
              <a:ext cx="12192000" cy="1548007"/>
            </a:xfrm>
            <a:prstGeom prst="rect">
              <a:avLst/>
            </a:prstGeom>
            <a:gradFill flip="none" rotWithShape="1">
              <a:gsLst>
                <a:gs pos="100000">
                  <a:schemeClr val="accent1">
                    <a:alpha val="7000"/>
                  </a:schemeClr>
                </a:gs>
                <a:gs pos="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玻璃线1">
              <a:extLst>
                <a:ext uri="{FF2B5EF4-FFF2-40B4-BE49-F238E27FC236}">
                  <a16:creationId xmlns="" xmlns:a16="http://schemas.microsoft.com/office/drawing/2014/main" id="{3DCB15C9-F7D3-480A-871A-0F868D0FE014}"/>
                </a:ext>
              </a:extLst>
            </p:cNvPr>
            <p:cNvCxnSpPr>
              <a:cxnSpLocks/>
            </p:cNvCxnSpPr>
            <p:nvPr/>
          </p:nvCxnSpPr>
          <p:spPr>
            <a:xfrm>
              <a:off x="0" y="7149194"/>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57" name="玻璃线2">
              <a:extLst>
                <a:ext uri="{FF2B5EF4-FFF2-40B4-BE49-F238E27FC236}">
                  <a16:creationId xmlns="" xmlns:a16="http://schemas.microsoft.com/office/drawing/2014/main" id="{4A752321-F04F-4538-B49D-57A9CBAF1BF0}"/>
                </a:ext>
              </a:extLst>
            </p:cNvPr>
            <p:cNvCxnSpPr>
              <a:cxnSpLocks/>
            </p:cNvCxnSpPr>
            <p:nvPr/>
          </p:nvCxnSpPr>
          <p:spPr>
            <a:xfrm>
              <a:off x="0" y="8697201"/>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 xmlns:a16="http://schemas.microsoft.com/office/drawing/2014/main" id="{A154CD56-51D4-4DD8-A591-C7F7D901F5CA}"/>
              </a:ext>
            </a:extLst>
          </p:cNvPr>
          <p:cNvSpPr>
            <a:spLocks noGrp="1"/>
          </p:cNvSpPr>
          <p:nvPr>
            <p:ph type="title"/>
          </p:nvPr>
        </p:nvSpPr>
        <p:spPr>
          <a:xfrm>
            <a:off x="1106563" y="289541"/>
            <a:ext cx="7920879" cy="463846"/>
          </a:xfrm>
        </p:spPr>
        <p:txBody>
          <a:bodyPr/>
          <a:lstStyle/>
          <a:p>
            <a:r>
              <a:rPr lang="zh-CN" altLang="en-US" dirty="0"/>
              <a:t>柱状图页面</a:t>
            </a:r>
          </a:p>
        </p:txBody>
      </p:sp>
      <p:graphicFrame>
        <p:nvGraphicFramePr>
          <p:cNvPr id="22" name="图表 21">
            <a:extLst>
              <a:ext uri="{FF2B5EF4-FFF2-40B4-BE49-F238E27FC236}">
                <a16:creationId xmlns="" xmlns:a16="http://schemas.microsoft.com/office/drawing/2014/main" id="{BE45EF5D-4A9E-4910-BFBA-617E39B74F2C}"/>
              </a:ext>
            </a:extLst>
          </p:cNvPr>
          <p:cNvGraphicFramePr/>
          <p:nvPr>
            <p:extLst>
              <p:ext uri="{D42A27DB-BD31-4B8C-83A1-F6EECF244321}">
                <p14:modId xmlns:p14="http://schemas.microsoft.com/office/powerpoint/2010/main" xmlns="" val="523263434"/>
              </p:ext>
            </p:extLst>
          </p:nvPr>
        </p:nvGraphicFramePr>
        <p:xfrm>
          <a:off x="778406" y="1531516"/>
          <a:ext cx="5596508" cy="4259040"/>
        </p:xfrm>
        <a:graphic>
          <a:graphicData uri="http://schemas.openxmlformats.org/drawingml/2006/chart">
            <c:chart xmlns:c="http://schemas.openxmlformats.org/drawingml/2006/chart" xmlns:r="http://schemas.openxmlformats.org/officeDocument/2006/relationships" r:id="rId4"/>
          </a:graphicData>
        </a:graphic>
      </p:graphicFrame>
      <p:grpSp>
        <p:nvGrpSpPr>
          <p:cNvPr id="12" name="组合 11">
            <a:extLst>
              <a:ext uri="{FF2B5EF4-FFF2-40B4-BE49-F238E27FC236}">
                <a16:creationId xmlns="" xmlns:a16="http://schemas.microsoft.com/office/drawing/2014/main" id="{AD42EA6D-5C31-45FF-84C0-40F56C822BFB}"/>
              </a:ext>
            </a:extLst>
          </p:cNvPr>
          <p:cNvGrpSpPr/>
          <p:nvPr/>
        </p:nvGrpSpPr>
        <p:grpSpPr>
          <a:xfrm>
            <a:off x="6653828" y="1750062"/>
            <a:ext cx="4555510" cy="1030866"/>
            <a:chOff x="6653828" y="1848501"/>
            <a:chExt cx="4555510" cy="1030866"/>
          </a:xfrm>
        </p:grpSpPr>
        <p:sp>
          <p:nvSpPr>
            <p:cNvPr id="5" name="文本框 4">
              <a:extLst>
                <a:ext uri="{FF2B5EF4-FFF2-40B4-BE49-F238E27FC236}">
                  <a16:creationId xmlns="" xmlns:a16="http://schemas.microsoft.com/office/drawing/2014/main" id="{1C25F1D1-E7C8-494F-8C8D-2C783D745BC7}"/>
                </a:ext>
              </a:extLst>
            </p:cNvPr>
            <p:cNvSpPr txBox="1"/>
            <p:nvPr/>
          </p:nvSpPr>
          <p:spPr>
            <a:xfrm>
              <a:off x="6653828" y="2218352"/>
              <a:ext cx="4555510" cy="661015"/>
            </a:xfrm>
            <a:prstGeom prst="rect">
              <a:avLst/>
            </a:prstGeom>
            <a:noFill/>
          </p:spPr>
          <p:txBody>
            <a:bodyPr wrap="square" lIns="0" tIns="0" rIns="0" bIns="0" rtlCol="0">
              <a:spAutoFit/>
            </a:bodyPr>
            <a:lstStyle/>
            <a:p>
              <a:pPr algn="just">
                <a:lnSpc>
                  <a:spcPct val="140000"/>
                </a:lnSpc>
              </a:pPr>
              <a:r>
                <a:rPr lang="zh-CN" altLang="en-US" sz="1600" dirty="0">
                  <a:solidFill>
                    <a:schemeClr val="tx1">
                      <a:lumMod val="75000"/>
                      <a:lumOff val="25000"/>
                    </a:schemeClr>
                  </a:solidFill>
                  <a:latin typeface="+mn-ea"/>
                </a:rPr>
                <a:t>在此输入你</a:t>
              </a:r>
              <a:r>
                <a:rPr lang="zh-CN" altLang="en-US" sz="1600">
                  <a:solidFill>
                    <a:schemeClr val="tx1">
                      <a:lumMod val="75000"/>
                      <a:lumOff val="25000"/>
                    </a:schemeClr>
                  </a:solidFill>
                  <a:latin typeface="+mn-ea"/>
                </a:rPr>
                <a:t>的观点 在此</a:t>
              </a:r>
              <a:r>
                <a:rPr lang="zh-CN" altLang="en-US" sz="1600" dirty="0">
                  <a:solidFill>
                    <a:schemeClr val="tx1">
                      <a:lumMod val="75000"/>
                      <a:lumOff val="25000"/>
                    </a:schemeClr>
                  </a:solidFill>
                  <a:latin typeface="+mn-ea"/>
                </a:rPr>
                <a:t>输入你</a:t>
              </a:r>
              <a:r>
                <a:rPr lang="zh-CN" altLang="en-US" sz="1600">
                  <a:solidFill>
                    <a:schemeClr val="tx1">
                      <a:lumMod val="75000"/>
                      <a:lumOff val="25000"/>
                    </a:schemeClr>
                  </a:solidFill>
                  <a:latin typeface="+mn-ea"/>
                </a:rPr>
                <a:t>的观点  在此</a:t>
              </a:r>
              <a:r>
                <a:rPr lang="zh-CN" altLang="en-US" sz="1600" dirty="0">
                  <a:solidFill>
                    <a:schemeClr val="tx1">
                      <a:lumMod val="75000"/>
                      <a:lumOff val="25000"/>
                    </a:schemeClr>
                  </a:solidFill>
                  <a:latin typeface="+mn-ea"/>
                </a:rPr>
                <a:t>输入你</a:t>
              </a:r>
              <a:r>
                <a:rPr lang="zh-CN" altLang="en-US" sz="1600">
                  <a:solidFill>
                    <a:schemeClr val="tx1">
                      <a:lumMod val="75000"/>
                      <a:lumOff val="25000"/>
                    </a:schemeClr>
                  </a:solidFill>
                  <a:latin typeface="+mn-ea"/>
                </a:rPr>
                <a:t>的观点  在此</a:t>
              </a:r>
              <a:r>
                <a:rPr lang="zh-CN" altLang="en-US" sz="1600" dirty="0">
                  <a:solidFill>
                    <a:schemeClr val="tx1">
                      <a:lumMod val="75000"/>
                      <a:lumOff val="25000"/>
                    </a:schemeClr>
                  </a:solidFill>
                  <a:latin typeface="+mn-ea"/>
                </a:rPr>
                <a:t>输入你</a:t>
              </a:r>
              <a:r>
                <a:rPr lang="zh-CN" altLang="en-US" sz="1600">
                  <a:solidFill>
                    <a:schemeClr val="tx1">
                      <a:lumMod val="75000"/>
                      <a:lumOff val="25000"/>
                    </a:schemeClr>
                  </a:solidFill>
                  <a:latin typeface="+mn-ea"/>
                </a:rPr>
                <a:t>的观点   在此</a:t>
              </a:r>
              <a:r>
                <a:rPr lang="zh-CN" altLang="en-US" sz="1600" dirty="0">
                  <a:solidFill>
                    <a:schemeClr val="tx1">
                      <a:lumMod val="75000"/>
                      <a:lumOff val="25000"/>
                    </a:schemeClr>
                  </a:solidFill>
                  <a:latin typeface="+mn-ea"/>
                </a:rPr>
                <a:t>输入你的观点</a:t>
              </a:r>
              <a:endParaRPr lang="en-US" altLang="zh-CN" sz="1600" dirty="0">
                <a:solidFill>
                  <a:schemeClr val="tx1">
                    <a:lumMod val="75000"/>
                    <a:lumOff val="25000"/>
                  </a:schemeClr>
                </a:solidFill>
                <a:latin typeface="+mn-ea"/>
              </a:endParaRPr>
            </a:p>
          </p:txBody>
        </p:sp>
        <p:sp>
          <p:nvSpPr>
            <p:cNvPr id="3" name="文本框 2">
              <a:extLst>
                <a:ext uri="{FF2B5EF4-FFF2-40B4-BE49-F238E27FC236}">
                  <a16:creationId xmlns="" xmlns:a16="http://schemas.microsoft.com/office/drawing/2014/main" id="{269CCE6F-CF04-486C-8673-F5616A286DD9}"/>
                </a:ext>
              </a:extLst>
            </p:cNvPr>
            <p:cNvSpPr txBox="1"/>
            <p:nvPr/>
          </p:nvSpPr>
          <p:spPr>
            <a:xfrm>
              <a:off x="7032104" y="1848501"/>
              <a:ext cx="1621194" cy="349263"/>
            </a:xfrm>
            <a:prstGeom prst="rect">
              <a:avLst/>
            </a:prstGeom>
          </p:spPr>
          <p:txBody>
            <a:bodyPr wrap="square" lIns="0" tIns="0" rIns="0" bIns="0">
              <a:spAutoFit/>
              <a:scene3d>
                <a:camera prst="orthographicFront"/>
                <a:lightRig rig="threePt" dir="t"/>
              </a:scene3d>
              <a:sp3d contourW="12700"/>
            </a:bodyPr>
            <a:lstStyle>
              <a:defPPr>
                <a:defRPr lang="zh-CN"/>
              </a:defPPr>
              <a:lvl1pPr marR="0" lvl="0" indent="0" algn="ctr" fontAlgn="auto">
                <a:lnSpc>
                  <a:spcPct val="120000"/>
                </a:lnSpc>
                <a:spcBef>
                  <a:spcPts val="0"/>
                </a:spcBef>
                <a:spcAft>
                  <a:spcPts val="0"/>
                </a:spcAft>
                <a:buClrTx/>
                <a:buSzTx/>
                <a:buFontTx/>
                <a:buNone/>
                <a:tabLst/>
                <a:defRPr kumimoji="0" b="1" i="0" u="none" strike="noStrike" cap="none" spc="0" normalizeH="0" baseline="0">
                  <a:ln>
                    <a:noFill/>
                  </a:ln>
                  <a:effectLst/>
                  <a:uLnTx/>
                  <a:uFillTx/>
                  <a:latin typeface="Arial"/>
                  <a:ea typeface="微软雅黑"/>
                </a:defRPr>
              </a:lvl1pPr>
            </a:lstStyle>
            <a:p>
              <a:pPr algn="l"/>
              <a:r>
                <a:rPr lang="zh-CN" altLang="en-US" sz="2000" b="0" dirty="0">
                  <a:solidFill>
                    <a:schemeClr val="tx1">
                      <a:lumMod val="75000"/>
                      <a:lumOff val="2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添加标题内容</a:t>
              </a:r>
            </a:p>
          </p:txBody>
        </p:sp>
        <p:sp>
          <p:nvSpPr>
            <p:cNvPr id="4" name="椭圆 3">
              <a:extLst>
                <a:ext uri="{FF2B5EF4-FFF2-40B4-BE49-F238E27FC236}">
                  <a16:creationId xmlns="" xmlns:a16="http://schemas.microsoft.com/office/drawing/2014/main" id="{609D6361-C796-48DA-8DFC-A25591852996}"/>
                </a:ext>
              </a:extLst>
            </p:cNvPr>
            <p:cNvSpPr/>
            <p:nvPr/>
          </p:nvSpPr>
          <p:spPr>
            <a:xfrm>
              <a:off x="6653828" y="1885978"/>
              <a:ext cx="311786" cy="3117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01</a:t>
              </a:r>
              <a:endParaRPr lang="zh-CN" altLang="en-US" sz="1400"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grpSp>
      <p:grpSp>
        <p:nvGrpSpPr>
          <p:cNvPr id="8" name="组合 7">
            <a:extLst>
              <a:ext uri="{FF2B5EF4-FFF2-40B4-BE49-F238E27FC236}">
                <a16:creationId xmlns="" xmlns:a16="http://schemas.microsoft.com/office/drawing/2014/main" id="{2B538411-80AE-4717-83C7-F674AE8A24BF}"/>
              </a:ext>
            </a:extLst>
          </p:cNvPr>
          <p:cNvGrpSpPr/>
          <p:nvPr/>
        </p:nvGrpSpPr>
        <p:grpSpPr>
          <a:xfrm>
            <a:off x="6653828" y="3206905"/>
            <a:ext cx="4555510" cy="1030866"/>
            <a:chOff x="6653828" y="3286450"/>
            <a:chExt cx="4555510" cy="1030866"/>
          </a:xfrm>
        </p:grpSpPr>
        <p:sp>
          <p:nvSpPr>
            <p:cNvPr id="43" name="文本框 42">
              <a:extLst>
                <a:ext uri="{FF2B5EF4-FFF2-40B4-BE49-F238E27FC236}">
                  <a16:creationId xmlns="" xmlns:a16="http://schemas.microsoft.com/office/drawing/2014/main" id="{A1FB1E13-5180-47E5-B5CE-596921090F37}"/>
                </a:ext>
              </a:extLst>
            </p:cNvPr>
            <p:cNvSpPr txBox="1"/>
            <p:nvPr/>
          </p:nvSpPr>
          <p:spPr>
            <a:xfrm>
              <a:off x="6653828" y="3656301"/>
              <a:ext cx="4555510" cy="661015"/>
            </a:xfrm>
            <a:prstGeom prst="rect">
              <a:avLst/>
            </a:prstGeom>
            <a:noFill/>
          </p:spPr>
          <p:txBody>
            <a:bodyPr wrap="square" lIns="0" tIns="0" rIns="0" bIns="0" rtlCol="0">
              <a:spAutoFit/>
            </a:bodyPr>
            <a:lstStyle>
              <a:defPPr>
                <a:defRPr lang="zh-CN"/>
              </a:defPPr>
              <a:lvl1pPr algn="just">
                <a:lnSpc>
                  <a:spcPct val="140000"/>
                </a:lnSpc>
                <a:defRPr sz="1600">
                  <a:solidFill>
                    <a:schemeClr val="tx1">
                      <a:lumMod val="75000"/>
                      <a:lumOff val="25000"/>
                    </a:schemeClr>
                  </a:solidFill>
                  <a:latin typeface="+mn-ea"/>
                </a:defRPr>
              </a:lvl1pPr>
            </a:lstStyle>
            <a:p>
              <a:r>
                <a:rPr lang="zh-CN" altLang="en-US" dirty="0"/>
                <a:t>在此输入你</a:t>
              </a:r>
              <a:r>
                <a:rPr lang="zh-CN" altLang="en-US"/>
                <a:t>的观点   在此</a:t>
              </a:r>
              <a:r>
                <a:rPr lang="zh-CN" altLang="en-US" dirty="0"/>
                <a:t>输入你</a:t>
              </a:r>
              <a:r>
                <a:rPr lang="zh-CN" altLang="en-US"/>
                <a:t>的观点   在此</a:t>
              </a:r>
              <a:r>
                <a:rPr lang="zh-CN" altLang="en-US" dirty="0"/>
                <a:t>输入你</a:t>
              </a:r>
              <a:r>
                <a:rPr lang="zh-CN" altLang="en-US"/>
                <a:t>的观点  在此</a:t>
              </a:r>
              <a:r>
                <a:rPr lang="zh-CN" altLang="en-US" dirty="0"/>
                <a:t>输入你</a:t>
              </a:r>
              <a:r>
                <a:rPr lang="zh-CN" altLang="en-US"/>
                <a:t>的观点    在此</a:t>
              </a:r>
              <a:r>
                <a:rPr lang="zh-CN" altLang="en-US" dirty="0"/>
                <a:t>输入你的观点</a:t>
              </a:r>
              <a:endParaRPr lang="en-US" altLang="zh-CN" dirty="0"/>
            </a:p>
          </p:txBody>
        </p:sp>
        <p:sp>
          <p:nvSpPr>
            <p:cNvPr id="44" name="文本框 43">
              <a:extLst>
                <a:ext uri="{FF2B5EF4-FFF2-40B4-BE49-F238E27FC236}">
                  <a16:creationId xmlns="" xmlns:a16="http://schemas.microsoft.com/office/drawing/2014/main" id="{29B6A56D-D670-41F0-9EFA-2E46424EFCC7}"/>
                </a:ext>
              </a:extLst>
            </p:cNvPr>
            <p:cNvSpPr txBox="1"/>
            <p:nvPr/>
          </p:nvSpPr>
          <p:spPr>
            <a:xfrm>
              <a:off x="7032104" y="3286450"/>
              <a:ext cx="1621194" cy="349263"/>
            </a:xfrm>
            <a:prstGeom prst="rect">
              <a:avLst/>
            </a:prstGeom>
          </p:spPr>
          <p:txBody>
            <a:bodyPr wrap="square" lIns="0" tIns="0" rIns="0" bIns="0">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tabLst/>
                <a:defRPr kumimoji="0" sz="2000" b="1" i="0" u="none" strike="noStrike" cap="none" spc="0" normalizeH="0" baseline="0">
                  <a:ln>
                    <a:noFill/>
                  </a:ln>
                  <a:solidFill>
                    <a:schemeClr val="tx1">
                      <a:lumMod val="75000"/>
                      <a:lumOff val="25000"/>
                    </a:schemeClr>
                  </a:solidFill>
                  <a:effectLst/>
                  <a:uLnTx/>
                  <a:uFillTx/>
                  <a:latin typeface="阿里巴巴普惠体 B" panose="00020600040101010101" pitchFamily="18" charset="-122"/>
                  <a:ea typeface="阿里巴巴普惠体 Heavy" panose="00020600040101010101" pitchFamily="18" charset="-122"/>
                  <a:cs typeface="阿里巴巴普惠体 Heavy" panose="00020600040101010101" pitchFamily="18" charset="-122"/>
                </a:defRPr>
              </a:lvl1pPr>
            </a:lstStyle>
            <a:p>
              <a:r>
                <a:rPr lang="zh-CN" altLang="en-US" b="0" dirty="0">
                  <a:sym typeface="阿里巴巴普惠体 B" panose="00020600040101010101" pitchFamily="18" charset="-122"/>
                </a:rPr>
                <a:t>添加标题内容</a:t>
              </a:r>
            </a:p>
          </p:txBody>
        </p:sp>
        <p:sp>
          <p:nvSpPr>
            <p:cNvPr id="45" name="椭圆 44">
              <a:extLst>
                <a:ext uri="{FF2B5EF4-FFF2-40B4-BE49-F238E27FC236}">
                  <a16:creationId xmlns="" xmlns:a16="http://schemas.microsoft.com/office/drawing/2014/main" id="{84210948-34BE-4E35-B663-0587C7C75348}"/>
                </a:ext>
              </a:extLst>
            </p:cNvPr>
            <p:cNvSpPr/>
            <p:nvPr/>
          </p:nvSpPr>
          <p:spPr>
            <a:xfrm>
              <a:off x="6653828" y="3323927"/>
              <a:ext cx="311786" cy="31178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02</a:t>
              </a:r>
              <a:endParaRPr lang="zh-CN" altLang="en-US" sz="1400"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grpSp>
      <p:grpSp>
        <p:nvGrpSpPr>
          <p:cNvPr id="6" name="组合 5">
            <a:extLst>
              <a:ext uri="{FF2B5EF4-FFF2-40B4-BE49-F238E27FC236}">
                <a16:creationId xmlns="" xmlns:a16="http://schemas.microsoft.com/office/drawing/2014/main" id="{6355ABAA-65CB-4049-9F20-55C0A91BD7AE}"/>
              </a:ext>
            </a:extLst>
          </p:cNvPr>
          <p:cNvGrpSpPr/>
          <p:nvPr/>
        </p:nvGrpSpPr>
        <p:grpSpPr>
          <a:xfrm>
            <a:off x="6653828" y="4653136"/>
            <a:ext cx="4555510" cy="1030866"/>
            <a:chOff x="6653828" y="4724399"/>
            <a:chExt cx="4555510" cy="1030866"/>
          </a:xfrm>
        </p:grpSpPr>
        <p:sp>
          <p:nvSpPr>
            <p:cNvPr id="47" name="文本框 46">
              <a:extLst>
                <a:ext uri="{FF2B5EF4-FFF2-40B4-BE49-F238E27FC236}">
                  <a16:creationId xmlns="" xmlns:a16="http://schemas.microsoft.com/office/drawing/2014/main" id="{E149642F-4078-4E58-92F6-D7C07F269BE1}"/>
                </a:ext>
              </a:extLst>
            </p:cNvPr>
            <p:cNvSpPr txBox="1"/>
            <p:nvPr/>
          </p:nvSpPr>
          <p:spPr>
            <a:xfrm>
              <a:off x="6653828" y="5094250"/>
              <a:ext cx="4555510" cy="661015"/>
            </a:xfrm>
            <a:prstGeom prst="rect">
              <a:avLst/>
            </a:prstGeom>
            <a:noFill/>
          </p:spPr>
          <p:txBody>
            <a:bodyPr wrap="square" lIns="0" tIns="0" rIns="0" bIns="0" rtlCol="0">
              <a:spAutoFit/>
            </a:bodyPr>
            <a:lstStyle>
              <a:defPPr>
                <a:defRPr lang="zh-CN"/>
              </a:defPPr>
              <a:lvl1pPr algn="just">
                <a:lnSpc>
                  <a:spcPct val="140000"/>
                </a:lnSpc>
                <a:defRPr sz="1600">
                  <a:solidFill>
                    <a:schemeClr val="tx1">
                      <a:lumMod val="75000"/>
                      <a:lumOff val="25000"/>
                    </a:schemeClr>
                  </a:solidFill>
                  <a:latin typeface="+mn-ea"/>
                </a:defRPr>
              </a:lvl1pPr>
            </a:lstStyle>
            <a:p>
              <a:r>
                <a:rPr lang="zh-CN" altLang="en-US" dirty="0"/>
                <a:t>在此输入你的观点  在此输入你的观点  在此输入你的观点  在此输入你的观点    在此输入你的观点</a:t>
              </a:r>
              <a:endParaRPr lang="en-US" altLang="zh-CN" dirty="0"/>
            </a:p>
          </p:txBody>
        </p:sp>
        <p:sp>
          <p:nvSpPr>
            <p:cNvPr id="48" name="文本框 47">
              <a:extLst>
                <a:ext uri="{FF2B5EF4-FFF2-40B4-BE49-F238E27FC236}">
                  <a16:creationId xmlns="" xmlns:a16="http://schemas.microsoft.com/office/drawing/2014/main" id="{8EBF855B-68D9-467C-9103-85EB4EFF2A03}"/>
                </a:ext>
              </a:extLst>
            </p:cNvPr>
            <p:cNvSpPr txBox="1"/>
            <p:nvPr/>
          </p:nvSpPr>
          <p:spPr>
            <a:xfrm>
              <a:off x="7032104" y="4724399"/>
              <a:ext cx="1621194" cy="349263"/>
            </a:xfrm>
            <a:prstGeom prst="rect">
              <a:avLst/>
            </a:prstGeom>
          </p:spPr>
          <p:txBody>
            <a:bodyPr wrap="square" lIns="0" tIns="0" rIns="0" bIns="0">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tabLst/>
                <a:defRPr kumimoji="0" sz="2000" b="1" i="0" u="none" strike="noStrike" cap="none" spc="0" normalizeH="0" baseline="0">
                  <a:ln>
                    <a:noFill/>
                  </a:ln>
                  <a:solidFill>
                    <a:schemeClr val="tx1">
                      <a:lumMod val="75000"/>
                      <a:lumOff val="25000"/>
                    </a:schemeClr>
                  </a:solidFill>
                  <a:effectLst/>
                  <a:uLnTx/>
                  <a:uFillTx/>
                  <a:latin typeface="阿里巴巴普惠体 B" panose="00020600040101010101" pitchFamily="18" charset="-122"/>
                  <a:ea typeface="阿里巴巴普惠体 Heavy" panose="00020600040101010101" pitchFamily="18" charset="-122"/>
                  <a:cs typeface="阿里巴巴普惠体 Heavy" panose="00020600040101010101" pitchFamily="18" charset="-122"/>
                </a:defRPr>
              </a:lvl1pPr>
            </a:lstStyle>
            <a:p>
              <a:r>
                <a:rPr lang="zh-CN" altLang="en-US" b="0" dirty="0">
                  <a:sym typeface="阿里巴巴普惠体 B" panose="00020600040101010101" pitchFamily="18" charset="-122"/>
                </a:rPr>
                <a:t>添加标题内容</a:t>
              </a:r>
            </a:p>
          </p:txBody>
        </p:sp>
        <p:sp>
          <p:nvSpPr>
            <p:cNvPr id="49" name="椭圆 48">
              <a:extLst>
                <a:ext uri="{FF2B5EF4-FFF2-40B4-BE49-F238E27FC236}">
                  <a16:creationId xmlns="" xmlns:a16="http://schemas.microsoft.com/office/drawing/2014/main" id="{E49EE885-7608-44AA-AC79-FBA03F8B70A8}"/>
                </a:ext>
              </a:extLst>
            </p:cNvPr>
            <p:cNvSpPr/>
            <p:nvPr/>
          </p:nvSpPr>
          <p:spPr>
            <a:xfrm>
              <a:off x="6653828" y="4761876"/>
              <a:ext cx="311786" cy="31178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03</a:t>
              </a:r>
              <a:endParaRPr lang="zh-CN" altLang="en-US" sz="1400"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grpSp>
      <p:grpSp>
        <p:nvGrpSpPr>
          <p:cNvPr id="7" name="组合 6">
            <a:extLst>
              <a:ext uri="{FF2B5EF4-FFF2-40B4-BE49-F238E27FC236}">
                <a16:creationId xmlns="" xmlns:a16="http://schemas.microsoft.com/office/drawing/2014/main" id="{FC20CB0E-1423-4D24-9EF3-2EED2060D3E3}"/>
              </a:ext>
            </a:extLst>
          </p:cNvPr>
          <p:cNvGrpSpPr/>
          <p:nvPr/>
        </p:nvGrpSpPr>
        <p:grpSpPr>
          <a:xfrm>
            <a:off x="-13305" y="-474389"/>
            <a:ext cx="5377169" cy="397212"/>
            <a:chOff x="-13305" y="-474389"/>
            <a:chExt cx="5377169" cy="397212"/>
          </a:xfrm>
        </p:grpSpPr>
        <p:sp>
          <p:nvSpPr>
            <p:cNvPr id="18" name="文本框 17">
              <a:extLst>
                <a:ext uri="{FF2B5EF4-FFF2-40B4-BE49-F238E27FC236}">
                  <a16:creationId xmlns="" xmlns:a16="http://schemas.microsoft.com/office/drawing/2014/main" id="{9AB7446C-59F0-4C18-9BC8-A036DF79B2A9}"/>
                </a:ext>
              </a:extLst>
            </p:cNvPr>
            <p:cNvSpPr txBox="1"/>
            <p:nvPr/>
          </p:nvSpPr>
          <p:spPr>
            <a:xfrm>
              <a:off x="559795" y="-474389"/>
              <a:ext cx="4679830"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右键单击图表区域</a:t>
              </a:r>
              <a:r>
                <a:rPr lang="en-US" altLang="zh-CN" spc="100" dirty="0">
                  <a:solidFill>
                    <a:schemeClr val="tx1">
                      <a:lumMod val="65000"/>
                      <a:lumOff val="35000"/>
                    </a:schemeClr>
                  </a:solidFill>
                  <a:sym typeface="Wingdings" panose="05000000000000000000" pitchFamily="2" charset="2"/>
                </a:rPr>
                <a:t></a:t>
              </a:r>
              <a:r>
                <a:rPr lang="zh-CN" altLang="en-US" spc="100">
                  <a:solidFill>
                    <a:schemeClr val="tx1">
                      <a:lumMod val="65000"/>
                      <a:lumOff val="35000"/>
                    </a:schemeClr>
                  </a:solidFill>
                  <a:sym typeface="Wingdings" panose="05000000000000000000" pitchFamily="2" charset="2"/>
                </a:rPr>
                <a:t>编辑数据 </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更改</a:t>
              </a:r>
              <a:r>
                <a:rPr lang="zh-CN" altLang="en-US" spc="100" dirty="0">
                  <a:solidFill>
                    <a:schemeClr val="tx1">
                      <a:lumMod val="65000"/>
                      <a:lumOff val="35000"/>
                    </a:schemeClr>
                  </a:solidFill>
                  <a:sym typeface="Wingdings" panose="05000000000000000000" pitchFamily="2" charset="2"/>
                </a:rPr>
                <a:t>数据</a:t>
              </a:r>
              <a:endParaRPr lang="zh-CN" altLang="en-US" spc="100" dirty="0">
                <a:solidFill>
                  <a:schemeClr val="tx1">
                    <a:lumMod val="65000"/>
                    <a:lumOff val="35000"/>
                  </a:schemeClr>
                </a:solidFill>
              </a:endParaRPr>
            </a:p>
          </p:txBody>
        </p:sp>
        <p:grpSp>
          <p:nvGrpSpPr>
            <p:cNvPr id="19" name="组合 18">
              <a:extLst>
                <a:ext uri="{FF2B5EF4-FFF2-40B4-BE49-F238E27FC236}">
                  <a16:creationId xmlns="" xmlns:a16="http://schemas.microsoft.com/office/drawing/2014/main" id="{74A500F1-2910-4DC7-B5E3-77B325DC37C2}"/>
                </a:ext>
              </a:extLst>
            </p:cNvPr>
            <p:cNvGrpSpPr>
              <a:grpSpLocks/>
            </p:cNvGrpSpPr>
            <p:nvPr/>
          </p:nvGrpSpPr>
          <p:grpSpPr>
            <a:xfrm>
              <a:off x="5231904" y="-466965"/>
              <a:ext cx="131960" cy="354484"/>
              <a:chOff x="4227513" y="439738"/>
              <a:chExt cx="298450" cy="847725"/>
            </a:xfrm>
          </p:grpSpPr>
          <p:sp>
            <p:nvSpPr>
              <p:cNvPr id="25" name="Freeform 165">
                <a:extLst>
                  <a:ext uri="{FF2B5EF4-FFF2-40B4-BE49-F238E27FC236}">
                    <a16:creationId xmlns="" xmlns:a16="http://schemas.microsoft.com/office/drawing/2014/main" id="{77CF4992-16A0-4D99-9548-E800125D8FA6}"/>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Oval 166">
                <a:extLst>
                  <a:ext uri="{FF2B5EF4-FFF2-40B4-BE49-F238E27FC236}">
                    <a16:creationId xmlns="" xmlns:a16="http://schemas.microsoft.com/office/drawing/2014/main" id="{974CB3F1-0F31-4465-8D77-714FB422817D}"/>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67">
                <a:extLst>
                  <a:ext uri="{FF2B5EF4-FFF2-40B4-BE49-F238E27FC236}">
                    <a16:creationId xmlns="" xmlns:a16="http://schemas.microsoft.com/office/drawing/2014/main" id="{E159673A-EEB0-4B27-9155-F8DF6835B0A5}"/>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68">
                <a:extLst>
                  <a:ext uri="{FF2B5EF4-FFF2-40B4-BE49-F238E27FC236}">
                    <a16:creationId xmlns="" xmlns:a16="http://schemas.microsoft.com/office/drawing/2014/main" id="{865F2BC8-62C4-4E31-9D9B-0D5BDB0A59AF}"/>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69">
                <a:extLst>
                  <a:ext uri="{FF2B5EF4-FFF2-40B4-BE49-F238E27FC236}">
                    <a16:creationId xmlns="" xmlns:a16="http://schemas.microsoft.com/office/drawing/2014/main" id="{28870EB2-BA61-4CEE-84F8-8445353B39D2}"/>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70">
                <a:extLst>
                  <a:ext uri="{FF2B5EF4-FFF2-40B4-BE49-F238E27FC236}">
                    <a16:creationId xmlns="" xmlns:a16="http://schemas.microsoft.com/office/drawing/2014/main" id="{E068AF76-6B24-43AC-8373-0903A4264698}"/>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71">
                <a:extLst>
                  <a:ext uri="{FF2B5EF4-FFF2-40B4-BE49-F238E27FC236}">
                    <a16:creationId xmlns="" xmlns:a16="http://schemas.microsoft.com/office/drawing/2014/main" id="{9ECEBD3A-B7CE-4EC3-9E2B-22BD05DDF36C}"/>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72">
                <a:extLst>
                  <a:ext uri="{FF2B5EF4-FFF2-40B4-BE49-F238E27FC236}">
                    <a16:creationId xmlns="" xmlns:a16="http://schemas.microsoft.com/office/drawing/2014/main" id="{D817FB0E-F0FB-437C-9F84-C5966290C415}"/>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73">
                <a:extLst>
                  <a:ext uri="{FF2B5EF4-FFF2-40B4-BE49-F238E27FC236}">
                    <a16:creationId xmlns="" xmlns:a16="http://schemas.microsoft.com/office/drawing/2014/main" id="{62C0A0E7-9D21-420E-9491-B60CA5EA1011}"/>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4">
                <a:extLst>
                  <a:ext uri="{FF2B5EF4-FFF2-40B4-BE49-F238E27FC236}">
                    <a16:creationId xmlns="" xmlns:a16="http://schemas.microsoft.com/office/drawing/2014/main" id="{A5A4B2A0-B4A1-47EC-B379-7041AE1CF595}"/>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75">
                <a:extLst>
                  <a:ext uri="{FF2B5EF4-FFF2-40B4-BE49-F238E27FC236}">
                    <a16:creationId xmlns="" xmlns:a16="http://schemas.microsoft.com/office/drawing/2014/main" id="{4A643B1A-652B-4BFF-882F-D2B8AB948C0C}"/>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76">
                <a:extLst>
                  <a:ext uri="{FF2B5EF4-FFF2-40B4-BE49-F238E27FC236}">
                    <a16:creationId xmlns="" xmlns:a16="http://schemas.microsoft.com/office/drawing/2014/main" id="{B678634D-3E6B-4571-9314-3DC3CBDA9AFA}"/>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77">
                <a:extLst>
                  <a:ext uri="{FF2B5EF4-FFF2-40B4-BE49-F238E27FC236}">
                    <a16:creationId xmlns="" xmlns:a16="http://schemas.microsoft.com/office/drawing/2014/main" id="{AED849A8-87FA-42DE-98AC-D8B63D0F84C7}"/>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78">
                <a:extLst>
                  <a:ext uri="{FF2B5EF4-FFF2-40B4-BE49-F238E27FC236}">
                    <a16:creationId xmlns="" xmlns:a16="http://schemas.microsoft.com/office/drawing/2014/main" id="{37B48358-0CBA-4C2C-ADCA-358047DF5430}"/>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79">
                <a:extLst>
                  <a:ext uri="{FF2B5EF4-FFF2-40B4-BE49-F238E27FC236}">
                    <a16:creationId xmlns="" xmlns:a16="http://schemas.microsoft.com/office/drawing/2014/main" id="{0C1AA6A4-BC36-4E5D-91D9-69377445B235}"/>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80">
                <a:extLst>
                  <a:ext uri="{FF2B5EF4-FFF2-40B4-BE49-F238E27FC236}">
                    <a16:creationId xmlns="" xmlns:a16="http://schemas.microsoft.com/office/drawing/2014/main" id="{31512CA2-0D8E-43A8-91C8-2F1FE495C0D0}"/>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81">
                <a:extLst>
                  <a:ext uri="{FF2B5EF4-FFF2-40B4-BE49-F238E27FC236}">
                    <a16:creationId xmlns="" xmlns:a16="http://schemas.microsoft.com/office/drawing/2014/main" id="{0A9B066F-A9E2-4982-963D-5431A1A91F98}"/>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82">
                <a:extLst>
                  <a:ext uri="{FF2B5EF4-FFF2-40B4-BE49-F238E27FC236}">
                    <a16:creationId xmlns="" xmlns:a16="http://schemas.microsoft.com/office/drawing/2014/main" id="{C9D81F7F-9D35-4ACD-AA35-274304D5E40B}"/>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a:extLst>
                <a:ext uri="{FF2B5EF4-FFF2-40B4-BE49-F238E27FC236}">
                  <a16:creationId xmlns="" xmlns:a16="http://schemas.microsoft.com/office/drawing/2014/main" id="{253E8A92-3CBC-43A9-A765-66CDDEE0E13B}"/>
                </a:ext>
              </a:extLst>
            </p:cNvPr>
            <p:cNvGrpSpPr/>
            <p:nvPr/>
          </p:nvGrpSpPr>
          <p:grpSpPr>
            <a:xfrm>
              <a:off x="-13305" y="-453071"/>
              <a:ext cx="449842" cy="375894"/>
              <a:chOff x="-26005" y="-550760"/>
              <a:chExt cx="449842" cy="375894"/>
            </a:xfrm>
          </p:grpSpPr>
          <p:sp>
            <p:nvSpPr>
              <p:cNvPr id="23" name="Freeform 190">
                <a:extLst>
                  <a:ext uri="{FF2B5EF4-FFF2-40B4-BE49-F238E27FC236}">
                    <a16:creationId xmlns="" xmlns:a16="http://schemas.microsoft.com/office/drawing/2014/main" id="{C7C60AD7-DB5E-4986-BA46-44EA1986C4C9}"/>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4" name="文本框 23">
                <a:extLst>
                  <a:ext uri="{FF2B5EF4-FFF2-40B4-BE49-F238E27FC236}">
                    <a16:creationId xmlns="" xmlns:a16="http://schemas.microsoft.com/office/drawing/2014/main" id="{D637A9F2-5448-4A29-88FC-019741DC0984}"/>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21" name="直接连接符 20">
              <a:extLst>
                <a:ext uri="{FF2B5EF4-FFF2-40B4-BE49-F238E27FC236}">
                  <a16:creationId xmlns="" xmlns:a16="http://schemas.microsoft.com/office/drawing/2014/main" id="{00048BC8-E651-404A-A773-997752860228}"/>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37" name="直接连接符 36">
            <a:extLst>
              <a:ext uri="{FF2B5EF4-FFF2-40B4-BE49-F238E27FC236}">
                <a16:creationId xmlns="" xmlns:a16="http://schemas.microsoft.com/office/drawing/2014/main" id="{F0CBE2A3-C4F0-402C-88C9-2D72BE561B76}"/>
              </a:ext>
            </a:extLst>
          </p:cNvPr>
          <p:cNvCxnSpPr>
            <a:cxnSpLocks/>
          </p:cNvCxnSpPr>
          <p:nvPr/>
        </p:nvCxnSpPr>
        <p:spPr>
          <a:xfrm>
            <a:off x="1212156" y="5373216"/>
            <a:ext cx="4896544"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12834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 xmlns:a16="http://schemas.microsoft.com/office/drawing/2014/main" id="{9BFC2EB6-440F-44D7-A590-7D34807AF8A9}"/>
              </a:ext>
            </a:extLst>
          </p:cNvPr>
          <p:cNvGrpSpPr/>
          <p:nvPr/>
        </p:nvGrpSpPr>
        <p:grpSpPr>
          <a:xfrm flipH="1">
            <a:off x="0" y="1435150"/>
            <a:ext cx="7464150" cy="4586138"/>
            <a:chOff x="0" y="7149194"/>
            <a:chExt cx="12192000" cy="1548008"/>
          </a:xfrm>
        </p:grpSpPr>
        <p:sp>
          <p:nvSpPr>
            <p:cNvPr id="46" name="玻璃底">
              <a:extLst>
                <a:ext uri="{FF2B5EF4-FFF2-40B4-BE49-F238E27FC236}">
                  <a16:creationId xmlns="" xmlns:a16="http://schemas.microsoft.com/office/drawing/2014/main" id="{1F5C273A-A42E-43B9-8F80-AAEE5337D502}"/>
                </a:ext>
              </a:extLst>
            </p:cNvPr>
            <p:cNvSpPr/>
            <p:nvPr/>
          </p:nvSpPr>
          <p:spPr>
            <a:xfrm>
              <a:off x="0" y="7149195"/>
              <a:ext cx="12192000" cy="1548007"/>
            </a:xfrm>
            <a:prstGeom prst="rect">
              <a:avLst/>
            </a:prstGeom>
            <a:gradFill flip="none" rotWithShape="1">
              <a:gsLst>
                <a:gs pos="100000">
                  <a:schemeClr val="accent1">
                    <a:alpha val="7000"/>
                  </a:schemeClr>
                </a:gs>
                <a:gs pos="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玻璃线1">
              <a:extLst>
                <a:ext uri="{FF2B5EF4-FFF2-40B4-BE49-F238E27FC236}">
                  <a16:creationId xmlns="" xmlns:a16="http://schemas.microsoft.com/office/drawing/2014/main" id="{15480A2A-7237-40A8-8370-DA4C56574DE6}"/>
                </a:ext>
              </a:extLst>
            </p:cNvPr>
            <p:cNvCxnSpPr>
              <a:cxnSpLocks/>
            </p:cNvCxnSpPr>
            <p:nvPr/>
          </p:nvCxnSpPr>
          <p:spPr>
            <a:xfrm>
              <a:off x="0" y="7149194"/>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53" name="玻璃线2">
              <a:extLst>
                <a:ext uri="{FF2B5EF4-FFF2-40B4-BE49-F238E27FC236}">
                  <a16:creationId xmlns="" xmlns:a16="http://schemas.microsoft.com/office/drawing/2014/main" id="{8702A48C-721F-4BC6-9FC3-FF3A710A5FFB}"/>
                </a:ext>
              </a:extLst>
            </p:cNvPr>
            <p:cNvCxnSpPr>
              <a:cxnSpLocks/>
            </p:cNvCxnSpPr>
            <p:nvPr/>
          </p:nvCxnSpPr>
          <p:spPr>
            <a:xfrm>
              <a:off x="0" y="8697201"/>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 xmlns:a16="http://schemas.microsoft.com/office/drawing/2014/main" id="{A154CD56-51D4-4DD8-A591-C7F7D901F5CA}"/>
              </a:ext>
            </a:extLst>
          </p:cNvPr>
          <p:cNvSpPr>
            <a:spLocks noGrp="1"/>
          </p:cNvSpPr>
          <p:nvPr>
            <p:ph type="title"/>
          </p:nvPr>
        </p:nvSpPr>
        <p:spPr>
          <a:xfrm>
            <a:off x="1106563" y="289541"/>
            <a:ext cx="7920879" cy="463846"/>
          </a:xfrm>
        </p:spPr>
        <p:txBody>
          <a:bodyPr/>
          <a:lstStyle/>
          <a:p>
            <a:r>
              <a:rPr lang="zh-CN" altLang="en-US" dirty="0"/>
              <a:t>条形图页面</a:t>
            </a:r>
          </a:p>
        </p:txBody>
      </p:sp>
      <p:grpSp>
        <p:nvGrpSpPr>
          <p:cNvPr id="12" name="组合 11">
            <a:extLst>
              <a:ext uri="{FF2B5EF4-FFF2-40B4-BE49-F238E27FC236}">
                <a16:creationId xmlns="" xmlns:a16="http://schemas.microsoft.com/office/drawing/2014/main" id="{AD42EA6D-5C31-45FF-84C0-40F56C822BFB}"/>
              </a:ext>
            </a:extLst>
          </p:cNvPr>
          <p:cNvGrpSpPr/>
          <p:nvPr/>
        </p:nvGrpSpPr>
        <p:grpSpPr>
          <a:xfrm>
            <a:off x="1012549" y="1678054"/>
            <a:ext cx="4555510" cy="1030866"/>
            <a:chOff x="6653828" y="1848501"/>
            <a:chExt cx="4555510" cy="1030866"/>
          </a:xfrm>
        </p:grpSpPr>
        <p:sp>
          <p:nvSpPr>
            <p:cNvPr id="5" name="文本框 4">
              <a:extLst>
                <a:ext uri="{FF2B5EF4-FFF2-40B4-BE49-F238E27FC236}">
                  <a16:creationId xmlns="" xmlns:a16="http://schemas.microsoft.com/office/drawing/2014/main" id="{1C25F1D1-E7C8-494F-8C8D-2C783D745BC7}"/>
                </a:ext>
              </a:extLst>
            </p:cNvPr>
            <p:cNvSpPr txBox="1"/>
            <p:nvPr/>
          </p:nvSpPr>
          <p:spPr>
            <a:xfrm>
              <a:off x="6653828" y="2218352"/>
              <a:ext cx="4555510" cy="661015"/>
            </a:xfrm>
            <a:prstGeom prst="rect">
              <a:avLst/>
            </a:prstGeom>
            <a:noFill/>
          </p:spPr>
          <p:txBody>
            <a:bodyPr wrap="square" lIns="0" tIns="0" rIns="0" bIns="0" rtlCol="0">
              <a:spAutoFit/>
            </a:bodyPr>
            <a:lstStyle/>
            <a:p>
              <a:pPr algn="just">
                <a:lnSpc>
                  <a:spcPct val="140000"/>
                </a:lnSpc>
              </a:pPr>
              <a:r>
                <a:rPr lang="zh-CN" altLang="en-US" sz="1600" dirty="0">
                  <a:solidFill>
                    <a:schemeClr val="tx1">
                      <a:lumMod val="75000"/>
                      <a:lumOff val="25000"/>
                    </a:schemeClr>
                  </a:solidFill>
                  <a:latin typeface="+mn-ea"/>
                </a:rPr>
                <a:t>在此输入你</a:t>
              </a:r>
              <a:r>
                <a:rPr lang="zh-CN" altLang="en-US" sz="1600">
                  <a:solidFill>
                    <a:schemeClr val="tx1">
                      <a:lumMod val="75000"/>
                      <a:lumOff val="25000"/>
                    </a:schemeClr>
                  </a:solidFill>
                  <a:latin typeface="+mn-ea"/>
                </a:rPr>
                <a:t>的观点 在此</a:t>
              </a:r>
              <a:r>
                <a:rPr lang="zh-CN" altLang="en-US" sz="1600" dirty="0">
                  <a:solidFill>
                    <a:schemeClr val="tx1">
                      <a:lumMod val="75000"/>
                      <a:lumOff val="25000"/>
                    </a:schemeClr>
                  </a:solidFill>
                  <a:latin typeface="+mn-ea"/>
                </a:rPr>
                <a:t>输入你</a:t>
              </a:r>
              <a:r>
                <a:rPr lang="zh-CN" altLang="en-US" sz="1600">
                  <a:solidFill>
                    <a:schemeClr val="tx1">
                      <a:lumMod val="75000"/>
                      <a:lumOff val="25000"/>
                    </a:schemeClr>
                  </a:solidFill>
                  <a:latin typeface="+mn-ea"/>
                </a:rPr>
                <a:t>的观点  在此</a:t>
              </a:r>
              <a:r>
                <a:rPr lang="zh-CN" altLang="en-US" sz="1600" dirty="0">
                  <a:solidFill>
                    <a:schemeClr val="tx1">
                      <a:lumMod val="75000"/>
                      <a:lumOff val="25000"/>
                    </a:schemeClr>
                  </a:solidFill>
                  <a:latin typeface="+mn-ea"/>
                </a:rPr>
                <a:t>输入你</a:t>
              </a:r>
              <a:r>
                <a:rPr lang="zh-CN" altLang="en-US" sz="1600">
                  <a:solidFill>
                    <a:schemeClr val="tx1">
                      <a:lumMod val="75000"/>
                      <a:lumOff val="25000"/>
                    </a:schemeClr>
                  </a:solidFill>
                  <a:latin typeface="+mn-ea"/>
                </a:rPr>
                <a:t>的观点  在此</a:t>
              </a:r>
              <a:r>
                <a:rPr lang="zh-CN" altLang="en-US" sz="1600" dirty="0">
                  <a:solidFill>
                    <a:schemeClr val="tx1">
                      <a:lumMod val="75000"/>
                      <a:lumOff val="25000"/>
                    </a:schemeClr>
                  </a:solidFill>
                  <a:latin typeface="+mn-ea"/>
                </a:rPr>
                <a:t>输入你</a:t>
              </a:r>
              <a:r>
                <a:rPr lang="zh-CN" altLang="en-US" sz="1600">
                  <a:solidFill>
                    <a:schemeClr val="tx1">
                      <a:lumMod val="75000"/>
                      <a:lumOff val="25000"/>
                    </a:schemeClr>
                  </a:solidFill>
                  <a:latin typeface="+mn-ea"/>
                </a:rPr>
                <a:t>的观点   在此</a:t>
              </a:r>
              <a:r>
                <a:rPr lang="zh-CN" altLang="en-US" sz="1600" dirty="0">
                  <a:solidFill>
                    <a:schemeClr val="tx1">
                      <a:lumMod val="75000"/>
                      <a:lumOff val="25000"/>
                    </a:schemeClr>
                  </a:solidFill>
                  <a:latin typeface="+mn-ea"/>
                </a:rPr>
                <a:t>输入你的观点</a:t>
              </a:r>
              <a:endParaRPr lang="en-US" altLang="zh-CN" sz="1600" dirty="0">
                <a:solidFill>
                  <a:schemeClr val="tx1">
                    <a:lumMod val="75000"/>
                    <a:lumOff val="25000"/>
                  </a:schemeClr>
                </a:solidFill>
                <a:latin typeface="+mn-ea"/>
              </a:endParaRPr>
            </a:p>
          </p:txBody>
        </p:sp>
        <p:sp>
          <p:nvSpPr>
            <p:cNvPr id="3" name="文本框 2">
              <a:extLst>
                <a:ext uri="{FF2B5EF4-FFF2-40B4-BE49-F238E27FC236}">
                  <a16:creationId xmlns="" xmlns:a16="http://schemas.microsoft.com/office/drawing/2014/main" id="{269CCE6F-CF04-486C-8673-F5616A286DD9}"/>
                </a:ext>
              </a:extLst>
            </p:cNvPr>
            <p:cNvSpPr txBox="1"/>
            <p:nvPr/>
          </p:nvSpPr>
          <p:spPr>
            <a:xfrm>
              <a:off x="7032104" y="1848501"/>
              <a:ext cx="1621194" cy="349263"/>
            </a:xfrm>
            <a:prstGeom prst="rect">
              <a:avLst/>
            </a:prstGeom>
          </p:spPr>
          <p:txBody>
            <a:bodyPr wrap="square" lIns="0" tIns="0" rIns="0" bIns="0">
              <a:spAutoFit/>
              <a:scene3d>
                <a:camera prst="orthographicFront"/>
                <a:lightRig rig="threePt" dir="t"/>
              </a:scene3d>
              <a:sp3d contourW="12700"/>
            </a:bodyPr>
            <a:lstStyle>
              <a:defPPr>
                <a:defRPr lang="zh-CN"/>
              </a:defPPr>
              <a:lvl1pPr marR="0" lvl="0" indent="0" algn="ctr" fontAlgn="auto">
                <a:lnSpc>
                  <a:spcPct val="120000"/>
                </a:lnSpc>
                <a:spcBef>
                  <a:spcPts val="0"/>
                </a:spcBef>
                <a:spcAft>
                  <a:spcPts val="0"/>
                </a:spcAft>
                <a:buClrTx/>
                <a:buSzTx/>
                <a:buFontTx/>
                <a:buNone/>
                <a:tabLst/>
                <a:defRPr kumimoji="0" b="1" i="0" u="none" strike="noStrike" cap="none" spc="0" normalizeH="0" baseline="0">
                  <a:ln>
                    <a:noFill/>
                  </a:ln>
                  <a:effectLst/>
                  <a:uLnTx/>
                  <a:uFillTx/>
                  <a:latin typeface="Arial"/>
                  <a:ea typeface="微软雅黑"/>
                </a:defRPr>
              </a:lvl1pPr>
            </a:lstStyle>
            <a:p>
              <a:pPr algn="l"/>
              <a:r>
                <a:rPr lang="zh-CN" altLang="en-US" sz="2000" b="0" dirty="0">
                  <a:solidFill>
                    <a:schemeClr val="tx1">
                      <a:lumMod val="75000"/>
                      <a:lumOff val="2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添加标题内容</a:t>
              </a:r>
            </a:p>
          </p:txBody>
        </p:sp>
        <p:sp>
          <p:nvSpPr>
            <p:cNvPr id="4" name="椭圆 3">
              <a:extLst>
                <a:ext uri="{FF2B5EF4-FFF2-40B4-BE49-F238E27FC236}">
                  <a16:creationId xmlns="" xmlns:a16="http://schemas.microsoft.com/office/drawing/2014/main" id="{609D6361-C796-48DA-8DFC-A25591852996}"/>
                </a:ext>
              </a:extLst>
            </p:cNvPr>
            <p:cNvSpPr/>
            <p:nvPr/>
          </p:nvSpPr>
          <p:spPr>
            <a:xfrm>
              <a:off x="6653828" y="1885978"/>
              <a:ext cx="311786" cy="3117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01</a:t>
              </a:r>
              <a:endParaRPr lang="zh-CN" altLang="en-US" sz="1400"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grpSp>
      <p:grpSp>
        <p:nvGrpSpPr>
          <p:cNvPr id="8" name="组合 7">
            <a:extLst>
              <a:ext uri="{FF2B5EF4-FFF2-40B4-BE49-F238E27FC236}">
                <a16:creationId xmlns="" xmlns:a16="http://schemas.microsoft.com/office/drawing/2014/main" id="{2B538411-80AE-4717-83C7-F674AE8A24BF}"/>
              </a:ext>
            </a:extLst>
          </p:cNvPr>
          <p:cNvGrpSpPr/>
          <p:nvPr/>
        </p:nvGrpSpPr>
        <p:grpSpPr>
          <a:xfrm>
            <a:off x="1012549" y="3152545"/>
            <a:ext cx="4555510" cy="1030866"/>
            <a:chOff x="6653828" y="3286450"/>
            <a:chExt cx="4555510" cy="1030866"/>
          </a:xfrm>
        </p:grpSpPr>
        <p:sp>
          <p:nvSpPr>
            <p:cNvPr id="43" name="文本框 42">
              <a:extLst>
                <a:ext uri="{FF2B5EF4-FFF2-40B4-BE49-F238E27FC236}">
                  <a16:creationId xmlns="" xmlns:a16="http://schemas.microsoft.com/office/drawing/2014/main" id="{A1FB1E13-5180-47E5-B5CE-596921090F37}"/>
                </a:ext>
              </a:extLst>
            </p:cNvPr>
            <p:cNvSpPr txBox="1"/>
            <p:nvPr/>
          </p:nvSpPr>
          <p:spPr>
            <a:xfrm>
              <a:off x="6653828" y="3656301"/>
              <a:ext cx="4555510" cy="661015"/>
            </a:xfrm>
            <a:prstGeom prst="rect">
              <a:avLst/>
            </a:prstGeom>
            <a:noFill/>
          </p:spPr>
          <p:txBody>
            <a:bodyPr wrap="square" lIns="0" tIns="0" rIns="0" bIns="0" rtlCol="0">
              <a:spAutoFit/>
            </a:bodyPr>
            <a:lstStyle>
              <a:defPPr>
                <a:defRPr lang="zh-CN"/>
              </a:defPPr>
              <a:lvl1pPr algn="just">
                <a:lnSpc>
                  <a:spcPct val="140000"/>
                </a:lnSpc>
                <a:defRPr sz="1600">
                  <a:solidFill>
                    <a:schemeClr val="tx1">
                      <a:lumMod val="75000"/>
                      <a:lumOff val="25000"/>
                    </a:schemeClr>
                  </a:solidFill>
                  <a:latin typeface="+mn-ea"/>
                </a:defRPr>
              </a:lvl1pPr>
            </a:lstStyle>
            <a:p>
              <a:r>
                <a:rPr lang="zh-CN" altLang="en-US" dirty="0"/>
                <a:t>在此输入你</a:t>
              </a:r>
              <a:r>
                <a:rPr lang="zh-CN" altLang="en-US"/>
                <a:t>的观点   在此</a:t>
              </a:r>
              <a:r>
                <a:rPr lang="zh-CN" altLang="en-US" dirty="0"/>
                <a:t>输入你</a:t>
              </a:r>
              <a:r>
                <a:rPr lang="zh-CN" altLang="en-US"/>
                <a:t>的观点   在此</a:t>
              </a:r>
              <a:r>
                <a:rPr lang="zh-CN" altLang="en-US" dirty="0"/>
                <a:t>输入你</a:t>
              </a:r>
              <a:r>
                <a:rPr lang="zh-CN" altLang="en-US"/>
                <a:t>的观点  在此</a:t>
              </a:r>
              <a:r>
                <a:rPr lang="zh-CN" altLang="en-US" dirty="0"/>
                <a:t>输入你</a:t>
              </a:r>
              <a:r>
                <a:rPr lang="zh-CN" altLang="en-US"/>
                <a:t>的观点    在此</a:t>
              </a:r>
              <a:r>
                <a:rPr lang="zh-CN" altLang="en-US" dirty="0"/>
                <a:t>输入你的观点</a:t>
              </a:r>
              <a:endParaRPr lang="en-US" altLang="zh-CN" dirty="0"/>
            </a:p>
          </p:txBody>
        </p:sp>
        <p:sp>
          <p:nvSpPr>
            <p:cNvPr id="44" name="文本框 43">
              <a:extLst>
                <a:ext uri="{FF2B5EF4-FFF2-40B4-BE49-F238E27FC236}">
                  <a16:creationId xmlns="" xmlns:a16="http://schemas.microsoft.com/office/drawing/2014/main" id="{29B6A56D-D670-41F0-9EFA-2E46424EFCC7}"/>
                </a:ext>
              </a:extLst>
            </p:cNvPr>
            <p:cNvSpPr txBox="1"/>
            <p:nvPr/>
          </p:nvSpPr>
          <p:spPr>
            <a:xfrm>
              <a:off x="7032104" y="3286450"/>
              <a:ext cx="1621194" cy="349263"/>
            </a:xfrm>
            <a:prstGeom prst="rect">
              <a:avLst/>
            </a:prstGeom>
          </p:spPr>
          <p:txBody>
            <a:bodyPr wrap="square" lIns="0" tIns="0" rIns="0" bIns="0">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tabLst/>
                <a:defRPr kumimoji="0" sz="2000" b="1" i="0" u="none" strike="noStrike" cap="none" spc="0" normalizeH="0" baseline="0">
                  <a:ln>
                    <a:noFill/>
                  </a:ln>
                  <a:solidFill>
                    <a:schemeClr val="tx1">
                      <a:lumMod val="75000"/>
                      <a:lumOff val="25000"/>
                    </a:schemeClr>
                  </a:solidFill>
                  <a:effectLst/>
                  <a:uLnTx/>
                  <a:uFillTx/>
                  <a:latin typeface="阿里巴巴普惠体 B" panose="00020600040101010101" pitchFamily="18" charset="-122"/>
                  <a:ea typeface="阿里巴巴普惠体 Heavy" panose="00020600040101010101" pitchFamily="18" charset="-122"/>
                  <a:cs typeface="阿里巴巴普惠体 Heavy" panose="00020600040101010101" pitchFamily="18" charset="-122"/>
                </a:defRPr>
              </a:lvl1pPr>
            </a:lstStyle>
            <a:p>
              <a:r>
                <a:rPr lang="zh-CN" altLang="en-US" b="0" dirty="0">
                  <a:sym typeface="阿里巴巴普惠体 B" panose="00020600040101010101" pitchFamily="18" charset="-122"/>
                </a:rPr>
                <a:t>添加标题内容</a:t>
              </a:r>
            </a:p>
          </p:txBody>
        </p:sp>
        <p:sp>
          <p:nvSpPr>
            <p:cNvPr id="45" name="椭圆 44">
              <a:extLst>
                <a:ext uri="{FF2B5EF4-FFF2-40B4-BE49-F238E27FC236}">
                  <a16:creationId xmlns="" xmlns:a16="http://schemas.microsoft.com/office/drawing/2014/main" id="{84210948-34BE-4E35-B663-0587C7C75348}"/>
                </a:ext>
              </a:extLst>
            </p:cNvPr>
            <p:cNvSpPr/>
            <p:nvPr/>
          </p:nvSpPr>
          <p:spPr>
            <a:xfrm>
              <a:off x="6653828" y="3323927"/>
              <a:ext cx="311786" cy="31178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02</a:t>
              </a:r>
              <a:endParaRPr lang="zh-CN" altLang="en-US" sz="1400"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grpSp>
      <p:grpSp>
        <p:nvGrpSpPr>
          <p:cNvPr id="6" name="组合 5">
            <a:extLst>
              <a:ext uri="{FF2B5EF4-FFF2-40B4-BE49-F238E27FC236}">
                <a16:creationId xmlns="" xmlns:a16="http://schemas.microsoft.com/office/drawing/2014/main" id="{6355ABAA-65CB-4049-9F20-55C0A91BD7AE}"/>
              </a:ext>
            </a:extLst>
          </p:cNvPr>
          <p:cNvGrpSpPr/>
          <p:nvPr/>
        </p:nvGrpSpPr>
        <p:grpSpPr>
          <a:xfrm>
            <a:off x="1012549" y="4653136"/>
            <a:ext cx="4555510" cy="1030866"/>
            <a:chOff x="6653828" y="4724399"/>
            <a:chExt cx="4555510" cy="1030866"/>
          </a:xfrm>
        </p:grpSpPr>
        <p:sp>
          <p:nvSpPr>
            <p:cNvPr id="47" name="文本框 46">
              <a:extLst>
                <a:ext uri="{FF2B5EF4-FFF2-40B4-BE49-F238E27FC236}">
                  <a16:creationId xmlns="" xmlns:a16="http://schemas.microsoft.com/office/drawing/2014/main" id="{E149642F-4078-4E58-92F6-D7C07F269BE1}"/>
                </a:ext>
              </a:extLst>
            </p:cNvPr>
            <p:cNvSpPr txBox="1"/>
            <p:nvPr/>
          </p:nvSpPr>
          <p:spPr>
            <a:xfrm>
              <a:off x="6653828" y="5094250"/>
              <a:ext cx="4555510" cy="661015"/>
            </a:xfrm>
            <a:prstGeom prst="rect">
              <a:avLst/>
            </a:prstGeom>
            <a:noFill/>
          </p:spPr>
          <p:txBody>
            <a:bodyPr wrap="square" lIns="0" tIns="0" rIns="0" bIns="0" rtlCol="0">
              <a:spAutoFit/>
            </a:bodyPr>
            <a:lstStyle>
              <a:defPPr>
                <a:defRPr lang="zh-CN"/>
              </a:defPPr>
              <a:lvl1pPr algn="just">
                <a:lnSpc>
                  <a:spcPct val="140000"/>
                </a:lnSpc>
                <a:defRPr sz="1600">
                  <a:solidFill>
                    <a:schemeClr val="tx1">
                      <a:lumMod val="75000"/>
                      <a:lumOff val="25000"/>
                    </a:schemeClr>
                  </a:solidFill>
                  <a:latin typeface="+mn-ea"/>
                </a:defRPr>
              </a:lvl1pPr>
            </a:lstStyle>
            <a:p>
              <a:r>
                <a:rPr lang="zh-CN" altLang="en-US" dirty="0"/>
                <a:t>在此输入你的观点  在此输入你的观点  在此输入你的观点  在此输入你的观点    在此输入你的观点</a:t>
              </a:r>
              <a:endParaRPr lang="en-US" altLang="zh-CN" dirty="0"/>
            </a:p>
          </p:txBody>
        </p:sp>
        <p:sp>
          <p:nvSpPr>
            <p:cNvPr id="48" name="文本框 47">
              <a:extLst>
                <a:ext uri="{FF2B5EF4-FFF2-40B4-BE49-F238E27FC236}">
                  <a16:creationId xmlns="" xmlns:a16="http://schemas.microsoft.com/office/drawing/2014/main" id="{8EBF855B-68D9-467C-9103-85EB4EFF2A03}"/>
                </a:ext>
              </a:extLst>
            </p:cNvPr>
            <p:cNvSpPr txBox="1"/>
            <p:nvPr/>
          </p:nvSpPr>
          <p:spPr>
            <a:xfrm>
              <a:off x="7032104" y="4724399"/>
              <a:ext cx="1621194" cy="349263"/>
            </a:xfrm>
            <a:prstGeom prst="rect">
              <a:avLst/>
            </a:prstGeom>
          </p:spPr>
          <p:txBody>
            <a:bodyPr wrap="square" lIns="0" tIns="0" rIns="0" bIns="0">
              <a:spAutoFit/>
              <a:scene3d>
                <a:camera prst="orthographicFront"/>
                <a:lightRig rig="threePt" dir="t"/>
              </a:scene3d>
              <a:sp3d contourW="12700"/>
            </a:bodyPr>
            <a:lstStyle>
              <a:defPPr>
                <a:defRPr lang="zh-CN"/>
              </a:defPPr>
              <a:lvl1pPr marR="0" lvl="0" indent="0" fontAlgn="auto">
                <a:lnSpc>
                  <a:spcPct val="120000"/>
                </a:lnSpc>
                <a:spcBef>
                  <a:spcPts val="0"/>
                </a:spcBef>
                <a:spcAft>
                  <a:spcPts val="0"/>
                </a:spcAft>
                <a:buClrTx/>
                <a:buSzTx/>
                <a:buFontTx/>
                <a:buNone/>
                <a:tabLst/>
                <a:defRPr kumimoji="0" sz="2000" b="1" i="0" u="none" strike="noStrike" cap="none" spc="0" normalizeH="0" baseline="0">
                  <a:ln>
                    <a:noFill/>
                  </a:ln>
                  <a:solidFill>
                    <a:schemeClr val="tx1">
                      <a:lumMod val="75000"/>
                      <a:lumOff val="25000"/>
                    </a:schemeClr>
                  </a:solidFill>
                  <a:effectLst/>
                  <a:uLnTx/>
                  <a:uFillTx/>
                  <a:latin typeface="阿里巴巴普惠体 B" panose="00020600040101010101" pitchFamily="18" charset="-122"/>
                  <a:ea typeface="阿里巴巴普惠体 Heavy" panose="00020600040101010101" pitchFamily="18" charset="-122"/>
                  <a:cs typeface="阿里巴巴普惠体 Heavy" panose="00020600040101010101" pitchFamily="18" charset="-122"/>
                </a:defRPr>
              </a:lvl1pPr>
            </a:lstStyle>
            <a:p>
              <a:r>
                <a:rPr lang="zh-CN" altLang="en-US" b="0" dirty="0">
                  <a:sym typeface="阿里巴巴普惠体 B" panose="00020600040101010101" pitchFamily="18" charset="-122"/>
                </a:rPr>
                <a:t>添加标题内容</a:t>
              </a:r>
            </a:p>
          </p:txBody>
        </p:sp>
        <p:sp>
          <p:nvSpPr>
            <p:cNvPr id="49" name="椭圆 48">
              <a:extLst>
                <a:ext uri="{FF2B5EF4-FFF2-40B4-BE49-F238E27FC236}">
                  <a16:creationId xmlns="" xmlns:a16="http://schemas.microsoft.com/office/drawing/2014/main" id="{E49EE885-7608-44AA-AC79-FBA03F8B70A8}"/>
                </a:ext>
              </a:extLst>
            </p:cNvPr>
            <p:cNvSpPr/>
            <p:nvPr/>
          </p:nvSpPr>
          <p:spPr>
            <a:xfrm>
              <a:off x="6653828" y="4761876"/>
              <a:ext cx="311786" cy="31178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03</a:t>
              </a:r>
              <a:endParaRPr lang="zh-CN" altLang="en-US" sz="1400"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grpSp>
      <p:grpSp>
        <p:nvGrpSpPr>
          <p:cNvPr id="7" name="组合 6">
            <a:extLst>
              <a:ext uri="{FF2B5EF4-FFF2-40B4-BE49-F238E27FC236}">
                <a16:creationId xmlns="" xmlns:a16="http://schemas.microsoft.com/office/drawing/2014/main" id="{FC20CB0E-1423-4D24-9EF3-2EED2060D3E3}"/>
              </a:ext>
            </a:extLst>
          </p:cNvPr>
          <p:cNvGrpSpPr/>
          <p:nvPr/>
        </p:nvGrpSpPr>
        <p:grpSpPr>
          <a:xfrm>
            <a:off x="-13305" y="-474389"/>
            <a:ext cx="5377169" cy="397212"/>
            <a:chOff x="-13305" y="-474389"/>
            <a:chExt cx="5377169" cy="397212"/>
          </a:xfrm>
        </p:grpSpPr>
        <p:sp>
          <p:nvSpPr>
            <p:cNvPr id="18" name="文本框 17">
              <a:extLst>
                <a:ext uri="{FF2B5EF4-FFF2-40B4-BE49-F238E27FC236}">
                  <a16:creationId xmlns="" xmlns:a16="http://schemas.microsoft.com/office/drawing/2014/main" id="{9AB7446C-59F0-4C18-9BC8-A036DF79B2A9}"/>
                </a:ext>
              </a:extLst>
            </p:cNvPr>
            <p:cNvSpPr txBox="1"/>
            <p:nvPr/>
          </p:nvSpPr>
          <p:spPr>
            <a:xfrm>
              <a:off x="559795" y="-474389"/>
              <a:ext cx="4679830"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右键单击图表区域</a:t>
              </a:r>
              <a:r>
                <a:rPr lang="en-US" altLang="zh-CN" spc="100" dirty="0">
                  <a:solidFill>
                    <a:schemeClr val="tx1">
                      <a:lumMod val="65000"/>
                      <a:lumOff val="35000"/>
                    </a:schemeClr>
                  </a:solidFill>
                  <a:sym typeface="Wingdings" panose="05000000000000000000" pitchFamily="2" charset="2"/>
                </a:rPr>
                <a:t></a:t>
              </a:r>
              <a:r>
                <a:rPr lang="zh-CN" altLang="en-US" spc="100">
                  <a:solidFill>
                    <a:schemeClr val="tx1">
                      <a:lumMod val="65000"/>
                      <a:lumOff val="35000"/>
                    </a:schemeClr>
                  </a:solidFill>
                  <a:sym typeface="Wingdings" panose="05000000000000000000" pitchFamily="2" charset="2"/>
                </a:rPr>
                <a:t>编辑数据 </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更改</a:t>
              </a:r>
              <a:r>
                <a:rPr lang="zh-CN" altLang="en-US" spc="100" dirty="0">
                  <a:solidFill>
                    <a:schemeClr val="tx1">
                      <a:lumMod val="65000"/>
                      <a:lumOff val="35000"/>
                    </a:schemeClr>
                  </a:solidFill>
                  <a:sym typeface="Wingdings" panose="05000000000000000000" pitchFamily="2" charset="2"/>
                </a:rPr>
                <a:t>数据</a:t>
              </a:r>
              <a:endParaRPr lang="zh-CN" altLang="en-US" spc="100" dirty="0">
                <a:solidFill>
                  <a:schemeClr val="tx1">
                    <a:lumMod val="65000"/>
                    <a:lumOff val="35000"/>
                  </a:schemeClr>
                </a:solidFill>
              </a:endParaRPr>
            </a:p>
          </p:txBody>
        </p:sp>
        <p:grpSp>
          <p:nvGrpSpPr>
            <p:cNvPr id="19" name="组合 18">
              <a:extLst>
                <a:ext uri="{FF2B5EF4-FFF2-40B4-BE49-F238E27FC236}">
                  <a16:creationId xmlns="" xmlns:a16="http://schemas.microsoft.com/office/drawing/2014/main" id="{74A500F1-2910-4DC7-B5E3-77B325DC37C2}"/>
                </a:ext>
              </a:extLst>
            </p:cNvPr>
            <p:cNvGrpSpPr>
              <a:grpSpLocks/>
            </p:cNvGrpSpPr>
            <p:nvPr/>
          </p:nvGrpSpPr>
          <p:grpSpPr>
            <a:xfrm>
              <a:off x="5231904" y="-466965"/>
              <a:ext cx="131960" cy="354484"/>
              <a:chOff x="4227513" y="439738"/>
              <a:chExt cx="298450" cy="847725"/>
            </a:xfrm>
          </p:grpSpPr>
          <p:sp>
            <p:nvSpPr>
              <p:cNvPr id="25" name="Freeform 165">
                <a:extLst>
                  <a:ext uri="{FF2B5EF4-FFF2-40B4-BE49-F238E27FC236}">
                    <a16:creationId xmlns="" xmlns:a16="http://schemas.microsoft.com/office/drawing/2014/main" id="{77CF4992-16A0-4D99-9548-E800125D8FA6}"/>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Oval 166">
                <a:extLst>
                  <a:ext uri="{FF2B5EF4-FFF2-40B4-BE49-F238E27FC236}">
                    <a16:creationId xmlns="" xmlns:a16="http://schemas.microsoft.com/office/drawing/2014/main" id="{974CB3F1-0F31-4465-8D77-714FB422817D}"/>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67">
                <a:extLst>
                  <a:ext uri="{FF2B5EF4-FFF2-40B4-BE49-F238E27FC236}">
                    <a16:creationId xmlns="" xmlns:a16="http://schemas.microsoft.com/office/drawing/2014/main" id="{E159673A-EEB0-4B27-9155-F8DF6835B0A5}"/>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68">
                <a:extLst>
                  <a:ext uri="{FF2B5EF4-FFF2-40B4-BE49-F238E27FC236}">
                    <a16:creationId xmlns="" xmlns:a16="http://schemas.microsoft.com/office/drawing/2014/main" id="{865F2BC8-62C4-4E31-9D9B-0D5BDB0A59AF}"/>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69">
                <a:extLst>
                  <a:ext uri="{FF2B5EF4-FFF2-40B4-BE49-F238E27FC236}">
                    <a16:creationId xmlns="" xmlns:a16="http://schemas.microsoft.com/office/drawing/2014/main" id="{28870EB2-BA61-4CEE-84F8-8445353B39D2}"/>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70">
                <a:extLst>
                  <a:ext uri="{FF2B5EF4-FFF2-40B4-BE49-F238E27FC236}">
                    <a16:creationId xmlns="" xmlns:a16="http://schemas.microsoft.com/office/drawing/2014/main" id="{E068AF76-6B24-43AC-8373-0903A4264698}"/>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71">
                <a:extLst>
                  <a:ext uri="{FF2B5EF4-FFF2-40B4-BE49-F238E27FC236}">
                    <a16:creationId xmlns="" xmlns:a16="http://schemas.microsoft.com/office/drawing/2014/main" id="{9ECEBD3A-B7CE-4EC3-9E2B-22BD05DDF36C}"/>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72">
                <a:extLst>
                  <a:ext uri="{FF2B5EF4-FFF2-40B4-BE49-F238E27FC236}">
                    <a16:creationId xmlns="" xmlns:a16="http://schemas.microsoft.com/office/drawing/2014/main" id="{D817FB0E-F0FB-437C-9F84-C5966290C415}"/>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73">
                <a:extLst>
                  <a:ext uri="{FF2B5EF4-FFF2-40B4-BE49-F238E27FC236}">
                    <a16:creationId xmlns="" xmlns:a16="http://schemas.microsoft.com/office/drawing/2014/main" id="{62C0A0E7-9D21-420E-9491-B60CA5EA1011}"/>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4">
                <a:extLst>
                  <a:ext uri="{FF2B5EF4-FFF2-40B4-BE49-F238E27FC236}">
                    <a16:creationId xmlns="" xmlns:a16="http://schemas.microsoft.com/office/drawing/2014/main" id="{A5A4B2A0-B4A1-47EC-B379-7041AE1CF595}"/>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75">
                <a:extLst>
                  <a:ext uri="{FF2B5EF4-FFF2-40B4-BE49-F238E27FC236}">
                    <a16:creationId xmlns="" xmlns:a16="http://schemas.microsoft.com/office/drawing/2014/main" id="{4A643B1A-652B-4BFF-882F-D2B8AB948C0C}"/>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76">
                <a:extLst>
                  <a:ext uri="{FF2B5EF4-FFF2-40B4-BE49-F238E27FC236}">
                    <a16:creationId xmlns="" xmlns:a16="http://schemas.microsoft.com/office/drawing/2014/main" id="{B678634D-3E6B-4571-9314-3DC3CBDA9AFA}"/>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77">
                <a:extLst>
                  <a:ext uri="{FF2B5EF4-FFF2-40B4-BE49-F238E27FC236}">
                    <a16:creationId xmlns="" xmlns:a16="http://schemas.microsoft.com/office/drawing/2014/main" id="{AED849A8-87FA-42DE-98AC-D8B63D0F84C7}"/>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78">
                <a:extLst>
                  <a:ext uri="{FF2B5EF4-FFF2-40B4-BE49-F238E27FC236}">
                    <a16:creationId xmlns="" xmlns:a16="http://schemas.microsoft.com/office/drawing/2014/main" id="{37B48358-0CBA-4C2C-ADCA-358047DF5430}"/>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79">
                <a:extLst>
                  <a:ext uri="{FF2B5EF4-FFF2-40B4-BE49-F238E27FC236}">
                    <a16:creationId xmlns="" xmlns:a16="http://schemas.microsoft.com/office/drawing/2014/main" id="{0C1AA6A4-BC36-4E5D-91D9-69377445B235}"/>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80">
                <a:extLst>
                  <a:ext uri="{FF2B5EF4-FFF2-40B4-BE49-F238E27FC236}">
                    <a16:creationId xmlns="" xmlns:a16="http://schemas.microsoft.com/office/drawing/2014/main" id="{31512CA2-0D8E-43A8-91C8-2F1FE495C0D0}"/>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81">
                <a:extLst>
                  <a:ext uri="{FF2B5EF4-FFF2-40B4-BE49-F238E27FC236}">
                    <a16:creationId xmlns="" xmlns:a16="http://schemas.microsoft.com/office/drawing/2014/main" id="{0A9B066F-A9E2-4982-963D-5431A1A91F98}"/>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82">
                <a:extLst>
                  <a:ext uri="{FF2B5EF4-FFF2-40B4-BE49-F238E27FC236}">
                    <a16:creationId xmlns="" xmlns:a16="http://schemas.microsoft.com/office/drawing/2014/main" id="{C9D81F7F-9D35-4ACD-AA35-274304D5E40B}"/>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a:extLst>
                <a:ext uri="{FF2B5EF4-FFF2-40B4-BE49-F238E27FC236}">
                  <a16:creationId xmlns="" xmlns:a16="http://schemas.microsoft.com/office/drawing/2014/main" id="{253E8A92-3CBC-43A9-A765-66CDDEE0E13B}"/>
                </a:ext>
              </a:extLst>
            </p:cNvPr>
            <p:cNvGrpSpPr/>
            <p:nvPr/>
          </p:nvGrpSpPr>
          <p:grpSpPr>
            <a:xfrm>
              <a:off x="-13305" y="-453071"/>
              <a:ext cx="449842" cy="375894"/>
              <a:chOff x="-26005" y="-550760"/>
              <a:chExt cx="449842" cy="375894"/>
            </a:xfrm>
          </p:grpSpPr>
          <p:sp>
            <p:nvSpPr>
              <p:cNvPr id="23" name="Freeform 190">
                <a:extLst>
                  <a:ext uri="{FF2B5EF4-FFF2-40B4-BE49-F238E27FC236}">
                    <a16:creationId xmlns="" xmlns:a16="http://schemas.microsoft.com/office/drawing/2014/main" id="{C7C60AD7-DB5E-4986-BA46-44EA1986C4C9}"/>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4" name="文本框 23">
                <a:extLst>
                  <a:ext uri="{FF2B5EF4-FFF2-40B4-BE49-F238E27FC236}">
                    <a16:creationId xmlns="" xmlns:a16="http://schemas.microsoft.com/office/drawing/2014/main" id="{D637A9F2-5448-4A29-88FC-019741DC0984}"/>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21" name="直接连接符 20">
              <a:extLst>
                <a:ext uri="{FF2B5EF4-FFF2-40B4-BE49-F238E27FC236}">
                  <a16:creationId xmlns="" xmlns:a16="http://schemas.microsoft.com/office/drawing/2014/main" id="{00048BC8-E651-404A-A773-997752860228}"/>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aphicFrame>
        <p:nvGraphicFramePr>
          <p:cNvPr id="9" name="图表 8">
            <a:extLst>
              <a:ext uri="{FF2B5EF4-FFF2-40B4-BE49-F238E27FC236}">
                <a16:creationId xmlns="" xmlns:a16="http://schemas.microsoft.com/office/drawing/2014/main" id="{006DC6F7-7144-426B-AD4B-F492710C7CE3}"/>
              </a:ext>
            </a:extLst>
          </p:cNvPr>
          <p:cNvGraphicFramePr/>
          <p:nvPr>
            <p:extLst>
              <p:ext uri="{D42A27DB-BD31-4B8C-83A1-F6EECF244321}">
                <p14:modId xmlns:p14="http://schemas.microsoft.com/office/powerpoint/2010/main" xmlns="" val="2709614298"/>
              </p:ext>
            </p:extLst>
          </p:nvPr>
        </p:nvGraphicFramePr>
        <p:xfrm>
          <a:off x="6091139" y="1435148"/>
          <a:ext cx="5261445" cy="4738419"/>
        </p:xfrm>
        <a:graphic>
          <a:graphicData uri="http://schemas.openxmlformats.org/drawingml/2006/chart">
            <c:chart xmlns:c="http://schemas.openxmlformats.org/drawingml/2006/chart" xmlns:r="http://schemas.openxmlformats.org/officeDocument/2006/relationships" r:id="rId4"/>
          </a:graphicData>
        </a:graphic>
      </p:graphicFrame>
      <p:cxnSp>
        <p:nvCxnSpPr>
          <p:cNvPr id="37" name="直接连接符 36">
            <a:extLst>
              <a:ext uri="{FF2B5EF4-FFF2-40B4-BE49-F238E27FC236}">
                <a16:creationId xmlns="" xmlns:a16="http://schemas.microsoft.com/office/drawing/2014/main" id="{F0CBE2A3-C4F0-402C-88C9-2D72BE561B76}"/>
              </a:ext>
            </a:extLst>
          </p:cNvPr>
          <p:cNvCxnSpPr>
            <a:cxnSpLocks/>
          </p:cNvCxnSpPr>
          <p:nvPr/>
        </p:nvCxnSpPr>
        <p:spPr>
          <a:xfrm flipV="1">
            <a:off x="6256131" y="1628999"/>
            <a:ext cx="0" cy="4104257"/>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04137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978EC8CB-4498-440A-B9E4-D35AB2D7EFC0}"/>
              </a:ext>
            </a:extLst>
          </p:cNvPr>
          <p:cNvGrpSpPr/>
          <p:nvPr/>
        </p:nvGrpSpPr>
        <p:grpSpPr>
          <a:xfrm>
            <a:off x="0" y="4365104"/>
            <a:ext cx="12192000" cy="1721608"/>
            <a:chOff x="0" y="2060848"/>
            <a:chExt cx="12192000" cy="3042475"/>
          </a:xfrm>
        </p:grpSpPr>
        <p:sp>
          <p:nvSpPr>
            <p:cNvPr id="12" name="玻璃底">
              <a:extLst>
                <a:ext uri="{FF2B5EF4-FFF2-40B4-BE49-F238E27FC236}">
                  <a16:creationId xmlns="" xmlns:a16="http://schemas.microsoft.com/office/drawing/2014/main" id="{9EEEA947-732B-4DB2-8AB3-0BC5651597CF}"/>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玻璃线1">
              <a:extLst>
                <a:ext uri="{FF2B5EF4-FFF2-40B4-BE49-F238E27FC236}">
                  <a16:creationId xmlns="" xmlns:a16="http://schemas.microsoft.com/office/drawing/2014/main" id="{722AD3CC-2CFD-4021-B66C-F7CF67AB49B9}"/>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玻璃线2">
              <a:extLst>
                <a:ext uri="{FF2B5EF4-FFF2-40B4-BE49-F238E27FC236}">
                  <a16:creationId xmlns="" xmlns:a16="http://schemas.microsoft.com/office/drawing/2014/main" id="{6A7CF059-3A9C-46C6-AFFF-EA1F1D9D7D4F}"/>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 xmlns:a16="http://schemas.microsoft.com/office/drawing/2014/main" id="{A154CD56-51D4-4DD8-A591-C7F7D901F5CA}"/>
              </a:ext>
            </a:extLst>
          </p:cNvPr>
          <p:cNvSpPr>
            <a:spLocks noGrp="1"/>
          </p:cNvSpPr>
          <p:nvPr>
            <p:ph type="title"/>
          </p:nvPr>
        </p:nvSpPr>
        <p:spPr>
          <a:xfrm>
            <a:off x="1106563" y="289541"/>
            <a:ext cx="7920879" cy="463846"/>
          </a:xfrm>
        </p:spPr>
        <p:txBody>
          <a:bodyPr/>
          <a:lstStyle/>
          <a:p>
            <a:r>
              <a:rPr lang="zh-CN" altLang="en-US" dirty="0"/>
              <a:t>表格页面</a:t>
            </a:r>
          </a:p>
        </p:txBody>
      </p:sp>
      <p:graphicFrame>
        <p:nvGraphicFramePr>
          <p:cNvPr id="6" name="表格 5">
            <a:extLst>
              <a:ext uri="{FF2B5EF4-FFF2-40B4-BE49-F238E27FC236}">
                <a16:creationId xmlns="" xmlns:a16="http://schemas.microsoft.com/office/drawing/2014/main" id="{148202B9-5999-4AD8-877A-BF5B67A54F35}"/>
              </a:ext>
            </a:extLst>
          </p:cNvPr>
          <p:cNvGraphicFramePr>
            <a:graphicFrameLocks noGrp="1"/>
          </p:cNvGraphicFramePr>
          <p:nvPr>
            <p:extLst>
              <p:ext uri="{D42A27DB-BD31-4B8C-83A1-F6EECF244321}">
                <p14:modId xmlns:p14="http://schemas.microsoft.com/office/powerpoint/2010/main" xmlns="" val="2557890087"/>
              </p:ext>
            </p:extLst>
          </p:nvPr>
        </p:nvGraphicFramePr>
        <p:xfrm>
          <a:off x="983084" y="1324124"/>
          <a:ext cx="10226256" cy="2592288"/>
        </p:xfrm>
        <a:graphic>
          <a:graphicData uri="http://schemas.openxmlformats.org/drawingml/2006/table">
            <a:tbl>
              <a:tblPr/>
              <a:tblGrid>
                <a:gridCol w="2016688">
                  <a:extLst>
                    <a:ext uri="{9D8B030D-6E8A-4147-A177-3AD203B41FA5}">
                      <a16:colId xmlns="" xmlns:a16="http://schemas.microsoft.com/office/drawing/2014/main" val="1843626870"/>
                    </a:ext>
                  </a:extLst>
                </a:gridCol>
                <a:gridCol w="1392064">
                  <a:extLst>
                    <a:ext uri="{9D8B030D-6E8A-4147-A177-3AD203B41FA5}">
                      <a16:colId xmlns="" xmlns:a16="http://schemas.microsoft.com/office/drawing/2014/main" val="1672876357"/>
                    </a:ext>
                  </a:extLst>
                </a:gridCol>
                <a:gridCol w="1704376">
                  <a:extLst>
                    <a:ext uri="{9D8B030D-6E8A-4147-A177-3AD203B41FA5}">
                      <a16:colId xmlns="" xmlns:a16="http://schemas.microsoft.com/office/drawing/2014/main" val="1083883285"/>
                    </a:ext>
                  </a:extLst>
                </a:gridCol>
                <a:gridCol w="1704376">
                  <a:extLst>
                    <a:ext uri="{9D8B030D-6E8A-4147-A177-3AD203B41FA5}">
                      <a16:colId xmlns="" xmlns:a16="http://schemas.microsoft.com/office/drawing/2014/main" val="90371398"/>
                    </a:ext>
                  </a:extLst>
                </a:gridCol>
                <a:gridCol w="1704376">
                  <a:extLst>
                    <a:ext uri="{9D8B030D-6E8A-4147-A177-3AD203B41FA5}">
                      <a16:colId xmlns="" xmlns:a16="http://schemas.microsoft.com/office/drawing/2014/main" val="1892531677"/>
                    </a:ext>
                  </a:extLst>
                </a:gridCol>
                <a:gridCol w="1704376">
                  <a:extLst>
                    <a:ext uri="{9D8B030D-6E8A-4147-A177-3AD203B41FA5}">
                      <a16:colId xmlns="" xmlns:a16="http://schemas.microsoft.com/office/drawing/2014/main" val="3136445292"/>
                    </a:ext>
                  </a:extLst>
                </a:gridCol>
              </a:tblGrid>
              <a:tr h="432048">
                <a:tc>
                  <a:txBody>
                    <a:bodyPr/>
                    <a:lstStyle/>
                    <a:p>
                      <a:pPr algn="ctr" fontAlgn="b"/>
                      <a:r>
                        <a:rPr lang="zh-CN" altLang="en-US" sz="2000" b="0" i="0" u="none" strike="noStrike" dirty="0">
                          <a:solidFill>
                            <a:schemeClr val="bg1"/>
                          </a:solidFill>
                          <a:effectLst/>
                          <a:latin typeface="+mj-ea"/>
                          <a:ea typeface="+mj-ea"/>
                        </a:rPr>
                        <a:t>项  目</a:t>
                      </a:r>
                    </a:p>
                  </a:txBody>
                  <a:tcPr marL="0" marR="0" marT="0" marB="0" anchor="ctr">
                    <a:lnL>
                      <a:noFill/>
                    </a:lnL>
                    <a:lnR w="3175"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solidFill>
                  </a:tcPr>
                </a:tc>
                <a:tc>
                  <a:txBody>
                    <a:bodyPr/>
                    <a:lstStyle/>
                    <a:p>
                      <a:pPr algn="ctr" fontAlgn="b"/>
                      <a:r>
                        <a:rPr lang="en-US" altLang="zh-CN" sz="2000" b="0" i="0" u="none" strike="noStrike" dirty="0">
                          <a:solidFill>
                            <a:schemeClr val="bg1"/>
                          </a:solidFill>
                          <a:effectLst/>
                          <a:latin typeface="+mj-lt"/>
                          <a:ea typeface="+mj-ea"/>
                        </a:rPr>
                        <a:t>Jan.</a:t>
                      </a:r>
                      <a:endParaRPr lang="zh-CN" altLang="en-US" sz="2000" b="0" i="0" u="none" strike="noStrike" dirty="0">
                        <a:solidFill>
                          <a:schemeClr val="bg1"/>
                        </a:solidFill>
                        <a:effectLst/>
                        <a:latin typeface="+mj-lt"/>
                        <a:ea typeface="+mj-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solidFill>
                  </a:tcPr>
                </a:tc>
                <a:tc>
                  <a:txBody>
                    <a:bodyPr/>
                    <a:lstStyle/>
                    <a:p>
                      <a:pPr algn="ctr" fontAlgn="b"/>
                      <a:r>
                        <a:rPr lang="en-US" altLang="zh-CN" sz="2000" b="0" i="0" u="none" strike="noStrike" dirty="0">
                          <a:solidFill>
                            <a:schemeClr val="bg1"/>
                          </a:solidFill>
                          <a:effectLst/>
                          <a:latin typeface="+mj-lt"/>
                          <a:ea typeface="+mj-ea"/>
                        </a:rPr>
                        <a:t>Feb.</a:t>
                      </a:r>
                      <a:endParaRPr lang="zh-CN" altLang="en-US" sz="2000" b="0" i="0" u="none" strike="noStrike" dirty="0">
                        <a:solidFill>
                          <a:schemeClr val="bg1"/>
                        </a:solidFill>
                        <a:effectLst/>
                        <a:latin typeface="+mj-lt"/>
                        <a:ea typeface="+mj-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solidFill>
                  </a:tcPr>
                </a:tc>
                <a:tc>
                  <a:txBody>
                    <a:bodyPr/>
                    <a:lstStyle/>
                    <a:p>
                      <a:pPr algn="ctr" fontAlgn="b"/>
                      <a:r>
                        <a:rPr lang="en-US" altLang="zh-CN" sz="2000" b="0" i="0" u="none" strike="noStrike" dirty="0">
                          <a:solidFill>
                            <a:schemeClr val="bg1"/>
                          </a:solidFill>
                          <a:effectLst/>
                          <a:latin typeface="+mj-lt"/>
                          <a:ea typeface="+mj-ea"/>
                        </a:rPr>
                        <a:t>Mar.</a:t>
                      </a:r>
                      <a:endParaRPr lang="zh-CN" altLang="en-US" sz="2000" b="0" i="0" u="none" strike="noStrike" dirty="0">
                        <a:solidFill>
                          <a:schemeClr val="bg1"/>
                        </a:solidFill>
                        <a:effectLst/>
                        <a:latin typeface="+mj-lt"/>
                        <a:ea typeface="+mj-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solidFill>
                  </a:tcPr>
                </a:tc>
                <a:tc>
                  <a:txBody>
                    <a:bodyPr/>
                    <a:lstStyle/>
                    <a:p>
                      <a:pPr algn="ctr" fontAlgn="b"/>
                      <a:r>
                        <a:rPr lang="en-US" altLang="zh-CN" sz="2000" b="0" i="0" u="none" strike="noStrike" dirty="0">
                          <a:solidFill>
                            <a:schemeClr val="bg1"/>
                          </a:solidFill>
                          <a:effectLst/>
                          <a:latin typeface="+mj-lt"/>
                          <a:ea typeface="+mj-ea"/>
                        </a:rPr>
                        <a:t>Apr.</a:t>
                      </a:r>
                      <a:endParaRPr lang="zh-CN" altLang="en-US" sz="2000" b="0" i="0" u="none" strike="noStrike" dirty="0">
                        <a:solidFill>
                          <a:schemeClr val="bg1"/>
                        </a:solidFill>
                        <a:effectLst/>
                        <a:latin typeface="+mj-lt"/>
                        <a:ea typeface="+mj-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solidFill>
                  </a:tcPr>
                </a:tc>
                <a:tc>
                  <a:txBody>
                    <a:bodyPr/>
                    <a:lstStyle/>
                    <a:p>
                      <a:pPr algn="ctr" fontAlgn="b"/>
                      <a:r>
                        <a:rPr lang="en-US" altLang="zh-CN" sz="2000" b="0" i="0" u="none" strike="noStrike" dirty="0">
                          <a:solidFill>
                            <a:schemeClr val="bg1"/>
                          </a:solidFill>
                          <a:effectLst/>
                          <a:latin typeface="+mj-lt"/>
                          <a:ea typeface="+mj-ea"/>
                        </a:rPr>
                        <a:t>May.</a:t>
                      </a:r>
                      <a:endParaRPr lang="zh-CN" altLang="en-US" sz="2000" b="0" i="0" u="none" strike="noStrike" dirty="0">
                        <a:solidFill>
                          <a:schemeClr val="bg1"/>
                        </a:solidFill>
                        <a:effectLst/>
                        <a:latin typeface="+mj-lt"/>
                        <a:ea typeface="+mj-ea"/>
                      </a:endParaRPr>
                    </a:p>
                  </a:txBody>
                  <a:tcPr marL="0" marR="0" marT="0" marB="0" anchor="ctr">
                    <a:lnL w="3175" cap="flat" cmpd="sng" algn="ctr">
                      <a:solidFill>
                        <a:schemeClr val="bg1">
                          <a:lumMod val="75000"/>
                        </a:schemeClr>
                      </a:solidFill>
                      <a:prstDash val="solid"/>
                      <a:round/>
                      <a:headEnd type="none" w="med" len="med"/>
                      <a:tailEnd type="none" w="med" len="med"/>
                    </a:lnL>
                    <a:lnR>
                      <a:noFill/>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solidFill>
                  </a:tcPr>
                </a:tc>
                <a:extLst>
                  <a:ext uri="{0D108BD9-81ED-4DB2-BD59-A6C34878D82A}">
                    <a16:rowId xmlns="" xmlns:a16="http://schemas.microsoft.com/office/drawing/2014/main" val="3385241166"/>
                  </a:ext>
                </a:extLst>
              </a:tr>
              <a:tr h="432048">
                <a:tc>
                  <a:txBody>
                    <a:bodyPr/>
                    <a:lstStyle/>
                    <a:p>
                      <a:pPr algn="ctr" fontAlgn="ctr"/>
                      <a:r>
                        <a:rPr lang="zh-CN" altLang="en-US" sz="1600" b="0" i="0" u="none" strike="noStrike" dirty="0">
                          <a:solidFill>
                            <a:schemeClr val="tx1">
                              <a:lumMod val="75000"/>
                              <a:lumOff val="25000"/>
                            </a:schemeClr>
                          </a:solidFill>
                          <a:effectLst/>
                          <a:latin typeface="+mn-ea"/>
                          <a:ea typeface="+mn-ea"/>
                        </a:rPr>
                        <a:t>项目</a:t>
                      </a:r>
                      <a:r>
                        <a:rPr lang="en-US" altLang="zh-CN" sz="1600" b="0" i="0" u="none" strike="noStrike" dirty="0">
                          <a:solidFill>
                            <a:schemeClr val="tx1">
                              <a:lumMod val="75000"/>
                              <a:lumOff val="25000"/>
                            </a:schemeClr>
                          </a:solidFill>
                          <a:effectLst/>
                          <a:latin typeface="+mn-ea"/>
                          <a:ea typeface="+mn-ea"/>
                        </a:rPr>
                        <a:t>A</a:t>
                      </a:r>
                    </a:p>
                  </a:txBody>
                  <a:tcPr marL="0" marR="0" marT="0" marB="0" anchor="ctr">
                    <a:lnL>
                      <a:noFill/>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fontAlgn="ctr"/>
                      <a:endParaRPr lang="zh-CN" altLang="en-US" sz="1600" b="1"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fontAlgn="ctr"/>
                      <a:endParaRPr lang="zh-CN" altLang="en-US"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fontAlgn="ctr"/>
                      <a:endParaRPr lang="zh-CN" altLang="en-US" sz="1600" b="0" i="0" u="none" strike="noStrike" dirty="0">
                        <a:solidFill>
                          <a:schemeClr val="tx1">
                            <a:lumMod val="75000"/>
                            <a:lumOff val="25000"/>
                          </a:schemeClr>
                        </a:solidFill>
                        <a:effectLst/>
                        <a:latin typeface="+mn-ea"/>
                        <a:ea typeface="+mn-ea"/>
                      </a:endParaRPr>
                    </a:p>
                  </a:txBody>
                  <a:tcPr marL="7200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fontAlgn="ctr"/>
                      <a:endParaRPr lang="en-US" altLang="zh-CN"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fontAlgn="ctr"/>
                      <a:endParaRPr lang="en-US" altLang="zh-CN"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 xmlns:a16="http://schemas.microsoft.com/office/drawing/2014/main" val="2120929628"/>
                  </a:ext>
                </a:extLst>
              </a:tr>
              <a:tr h="43204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600" b="0" i="0" u="none" strike="noStrike" dirty="0">
                          <a:solidFill>
                            <a:schemeClr val="tx1">
                              <a:lumMod val="75000"/>
                              <a:lumOff val="25000"/>
                            </a:schemeClr>
                          </a:solidFill>
                          <a:effectLst/>
                          <a:latin typeface="+mn-ea"/>
                          <a:ea typeface="+mn-ea"/>
                        </a:rPr>
                        <a:t>项目</a:t>
                      </a:r>
                      <a:r>
                        <a:rPr lang="en-US" altLang="zh-CN" sz="1600" b="0" i="0" u="none" strike="noStrike" dirty="0">
                          <a:solidFill>
                            <a:schemeClr val="tx1">
                              <a:lumMod val="75000"/>
                              <a:lumOff val="25000"/>
                            </a:schemeClr>
                          </a:solidFill>
                          <a:effectLst/>
                          <a:latin typeface="+mn-ea"/>
                          <a:ea typeface="+mn-ea"/>
                        </a:rPr>
                        <a:t>B</a:t>
                      </a:r>
                    </a:p>
                  </a:txBody>
                  <a:tcPr marL="0" marR="0" marT="0" marB="0" anchor="ctr">
                    <a:lnL>
                      <a:noFill/>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alpha val="20000"/>
                      </a:schemeClr>
                    </a:solidFill>
                  </a:tcPr>
                </a:tc>
                <a:tc>
                  <a:txBody>
                    <a:bodyPr/>
                    <a:lstStyle/>
                    <a:p>
                      <a:pPr algn="l" fontAlgn="ctr"/>
                      <a:endParaRPr lang="zh-CN" altLang="en-US" sz="1600" b="1"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alpha val="20000"/>
                      </a:schemeClr>
                    </a:solidFill>
                  </a:tcPr>
                </a:tc>
                <a:tc>
                  <a:txBody>
                    <a:bodyPr/>
                    <a:lstStyle/>
                    <a:p>
                      <a:pPr algn="l" fontAlgn="ctr"/>
                      <a:endParaRPr lang="zh-CN" altLang="en-US"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alpha val="20000"/>
                      </a:schemeClr>
                    </a:solidFill>
                  </a:tcPr>
                </a:tc>
                <a:tc>
                  <a:txBody>
                    <a:bodyPr/>
                    <a:lstStyle/>
                    <a:p>
                      <a:pPr algn="l" fontAlgn="b"/>
                      <a:endParaRPr lang="zh-CN" altLang="en-US" sz="1600" b="0" i="0" u="none" strike="noStrike" dirty="0">
                        <a:solidFill>
                          <a:schemeClr val="tx1">
                            <a:lumMod val="75000"/>
                            <a:lumOff val="25000"/>
                          </a:schemeClr>
                        </a:solidFill>
                        <a:effectLst/>
                        <a:latin typeface="+mn-ea"/>
                        <a:ea typeface="+mn-ea"/>
                      </a:endParaRPr>
                    </a:p>
                  </a:txBody>
                  <a:tcPr marL="7200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alpha val="20000"/>
                      </a:schemeClr>
                    </a:solidFill>
                  </a:tcPr>
                </a:tc>
                <a:tc>
                  <a:txBody>
                    <a:bodyPr/>
                    <a:lstStyle/>
                    <a:p>
                      <a:pPr algn="ctr" fontAlgn="ctr"/>
                      <a:endParaRPr lang="en-US" altLang="zh-CN"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alpha val="20000"/>
                      </a:schemeClr>
                    </a:solidFill>
                  </a:tcPr>
                </a:tc>
                <a:tc>
                  <a:txBody>
                    <a:bodyPr/>
                    <a:lstStyle/>
                    <a:p>
                      <a:pPr algn="ctr" fontAlgn="ctr"/>
                      <a:endParaRPr lang="en-US" altLang="zh-CN"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alpha val="20000"/>
                      </a:schemeClr>
                    </a:solidFill>
                  </a:tcPr>
                </a:tc>
                <a:extLst>
                  <a:ext uri="{0D108BD9-81ED-4DB2-BD59-A6C34878D82A}">
                    <a16:rowId xmlns="" xmlns:a16="http://schemas.microsoft.com/office/drawing/2014/main" val="4138661106"/>
                  </a:ext>
                </a:extLst>
              </a:tr>
              <a:tr h="43204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600" b="0" i="0" u="none" strike="noStrike" dirty="0">
                          <a:solidFill>
                            <a:schemeClr val="tx1">
                              <a:lumMod val="75000"/>
                              <a:lumOff val="25000"/>
                            </a:schemeClr>
                          </a:solidFill>
                          <a:effectLst/>
                          <a:latin typeface="+mn-ea"/>
                          <a:ea typeface="+mn-ea"/>
                        </a:rPr>
                        <a:t>项目</a:t>
                      </a:r>
                      <a:r>
                        <a:rPr lang="en-US" altLang="zh-CN" sz="1600" b="0" i="0" u="none" strike="noStrike" dirty="0">
                          <a:solidFill>
                            <a:schemeClr val="tx1">
                              <a:lumMod val="75000"/>
                              <a:lumOff val="25000"/>
                            </a:schemeClr>
                          </a:solidFill>
                          <a:effectLst/>
                          <a:latin typeface="+mn-ea"/>
                          <a:ea typeface="+mn-ea"/>
                        </a:rPr>
                        <a:t>C</a:t>
                      </a:r>
                    </a:p>
                  </a:txBody>
                  <a:tcPr marL="0" marR="0" marT="0" marB="0" anchor="ctr">
                    <a:lnL>
                      <a:noFill/>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fontAlgn="ctr"/>
                      <a:endParaRPr lang="zh-CN" altLang="en-US" sz="1600" b="1"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fontAlgn="ctr"/>
                      <a:endParaRPr lang="zh-CN" altLang="en-US"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l" fontAlgn="ctr"/>
                      <a:endParaRPr lang="zh-CN" altLang="en-US" sz="1600" b="0" i="0" u="none" strike="noStrike" dirty="0">
                        <a:solidFill>
                          <a:schemeClr val="tx1">
                            <a:lumMod val="75000"/>
                            <a:lumOff val="25000"/>
                          </a:schemeClr>
                        </a:solidFill>
                        <a:effectLst/>
                        <a:latin typeface="+mn-ea"/>
                        <a:ea typeface="+mn-ea"/>
                      </a:endParaRPr>
                    </a:p>
                  </a:txBody>
                  <a:tcPr marL="7200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fontAlgn="ctr"/>
                      <a:endParaRPr lang="en-US" altLang="zh-CN"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tcPr>
                </a:tc>
                <a:tc>
                  <a:txBody>
                    <a:bodyPr/>
                    <a:lstStyle/>
                    <a:p>
                      <a:pPr algn="ctr" fontAlgn="ctr"/>
                      <a:endParaRPr lang="en-US" altLang="zh-CN"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 xmlns:a16="http://schemas.microsoft.com/office/drawing/2014/main" val="2838740816"/>
                  </a:ext>
                </a:extLst>
              </a:tr>
              <a:tr h="43204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600" b="0" i="0" u="none" strike="noStrike" dirty="0">
                          <a:solidFill>
                            <a:schemeClr val="tx1">
                              <a:lumMod val="75000"/>
                              <a:lumOff val="25000"/>
                            </a:schemeClr>
                          </a:solidFill>
                          <a:effectLst/>
                          <a:latin typeface="+mn-ea"/>
                          <a:ea typeface="+mn-ea"/>
                        </a:rPr>
                        <a:t>项目</a:t>
                      </a:r>
                      <a:r>
                        <a:rPr lang="en-US" altLang="zh-CN" sz="1600" b="0" i="0" u="none" strike="noStrike" dirty="0">
                          <a:solidFill>
                            <a:schemeClr val="tx1">
                              <a:lumMod val="75000"/>
                              <a:lumOff val="25000"/>
                            </a:schemeClr>
                          </a:solidFill>
                          <a:effectLst/>
                          <a:latin typeface="+mn-ea"/>
                          <a:ea typeface="+mn-ea"/>
                        </a:rPr>
                        <a:t>D</a:t>
                      </a:r>
                    </a:p>
                  </a:txBody>
                  <a:tcPr marL="0" marR="0" marT="0" marB="0" anchor="ctr">
                    <a:lnL>
                      <a:noFill/>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alpha val="20000"/>
                      </a:schemeClr>
                    </a:solidFill>
                  </a:tcPr>
                </a:tc>
                <a:tc>
                  <a:txBody>
                    <a:bodyPr/>
                    <a:lstStyle/>
                    <a:p>
                      <a:pPr algn="l" fontAlgn="ctr"/>
                      <a:endParaRPr lang="zh-CN" altLang="en-US" sz="1600" b="1"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alpha val="20000"/>
                      </a:schemeClr>
                    </a:solidFill>
                  </a:tcPr>
                </a:tc>
                <a:tc>
                  <a:txBody>
                    <a:bodyPr/>
                    <a:lstStyle/>
                    <a:p>
                      <a:pPr algn="l" fontAlgn="t"/>
                      <a:endParaRPr lang="zh-CN" altLang="en-US"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alpha val="20000"/>
                      </a:schemeClr>
                    </a:solidFill>
                  </a:tcPr>
                </a:tc>
                <a:tc>
                  <a:txBody>
                    <a:bodyPr/>
                    <a:lstStyle/>
                    <a:p>
                      <a:pPr algn="l" fontAlgn="t"/>
                      <a:endParaRPr lang="zh-CN" altLang="en-US" sz="1600" b="0" i="0" u="none" strike="noStrike" dirty="0">
                        <a:solidFill>
                          <a:schemeClr val="tx1">
                            <a:lumMod val="75000"/>
                            <a:lumOff val="25000"/>
                          </a:schemeClr>
                        </a:solidFill>
                        <a:effectLst/>
                        <a:latin typeface="+mn-ea"/>
                        <a:ea typeface="+mn-ea"/>
                      </a:endParaRPr>
                    </a:p>
                  </a:txBody>
                  <a:tcPr marL="7200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alpha val="20000"/>
                      </a:schemeClr>
                    </a:solidFill>
                  </a:tcPr>
                </a:tc>
                <a:tc>
                  <a:txBody>
                    <a:bodyPr/>
                    <a:lstStyle/>
                    <a:p>
                      <a:pPr algn="ctr" fontAlgn="ctr"/>
                      <a:endParaRPr lang="en-US" altLang="zh-CN"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alpha val="20000"/>
                      </a:schemeClr>
                    </a:solidFill>
                  </a:tcPr>
                </a:tc>
                <a:tc>
                  <a:txBody>
                    <a:bodyPr/>
                    <a:lstStyle/>
                    <a:p>
                      <a:pPr algn="ctr" fontAlgn="ctr"/>
                      <a:endParaRPr lang="en-US" altLang="zh-CN"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accent1">
                        <a:alpha val="20000"/>
                      </a:schemeClr>
                    </a:solidFill>
                  </a:tcPr>
                </a:tc>
                <a:extLst>
                  <a:ext uri="{0D108BD9-81ED-4DB2-BD59-A6C34878D82A}">
                    <a16:rowId xmlns="" xmlns:a16="http://schemas.microsoft.com/office/drawing/2014/main" val="4154566893"/>
                  </a:ext>
                </a:extLst>
              </a:tr>
              <a:tr h="432048">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600" b="0" i="0" u="none" strike="noStrike" dirty="0">
                          <a:solidFill>
                            <a:schemeClr val="tx1">
                              <a:lumMod val="75000"/>
                              <a:lumOff val="25000"/>
                            </a:schemeClr>
                          </a:solidFill>
                          <a:effectLst/>
                          <a:latin typeface="+mn-ea"/>
                          <a:ea typeface="+mn-ea"/>
                        </a:rPr>
                        <a:t>项目</a:t>
                      </a:r>
                      <a:r>
                        <a:rPr lang="en-US" altLang="zh-CN" sz="1600" b="0" i="0" u="none" strike="noStrike" dirty="0">
                          <a:solidFill>
                            <a:schemeClr val="tx1">
                              <a:lumMod val="75000"/>
                              <a:lumOff val="25000"/>
                            </a:schemeClr>
                          </a:solidFill>
                          <a:effectLst/>
                          <a:latin typeface="+mn-ea"/>
                          <a:ea typeface="+mn-ea"/>
                        </a:rPr>
                        <a:t>E</a:t>
                      </a:r>
                    </a:p>
                  </a:txBody>
                  <a:tcPr marL="0" marR="0" marT="0" marB="0" anchor="ctr">
                    <a:lnL>
                      <a:noFill/>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tcPr>
                </a:tc>
                <a:tc>
                  <a:txBody>
                    <a:bodyPr/>
                    <a:lstStyle/>
                    <a:p>
                      <a:pPr algn="l" fontAlgn="ctr"/>
                      <a:endParaRPr lang="zh-CN" altLang="en-US" sz="1600" b="1"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tcPr>
                </a:tc>
                <a:tc>
                  <a:txBody>
                    <a:bodyPr/>
                    <a:lstStyle/>
                    <a:p>
                      <a:pPr algn="l" fontAlgn="ctr"/>
                      <a:endParaRPr lang="zh-CN" altLang="en-US"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tcPr>
                </a:tc>
                <a:tc>
                  <a:txBody>
                    <a:bodyPr/>
                    <a:lstStyle/>
                    <a:p>
                      <a:pPr algn="l" fontAlgn="ctr"/>
                      <a:endParaRPr lang="zh-CN" altLang="en-US" sz="1600" b="0" i="0" u="none" strike="noStrike" dirty="0">
                        <a:solidFill>
                          <a:schemeClr val="tx1">
                            <a:lumMod val="75000"/>
                            <a:lumOff val="25000"/>
                          </a:schemeClr>
                        </a:solidFill>
                        <a:effectLst/>
                        <a:latin typeface="+mn-ea"/>
                        <a:ea typeface="+mn-ea"/>
                      </a:endParaRPr>
                    </a:p>
                  </a:txBody>
                  <a:tcPr marL="7200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tcPr>
                </a:tc>
                <a:tc>
                  <a:txBody>
                    <a:bodyPr/>
                    <a:lstStyle/>
                    <a:p>
                      <a:pPr algn="ctr" fontAlgn="ctr"/>
                      <a:endParaRPr lang="zh-CN" altLang="en-US"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tcPr>
                </a:tc>
                <a:tc>
                  <a:txBody>
                    <a:bodyPr/>
                    <a:lstStyle/>
                    <a:p>
                      <a:pPr algn="ctr" fontAlgn="ctr"/>
                      <a:endParaRPr lang="en-US" altLang="zh-CN" sz="1600" b="0" i="0" u="none" strike="noStrike" dirty="0">
                        <a:solidFill>
                          <a:schemeClr val="tx1">
                            <a:lumMod val="75000"/>
                            <a:lumOff val="25000"/>
                          </a:schemeClr>
                        </a:solidFill>
                        <a:effectLst/>
                        <a:latin typeface="+mn-ea"/>
                        <a:ea typeface="+mn-ea"/>
                      </a:endParaRPr>
                    </a:p>
                  </a:txBody>
                  <a:tcPr marL="0" marR="0" marT="0" marB="0" anchor="ctr">
                    <a:lnL w="3175" cap="flat" cmpd="sng" algn="ctr">
                      <a:solidFill>
                        <a:schemeClr val="bg1">
                          <a:lumMod val="75000"/>
                        </a:schemeClr>
                      </a:solidFill>
                      <a:prstDash val="solid"/>
                      <a:round/>
                      <a:headEnd type="none" w="med" len="med"/>
                      <a:tailEnd type="none" w="med" len="med"/>
                    </a:lnL>
                    <a:lnR>
                      <a:noFill/>
                    </a:lnR>
                    <a:lnT w="3175" cap="flat" cmpd="sng" algn="ctr">
                      <a:noFill/>
                      <a:prstDash val="solid"/>
                      <a:round/>
                      <a:headEnd type="none" w="med" len="med"/>
                      <a:tailEnd type="none" w="med" len="med"/>
                    </a:lnT>
                    <a:lnB w="19050" cap="flat" cmpd="sng" algn="ctr">
                      <a:solidFill>
                        <a:schemeClr val="accent1"/>
                      </a:solidFill>
                      <a:prstDash val="solid"/>
                      <a:round/>
                      <a:headEnd type="none" w="med" len="med"/>
                      <a:tailEnd type="none" w="med" len="med"/>
                    </a:lnB>
                    <a:noFill/>
                  </a:tcPr>
                </a:tc>
                <a:extLst>
                  <a:ext uri="{0D108BD9-81ED-4DB2-BD59-A6C34878D82A}">
                    <a16:rowId xmlns="" xmlns:a16="http://schemas.microsoft.com/office/drawing/2014/main" val="1915691065"/>
                  </a:ext>
                </a:extLst>
              </a:tr>
            </a:tbl>
          </a:graphicData>
        </a:graphic>
      </p:graphicFrame>
      <p:sp>
        <p:nvSpPr>
          <p:cNvPr id="45" name="文本框 44">
            <a:extLst>
              <a:ext uri="{FF2B5EF4-FFF2-40B4-BE49-F238E27FC236}">
                <a16:creationId xmlns="" xmlns:a16="http://schemas.microsoft.com/office/drawing/2014/main" id="{29F4CC5F-8E41-4122-9F23-9F29BE1A03DB}"/>
              </a:ext>
            </a:extLst>
          </p:cNvPr>
          <p:cNvSpPr txBox="1"/>
          <p:nvPr/>
        </p:nvSpPr>
        <p:spPr>
          <a:xfrm>
            <a:off x="1509712" y="4513417"/>
            <a:ext cx="2666945" cy="349263"/>
          </a:xfrm>
          <a:prstGeom prst="rect">
            <a:avLst/>
          </a:prstGeom>
        </p:spPr>
        <p:txBody>
          <a:bodyPr wrap="square" lIns="0" tIns="0" rIns="0" bIns="0">
            <a:spAutoFit/>
            <a:scene3d>
              <a:camera prst="orthographicFront"/>
              <a:lightRig rig="threePt" dir="t"/>
            </a:scene3d>
            <a:sp3d contourW="12700"/>
          </a:bodyPr>
          <a:lstStyle>
            <a:defPPr>
              <a:defRPr lang="zh-CN"/>
            </a:defPPr>
            <a:lvl1pPr marR="0" lvl="0" indent="0" algn="ctr" fontAlgn="auto">
              <a:lnSpc>
                <a:spcPct val="120000"/>
              </a:lnSpc>
              <a:spcBef>
                <a:spcPts val="0"/>
              </a:spcBef>
              <a:spcAft>
                <a:spcPts val="0"/>
              </a:spcAft>
              <a:buClrTx/>
              <a:buSzTx/>
              <a:buFontTx/>
              <a:buNone/>
              <a:tabLst/>
              <a:defRPr kumimoji="0" b="1" i="0" u="none" strike="noStrike" cap="none" spc="0" normalizeH="0" baseline="0">
                <a:ln>
                  <a:noFill/>
                </a:ln>
                <a:effectLst/>
                <a:uLnTx/>
                <a:uFillTx/>
                <a:latin typeface="Arial"/>
                <a:ea typeface="微软雅黑"/>
              </a:defRPr>
            </a:lvl1pPr>
          </a:lstStyle>
          <a:p>
            <a:pPr algn="l"/>
            <a:r>
              <a:rPr lang="zh-CN" altLang="en-US" sz="2000" dirty="0">
                <a:solidFill>
                  <a:schemeClr val="tx1">
                    <a:lumMod val="75000"/>
                    <a:lumOff val="2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点击此处输入标题</a:t>
            </a:r>
          </a:p>
        </p:txBody>
      </p:sp>
      <p:grpSp>
        <p:nvGrpSpPr>
          <p:cNvPr id="9" name="组合 8">
            <a:extLst>
              <a:ext uri="{FF2B5EF4-FFF2-40B4-BE49-F238E27FC236}">
                <a16:creationId xmlns="" xmlns:a16="http://schemas.microsoft.com/office/drawing/2014/main" id="{DBCB057F-E715-4BE5-A366-ACFECDDDEAB2}"/>
              </a:ext>
            </a:extLst>
          </p:cNvPr>
          <p:cNvGrpSpPr/>
          <p:nvPr/>
        </p:nvGrpSpPr>
        <p:grpSpPr>
          <a:xfrm>
            <a:off x="1142634" y="4549389"/>
            <a:ext cx="294451" cy="277318"/>
            <a:chOff x="6717409" y="1961281"/>
            <a:chExt cx="294451" cy="277318"/>
          </a:xfrm>
          <a:solidFill>
            <a:schemeClr val="accent3">
              <a:lumMod val="75000"/>
            </a:schemeClr>
          </a:solidFill>
        </p:grpSpPr>
        <p:sp>
          <p:nvSpPr>
            <p:cNvPr id="53" name="任意多边形: 形状 52">
              <a:extLst>
                <a:ext uri="{FF2B5EF4-FFF2-40B4-BE49-F238E27FC236}">
                  <a16:creationId xmlns="" xmlns:a16="http://schemas.microsoft.com/office/drawing/2014/main" id="{DEF0C3F5-1241-44C4-9143-663A1B6012CD}"/>
                </a:ext>
              </a:extLst>
            </p:cNvPr>
            <p:cNvSpPr/>
            <p:nvPr/>
          </p:nvSpPr>
          <p:spPr>
            <a:xfrm>
              <a:off x="6949974" y="2004937"/>
              <a:ext cx="61886" cy="190047"/>
            </a:xfrm>
            <a:custGeom>
              <a:avLst/>
              <a:gdLst>
                <a:gd name="connsiteX0" fmla="*/ 4157 w 61886"/>
                <a:gd name="connsiteY0" fmla="*/ 4157 h 190047"/>
                <a:gd name="connsiteX1" fmla="*/ 24263 w 61886"/>
                <a:gd name="connsiteY1" fmla="*/ 4157 h 190047"/>
                <a:gd name="connsiteX2" fmla="*/ 61886 w 61886"/>
                <a:gd name="connsiteY2" fmla="*/ 95019 h 190047"/>
                <a:gd name="connsiteX3" fmla="*/ 24263 w 61886"/>
                <a:gd name="connsiteY3" fmla="*/ 185880 h 190047"/>
                <a:gd name="connsiteX4" fmla="*/ 14231 w 61886"/>
                <a:gd name="connsiteY4" fmla="*/ 190047 h 190047"/>
                <a:gd name="connsiteX5" fmla="*/ 4157 w 61886"/>
                <a:gd name="connsiteY5" fmla="*/ 185880 h 190047"/>
                <a:gd name="connsiteX6" fmla="*/ 4157 w 61886"/>
                <a:gd name="connsiteY6" fmla="*/ 165774 h 190047"/>
                <a:gd name="connsiteX7" fmla="*/ 33447 w 61886"/>
                <a:gd name="connsiteY7" fmla="*/ 95019 h 190047"/>
                <a:gd name="connsiteX8" fmla="*/ 4157 w 61886"/>
                <a:gd name="connsiteY8" fmla="*/ 24263 h 190047"/>
                <a:gd name="connsiteX9" fmla="*/ 4157 w 61886"/>
                <a:gd name="connsiteY9" fmla="*/ 4157 h 190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886" h="190047">
                  <a:moveTo>
                    <a:pt x="4157" y="4157"/>
                  </a:moveTo>
                  <a:cubicBezTo>
                    <a:pt x="9700" y="-1385"/>
                    <a:pt x="18721" y="-1385"/>
                    <a:pt x="24263" y="4157"/>
                  </a:cubicBezTo>
                  <a:cubicBezTo>
                    <a:pt x="48536" y="28430"/>
                    <a:pt x="61886" y="60673"/>
                    <a:pt x="61886" y="95019"/>
                  </a:cubicBezTo>
                  <a:cubicBezTo>
                    <a:pt x="61886" y="129365"/>
                    <a:pt x="48536" y="161607"/>
                    <a:pt x="24263" y="185880"/>
                  </a:cubicBezTo>
                  <a:cubicBezTo>
                    <a:pt x="21512" y="188671"/>
                    <a:pt x="17872" y="190047"/>
                    <a:pt x="14231" y="190047"/>
                  </a:cubicBezTo>
                  <a:cubicBezTo>
                    <a:pt x="10590" y="190047"/>
                    <a:pt x="6949" y="188671"/>
                    <a:pt x="4157" y="185880"/>
                  </a:cubicBezTo>
                  <a:cubicBezTo>
                    <a:pt x="-1385" y="180338"/>
                    <a:pt x="-1385" y="171316"/>
                    <a:pt x="4157" y="165774"/>
                  </a:cubicBezTo>
                  <a:cubicBezTo>
                    <a:pt x="23050" y="146882"/>
                    <a:pt x="33447" y="121759"/>
                    <a:pt x="33447" y="95019"/>
                  </a:cubicBezTo>
                  <a:cubicBezTo>
                    <a:pt x="33447" y="68278"/>
                    <a:pt x="23050" y="43156"/>
                    <a:pt x="4157" y="24263"/>
                  </a:cubicBezTo>
                  <a:cubicBezTo>
                    <a:pt x="-1385" y="18721"/>
                    <a:pt x="-1385" y="9700"/>
                    <a:pt x="4157" y="4157"/>
                  </a:cubicBezTo>
                  <a:close/>
                </a:path>
              </a:pathLst>
            </a:custGeom>
            <a:grpFill/>
            <a:ln w="837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a:solidFill>
                  <a:schemeClr val="tx1">
                    <a:lumMod val="75000"/>
                    <a:lumOff val="25000"/>
                  </a:schemeClr>
                </a:solidFill>
              </a:endParaRPr>
            </a:p>
          </p:txBody>
        </p:sp>
        <p:sp>
          <p:nvSpPr>
            <p:cNvPr id="54" name="任意多边形: 形状 53">
              <a:extLst>
                <a:ext uri="{FF2B5EF4-FFF2-40B4-BE49-F238E27FC236}">
                  <a16:creationId xmlns="" xmlns:a16="http://schemas.microsoft.com/office/drawing/2014/main" id="{E6CE7D37-B81D-4106-95B2-1307BD63DF47}"/>
                </a:ext>
              </a:extLst>
            </p:cNvPr>
            <p:cNvSpPr/>
            <p:nvPr/>
          </p:nvSpPr>
          <p:spPr>
            <a:xfrm>
              <a:off x="6902036" y="2037746"/>
              <a:ext cx="48262" cy="124388"/>
            </a:xfrm>
            <a:custGeom>
              <a:avLst/>
              <a:gdLst>
                <a:gd name="connsiteX0" fmla="*/ 268034 w 909066"/>
                <a:gd name="connsiteY0" fmla="*/ 2342960 h 2342959"/>
                <a:gd name="connsiteX1" fmla="*/ 78295 w 909066"/>
                <a:gd name="connsiteY1" fmla="*/ 2264474 h 2342959"/>
                <a:gd name="connsiteX2" fmla="*/ 78295 w 909066"/>
                <a:gd name="connsiteY2" fmla="*/ 1885759 h 2342959"/>
                <a:gd name="connsiteX3" fmla="*/ 78295 w 909066"/>
                <a:gd name="connsiteY3" fmla="*/ 457010 h 2342959"/>
                <a:gd name="connsiteX4" fmla="*/ 78295 w 909066"/>
                <a:gd name="connsiteY4" fmla="*/ 78295 h 2342959"/>
                <a:gd name="connsiteX5" fmla="*/ 457010 w 909066"/>
                <a:gd name="connsiteY5" fmla="*/ 78295 h 2342959"/>
                <a:gd name="connsiteX6" fmla="*/ 457010 w 909066"/>
                <a:gd name="connsiteY6" fmla="*/ 2264474 h 2342959"/>
                <a:gd name="connsiteX7" fmla="*/ 268034 w 909066"/>
                <a:gd name="connsiteY7" fmla="*/ 2342960 h 2342959"/>
                <a:gd name="connsiteX8" fmla="*/ 268034 w 909066"/>
                <a:gd name="connsiteY8" fmla="*/ 2342960 h 234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9066" h="2342959">
                  <a:moveTo>
                    <a:pt x="268034" y="2342960"/>
                  </a:moveTo>
                  <a:cubicBezTo>
                    <a:pt x="199454" y="2342960"/>
                    <a:pt x="130874" y="2317052"/>
                    <a:pt x="78295" y="2264474"/>
                  </a:cubicBezTo>
                  <a:cubicBezTo>
                    <a:pt x="-26098" y="2160080"/>
                    <a:pt x="-26098" y="1990154"/>
                    <a:pt x="78295" y="1885759"/>
                  </a:cubicBezTo>
                  <a:cubicBezTo>
                    <a:pt x="472249" y="1491806"/>
                    <a:pt x="472249" y="850964"/>
                    <a:pt x="78295" y="457010"/>
                  </a:cubicBezTo>
                  <a:cubicBezTo>
                    <a:pt x="-26098" y="352615"/>
                    <a:pt x="-26098" y="182690"/>
                    <a:pt x="78295" y="78295"/>
                  </a:cubicBezTo>
                  <a:cubicBezTo>
                    <a:pt x="182690" y="-26098"/>
                    <a:pt x="352615" y="-26098"/>
                    <a:pt x="457010" y="78295"/>
                  </a:cubicBezTo>
                  <a:cubicBezTo>
                    <a:pt x="1059752" y="681037"/>
                    <a:pt x="1059752" y="1661732"/>
                    <a:pt x="457010" y="2264474"/>
                  </a:cubicBezTo>
                  <a:cubicBezTo>
                    <a:pt x="405194" y="2317052"/>
                    <a:pt x="336613" y="2342960"/>
                    <a:pt x="268034" y="2342960"/>
                  </a:cubicBezTo>
                  <a:lnTo>
                    <a:pt x="268034" y="2342960"/>
                  </a:lnTo>
                  <a:close/>
                </a:path>
              </a:pathLst>
            </a:custGeom>
            <a:grpFill/>
            <a:ln w="837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a:solidFill>
                  <a:schemeClr val="tx1">
                    <a:lumMod val="75000"/>
                    <a:lumOff val="25000"/>
                  </a:schemeClr>
                </a:solidFill>
              </a:endParaRPr>
            </a:p>
          </p:txBody>
        </p:sp>
        <p:sp>
          <p:nvSpPr>
            <p:cNvPr id="55" name="任意多边形: 形状 54">
              <a:extLst>
                <a:ext uri="{FF2B5EF4-FFF2-40B4-BE49-F238E27FC236}">
                  <a16:creationId xmlns="" xmlns:a16="http://schemas.microsoft.com/office/drawing/2014/main" id="{6C98100B-5510-4E47-B02C-858AC99B8DA4}"/>
                </a:ext>
              </a:extLst>
            </p:cNvPr>
            <p:cNvSpPr/>
            <p:nvPr/>
          </p:nvSpPr>
          <p:spPr>
            <a:xfrm>
              <a:off x="6717409" y="1961281"/>
              <a:ext cx="159938" cy="277318"/>
            </a:xfrm>
            <a:custGeom>
              <a:avLst/>
              <a:gdLst>
                <a:gd name="connsiteX0" fmla="*/ 935355 w 3434333"/>
                <a:gd name="connsiteY0" fmla="*/ 1777937 h 5954839"/>
                <a:gd name="connsiteX1" fmla="*/ 935355 w 3434333"/>
                <a:gd name="connsiteY1" fmla="*/ 1781175 h 5954839"/>
                <a:gd name="connsiteX2" fmla="*/ 899636 w 3434333"/>
                <a:gd name="connsiteY2" fmla="*/ 1777937 h 5954839"/>
                <a:gd name="connsiteX3" fmla="*/ 214217 w 3434333"/>
                <a:gd name="connsiteY3" fmla="*/ 1777937 h 5954839"/>
                <a:gd name="connsiteX4" fmla="*/ 0 w 3434333"/>
                <a:gd name="connsiteY4" fmla="*/ 1992059 h 5954839"/>
                <a:gd name="connsiteX5" fmla="*/ 0 w 3434333"/>
                <a:gd name="connsiteY5" fmla="*/ 4005548 h 5954839"/>
                <a:gd name="connsiteX6" fmla="*/ 214217 w 3434333"/>
                <a:gd name="connsiteY6" fmla="*/ 4219766 h 5954839"/>
                <a:gd name="connsiteX7" fmla="*/ 899636 w 3434333"/>
                <a:gd name="connsiteY7" fmla="*/ 4219766 h 5954839"/>
                <a:gd name="connsiteX8" fmla="*/ 935355 w 3434333"/>
                <a:gd name="connsiteY8" fmla="*/ 4216527 h 5954839"/>
                <a:gd name="connsiteX9" fmla="*/ 935355 w 3434333"/>
                <a:gd name="connsiteY9" fmla="*/ 4219766 h 5954839"/>
                <a:gd name="connsiteX10" fmla="*/ 3434334 w 3434333"/>
                <a:gd name="connsiteY10" fmla="*/ 5954840 h 5954839"/>
                <a:gd name="connsiteX11" fmla="*/ 3434334 w 3434333"/>
                <a:gd name="connsiteY11" fmla="*/ 0 h 5954839"/>
                <a:gd name="connsiteX12" fmla="*/ 935355 w 3434333"/>
                <a:gd name="connsiteY12" fmla="*/ 1777937 h 595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34333" h="5954839">
                  <a:moveTo>
                    <a:pt x="935355" y="1777937"/>
                  </a:moveTo>
                  <a:lnTo>
                    <a:pt x="935355" y="1781175"/>
                  </a:lnTo>
                  <a:cubicBezTo>
                    <a:pt x="923735" y="1779175"/>
                    <a:pt x="911828" y="1777937"/>
                    <a:pt x="899636" y="1777937"/>
                  </a:cubicBezTo>
                  <a:lnTo>
                    <a:pt x="214217" y="1777937"/>
                  </a:lnTo>
                  <a:cubicBezTo>
                    <a:pt x="95917" y="1777841"/>
                    <a:pt x="0" y="1873758"/>
                    <a:pt x="0" y="1992059"/>
                  </a:cubicBezTo>
                  <a:lnTo>
                    <a:pt x="0" y="4005548"/>
                  </a:lnTo>
                  <a:cubicBezTo>
                    <a:pt x="0" y="4123849"/>
                    <a:pt x="95917" y="4219766"/>
                    <a:pt x="214217" y="4219766"/>
                  </a:cubicBezTo>
                  <a:lnTo>
                    <a:pt x="899636" y="4219766"/>
                  </a:lnTo>
                  <a:cubicBezTo>
                    <a:pt x="911828" y="4219766"/>
                    <a:pt x="923735" y="4218528"/>
                    <a:pt x="935355" y="4216527"/>
                  </a:cubicBezTo>
                  <a:lnTo>
                    <a:pt x="935355" y="4219766"/>
                  </a:lnTo>
                  <a:lnTo>
                    <a:pt x="3434334" y="5954840"/>
                  </a:lnTo>
                  <a:lnTo>
                    <a:pt x="3434334" y="0"/>
                  </a:lnTo>
                  <a:lnTo>
                    <a:pt x="935355" y="1777937"/>
                  </a:lnTo>
                  <a:close/>
                </a:path>
              </a:pathLst>
            </a:custGeom>
            <a:grpFill/>
            <a:ln w="9525" cap="flat">
              <a:noFill/>
              <a:prstDash val="solid"/>
              <a:miter/>
            </a:ln>
          </p:spPr>
          <p:txBody>
            <a:bodyPr rtlCol="0" anchor="ctr"/>
            <a:lstStyle/>
            <a:p>
              <a:endParaRPr lang="zh-CN" altLang="en-US"/>
            </a:p>
          </p:txBody>
        </p:sp>
      </p:grpSp>
      <p:sp>
        <p:nvSpPr>
          <p:cNvPr id="56" name="文本框 55">
            <a:extLst>
              <a:ext uri="{FF2B5EF4-FFF2-40B4-BE49-F238E27FC236}">
                <a16:creationId xmlns="" xmlns:a16="http://schemas.microsoft.com/office/drawing/2014/main" id="{2B6FD713-A191-4D80-A3B7-97CD062A7258}"/>
              </a:ext>
            </a:extLst>
          </p:cNvPr>
          <p:cNvSpPr txBox="1"/>
          <p:nvPr/>
        </p:nvSpPr>
        <p:spPr>
          <a:xfrm>
            <a:off x="1142634" y="4922632"/>
            <a:ext cx="9939896" cy="1098058"/>
          </a:xfrm>
          <a:prstGeom prst="rect">
            <a:avLst/>
          </a:prstGeom>
          <a:noFill/>
        </p:spPr>
        <p:txBody>
          <a:bodyPr wrap="square" lIns="0" rIns="0">
            <a:spAutoFit/>
          </a:bodyPr>
          <a:lstStyle/>
          <a:p>
            <a:pPr algn="just">
              <a:lnSpc>
                <a:spcPct val="140000"/>
              </a:lnSpc>
            </a:pPr>
            <a:r>
              <a:rPr lang="zh-CN" altLang="en-US" sz="1600" dirty="0">
                <a:solidFill>
                  <a:schemeClr val="tx1">
                    <a:lumMod val="75000"/>
                    <a:lumOff val="25000"/>
                  </a:schemeClr>
                </a:solidFill>
              </a:rPr>
              <a:t>在此输入你的观点在此输入你的观点在此输入你的观点在此输入你的观点在此输入你的观点在此输入你的观点在此输入你的观点在此输入你的观点在此输入你的观点在此输入你的观点在此输入你的观点在此输入你的观点在此输入你的观点在此输入你的观点在此输入你的观点在此输入你的观点 </a:t>
            </a:r>
            <a:endParaRPr lang="en-US" altLang="zh-CN" sz="1600" dirty="0">
              <a:solidFill>
                <a:schemeClr val="tx1">
                  <a:lumMod val="75000"/>
                  <a:lumOff val="25000"/>
                </a:schemeClr>
              </a:solidFill>
            </a:endParaRPr>
          </a:p>
        </p:txBody>
      </p:sp>
    </p:spTree>
    <p:extLst>
      <p:ext uri="{BB962C8B-B14F-4D97-AF65-F5344CB8AC3E}">
        <p14:creationId xmlns:p14="http://schemas.microsoft.com/office/powerpoint/2010/main" xmlns="" val="1124184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 xmlns:a16="http://schemas.microsoft.com/office/drawing/2014/main" id="{DD3C9C8A-7C02-4565-BC28-7F848A2A384D}"/>
              </a:ext>
            </a:extLst>
          </p:cNvPr>
          <p:cNvGrpSpPr/>
          <p:nvPr/>
        </p:nvGrpSpPr>
        <p:grpSpPr>
          <a:xfrm>
            <a:off x="0" y="4398876"/>
            <a:ext cx="12192000" cy="1576095"/>
            <a:chOff x="0" y="2060848"/>
            <a:chExt cx="12192000" cy="3042475"/>
          </a:xfrm>
        </p:grpSpPr>
        <p:sp>
          <p:nvSpPr>
            <p:cNvPr id="84" name="玻璃底">
              <a:extLst>
                <a:ext uri="{FF2B5EF4-FFF2-40B4-BE49-F238E27FC236}">
                  <a16:creationId xmlns="" xmlns:a16="http://schemas.microsoft.com/office/drawing/2014/main" id="{3B0A700A-EDA6-4934-A8F4-54728F103933}"/>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5" name="玻璃线1">
              <a:extLst>
                <a:ext uri="{FF2B5EF4-FFF2-40B4-BE49-F238E27FC236}">
                  <a16:creationId xmlns="" xmlns:a16="http://schemas.microsoft.com/office/drawing/2014/main" id="{B643E5CF-D2B4-47A4-95F2-DE82329FD99B}"/>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6" name="玻璃线2">
              <a:extLst>
                <a:ext uri="{FF2B5EF4-FFF2-40B4-BE49-F238E27FC236}">
                  <a16:creationId xmlns="" xmlns:a16="http://schemas.microsoft.com/office/drawing/2014/main" id="{331AA5E4-3C6E-4ADD-9B97-F4D32B998601}"/>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 xmlns:a16="http://schemas.microsoft.com/office/drawing/2014/main" id="{A154CD56-51D4-4DD8-A591-C7F7D901F5CA}"/>
              </a:ext>
            </a:extLst>
          </p:cNvPr>
          <p:cNvSpPr>
            <a:spLocks noGrp="1"/>
          </p:cNvSpPr>
          <p:nvPr>
            <p:ph type="title"/>
          </p:nvPr>
        </p:nvSpPr>
        <p:spPr>
          <a:xfrm>
            <a:off x="1106563" y="289541"/>
            <a:ext cx="7920879" cy="463846"/>
          </a:xfrm>
        </p:spPr>
        <p:txBody>
          <a:bodyPr/>
          <a:lstStyle/>
          <a:p>
            <a:r>
              <a:rPr lang="zh-CN" altLang="en-US" dirty="0"/>
              <a:t>环型图页面</a:t>
            </a:r>
          </a:p>
        </p:txBody>
      </p:sp>
      <p:sp>
        <p:nvSpPr>
          <p:cNvPr id="29" name="矩形 28">
            <a:extLst>
              <a:ext uri="{FF2B5EF4-FFF2-40B4-BE49-F238E27FC236}">
                <a16:creationId xmlns="" xmlns:a16="http://schemas.microsoft.com/office/drawing/2014/main" id="{41ED4BDE-D6AF-40D5-8F23-106C5D61090B}"/>
              </a:ext>
            </a:extLst>
          </p:cNvPr>
          <p:cNvSpPr/>
          <p:nvPr/>
        </p:nvSpPr>
        <p:spPr>
          <a:xfrm>
            <a:off x="994480" y="4510617"/>
            <a:ext cx="2457918" cy="1352615"/>
          </a:xfrm>
          <a:prstGeom prst="rect">
            <a:avLst/>
          </a:prstGeom>
        </p:spPr>
        <p:txBody>
          <a:bodyPr wrap="square" lIns="0" tIns="46800" rIns="0" bIns="46800">
            <a:spAutoFit/>
          </a:bodyPr>
          <a:lstStyle/>
          <a:p>
            <a:pPr algn="just" defTabSz="685783">
              <a:lnSpc>
                <a:spcPct val="130000"/>
              </a:lnSpc>
            </a:pPr>
            <a:r>
              <a:rPr lang="zh-CN" altLang="en-US" sz="1600" dirty="0">
                <a:solidFill>
                  <a:schemeClr val="tx1">
                    <a:lumMod val="75000"/>
                    <a:lumOff val="25000"/>
                  </a:schemeClr>
                </a:solidFill>
                <a:latin typeface="+mn-ea"/>
              </a:rPr>
              <a:t>在此处输入文字内容在此处输入文字内容在此处输入文字内容在此处输入文字内容在此处输入文字内容</a:t>
            </a:r>
          </a:p>
        </p:txBody>
      </p:sp>
      <p:sp>
        <p:nvSpPr>
          <p:cNvPr id="52" name="矩形 51">
            <a:extLst>
              <a:ext uri="{FF2B5EF4-FFF2-40B4-BE49-F238E27FC236}">
                <a16:creationId xmlns="" xmlns:a16="http://schemas.microsoft.com/office/drawing/2014/main" id="{70D66940-0FEE-44A2-B421-E8C021CA9DA7}"/>
              </a:ext>
            </a:extLst>
          </p:cNvPr>
          <p:cNvSpPr/>
          <p:nvPr/>
        </p:nvSpPr>
        <p:spPr>
          <a:xfrm>
            <a:off x="1233631" y="3861048"/>
            <a:ext cx="1979616" cy="441594"/>
          </a:xfrm>
          <a:prstGeom prst="rect">
            <a:avLst/>
          </a:prstGeom>
        </p:spPr>
        <p:txBody>
          <a:bodyPr wrap="square" lIns="68579" tIns="34289" rIns="68579" bIns="34289">
            <a:spAutoFit/>
          </a:bodyPr>
          <a:lstStyle/>
          <a:p>
            <a:pPr algn="ctr" defTabSz="685783">
              <a:lnSpc>
                <a:spcPct val="130000"/>
              </a:lnSpc>
            </a:pPr>
            <a:r>
              <a:rPr lang="zh-CN" altLang="en-US" sz="2000" dirty="0">
                <a:solidFill>
                  <a:schemeClr val="tx1">
                    <a:lumMod val="75000"/>
                    <a:lumOff val="25000"/>
                  </a:schemeClr>
                </a:solidFill>
                <a:latin typeface="+mj-ea"/>
                <a:ea typeface="+mj-ea"/>
              </a:rPr>
              <a:t>项目名称</a:t>
            </a:r>
          </a:p>
        </p:txBody>
      </p:sp>
      <p:sp>
        <p:nvSpPr>
          <p:cNvPr id="54" name="矩形 53">
            <a:extLst>
              <a:ext uri="{FF2B5EF4-FFF2-40B4-BE49-F238E27FC236}">
                <a16:creationId xmlns="" xmlns:a16="http://schemas.microsoft.com/office/drawing/2014/main" id="{B3D017A1-1FD9-4A32-B682-47E73F5E03AB}"/>
              </a:ext>
            </a:extLst>
          </p:cNvPr>
          <p:cNvSpPr/>
          <p:nvPr/>
        </p:nvSpPr>
        <p:spPr>
          <a:xfrm>
            <a:off x="4867041" y="4510617"/>
            <a:ext cx="2457918" cy="1352615"/>
          </a:xfrm>
          <a:prstGeom prst="rect">
            <a:avLst/>
          </a:prstGeom>
        </p:spPr>
        <p:txBody>
          <a:bodyPr wrap="square" lIns="0" tIns="46800" rIns="0" bIns="46800">
            <a:spAutoFit/>
          </a:bodyPr>
          <a:lstStyle/>
          <a:p>
            <a:pPr algn="just" defTabSz="685783">
              <a:lnSpc>
                <a:spcPct val="130000"/>
              </a:lnSpc>
            </a:pPr>
            <a:r>
              <a:rPr lang="zh-CN" altLang="en-US" sz="1600" dirty="0">
                <a:solidFill>
                  <a:schemeClr val="tx1">
                    <a:lumMod val="75000"/>
                    <a:lumOff val="25000"/>
                  </a:schemeClr>
                </a:solidFill>
                <a:latin typeface="+mn-ea"/>
              </a:rPr>
              <a:t>在此处输入文字内容在此处输入文字内容在此处输入文字内容在此处输入文字内容在此处输入文字内容</a:t>
            </a:r>
          </a:p>
        </p:txBody>
      </p:sp>
      <p:sp>
        <p:nvSpPr>
          <p:cNvPr id="56" name="矩形 55">
            <a:extLst>
              <a:ext uri="{FF2B5EF4-FFF2-40B4-BE49-F238E27FC236}">
                <a16:creationId xmlns="" xmlns:a16="http://schemas.microsoft.com/office/drawing/2014/main" id="{5CBEE86D-AA65-4859-9CC9-F272D639A45A}"/>
              </a:ext>
            </a:extLst>
          </p:cNvPr>
          <p:cNvSpPr/>
          <p:nvPr/>
        </p:nvSpPr>
        <p:spPr>
          <a:xfrm>
            <a:off x="5106192" y="3861048"/>
            <a:ext cx="1979616" cy="441594"/>
          </a:xfrm>
          <a:prstGeom prst="rect">
            <a:avLst/>
          </a:prstGeom>
        </p:spPr>
        <p:txBody>
          <a:bodyPr wrap="square" lIns="68579" tIns="34289" rIns="68579" bIns="34289">
            <a:spAutoFit/>
          </a:bodyPr>
          <a:lstStyle/>
          <a:p>
            <a:pPr algn="ctr" defTabSz="685783">
              <a:lnSpc>
                <a:spcPct val="130000"/>
              </a:lnSpc>
            </a:pPr>
            <a:r>
              <a:rPr lang="zh-CN" altLang="en-US" sz="2000" dirty="0">
                <a:solidFill>
                  <a:schemeClr val="tx1">
                    <a:lumMod val="75000"/>
                    <a:lumOff val="25000"/>
                  </a:schemeClr>
                </a:solidFill>
                <a:latin typeface="+mj-ea"/>
                <a:ea typeface="+mj-ea"/>
              </a:rPr>
              <a:t>项目名称</a:t>
            </a:r>
          </a:p>
        </p:txBody>
      </p:sp>
      <p:sp>
        <p:nvSpPr>
          <p:cNvPr id="57" name="矩形 56">
            <a:extLst>
              <a:ext uri="{FF2B5EF4-FFF2-40B4-BE49-F238E27FC236}">
                <a16:creationId xmlns="" xmlns:a16="http://schemas.microsoft.com/office/drawing/2014/main" id="{4AC4932B-62B4-45D9-9009-1A2FD07F8451}"/>
              </a:ext>
            </a:extLst>
          </p:cNvPr>
          <p:cNvSpPr/>
          <p:nvPr/>
        </p:nvSpPr>
        <p:spPr>
          <a:xfrm>
            <a:off x="8773776" y="4510617"/>
            <a:ext cx="2457918" cy="1352615"/>
          </a:xfrm>
          <a:prstGeom prst="rect">
            <a:avLst/>
          </a:prstGeom>
        </p:spPr>
        <p:txBody>
          <a:bodyPr wrap="square" lIns="0" tIns="46800" rIns="0" bIns="46800">
            <a:spAutoFit/>
          </a:bodyPr>
          <a:lstStyle/>
          <a:p>
            <a:pPr algn="just" defTabSz="685783">
              <a:lnSpc>
                <a:spcPct val="130000"/>
              </a:lnSpc>
            </a:pPr>
            <a:r>
              <a:rPr lang="zh-CN" altLang="en-US" sz="1600" dirty="0">
                <a:solidFill>
                  <a:schemeClr val="tx1">
                    <a:lumMod val="75000"/>
                    <a:lumOff val="25000"/>
                  </a:schemeClr>
                </a:solidFill>
                <a:latin typeface="+mn-ea"/>
              </a:rPr>
              <a:t>在此处输入文字内容在此处输入文字内容在此处输入文字内容在此处输入文字内容在此处输入文字内容</a:t>
            </a:r>
          </a:p>
        </p:txBody>
      </p:sp>
      <p:sp>
        <p:nvSpPr>
          <p:cNvPr id="59" name="矩形 58">
            <a:extLst>
              <a:ext uri="{FF2B5EF4-FFF2-40B4-BE49-F238E27FC236}">
                <a16:creationId xmlns="" xmlns:a16="http://schemas.microsoft.com/office/drawing/2014/main" id="{977BBD57-3B3B-4FF3-AFFD-10F883E6EE25}"/>
              </a:ext>
            </a:extLst>
          </p:cNvPr>
          <p:cNvSpPr/>
          <p:nvPr/>
        </p:nvSpPr>
        <p:spPr>
          <a:xfrm>
            <a:off x="9012927" y="3861048"/>
            <a:ext cx="1979616" cy="441594"/>
          </a:xfrm>
          <a:prstGeom prst="rect">
            <a:avLst/>
          </a:prstGeom>
        </p:spPr>
        <p:txBody>
          <a:bodyPr wrap="square" lIns="68579" tIns="34289" rIns="68579" bIns="34289">
            <a:spAutoFit/>
          </a:bodyPr>
          <a:lstStyle/>
          <a:p>
            <a:pPr algn="ctr" defTabSz="685783">
              <a:lnSpc>
                <a:spcPct val="130000"/>
              </a:lnSpc>
            </a:pPr>
            <a:r>
              <a:rPr lang="zh-CN" altLang="en-US" sz="2000" dirty="0">
                <a:solidFill>
                  <a:schemeClr val="tx1">
                    <a:lumMod val="75000"/>
                    <a:lumOff val="25000"/>
                  </a:schemeClr>
                </a:solidFill>
                <a:latin typeface="+mj-ea"/>
                <a:ea typeface="+mj-ea"/>
              </a:rPr>
              <a:t>项目名称</a:t>
            </a:r>
          </a:p>
        </p:txBody>
      </p:sp>
      <p:graphicFrame>
        <p:nvGraphicFramePr>
          <p:cNvPr id="40" name="图表 39">
            <a:extLst>
              <a:ext uri="{FF2B5EF4-FFF2-40B4-BE49-F238E27FC236}">
                <a16:creationId xmlns="" xmlns:a16="http://schemas.microsoft.com/office/drawing/2014/main" id="{6B4A91DD-8989-8C4E-A900-4F66181022B8}"/>
              </a:ext>
            </a:extLst>
          </p:cNvPr>
          <p:cNvGraphicFramePr>
            <a:graphicFrameLocks/>
          </p:cNvGraphicFramePr>
          <p:nvPr>
            <p:extLst>
              <p:ext uri="{D42A27DB-BD31-4B8C-83A1-F6EECF244321}">
                <p14:modId xmlns:p14="http://schemas.microsoft.com/office/powerpoint/2010/main" xmlns="" val="2528377978"/>
              </p:ext>
            </p:extLst>
          </p:nvPr>
        </p:nvGraphicFramePr>
        <p:xfrm>
          <a:off x="915196" y="1327675"/>
          <a:ext cx="2616487" cy="25600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5" name="图表 44">
            <a:extLst>
              <a:ext uri="{FF2B5EF4-FFF2-40B4-BE49-F238E27FC236}">
                <a16:creationId xmlns="" xmlns:a16="http://schemas.microsoft.com/office/drawing/2014/main" id="{727C3B77-56B6-4872-9223-9AC3AA87AF97}"/>
              </a:ext>
            </a:extLst>
          </p:cNvPr>
          <p:cNvGraphicFramePr>
            <a:graphicFrameLocks/>
          </p:cNvGraphicFramePr>
          <p:nvPr>
            <p:extLst>
              <p:ext uri="{D42A27DB-BD31-4B8C-83A1-F6EECF244321}">
                <p14:modId xmlns:p14="http://schemas.microsoft.com/office/powerpoint/2010/main" xmlns="" val="3203296914"/>
              </p:ext>
            </p:extLst>
          </p:nvPr>
        </p:nvGraphicFramePr>
        <p:xfrm>
          <a:off x="4787757" y="1327675"/>
          <a:ext cx="2616487" cy="25600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1" name="图表 50">
            <a:extLst>
              <a:ext uri="{FF2B5EF4-FFF2-40B4-BE49-F238E27FC236}">
                <a16:creationId xmlns="" xmlns:a16="http://schemas.microsoft.com/office/drawing/2014/main" id="{7BB7B070-3870-4C9C-9B4A-E7EC1E7D3E6A}"/>
              </a:ext>
            </a:extLst>
          </p:cNvPr>
          <p:cNvGraphicFramePr>
            <a:graphicFrameLocks/>
          </p:cNvGraphicFramePr>
          <p:nvPr>
            <p:extLst>
              <p:ext uri="{D42A27DB-BD31-4B8C-83A1-F6EECF244321}">
                <p14:modId xmlns:p14="http://schemas.microsoft.com/office/powerpoint/2010/main" xmlns="" val="3797232219"/>
              </p:ext>
            </p:extLst>
          </p:nvPr>
        </p:nvGraphicFramePr>
        <p:xfrm>
          <a:off x="8694492" y="1327675"/>
          <a:ext cx="2616487" cy="2560035"/>
        </p:xfrm>
        <a:graphic>
          <a:graphicData uri="http://schemas.openxmlformats.org/drawingml/2006/chart">
            <c:chart xmlns:c="http://schemas.openxmlformats.org/drawingml/2006/chart" xmlns:r="http://schemas.openxmlformats.org/officeDocument/2006/relationships" r:id="rId6"/>
          </a:graphicData>
        </a:graphic>
      </p:graphicFrame>
      <p:grpSp>
        <p:nvGrpSpPr>
          <p:cNvPr id="4" name="组合 3">
            <a:extLst>
              <a:ext uri="{FF2B5EF4-FFF2-40B4-BE49-F238E27FC236}">
                <a16:creationId xmlns="" xmlns:a16="http://schemas.microsoft.com/office/drawing/2014/main" id="{F3FFB3A3-9053-4460-AD19-40838516C5D6}"/>
              </a:ext>
            </a:extLst>
          </p:cNvPr>
          <p:cNvGrpSpPr/>
          <p:nvPr/>
        </p:nvGrpSpPr>
        <p:grpSpPr>
          <a:xfrm>
            <a:off x="-13305" y="-474389"/>
            <a:ext cx="5377169" cy="397212"/>
            <a:chOff x="-13305" y="-474389"/>
            <a:chExt cx="5377169" cy="397212"/>
          </a:xfrm>
        </p:grpSpPr>
        <p:sp>
          <p:nvSpPr>
            <p:cNvPr id="53" name="文本框 52">
              <a:extLst>
                <a:ext uri="{FF2B5EF4-FFF2-40B4-BE49-F238E27FC236}">
                  <a16:creationId xmlns="" xmlns:a16="http://schemas.microsoft.com/office/drawing/2014/main" id="{3F443B63-1C21-4A09-859F-AE87298CA9B4}"/>
                </a:ext>
              </a:extLst>
            </p:cNvPr>
            <p:cNvSpPr txBox="1"/>
            <p:nvPr/>
          </p:nvSpPr>
          <p:spPr>
            <a:xfrm>
              <a:off x="559795" y="-474389"/>
              <a:ext cx="4679830"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右键单击图表区域</a:t>
              </a:r>
              <a:r>
                <a:rPr lang="en-US" altLang="zh-CN" spc="100" dirty="0">
                  <a:solidFill>
                    <a:schemeClr val="tx1">
                      <a:lumMod val="65000"/>
                      <a:lumOff val="35000"/>
                    </a:schemeClr>
                  </a:solidFill>
                  <a:sym typeface="Wingdings" panose="05000000000000000000" pitchFamily="2" charset="2"/>
                </a:rPr>
                <a:t></a:t>
              </a:r>
              <a:r>
                <a:rPr lang="zh-CN" altLang="en-US" spc="100">
                  <a:solidFill>
                    <a:schemeClr val="tx1">
                      <a:lumMod val="65000"/>
                      <a:lumOff val="35000"/>
                    </a:schemeClr>
                  </a:solidFill>
                  <a:sym typeface="Wingdings" panose="05000000000000000000" pitchFamily="2" charset="2"/>
                </a:rPr>
                <a:t>编辑数据 </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更改</a:t>
              </a:r>
              <a:r>
                <a:rPr lang="zh-CN" altLang="en-US" spc="100" dirty="0">
                  <a:solidFill>
                    <a:schemeClr val="tx1">
                      <a:lumMod val="65000"/>
                      <a:lumOff val="35000"/>
                    </a:schemeClr>
                  </a:solidFill>
                  <a:sym typeface="Wingdings" panose="05000000000000000000" pitchFamily="2" charset="2"/>
                </a:rPr>
                <a:t>数据</a:t>
              </a:r>
              <a:endParaRPr lang="zh-CN" altLang="en-US" spc="100" dirty="0">
                <a:solidFill>
                  <a:schemeClr val="tx1">
                    <a:lumMod val="65000"/>
                    <a:lumOff val="35000"/>
                  </a:schemeClr>
                </a:solidFill>
              </a:endParaRPr>
            </a:p>
          </p:txBody>
        </p:sp>
        <p:grpSp>
          <p:nvGrpSpPr>
            <p:cNvPr id="60" name="组合 59">
              <a:extLst>
                <a:ext uri="{FF2B5EF4-FFF2-40B4-BE49-F238E27FC236}">
                  <a16:creationId xmlns="" xmlns:a16="http://schemas.microsoft.com/office/drawing/2014/main" id="{894A0E4F-FDF3-44AF-A9C2-07747ED085E2}"/>
                </a:ext>
              </a:extLst>
            </p:cNvPr>
            <p:cNvGrpSpPr>
              <a:grpSpLocks/>
            </p:cNvGrpSpPr>
            <p:nvPr/>
          </p:nvGrpSpPr>
          <p:grpSpPr>
            <a:xfrm>
              <a:off x="5231904" y="-466965"/>
              <a:ext cx="131960" cy="354484"/>
              <a:chOff x="4227513" y="439738"/>
              <a:chExt cx="298450" cy="847725"/>
            </a:xfrm>
          </p:grpSpPr>
          <p:sp>
            <p:nvSpPr>
              <p:cNvPr id="65" name="Freeform 165">
                <a:extLst>
                  <a:ext uri="{FF2B5EF4-FFF2-40B4-BE49-F238E27FC236}">
                    <a16:creationId xmlns="" xmlns:a16="http://schemas.microsoft.com/office/drawing/2014/main" id="{5767B7F7-D2D5-4D62-AC01-1551443FF6BF}"/>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Oval 166">
                <a:extLst>
                  <a:ext uri="{FF2B5EF4-FFF2-40B4-BE49-F238E27FC236}">
                    <a16:creationId xmlns="" xmlns:a16="http://schemas.microsoft.com/office/drawing/2014/main" id="{148FB4DF-3286-4B12-A8F2-7A7F5BABF16C}"/>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67">
                <a:extLst>
                  <a:ext uri="{FF2B5EF4-FFF2-40B4-BE49-F238E27FC236}">
                    <a16:creationId xmlns="" xmlns:a16="http://schemas.microsoft.com/office/drawing/2014/main" id="{991AE31A-6571-41C8-8587-5DE245266245}"/>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68">
                <a:extLst>
                  <a:ext uri="{FF2B5EF4-FFF2-40B4-BE49-F238E27FC236}">
                    <a16:creationId xmlns="" xmlns:a16="http://schemas.microsoft.com/office/drawing/2014/main" id="{79EC8734-8053-4EDC-957F-EB9E3543C1F1}"/>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69">
                <a:extLst>
                  <a:ext uri="{FF2B5EF4-FFF2-40B4-BE49-F238E27FC236}">
                    <a16:creationId xmlns="" xmlns:a16="http://schemas.microsoft.com/office/drawing/2014/main" id="{4A975913-9F15-4F0D-AF6D-180D40441092}"/>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70">
                <a:extLst>
                  <a:ext uri="{FF2B5EF4-FFF2-40B4-BE49-F238E27FC236}">
                    <a16:creationId xmlns="" xmlns:a16="http://schemas.microsoft.com/office/drawing/2014/main" id="{C6A4C1B4-76C4-4832-8E90-89738FD9B9E3}"/>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71">
                <a:extLst>
                  <a:ext uri="{FF2B5EF4-FFF2-40B4-BE49-F238E27FC236}">
                    <a16:creationId xmlns="" xmlns:a16="http://schemas.microsoft.com/office/drawing/2014/main" id="{05E75FAA-7FB6-409D-9C43-4D6B914DEBDA}"/>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72">
                <a:extLst>
                  <a:ext uri="{FF2B5EF4-FFF2-40B4-BE49-F238E27FC236}">
                    <a16:creationId xmlns="" xmlns:a16="http://schemas.microsoft.com/office/drawing/2014/main" id="{82E46A8A-8281-4E20-B559-813CE8C78C5E}"/>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73">
                <a:extLst>
                  <a:ext uri="{FF2B5EF4-FFF2-40B4-BE49-F238E27FC236}">
                    <a16:creationId xmlns="" xmlns:a16="http://schemas.microsoft.com/office/drawing/2014/main" id="{63AA5B4C-768E-41BF-B3A9-EB233B735786}"/>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74">
                <a:extLst>
                  <a:ext uri="{FF2B5EF4-FFF2-40B4-BE49-F238E27FC236}">
                    <a16:creationId xmlns="" xmlns:a16="http://schemas.microsoft.com/office/drawing/2014/main" id="{9DC9ADB0-C2C7-4AAD-88C3-8F82E6D173AD}"/>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75">
                <a:extLst>
                  <a:ext uri="{FF2B5EF4-FFF2-40B4-BE49-F238E27FC236}">
                    <a16:creationId xmlns="" xmlns:a16="http://schemas.microsoft.com/office/drawing/2014/main" id="{B17CB61B-44F2-417F-9B0A-59710C03D48A}"/>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76">
                <a:extLst>
                  <a:ext uri="{FF2B5EF4-FFF2-40B4-BE49-F238E27FC236}">
                    <a16:creationId xmlns="" xmlns:a16="http://schemas.microsoft.com/office/drawing/2014/main" id="{33DAD499-868B-4622-A099-C3EB93626B81}"/>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77">
                <a:extLst>
                  <a:ext uri="{FF2B5EF4-FFF2-40B4-BE49-F238E27FC236}">
                    <a16:creationId xmlns="" xmlns:a16="http://schemas.microsoft.com/office/drawing/2014/main" id="{32A08D6B-F2E5-4DD7-9785-5FFB3943C4A6}"/>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78">
                <a:extLst>
                  <a:ext uri="{FF2B5EF4-FFF2-40B4-BE49-F238E27FC236}">
                    <a16:creationId xmlns="" xmlns:a16="http://schemas.microsoft.com/office/drawing/2014/main" id="{79DC0BBD-3C5C-4DF0-BDFF-60BA79809DAC}"/>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79">
                <a:extLst>
                  <a:ext uri="{FF2B5EF4-FFF2-40B4-BE49-F238E27FC236}">
                    <a16:creationId xmlns="" xmlns:a16="http://schemas.microsoft.com/office/drawing/2014/main" id="{F9BDE48E-91EA-4B1D-9C8D-4B254573F8BD}"/>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80">
                <a:extLst>
                  <a:ext uri="{FF2B5EF4-FFF2-40B4-BE49-F238E27FC236}">
                    <a16:creationId xmlns="" xmlns:a16="http://schemas.microsoft.com/office/drawing/2014/main" id="{DC733EC0-D8F8-4FB1-A2EC-14AF9347BF74}"/>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81">
                <a:extLst>
                  <a:ext uri="{FF2B5EF4-FFF2-40B4-BE49-F238E27FC236}">
                    <a16:creationId xmlns="" xmlns:a16="http://schemas.microsoft.com/office/drawing/2014/main" id="{8F9D5B06-7322-41E3-A54A-AC6927027BDF}"/>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182">
                <a:extLst>
                  <a:ext uri="{FF2B5EF4-FFF2-40B4-BE49-F238E27FC236}">
                    <a16:creationId xmlns="" xmlns:a16="http://schemas.microsoft.com/office/drawing/2014/main" id="{6C0E31DF-DAE1-4709-8EEF-48B3B6FC4237}"/>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1" name="组合 60">
              <a:extLst>
                <a:ext uri="{FF2B5EF4-FFF2-40B4-BE49-F238E27FC236}">
                  <a16:creationId xmlns="" xmlns:a16="http://schemas.microsoft.com/office/drawing/2014/main" id="{A646D4ED-94B7-4917-A054-A3F435CC77F6}"/>
                </a:ext>
              </a:extLst>
            </p:cNvPr>
            <p:cNvGrpSpPr/>
            <p:nvPr/>
          </p:nvGrpSpPr>
          <p:grpSpPr>
            <a:xfrm>
              <a:off x="-13305" y="-453071"/>
              <a:ext cx="449842" cy="375894"/>
              <a:chOff x="-26005" y="-550760"/>
              <a:chExt cx="449842" cy="375894"/>
            </a:xfrm>
          </p:grpSpPr>
          <p:sp>
            <p:nvSpPr>
              <p:cNvPr id="63" name="Freeform 190">
                <a:extLst>
                  <a:ext uri="{FF2B5EF4-FFF2-40B4-BE49-F238E27FC236}">
                    <a16:creationId xmlns="" xmlns:a16="http://schemas.microsoft.com/office/drawing/2014/main" id="{4EFD4C0D-50FF-4069-8866-8D7EF7D9ED80}"/>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4" name="文本框 63">
                <a:extLst>
                  <a:ext uri="{FF2B5EF4-FFF2-40B4-BE49-F238E27FC236}">
                    <a16:creationId xmlns="" xmlns:a16="http://schemas.microsoft.com/office/drawing/2014/main" id="{08DDDDE8-8671-4F84-8CBF-2DE012CD8013}"/>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62" name="直接连接符 61">
              <a:extLst>
                <a:ext uri="{FF2B5EF4-FFF2-40B4-BE49-F238E27FC236}">
                  <a16:creationId xmlns="" xmlns:a16="http://schemas.microsoft.com/office/drawing/2014/main" id="{6C4E0314-2933-42F0-B12E-A704E0AC934C}"/>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515910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9774F4AE-67CB-4DEB-9022-B68475858CB0}"/>
              </a:ext>
            </a:extLst>
          </p:cNvPr>
          <p:cNvGrpSpPr/>
          <p:nvPr/>
        </p:nvGrpSpPr>
        <p:grpSpPr>
          <a:xfrm>
            <a:off x="0" y="3070328"/>
            <a:ext cx="12192000" cy="2612172"/>
            <a:chOff x="0" y="2060848"/>
            <a:chExt cx="12192000" cy="3042475"/>
          </a:xfrm>
        </p:grpSpPr>
        <p:sp>
          <p:nvSpPr>
            <p:cNvPr id="20" name="玻璃底">
              <a:extLst>
                <a:ext uri="{FF2B5EF4-FFF2-40B4-BE49-F238E27FC236}">
                  <a16:creationId xmlns="" xmlns:a16="http://schemas.microsoft.com/office/drawing/2014/main" id="{8D215CCF-4053-43EF-A255-4A47C545E7E6}"/>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玻璃线1">
              <a:extLst>
                <a:ext uri="{FF2B5EF4-FFF2-40B4-BE49-F238E27FC236}">
                  <a16:creationId xmlns="" xmlns:a16="http://schemas.microsoft.com/office/drawing/2014/main" id="{F222CD87-2BC5-4792-AD0B-4E4F08FE8DA1}"/>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玻璃线2">
              <a:extLst>
                <a:ext uri="{FF2B5EF4-FFF2-40B4-BE49-F238E27FC236}">
                  <a16:creationId xmlns="" xmlns:a16="http://schemas.microsoft.com/office/drawing/2014/main" id="{85100109-29F4-48F1-B23B-3245D135CBA3}"/>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 xmlns:a16="http://schemas.microsoft.com/office/drawing/2014/main" id="{512D7F98-6647-46C5-A7C5-CCD44BE3223C}"/>
              </a:ext>
            </a:extLst>
          </p:cNvPr>
          <p:cNvSpPr>
            <a:spLocks noGrp="1"/>
          </p:cNvSpPr>
          <p:nvPr>
            <p:ph type="title"/>
          </p:nvPr>
        </p:nvSpPr>
        <p:spPr>
          <a:xfrm>
            <a:off x="1106563" y="289541"/>
            <a:ext cx="7920879" cy="463846"/>
          </a:xfrm>
        </p:spPr>
        <p:txBody>
          <a:bodyPr/>
          <a:lstStyle/>
          <a:p>
            <a:r>
              <a:rPr lang="zh-CN" altLang="en-US" dirty="0"/>
              <a:t>两项互补关系</a:t>
            </a:r>
          </a:p>
        </p:txBody>
      </p:sp>
      <p:grpSp>
        <p:nvGrpSpPr>
          <p:cNvPr id="4" name="组合 3">
            <a:extLst>
              <a:ext uri="{FF2B5EF4-FFF2-40B4-BE49-F238E27FC236}">
                <a16:creationId xmlns="" xmlns:a16="http://schemas.microsoft.com/office/drawing/2014/main" id="{4C8848F9-E4ED-4FF6-86CC-8E0D9805D8C5}"/>
              </a:ext>
            </a:extLst>
          </p:cNvPr>
          <p:cNvGrpSpPr/>
          <p:nvPr/>
        </p:nvGrpSpPr>
        <p:grpSpPr>
          <a:xfrm>
            <a:off x="2070320" y="1808628"/>
            <a:ext cx="2945560" cy="3924672"/>
            <a:chOff x="2070320" y="1808628"/>
            <a:chExt cx="2945560" cy="3924672"/>
          </a:xfrm>
        </p:grpSpPr>
        <p:sp>
          <p:nvSpPr>
            <p:cNvPr id="97" name="矩形: 圆角 96">
              <a:extLst>
                <a:ext uri="{FF2B5EF4-FFF2-40B4-BE49-F238E27FC236}">
                  <a16:creationId xmlns="" xmlns:a16="http://schemas.microsoft.com/office/drawing/2014/main" id="{D06D62C5-D982-4AE5-A942-8AD4A4111383}"/>
                </a:ext>
              </a:extLst>
            </p:cNvPr>
            <p:cNvSpPr/>
            <p:nvPr/>
          </p:nvSpPr>
          <p:spPr>
            <a:xfrm>
              <a:off x="2274998" y="2302147"/>
              <a:ext cx="2536202" cy="43279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lang="zh-CN" altLang="en-US" sz="2000" dirty="0">
                  <a:solidFill>
                    <a:schemeClr val="tx1">
                      <a:lumMod val="75000"/>
                      <a:lumOff val="2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点击此处输入标题</a:t>
              </a:r>
            </a:p>
          </p:txBody>
        </p:sp>
        <p:sp>
          <p:nvSpPr>
            <p:cNvPr id="99" name="直角三角形 98">
              <a:extLst>
                <a:ext uri="{FF2B5EF4-FFF2-40B4-BE49-F238E27FC236}">
                  <a16:creationId xmlns="" xmlns:a16="http://schemas.microsoft.com/office/drawing/2014/main" id="{BE9FE905-E3FC-413D-823E-08D0CA05B881}"/>
                </a:ext>
              </a:extLst>
            </p:cNvPr>
            <p:cNvSpPr/>
            <p:nvPr/>
          </p:nvSpPr>
          <p:spPr>
            <a:xfrm rot="13485323" flipV="1">
              <a:off x="3465525" y="2714420"/>
              <a:ext cx="155148" cy="153550"/>
            </a:xfrm>
            <a:prstGeom prst="rtTriangle">
              <a:avLst/>
            </a:prstGeom>
            <a:gradFill flip="none" rotWithShape="1">
              <a:gsLst>
                <a:gs pos="0">
                  <a:schemeClr val="accent1"/>
                </a:gs>
                <a:gs pos="100000">
                  <a:schemeClr val="accent1">
                    <a:lumMod val="7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sp>
          <p:nvSpPr>
            <p:cNvPr id="101" name="iconfont-10187-1799674">
              <a:extLst>
                <a:ext uri="{FF2B5EF4-FFF2-40B4-BE49-F238E27FC236}">
                  <a16:creationId xmlns="" xmlns:a16="http://schemas.microsoft.com/office/drawing/2014/main" id="{569F8A1D-E5DF-483D-BB04-022BB9DAA370}"/>
                </a:ext>
              </a:extLst>
            </p:cNvPr>
            <p:cNvSpPr>
              <a:spLocks noChangeAspect="1"/>
            </p:cNvSpPr>
            <p:nvPr/>
          </p:nvSpPr>
          <p:spPr bwMode="auto">
            <a:xfrm>
              <a:off x="3291071" y="1808628"/>
              <a:ext cx="504058" cy="494580"/>
            </a:xfrm>
            <a:custGeom>
              <a:avLst/>
              <a:gdLst>
                <a:gd name="T0" fmla="*/ 3648 w 11744"/>
                <a:gd name="T1" fmla="*/ 7040 h 11520"/>
                <a:gd name="T2" fmla="*/ 2688 w 11744"/>
                <a:gd name="T3" fmla="*/ 8640 h 11520"/>
                <a:gd name="T4" fmla="*/ 3648 w 11744"/>
                <a:gd name="T5" fmla="*/ 8960 h 11520"/>
                <a:gd name="T6" fmla="*/ 3968 w 11744"/>
                <a:gd name="T7" fmla="*/ 11520 h 11520"/>
                <a:gd name="T8" fmla="*/ 8128 w 11744"/>
                <a:gd name="T9" fmla="*/ 11200 h 11520"/>
                <a:gd name="T10" fmla="*/ 8768 w 11744"/>
                <a:gd name="T11" fmla="*/ 8960 h 11520"/>
                <a:gd name="T12" fmla="*/ 9088 w 11744"/>
                <a:gd name="T13" fmla="*/ 8000 h 11520"/>
                <a:gd name="T14" fmla="*/ 7488 w 11744"/>
                <a:gd name="T15" fmla="*/ 10880 h 11520"/>
                <a:gd name="T16" fmla="*/ 4288 w 11744"/>
                <a:gd name="T17" fmla="*/ 8960 h 11520"/>
                <a:gd name="T18" fmla="*/ 7488 w 11744"/>
                <a:gd name="T19" fmla="*/ 10880 h 11520"/>
                <a:gd name="T20" fmla="*/ 3328 w 11744"/>
                <a:gd name="T21" fmla="*/ 8320 h 11520"/>
                <a:gd name="T22" fmla="*/ 3648 w 11744"/>
                <a:gd name="T23" fmla="*/ 7680 h 11520"/>
                <a:gd name="T24" fmla="*/ 8448 w 11744"/>
                <a:gd name="T25" fmla="*/ 8000 h 11520"/>
                <a:gd name="T26" fmla="*/ 6816 w 11744"/>
                <a:gd name="T27" fmla="*/ 96 h 11520"/>
                <a:gd name="T28" fmla="*/ 128 w 11744"/>
                <a:gd name="T29" fmla="*/ 5344 h 11520"/>
                <a:gd name="T30" fmla="*/ 3008 w 11744"/>
                <a:gd name="T31" fmla="*/ 10144 h 11520"/>
                <a:gd name="T32" fmla="*/ 800 w 11744"/>
                <a:gd name="T33" fmla="*/ 5408 h 11520"/>
                <a:gd name="T34" fmla="*/ 5888 w 11744"/>
                <a:gd name="T35" fmla="*/ 640 h 11520"/>
                <a:gd name="T36" fmla="*/ 8896 w 11744"/>
                <a:gd name="T37" fmla="*/ 9888 h 11520"/>
                <a:gd name="T38" fmla="*/ 9280 w 11744"/>
                <a:gd name="T39" fmla="*/ 10400 h 11520"/>
                <a:gd name="T40" fmla="*/ 6816 w 11744"/>
                <a:gd name="T41" fmla="*/ 96 h 11520"/>
                <a:gd name="T42" fmla="*/ 9408 w 11744"/>
                <a:gd name="T43" fmla="*/ 5760 h 11520"/>
                <a:gd name="T44" fmla="*/ 10048 w 11744"/>
                <a:gd name="T45" fmla="*/ 5760 h 11520"/>
                <a:gd name="T46" fmla="*/ 9408 w 11744"/>
                <a:gd name="T47" fmla="*/ 5760 h 11520"/>
                <a:gd name="T48" fmla="*/ 1728 w 11744"/>
                <a:gd name="T49" fmla="*/ 5760 h 11520"/>
                <a:gd name="T50" fmla="*/ 2368 w 11744"/>
                <a:gd name="T51" fmla="*/ 5760 h 11520"/>
                <a:gd name="T52" fmla="*/ 1728 w 11744"/>
                <a:gd name="T53" fmla="*/ 5760 h 11520"/>
                <a:gd name="T54" fmla="*/ 4576 w 11744"/>
                <a:gd name="T55" fmla="*/ 6112 h 11520"/>
                <a:gd name="T56" fmla="*/ 3872 w 11744"/>
                <a:gd name="T57" fmla="*/ 5376 h 11520"/>
                <a:gd name="T58" fmla="*/ 3872 w 11744"/>
                <a:gd name="T59" fmla="*/ 4160 h 11520"/>
                <a:gd name="T60" fmla="*/ 4512 w 11744"/>
                <a:gd name="T61" fmla="*/ 3424 h 11520"/>
                <a:gd name="T62" fmla="*/ 5344 w 11744"/>
                <a:gd name="T63" fmla="*/ 3392 h 11520"/>
                <a:gd name="T64" fmla="*/ 5824 w 11744"/>
                <a:gd name="T65" fmla="*/ 3680 h 11520"/>
                <a:gd name="T66" fmla="*/ 5888 w 11744"/>
                <a:gd name="T67" fmla="*/ 3904 h 11520"/>
                <a:gd name="T68" fmla="*/ 5824 w 11744"/>
                <a:gd name="T69" fmla="*/ 4000 h 11520"/>
                <a:gd name="T70" fmla="*/ 5632 w 11744"/>
                <a:gd name="T71" fmla="*/ 4032 h 11520"/>
                <a:gd name="T72" fmla="*/ 5280 w 11744"/>
                <a:gd name="T73" fmla="*/ 3840 h 11520"/>
                <a:gd name="T74" fmla="*/ 4704 w 11744"/>
                <a:gd name="T75" fmla="*/ 3872 h 11520"/>
                <a:gd name="T76" fmla="*/ 4352 w 11744"/>
                <a:gd name="T77" fmla="*/ 4416 h 11520"/>
                <a:gd name="T78" fmla="*/ 4352 w 11744"/>
                <a:gd name="T79" fmla="*/ 5120 h 11520"/>
                <a:gd name="T80" fmla="*/ 4768 w 11744"/>
                <a:gd name="T81" fmla="*/ 5664 h 11520"/>
                <a:gd name="T82" fmla="*/ 5312 w 11744"/>
                <a:gd name="T83" fmla="*/ 5696 h 11520"/>
                <a:gd name="T84" fmla="*/ 5536 w 11744"/>
                <a:gd name="T85" fmla="*/ 5568 h 11520"/>
                <a:gd name="T86" fmla="*/ 5824 w 11744"/>
                <a:gd name="T87" fmla="*/ 5472 h 11520"/>
                <a:gd name="T88" fmla="*/ 5984 w 11744"/>
                <a:gd name="T89" fmla="*/ 5696 h 11520"/>
                <a:gd name="T90" fmla="*/ 5760 w 11744"/>
                <a:gd name="T91" fmla="*/ 5984 h 11520"/>
                <a:gd name="T92" fmla="*/ 5120 w 11744"/>
                <a:gd name="T93" fmla="*/ 6208 h 11520"/>
                <a:gd name="T94" fmla="*/ 7424 w 11744"/>
                <a:gd name="T95" fmla="*/ 5952 h 11520"/>
                <a:gd name="T96" fmla="*/ 7168 w 11744"/>
                <a:gd name="T97" fmla="*/ 6144 h 11520"/>
                <a:gd name="T98" fmla="*/ 6912 w 11744"/>
                <a:gd name="T99" fmla="*/ 5952 h 11520"/>
                <a:gd name="T100" fmla="*/ 6432 w 11744"/>
                <a:gd name="T101" fmla="*/ 3872 h 11520"/>
                <a:gd name="T102" fmla="*/ 6240 w 11744"/>
                <a:gd name="T103" fmla="*/ 3648 h 11520"/>
                <a:gd name="T104" fmla="*/ 6432 w 11744"/>
                <a:gd name="T105" fmla="*/ 3424 h 11520"/>
                <a:gd name="T106" fmla="*/ 8032 w 11744"/>
                <a:gd name="T107" fmla="*/ 3488 h 11520"/>
                <a:gd name="T108" fmla="*/ 8032 w 11744"/>
                <a:gd name="T109" fmla="*/ 3808 h 11520"/>
                <a:gd name="T110" fmla="*/ 7424 w 11744"/>
                <a:gd name="T111" fmla="*/ 3872 h 1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44" h="11520">
                  <a:moveTo>
                    <a:pt x="8128" y="7040"/>
                  </a:moveTo>
                  <a:lnTo>
                    <a:pt x="3648" y="7040"/>
                  </a:lnTo>
                  <a:cubicBezTo>
                    <a:pt x="3104" y="7040"/>
                    <a:pt x="2688" y="7456"/>
                    <a:pt x="2688" y="8000"/>
                  </a:cubicBezTo>
                  <a:lnTo>
                    <a:pt x="2688" y="8640"/>
                  </a:lnTo>
                  <a:cubicBezTo>
                    <a:pt x="2688" y="8832"/>
                    <a:pt x="2848" y="8960"/>
                    <a:pt x="3008" y="8960"/>
                  </a:cubicBezTo>
                  <a:lnTo>
                    <a:pt x="3648" y="8960"/>
                  </a:lnTo>
                  <a:lnTo>
                    <a:pt x="3648" y="11200"/>
                  </a:lnTo>
                  <a:cubicBezTo>
                    <a:pt x="3648" y="11392"/>
                    <a:pt x="3808" y="11520"/>
                    <a:pt x="3968" y="11520"/>
                  </a:cubicBezTo>
                  <a:lnTo>
                    <a:pt x="7808" y="11520"/>
                  </a:lnTo>
                  <a:cubicBezTo>
                    <a:pt x="7968" y="11520"/>
                    <a:pt x="8128" y="11392"/>
                    <a:pt x="8128" y="11200"/>
                  </a:cubicBezTo>
                  <a:lnTo>
                    <a:pt x="8128" y="8960"/>
                  </a:lnTo>
                  <a:lnTo>
                    <a:pt x="8768" y="8960"/>
                  </a:lnTo>
                  <a:cubicBezTo>
                    <a:pt x="8928" y="8960"/>
                    <a:pt x="9088" y="8832"/>
                    <a:pt x="9088" y="8640"/>
                  </a:cubicBezTo>
                  <a:lnTo>
                    <a:pt x="9088" y="8000"/>
                  </a:lnTo>
                  <a:cubicBezTo>
                    <a:pt x="9088" y="7456"/>
                    <a:pt x="8672" y="7040"/>
                    <a:pt x="8128" y="7040"/>
                  </a:cubicBezTo>
                  <a:close/>
                  <a:moveTo>
                    <a:pt x="7488" y="10880"/>
                  </a:moveTo>
                  <a:lnTo>
                    <a:pt x="4288" y="10880"/>
                  </a:lnTo>
                  <a:lnTo>
                    <a:pt x="4288" y="8960"/>
                  </a:lnTo>
                  <a:lnTo>
                    <a:pt x="7488" y="8960"/>
                  </a:lnTo>
                  <a:lnTo>
                    <a:pt x="7488" y="10880"/>
                  </a:lnTo>
                  <a:close/>
                  <a:moveTo>
                    <a:pt x="8448" y="8320"/>
                  </a:moveTo>
                  <a:lnTo>
                    <a:pt x="3328" y="8320"/>
                  </a:lnTo>
                  <a:lnTo>
                    <a:pt x="3328" y="8000"/>
                  </a:lnTo>
                  <a:cubicBezTo>
                    <a:pt x="3328" y="7840"/>
                    <a:pt x="3488" y="7680"/>
                    <a:pt x="3648" y="7680"/>
                  </a:cubicBezTo>
                  <a:lnTo>
                    <a:pt x="8128" y="7680"/>
                  </a:lnTo>
                  <a:cubicBezTo>
                    <a:pt x="8288" y="7680"/>
                    <a:pt x="8448" y="7840"/>
                    <a:pt x="8448" y="8000"/>
                  </a:cubicBezTo>
                  <a:lnTo>
                    <a:pt x="8448" y="8320"/>
                  </a:lnTo>
                  <a:close/>
                  <a:moveTo>
                    <a:pt x="6816" y="96"/>
                  </a:moveTo>
                  <a:cubicBezTo>
                    <a:pt x="6272" y="0"/>
                    <a:pt x="5760" y="0"/>
                    <a:pt x="5216" y="32"/>
                  </a:cubicBezTo>
                  <a:cubicBezTo>
                    <a:pt x="2496" y="352"/>
                    <a:pt x="320" y="2624"/>
                    <a:pt x="128" y="5344"/>
                  </a:cubicBezTo>
                  <a:cubicBezTo>
                    <a:pt x="0" y="7424"/>
                    <a:pt x="960" y="9280"/>
                    <a:pt x="2496" y="10400"/>
                  </a:cubicBezTo>
                  <a:cubicBezTo>
                    <a:pt x="2707" y="10558"/>
                    <a:pt x="3008" y="10408"/>
                    <a:pt x="3008" y="10144"/>
                  </a:cubicBezTo>
                  <a:cubicBezTo>
                    <a:pt x="3008" y="10048"/>
                    <a:pt x="2944" y="9952"/>
                    <a:pt x="2880" y="9888"/>
                  </a:cubicBezTo>
                  <a:cubicBezTo>
                    <a:pt x="1504" y="8864"/>
                    <a:pt x="672" y="7168"/>
                    <a:pt x="800" y="5408"/>
                  </a:cubicBezTo>
                  <a:cubicBezTo>
                    <a:pt x="960" y="2976"/>
                    <a:pt x="2912" y="960"/>
                    <a:pt x="5312" y="672"/>
                  </a:cubicBezTo>
                  <a:cubicBezTo>
                    <a:pt x="5504" y="640"/>
                    <a:pt x="5696" y="640"/>
                    <a:pt x="5888" y="640"/>
                  </a:cubicBezTo>
                  <a:cubicBezTo>
                    <a:pt x="8704" y="640"/>
                    <a:pt x="11008" y="2944"/>
                    <a:pt x="11008" y="5760"/>
                  </a:cubicBezTo>
                  <a:cubicBezTo>
                    <a:pt x="11008" y="7424"/>
                    <a:pt x="10208" y="8960"/>
                    <a:pt x="8896" y="9888"/>
                  </a:cubicBezTo>
                  <a:cubicBezTo>
                    <a:pt x="8800" y="9952"/>
                    <a:pt x="8768" y="10048"/>
                    <a:pt x="8768" y="10144"/>
                  </a:cubicBezTo>
                  <a:cubicBezTo>
                    <a:pt x="8768" y="10400"/>
                    <a:pt x="9056" y="10560"/>
                    <a:pt x="9280" y="10400"/>
                  </a:cubicBezTo>
                  <a:cubicBezTo>
                    <a:pt x="10784" y="9312"/>
                    <a:pt x="11744" y="7520"/>
                    <a:pt x="11648" y="5536"/>
                  </a:cubicBezTo>
                  <a:cubicBezTo>
                    <a:pt x="11552" y="2816"/>
                    <a:pt x="9472" y="576"/>
                    <a:pt x="6816" y="96"/>
                  </a:cubicBezTo>
                  <a:close/>
                  <a:moveTo>
                    <a:pt x="9728" y="5760"/>
                  </a:moveTo>
                  <a:close/>
                  <a:moveTo>
                    <a:pt x="9408" y="5760"/>
                  </a:moveTo>
                  <a:cubicBezTo>
                    <a:pt x="9408" y="5937"/>
                    <a:pt x="9551" y="6080"/>
                    <a:pt x="9728" y="6080"/>
                  </a:cubicBezTo>
                  <a:cubicBezTo>
                    <a:pt x="9905" y="6080"/>
                    <a:pt x="10048" y="5937"/>
                    <a:pt x="10048" y="5760"/>
                  </a:cubicBezTo>
                  <a:cubicBezTo>
                    <a:pt x="10048" y="5583"/>
                    <a:pt x="9905" y="5440"/>
                    <a:pt x="9728" y="5440"/>
                  </a:cubicBezTo>
                  <a:cubicBezTo>
                    <a:pt x="9551" y="5440"/>
                    <a:pt x="9408" y="5583"/>
                    <a:pt x="9408" y="5760"/>
                  </a:cubicBezTo>
                  <a:close/>
                  <a:moveTo>
                    <a:pt x="2048" y="5760"/>
                  </a:moveTo>
                  <a:close/>
                  <a:moveTo>
                    <a:pt x="1728" y="5760"/>
                  </a:moveTo>
                  <a:cubicBezTo>
                    <a:pt x="1728" y="5937"/>
                    <a:pt x="1871" y="6080"/>
                    <a:pt x="2048" y="6080"/>
                  </a:cubicBezTo>
                  <a:cubicBezTo>
                    <a:pt x="2225" y="6080"/>
                    <a:pt x="2368" y="5937"/>
                    <a:pt x="2368" y="5760"/>
                  </a:cubicBezTo>
                  <a:cubicBezTo>
                    <a:pt x="2368" y="5583"/>
                    <a:pt x="2225" y="5440"/>
                    <a:pt x="2048" y="5440"/>
                  </a:cubicBezTo>
                  <a:cubicBezTo>
                    <a:pt x="1871" y="5440"/>
                    <a:pt x="1728" y="5583"/>
                    <a:pt x="1728" y="5760"/>
                  </a:cubicBezTo>
                  <a:close/>
                  <a:moveTo>
                    <a:pt x="5120" y="6208"/>
                  </a:moveTo>
                  <a:cubicBezTo>
                    <a:pt x="4928" y="6208"/>
                    <a:pt x="4736" y="6176"/>
                    <a:pt x="4576" y="6112"/>
                  </a:cubicBezTo>
                  <a:cubicBezTo>
                    <a:pt x="4416" y="6048"/>
                    <a:pt x="4256" y="5952"/>
                    <a:pt x="4160" y="5824"/>
                  </a:cubicBezTo>
                  <a:cubicBezTo>
                    <a:pt x="4032" y="5696"/>
                    <a:pt x="3936" y="5568"/>
                    <a:pt x="3872" y="5376"/>
                  </a:cubicBezTo>
                  <a:cubicBezTo>
                    <a:pt x="3808" y="5184"/>
                    <a:pt x="3776" y="4992"/>
                    <a:pt x="3776" y="4768"/>
                  </a:cubicBezTo>
                  <a:cubicBezTo>
                    <a:pt x="3776" y="4544"/>
                    <a:pt x="3808" y="4352"/>
                    <a:pt x="3872" y="4160"/>
                  </a:cubicBezTo>
                  <a:cubicBezTo>
                    <a:pt x="3936" y="4000"/>
                    <a:pt x="4032" y="3840"/>
                    <a:pt x="4128" y="3712"/>
                  </a:cubicBezTo>
                  <a:cubicBezTo>
                    <a:pt x="4224" y="3584"/>
                    <a:pt x="4384" y="3488"/>
                    <a:pt x="4512" y="3424"/>
                  </a:cubicBezTo>
                  <a:cubicBezTo>
                    <a:pt x="4672" y="3360"/>
                    <a:pt x="4832" y="3328"/>
                    <a:pt x="4992" y="3328"/>
                  </a:cubicBezTo>
                  <a:cubicBezTo>
                    <a:pt x="5120" y="3328"/>
                    <a:pt x="5248" y="3360"/>
                    <a:pt x="5344" y="3392"/>
                  </a:cubicBezTo>
                  <a:cubicBezTo>
                    <a:pt x="5440" y="3424"/>
                    <a:pt x="5536" y="3456"/>
                    <a:pt x="5632" y="3520"/>
                  </a:cubicBezTo>
                  <a:cubicBezTo>
                    <a:pt x="5696" y="3552"/>
                    <a:pt x="5760" y="3616"/>
                    <a:pt x="5824" y="3680"/>
                  </a:cubicBezTo>
                  <a:cubicBezTo>
                    <a:pt x="5856" y="3744"/>
                    <a:pt x="5888" y="3776"/>
                    <a:pt x="5888" y="3808"/>
                  </a:cubicBezTo>
                  <a:lnTo>
                    <a:pt x="5888" y="3904"/>
                  </a:lnTo>
                  <a:cubicBezTo>
                    <a:pt x="5888" y="3936"/>
                    <a:pt x="5856" y="3936"/>
                    <a:pt x="5856" y="3968"/>
                  </a:cubicBezTo>
                  <a:lnTo>
                    <a:pt x="5824" y="4000"/>
                  </a:lnTo>
                  <a:cubicBezTo>
                    <a:pt x="5824" y="4000"/>
                    <a:pt x="5792" y="4032"/>
                    <a:pt x="5760" y="4032"/>
                  </a:cubicBezTo>
                  <a:cubicBezTo>
                    <a:pt x="5728" y="4064"/>
                    <a:pt x="5664" y="4064"/>
                    <a:pt x="5632" y="4032"/>
                  </a:cubicBezTo>
                  <a:cubicBezTo>
                    <a:pt x="5600" y="4000"/>
                    <a:pt x="5536" y="3968"/>
                    <a:pt x="5472" y="3936"/>
                  </a:cubicBezTo>
                  <a:lnTo>
                    <a:pt x="5280" y="3840"/>
                  </a:lnTo>
                  <a:cubicBezTo>
                    <a:pt x="5216" y="3808"/>
                    <a:pt x="5120" y="3776"/>
                    <a:pt x="5024" y="3776"/>
                  </a:cubicBezTo>
                  <a:cubicBezTo>
                    <a:pt x="4896" y="3776"/>
                    <a:pt x="4800" y="3808"/>
                    <a:pt x="4704" y="3872"/>
                  </a:cubicBezTo>
                  <a:cubicBezTo>
                    <a:pt x="4608" y="3936"/>
                    <a:pt x="4544" y="4000"/>
                    <a:pt x="4480" y="4096"/>
                  </a:cubicBezTo>
                  <a:cubicBezTo>
                    <a:pt x="4416" y="4192"/>
                    <a:pt x="4384" y="4288"/>
                    <a:pt x="4352" y="4416"/>
                  </a:cubicBezTo>
                  <a:cubicBezTo>
                    <a:pt x="4320" y="4544"/>
                    <a:pt x="4288" y="4640"/>
                    <a:pt x="4288" y="4768"/>
                  </a:cubicBezTo>
                  <a:cubicBezTo>
                    <a:pt x="4288" y="4896"/>
                    <a:pt x="4320" y="5024"/>
                    <a:pt x="4352" y="5120"/>
                  </a:cubicBezTo>
                  <a:cubicBezTo>
                    <a:pt x="4384" y="5248"/>
                    <a:pt x="4448" y="5344"/>
                    <a:pt x="4512" y="5440"/>
                  </a:cubicBezTo>
                  <a:cubicBezTo>
                    <a:pt x="4576" y="5536"/>
                    <a:pt x="4672" y="5600"/>
                    <a:pt x="4768" y="5664"/>
                  </a:cubicBezTo>
                  <a:cubicBezTo>
                    <a:pt x="4864" y="5728"/>
                    <a:pt x="4992" y="5760"/>
                    <a:pt x="5120" y="5728"/>
                  </a:cubicBezTo>
                  <a:cubicBezTo>
                    <a:pt x="5184" y="5728"/>
                    <a:pt x="5248" y="5728"/>
                    <a:pt x="5312" y="5696"/>
                  </a:cubicBezTo>
                  <a:cubicBezTo>
                    <a:pt x="5376" y="5664"/>
                    <a:pt x="5408" y="5664"/>
                    <a:pt x="5440" y="5632"/>
                  </a:cubicBezTo>
                  <a:cubicBezTo>
                    <a:pt x="5472" y="5600"/>
                    <a:pt x="5504" y="5600"/>
                    <a:pt x="5536" y="5568"/>
                  </a:cubicBezTo>
                  <a:cubicBezTo>
                    <a:pt x="5568" y="5536"/>
                    <a:pt x="5600" y="5504"/>
                    <a:pt x="5632" y="5504"/>
                  </a:cubicBezTo>
                  <a:cubicBezTo>
                    <a:pt x="5696" y="5472"/>
                    <a:pt x="5760" y="5440"/>
                    <a:pt x="5824" y="5472"/>
                  </a:cubicBezTo>
                  <a:cubicBezTo>
                    <a:pt x="5888" y="5504"/>
                    <a:pt x="5920" y="5536"/>
                    <a:pt x="5952" y="5568"/>
                  </a:cubicBezTo>
                  <a:cubicBezTo>
                    <a:pt x="5984" y="5600"/>
                    <a:pt x="5984" y="5664"/>
                    <a:pt x="5984" y="5696"/>
                  </a:cubicBezTo>
                  <a:cubicBezTo>
                    <a:pt x="5984" y="5728"/>
                    <a:pt x="5952" y="5760"/>
                    <a:pt x="5920" y="5824"/>
                  </a:cubicBezTo>
                  <a:cubicBezTo>
                    <a:pt x="5888" y="5888"/>
                    <a:pt x="5824" y="5920"/>
                    <a:pt x="5760" y="5984"/>
                  </a:cubicBezTo>
                  <a:cubicBezTo>
                    <a:pt x="5696" y="6048"/>
                    <a:pt x="5600" y="6080"/>
                    <a:pt x="5504" y="6112"/>
                  </a:cubicBezTo>
                  <a:cubicBezTo>
                    <a:pt x="5376" y="6176"/>
                    <a:pt x="5248" y="6208"/>
                    <a:pt x="5120" y="6208"/>
                  </a:cubicBezTo>
                  <a:close/>
                  <a:moveTo>
                    <a:pt x="7424" y="3872"/>
                  </a:moveTo>
                  <a:lnTo>
                    <a:pt x="7424" y="5952"/>
                  </a:lnTo>
                  <a:cubicBezTo>
                    <a:pt x="7424" y="6016"/>
                    <a:pt x="7392" y="6048"/>
                    <a:pt x="7360" y="6080"/>
                  </a:cubicBezTo>
                  <a:cubicBezTo>
                    <a:pt x="7328" y="6112"/>
                    <a:pt x="7264" y="6144"/>
                    <a:pt x="7168" y="6144"/>
                  </a:cubicBezTo>
                  <a:cubicBezTo>
                    <a:pt x="7072" y="6144"/>
                    <a:pt x="7008" y="6112"/>
                    <a:pt x="6976" y="6080"/>
                  </a:cubicBezTo>
                  <a:cubicBezTo>
                    <a:pt x="6944" y="6048"/>
                    <a:pt x="6912" y="5984"/>
                    <a:pt x="6912" y="5952"/>
                  </a:cubicBezTo>
                  <a:lnTo>
                    <a:pt x="6912" y="3872"/>
                  </a:lnTo>
                  <a:lnTo>
                    <a:pt x="6432" y="3872"/>
                  </a:lnTo>
                  <a:cubicBezTo>
                    <a:pt x="6400" y="3872"/>
                    <a:pt x="6336" y="3840"/>
                    <a:pt x="6304" y="3808"/>
                  </a:cubicBezTo>
                  <a:cubicBezTo>
                    <a:pt x="6272" y="3776"/>
                    <a:pt x="6240" y="3712"/>
                    <a:pt x="6240" y="3648"/>
                  </a:cubicBezTo>
                  <a:cubicBezTo>
                    <a:pt x="6240" y="3584"/>
                    <a:pt x="6272" y="3520"/>
                    <a:pt x="6304" y="3488"/>
                  </a:cubicBezTo>
                  <a:cubicBezTo>
                    <a:pt x="6336" y="3456"/>
                    <a:pt x="6400" y="3424"/>
                    <a:pt x="6432" y="3424"/>
                  </a:cubicBezTo>
                  <a:lnTo>
                    <a:pt x="7904" y="3424"/>
                  </a:lnTo>
                  <a:cubicBezTo>
                    <a:pt x="7968" y="3424"/>
                    <a:pt x="8000" y="3456"/>
                    <a:pt x="8032" y="3488"/>
                  </a:cubicBezTo>
                  <a:cubicBezTo>
                    <a:pt x="8064" y="3520"/>
                    <a:pt x="8096" y="3584"/>
                    <a:pt x="8096" y="3648"/>
                  </a:cubicBezTo>
                  <a:cubicBezTo>
                    <a:pt x="8096" y="3744"/>
                    <a:pt x="8064" y="3776"/>
                    <a:pt x="8032" y="3808"/>
                  </a:cubicBezTo>
                  <a:cubicBezTo>
                    <a:pt x="8000" y="3840"/>
                    <a:pt x="7936" y="3872"/>
                    <a:pt x="7904" y="3872"/>
                  </a:cubicBezTo>
                  <a:lnTo>
                    <a:pt x="7424" y="3872"/>
                  </a:lnTo>
                  <a:close/>
                </a:path>
              </a:pathLst>
            </a:custGeom>
            <a:gradFill flip="none" rotWithShape="1">
              <a:gsLst>
                <a:gs pos="0">
                  <a:schemeClr val="accent1"/>
                </a:gs>
                <a:gs pos="100000">
                  <a:schemeClr val="accent1">
                    <a:lumMod val="75000"/>
                  </a:schemeClr>
                </a:gs>
              </a:gsLst>
              <a:lin ang="5400000" scaled="1"/>
              <a:tileRect/>
            </a:gradFill>
            <a:ln>
              <a:noFill/>
            </a:ln>
          </p:spPr>
        </p:sp>
        <p:sp>
          <p:nvSpPr>
            <p:cNvPr id="105" name="矩形 104">
              <a:extLst>
                <a:ext uri="{FF2B5EF4-FFF2-40B4-BE49-F238E27FC236}">
                  <a16:creationId xmlns="" xmlns:a16="http://schemas.microsoft.com/office/drawing/2014/main" id="{68788BCF-3325-43CE-8A23-0230D4462255}"/>
                </a:ext>
              </a:extLst>
            </p:cNvPr>
            <p:cNvSpPr>
              <a:spLocks noChangeArrowheads="1"/>
            </p:cNvSpPr>
            <p:nvPr/>
          </p:nvSpPr>
          <p:spPr bwMode="auto">
            <a:xfrm>
              <a:off x="2070320" y="3121128"/>
              <a:ext cx="2945560" cy="261217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46800" rIns="0" bIns="46800" anchor="t" anchorCtr="0">
              <a:noAutofit/>
            </a:bodyPr>
            <a:lstStyle/>
            <a:p>
              <a:pPr algn="just">
                <a:lnSpc>
                  <a:spcPct val="140000"/>
                </a:lnSpc>
                <a:spcBef>
                  <a:spcPct val="0"/>
                </a:spcBef>
                <a:defRPr/>
              </a:pPr>
              <a:r>
                <a:rPr lang="zh-CN" altLang="en-US" sz="1600" dirty="0">
                  <a:solidFill>
                    <a:schemeClr val="tx1">
                      <a:lumMod val="75000"/>
                      <a:lumOff val="25000"/>
                    </a:schemeClr>
                  </a:solidFill>
                  <a:latin typeface="+mn-ea"/>
                </a:rPr>
                <a:t>点击此处输入正文内容点击此处输入正文内容点击此处输入正文内容点击此处输入正文内容点击此处输入正文内容点击此处输入正文内容点击此处输入正文内容点击此处输入正文内容点击此处输入正文内容</a:t>
              </a:r>
              <a:endParaRPr lang="en-US" altLang="zh-CN" sz="1600" dirty="0">
                <a:solidFill>
                  <a:schemeClr val="tx1">
                    <a:lumMod val="75000"/>
                    <a:lumOff val="25000"/>
                  </a:schemeClr>
                </a:solidFill>
                <a:latin typeface="+mn-ea"/>
              </a:endParaRPr>
            </a:p>
          </p:txBody>
        </p:sp>
      </p:grpSp>
      <p:grpSp>
        <p:nvGrpSpPr>
          <p:cNvPr id="5" name="组合 4">
            <a:extLst>
              <a:ext uri="{FF2B5EF4-FFF2-40B4-BE49-F238E27FC236}">
                <a16:creationId xmlns="" xmlns:a16="http://schemas.microsoft.com/office/drawing/2014/main" id="{224503D5-CD32-48E8-90A2-F8ED717EF2A7}"/>
              </a:ext>
            </a:extLst>
          </p:cNvPr>
          <p:cNvGrpSpPr/>
          <p:nvPr/>
        </p:nvGrpSpPr>
        <p:grpSpPr>
          <a:xfrm>
            <a:off x="7279957" y="1796764"/>
            <a:ext cx="2945560" cy="3936536"/>
            <a:chOff x="7279957" y="1796764"/>
            <a:chExt cx="2945560" cy="3936536"/>
          </a:xfrm>
        </p:grpSpPr>
        <p:sp>
          <p:nvSpPr>
            <p:cNvPr id="103" name="iconfont-10187-1799670">
              <a:extLst>
                <a:ext uri="{FF2B5EF4-FFF2-40B4-BE49-F238E27FC236}">
                  <a16:creationId xmlns="" xmlns:a16="http://schemas.microsoft.com/office/drawing/2014/main" id="{84D3C1CA-306E-4531-A1F7-AA5D3A215DE3}"/>
                </a:ext>
              </a:extLst>
            </p:cNvPr>
            <p:cNvSpPr>
              <a:spLocks/>
            </p:cNvSpPr>
            <p:nvPr/>
          </p:nvSpPr>
          <p:spPr bwMode="auto">
            <a:xfrm>
              <a:off x="8500708" y="1796764"/>
              <a:ext cx="504058" cy="494492"/>
            </a:xfrm>
            <a:custGeom>
              <a:avLst/>
              <a:gdLst>
                <a:gd name="T0" fmla="*/ 2688 w 11744"/>
                <a:gd name="T1" fmla="*/ 8000 h 11520"/>
                <a:gd name="T2" fmla="*/ 3648 w 11744"/>
                <a:gd name="T3" fmla="*/ 8960 h 11520"/>
                <a:gd name="T4" fmla="*/ 7808 w 11744"/>
                <a:gd name="T5" fmla="*/ 11520 h 11520"/>
                <a:gd name="T6" fmla="*/ 8768 w 11744"/>
                <a:gd name="T7" fmla="*/ 8960 h 11520"/>
                <a:gd name="T8" fmla="*/ 8128 w 11744"/>
                <a:gd name="T9" fmla="*/ 7040 h 11520"/>
                <a:gd name="T10" fmla="*/ 4288 w 11744"/>
                <a:gd name="T11" fmla="*/ 8960 h 11520"/>
                <a:gd name="T12" fmla="*/ 8448 w 11744"/>
                <a:gd name="T13" fmla="*/ 8320 h 11520"/>
                <a:gd name="T14" fmla="*/ 3648 w 11744"/>
                <a:gd name="T15" fmla="*/ 7680 h 11520"/>
                <a:gd name="T16" fmla="*/ 8448 w 11744"/>
                <a:gd name="T17" fmla="*/ 8320 h 11520"/>
                <a:gd name="T18" fmla="*/ 128 w 11744"/>
                <a:gd name="T19" fmla="*/ 5344 h 11520"/>
                <a:gd name="T20" fmla="*/ 2880 w 11744"/>
                <a:gd name="T21" fmla="*/ 9888 h 11520"/>
                <a:gd name="T22" fmla="*/ 5888 w 11744"/>
                <a:gd name="T23" fmla="*/ 640 h 11520"/>
                <a:gd name="T24" fmla="*/ 8768 w 11744"/>
                <a:gd name="T25" fmla="*/ 10144 h 11520"/>
                <a:gd name="T26" fmla="*/ 6816 w 11744"/>
                <a:gd name="T27" fmla="*/ 96 h 11520"/>
                <a:gd name="T28" fmla="*/ 9728 w 11744"/>
                <a:gd name="T29" fmla="*/ 6080 h 11520"/>
                <a:gd name="T30" fmla="*/ 9408 w 11744"/>
                <a:gd name="T31" fmla="*/ 5760 h 11520"/>
                <a:gd name="T32" fmla="*/ 2048 w 11744"/>
                <a:gd name="T33" fmla="*/ 6080 h 11520"/>
                <a:gd name="T34" fmla="*/ 1728 w 11744"/>
                <a:gd name="T35" fmla="*/ 5760 h 11520"/>
                <a:gd name="T36" fmla="*/ 5728 w 11744"/>
                <a:gd name="T37" fmla="*/ 6048 h 11520"/>
                <a:gd name="T38" fmla="*/ 5376 w 11744"/>
                <a:gd name="T39" fmla="*/ 6080 h 11520"/>
                <a:gd name="T40" fmla="*/ 5088 w 11744"/>
                <a:gd name="T41" fmla="*/ 4416 h 11520"/>
                <a:gd name="T42" fmla="*/ 4544 w 11744"/>
                <a:gd name="T43" fmla="*/ 6112 h 11520"/>
                <a:gd name="T44" fmla="*/ 4224 w 11744"/>
                <a:gd name="T45" fmla="*/ 6112 h 11520"/>
                <a:gd name="T46" fmla="*/ 3936 w 11744"/>
                <a:gd name="T47" fmla="*/ 5248 h 11520"/>
                <a:gd name="T48" fmla="*/ 3616 w 11744"/>
                <a:gd name="T49" fmla="*/ 4512 h 11520"/>
                <a:gd name="T50" fmla="*/ 3168 w 11744"/>
                <a:gd name="T51" fmla="*/ 6112 h 11520"/>
                <a:gd name="T52" fmla="*/ 3296 w 11744"/>
                <a:gd name="T53" fmla="*/ 3648 h 11520"/>
                <a:gd name="T54" fmla="*/ 3776 w 11744"/>
                <a:gd name="T55" fmla="*/ 3456 h 11520"/>
                <a:gd name="T56" fmla="*/ 4768 w 11744"/>
                <a:gd name="T57" fmla="*/ 3712 h 11520"/>
                <a:gd name="T58" fmla="*/ 5280 w 11744"/>
                <a:gd name="T59" fmla="*/ 3456 h 11520"/>
                <a:gd name="T60" fmla="*/ 6048 w 11744"/>
                <a:gd name="T61" fmla="*/ 3680 h 11520"/>
                <a:gd name="T62" fmla="*/ 6176 w 11744"/>
                <a:gd name="T63" fmla="*/ 3456 h 11520"/>
                <a:gd name="T64" fmla="*/ 7616 w 11744"/>
                <a:gd name="T65" fmla="*/ 3616 h 11520"/>
                <a:gd name="T66" fmla="*/ 7712 w 11744"/>
                <a:gd name="T67" fmla="*/ 4704 h 11520"/>
                <a:gd name="T68" fmla="*/ 7904 w 11744"/>
                <a:gd name="T69" fmla="*/ 5664 h 11520"/>
                <a:gd name="T70" fmla="*/ 7744 w 11744"/>
                <a:gd name="T71" fmla="*/ 6144 h 11520"/>
                <a:gd name="T72" fmla="*/ 6560 w 11744"/>
                <a:gd name="T73" fmla="*/ 5952 h 11520"/>
                <a:gd name="T74" fmla="*/ 6112 w 11744"/>
                <a:gd name="T75" fmla="*/ 6080 h 11520"/>
                <a:gd name="T76" fmla="*/ 6560 w 11744"/>
                <a:gd name="T77" fmla="*/ 4544 h 11520"/>
                <a:gd name="T78" fmla="*/ 7392 w 11744"/>
                <a:gd name="T79" fmla="*/ 4192 h 11520"/>
                <a:gd name="T80" fmla="*/ 7136 w 11744"/>
                <a:gd name="T81" fmla="*/ 3872 h 11520"/>
                <a:gd name="T82" fmla="*/ 8768 w 11744"/>
                <a:gd name="T83" fmla="*/ 5920 h 11520"/>
                <a:gd name="T84" fmla="*/ 8320 w 11744"/>
                <a:gd name="T85" fmla="*/ 6112 h 11520"/>
                <a:gd name="T86" fmla="*/ 8512 w 11744"/>
                <a:gd name="T87" fmla="*/ 3392 h 11520"/>
                <a:gd name="T88" fmla="*/ 8768 w 11744"/>
                <a:gd name="T89" fmla="*/ 5920 h 1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44" h="11520">
                  <a:moveTo>
                    <a:pt x="8128" y="7040"/>
                  </a:moveTo>
                  <a:lnTo>
                    <a:pt x="3648" y="7040"/>
                  </a:lnTo>
                  <a:cubicBezTo>
                    <a:pt x="3104" y="7040"/>
                    <a:pt x="2688" y="7456"/>
                    <a:pt x="2688" y="8000"/>
                  </a:cubicBezTo>
                  <a:lnTo>
                    <a:pt x="2688" y="8640"/>
                  </a:lnTo>
                  <a:cubicBezTo>
                    <a:pt x="2688" y="8832"/>
                    <a:pt x="2848" y="8960"/>
                    <a:pt x="3008" y="8960"/>
                  </a:cubicBezTo>
                  <a:lnTo>
                    <a:pt x="3648" y="8960"/>
                  </a:lnTo>
                  <a:lnTo>
                    <a:pt x="3648" y="11200"/>
                  </a:lnTo>
                  <a:cubicBezTo>
                    <a:pt x="3648" y="11392"/>
                    <a:pt x="3808" y="11520"/>
                    <a:pt x="3968" y="11520"/>
                  </a:cubicBezTo>
                  <a:lnTo>
                    <a:pt x="7808" y="11520"/>
                  </a:lnTo>
                  <a:cubicBezTo>
                    <a:pt x="7968" y="11520"/>
                    <a:pt x="8128" y="11392"/>
                    <a:pt x="8128" y="11200"/>
                  </a:cubicBezTo>
                  <a:lnTo>
                    <a:pt x="8128" y="8960"/>
                  </a:lnTo>
                  <a:lnTo>
                    <a:pt x="8768" y="8960"/>
                  </a:lnTo>
                  <a:cubicBezTo>
                    <a:pt x="8928" y="8960"/>
                    <a:pt x="9088" y="8832"/>
                    <a:pt x="9088" y="8640"/>
                  </a:cubicBezTo>
                  <a:lnTo>
                    <a:pt x="9088" y="8000"/>
                  </a:lnTo>
                  <a:cubicBezTo>
                    <a:pt x="9088" y="7456"/>
                    <a:pt x="8640" y="7040"/>
                    <a:pt x="8128" y="7040"/>
                  </a:cubicBezTo>
                  <a:close/>
                  <a:moveTo>
                    <a:pt x="7488" y="10880"/>
                  </a:moveTo>
                  <a:lnTo>
                    <a:pt x="4288" y="10880"/>
                  </a:lnTo>
                  <a:lnTo>
                    <a:pt x="4288" y="8960"/>
                  </a:lnTo>
                  <a:lnTo>
                    <a:pt x="7488" y="8960"/>
                  </a:lnTo>
                  <a:lnTo>
                    <a:pt x="7488" y="10880"/>
                  </a:lnTo>
                  <a:close/>
                  <a:moveTo>
                    <a:pt x="8448" y="8320"/>
                  </a:moveTo>
                  <a:lnTo>
                    <a:pt x="3328" y="8320"/>
                  </a:lnTo>
                  <a:lnTo>
                    <a:pt x="3328" y="8000"/>
                  </a:lnTo>
                  <a:cubicBezTo>
                    <a:pt x="3328" y="7840"/>
                    <a:pt x="3488" y="7680"/>
                    <a:pt x="3648" y="7680"/>
                  </a:cubicBezTo>
                  <a:lnTo>
                    <a:pt x="8128" y="7680"/>
                  </a:lnTo>
                  <a:cubicBezTo>
                    <a:pt x="8288" y="7680"/>
                    <a:pt x="8448" y="7840"/>
                    <a:pt x="8448" y="8000"/>
                  </a:cubicBezTo>
                  <a:lnTo>
                    <a:pt x="8448" y="8320"/>
                  </a:lnTo>
                  <a:close/>
                  <a:moveTo>
                    <a:pt x="6816" y="96"/>
                  </a:moveTo>
                  <a:cubicBezTo>
                    <a:pt x="6272" y="0"/>
                    <a:pt x="5760" y="0"/>
                    <a:pt x="5216" y="32"/>
                  </a:cubicBezTo>
                  <a:cubicBezTo>
                    <a:pt x="2496" y="352"/>
                    <a:pt x="320" y="2624"/>
                    <a:pt x="128" y="5344"/>
                  </a:cubicBezTo>
                  <a:cubicBezTo>
                    <a:pt x="0" y="7424"/>
                    <a:pt x="960" y="9280"/>
                    <a:pt x="2496" y="10400"/>
                  </a:cubicBezTo>
                  <a:cubicBezTo>
                    <a:pt x="2707" y="10558"/>
                    <a:pt x="3008" y="10408"/>
                    <a:pt x="3008" y="10144"/>
                  </a:cubicBezTo>
                  <a:cubicBezTo>
                    <a:pt x="3008" y="10048"/>
                    <a:pt x="2944" y="9952"/>
                    <a:pt x="2880" y="9888"/>
                  </a:cubicBezTo>
                  <a:cubicBezTo>
                    <a:pt x="1504" y="8864"/>
                    <a:pt x="672" y="7168"/>
                    <a:pt x="800" y="5408"/>
                  </a:cubicBezTo>
                  <a:cubicBezTo>
                    <a:pt x="960" y="2976"/>
                    <a:pt x="2912" y="960"/>
                    <a:pt x="5312" y="672"/>
                  </a:cubicBezTo>
                  <a:cubicBezTo>
                    <a:pt x="5504" y="640"/>
                    <a:pt x="5696" y="640"/>
                    <a:pt x="5888" y="640"/>
                  </a:cubicBezTo>
                  <a:cubicBezTo>
                    <a:pt x="8704" y="640"/>
                    <a:pt x="11008" y="2944"/>
                    <a:pt x="11008" y="5760"/>
                  </a:cubicBezTo>
                  <a:cubicBezTo>
                    <a:pt x="11008" y="7424"/>
                    <a:pt x="10208" y="8960"/>
                    <a:pt x="8896" y="9888"/>
                  </a:cubicBezTo>
                  <a:cubicBezTo>
                    <a:pt x="8800" y="9952"/>
                    <a:pt x="8768" y="10048"/>
                    <a:pt x="8768" y="10144"/>
                  </a:cubicBezTo>
                  <a:cubicBezTo>
                    <a:pt x="8768" y="10400"/>
                    <a:pt x="9056" y="10560"/>
                    <a:pt x="9280" y="10400"/>
                  </a:cubicBezTo>
                  <a:cubicBezTo>
                    <a:pt x="10784" y="9312"/>
                    <a:pt x="11744" y="7520"/>
                    <a:pt x="11648" y="5536"/>
                  </a:cubicBezTo>
                  <a:cubicBezTo>
                    <a:pt x="11520" y="2816"/>
                    <a:pt x="9472" y="576"/>
                    <a:pt x="6816" y="96"/>
                  </a:cubicBezTo>
                  <a:close/>
                  <a:moveTo>
                    <a:pt x="9728" y="5760"/>
                  </a:moveTo>
                  <a:close/>
                  <a:moveTo>
                    <a:pt x="9408" y="5760"/>
                  </a:moveTo>
                  <a:cubicBezTo>
                    <a:pt x="9408" y="5937"/>
                    <a:pt x="9551" y="6080"/>
                    <a:pt x="9728" y="6080"/>
                  </a:cubicBezTo>
                  <a:cubicBezTo>
                    <a:pt x="9905" y="6080"/>
                    <a:pt x="10048" y="5937"/>
                    <a:pt x="10048" y="5760"/>
                  </a:cubicBezTo>
                  <a:cubicBezTo>
                    <a:pt x="10048" y="5583"/>
                    <a:pt x="9905" y="5440"/>
                    <a:pt x="9728" y="5440"/>
                  </a:cubicBezTo>
                  <a:cubicBezTo>
                    <a:pt x="9551" y="5440"/>
                    <a:pt x="9408" y="5583"/>
                    <a:pt x="9408" y="5760"/>
                  </a:cubicBezTo>
                  <a:close/>
                  <a:moveTo>
                    <a:pt x="2048" y="5760"/>
                  </a:moveTo>
                  <a:close/>
                  <a:moveTo>
                    <a:pt x="1728" y="5760"/>
                  </a:moveTo>
                  <a:cubicBezTo>
                    <a:pt x="1728" y="5937"/>
                    <a:pt x="1871" y="6080"/>
                    <a:pt x="2048" y="6080"/>
                  </a:cubicBezTo>
                  <a:cubicBezTo>
                    <a:pt x="2225" y="6080"/>
                    <a:pt x="2368" y="5937"/>
                    <a:pt x="2368" y="5760"/>
                  </a:cubicBezTo>
                  <a:cubicBezTo>
                    <a:pt x="2368" y="5583"/>
                    <a:pt x="2225" y="5440"/>
                    <a:pt x="2048" y="5440"/>
                  </a:cubicBezTo>
                  <a:cubicBezTo>
                    <a:pt x="1871" y="5440"/>
                    <a:pt x="1728" y="5583"/>
                    <a:pt x="1728" y="5760"/>
                  </a:cubicBezTo>
                  <a:close/>
                  <a:moveTo>
                    <a:pt x="5760" y="5856"/>
                  </a:moveTo>
                  <a:lnTo>
                    <a:pt x="5760" y="5952"/>
                  </a:lnTo>
                  <a:cubicBezTo>
                    <a:pt x="5760" y="5984"/>
                    <a:pt x="5760" y="6016"/>
                    <a:pt x="5728" y="6048"/>
                  </a:cubicBezTo>
                  <a:cubicBezTo>
                    <a:pt x="5696" y="6080"/>
                    <a:pt x="5696" y="6112"/>
                    <a:pt x="5664" y="6112"/>
                  </a:cubicBezTo>
                  <a:cubicBezTo>
                    <a:pt x="5632" y="6112"/>
                    <a:pt x="5600" y="6144"/>
                    <a:pt x="5536" y="6144"/>
                  </a:cubicBezTo>
                  <a:cubicBezTo>
                    <a:pt x="5440" y="6144"/>
                    <a:pt x="5408" y="6112"/>
                    <a:pt x="5376" y="6080"/>
                  </a:cubicBezTo>
                  <a:cubicBezTo>
                    <a:pt x="5344" y="6048"/>
                    <a:pt x="5312" y="5984"/>
                    <a:pt x="5312" y="5888"/>
                  </a:cubicBezTo>
                  <a:lnTo>
                    <a:pt x="5120" y="4512"/>
                  </a:lnTo>
                  <a:cubicBezTo>
                    <a:pt x="5120" y="4448"/>
                    <a:pt x="5088" y="4416"/>
                    <a:pt x="5088" y="4416"/>
                  </a:cubicBezTo>
                  <a:cubicBezTo>
                    <a:pt x="5088" y="4416"/>
                    <a:pt x="5056" y="4448"/>
                    <a:pt x="5024" y="4512"/>
                  </a:cubicBezTo>
                  <a:lnTo>
                    <a:pt x="4608" y="5984"/>
                  </a:lnTo>
                  <a:cubicBezTo>
                    <a:pt x="4608" y="6048"/>
                    <a:pt x="4576" y="6080"/>
                    <a:pt x="4544" y="6112"/>
                  </a:cubicBezTo>
                  <a:cubicBezTo>
                    <a:pt x="4512" y="6144"/>
                    <a:pt x="4448" y="6144"/>
                    <a:pt x="4384" y="6144"/>
                  </a:cubicBezTo>
                  <a:lnTo>
                    <a:pt x="4288" y="6144"/>
                  </a:lnTo>
                  <a:cubicBezTo>
                    <a:pt x="4256" y="6144"/>
                    <a:pt x="4224" y="6112"/>
                    <a:pt x="4224" y="6112"/>
                  </a:cubicBezTo>
                  <a:cubicBezTo>
                    <a:pt x="4192" y="6112"/>
                    <a:pt x="4192" y="6080"/>
                    <a:pt x="4192" y="6048"/>
                  </a:cubicBezTo>
                  <a:cubicBezTo>
                    <a:pt x="4192" y="6016"/>
                    <a:pt x="4160" y="6016"/>
                    <a:pt x="4160" y="5984"/>
                  </a:cubicBezTo>
                  <a:cubicBezTo>
                    <a:pt x="4096" y="5728"/>
                    <a:pt x="4000" y="5504"/>
                    <a:pt x="3936" y="5248"/>
                  </a:cubicBezTo>
                  <a:cubicBezTo>
                    <a:pt x="3872" y="4992"/>
                    <a:pt x="3776" y="4768"/>
                    <a:pt x="3712" y="4512"/>
                  </a:cubicBezTo>
                  <a:cubicBezTo>
                    <a:pt x="3680" y="4448"/>
                    <a:pt x="3680" y="4416"/>
                    <a:pt x="3648" y="4416"/>
                  </a:cubicBezTo>
                  <a:cubicBezTo>
                    <a:pt x="3616" y="4416"/>
                    <a:pt x="3616" y="4448"/>
                    <a:pt x="3616" y="4512"/>
                  </a:cubicBezTo>
                  <a:lnTo>
                    <a:pt x="3424" y="5856"/>
                  </a:lnTo>
                  <a:cubicBezTo>
                    <a:pt x="3424" y="5952"/>
                    <a:pt x="3392" y="6016"/>
                    <a:pt x="3360" y="6048"/>
                  </a:cubicBezTo>
                  <a:cubicBezTo>
                    <a:pt x="3328" y="6080"/>
                    <a:pt x="3264" y="6112"/>
                    <a:pt x="3168" y="6112"/>
                  </a:cubicBezTo>
                  <a:cubicBezTo>
                    <a:pt x="3104" y="6112"/>
                    <a:pt x="3040" y="6080"/>
                    <a:pt x="3008" y="6048"/>
                  </a:cubicBezTo>
                  <a:cubicBezTo>
                    <a:pt x="2976" y="6016"/>
                    <a:pt x="2976" y="5920"/>
                    <a:pt x="2976" y="5824"/>
                  </a:cubicBezTo>
                  <a:lnTo>
                    <a:pt x="3296" y="3648"/>
                  </a:lnTo>
                  <a:cubicBezTo>
                    <a:pt x="3296" y="3552"/>
                    <a:pt x="3328" y="3488"/>
                    <a:pt x="3392" y="3456"/>
                  </a:cubicBezTo>
                  <a:cubicBezTo>
                    <a:pt x="3456" y="3392"/>
                    <a:pt x="3520" y="3392"/>
                    <a:pt x="3584" y="3392"/>
                  </a:cubicBezTo>
                  <a:cubicBezTo>
                    <a:pt x="3680" y="3392"/>
                    <a:pt x="3744" y="3424"/>
                    <a:pt x="3776" y="3456"/>
                  </a:cubicBezTo>
                  <a:cubicBezTo>
                    <a:pt x="3840" y="3488"/>
                    <a:pt x="3872" y="3584"/>
                    <a:pt x="3904" y="3712"/>
                  </a:cubicBezTo>
                  <a:lnTo>
                    <a:pt x="4352" y="5312"/>
                  </a:lnTo>
                  <a:lnTo>
                    <a:pt x="4768" y="3712"/>
                  </a:lnTo>
                  <a:cubicBezTo>
                    <a:pt x="4800" y="3584"/>
                    <a:pt x="4832" y="3520"/>
                    <a:pt x="4896" y="3456"/>
                  </a:cubicBezTo>
                  <a:cubicBezTo>
                    <a:pt x="4960" y="3424"/>
                    <a:pt x="5024" y="3392"/>
                    <a:pt x="5088" y="3392"/>
                  </a:cubicBezTo>
                  <a:cubicBezTo>
                    <a:pt x="5152" y="3392"/>
                    <a:pt x="5216" y="3424"/>
                    <a:pt x="5280" y="3456"/>
                  </a:cubicBezTo>
                  <a:cubicBezTo>
                    <a:pt x="5344" y="3488"/>
                    <a:pt x="5376" y="3584"/>
                    <a:pt x="5408" y="3680"/>
                  </a:cubicBezTo>
                  <a:lnTo>
                    <a:pt x="5760" y="5856"/>
                  </a:lnTo>
                  <a:close/>
                  <a:moveTo>
                    <a:pt x="6048" y="3680"/>
                  </a:moveTo>
                  <a:lnTo>
                    <a:pt x="6048" y="3552"/>
                  </a:lnTo>
                  <a:cubicBezTo>
                    <a:pt x="6048" y="3520"/>
                    <a:pt x="6080" y="3488"/>
                    <a:pt x="6080" y="3488"/>
                  </a:cubicBezTo>
                  <a:cubicBezTo>
                    <a:pt x="6112" y="3456"/>
                    <a:pt x="6144" y="3456"/>
                    <a:pt x="6176" y="3456"/>
                  </a:cubicBezTo>
                  <a:lnTo>
                    <a:pt x="6912" y="3456"/>
                  </a:lnTo>
                  <a:cubicBezTo>
                    <a:pt x="7072" y="3456"/>
                    <a:pt x="7200" y="3456"/>
                    <a:pt x="7328" y="3488"/>
                  </a:cubicBezTo>
                  <a:cubicBezTo>
                    <a:pt x="7456" y="3520"/>
                    <a:pt x="7552" y="3552"/>
                    <a:pt x="7616" y="3616"/>
                  </a:cubicBezTo>
                  <a:cubicBezTo>
                    <a:pt x="7680" y="3680"/>
                    <a:pt x="7744" y="3744"/>
                    <a:pt x="7808" y="3840"/>
                  </a:cubicBezTo>
                  <a:cubicBezTo>
                    <a:pt x="7840" y="3936"/>
                    <a:pt x="7872" y="4064"/>
                    <a:pt x="7872" y="4192"/>
                  </a:cubicBezTo>
                  <a:cubicBezTo>
                    <a:pt x="7872" y="4416"/>
                    <a:pt x="7808" y="4576"/>
                    <a:pt x="7712" y="4704"/>
                  </a:cubicBezTo>
                  <a:cubicBezTo>
                    <a:pt x="7616" y="4832"/>
                    <a:pt x="7488" y="4896"/>
                    <a:pt x="7296" y="4928"/>
                  </a:cubicBezTo>
                  <a:lnTo>
                    <a:pt x="7136" y="4928"/>
                  </a:lnTo>
                  <a:lnTo>
                    <a:pt x="7904" y="5664"/>
                  </a:lnTo>
                  <a:cubicBezTo>
                    <a:pt x="7968" y="5728"/>
                    <a:pt x="7968" y="5760"/>
                    <a:pt x="8000" y="5856"/>
                  </a:cubicBezTo>
                  <a:cubicBezTo>
                    <a:pt x="8000" y="5920"/>
                    <a:pt x="7968" y="5984"/>
                    <a:pt x="7936" y="6048"/>
                  </a:cubicBezTo>
                  <a:cubicBezTo>
                    <a:pt x="7872" y="6112"/>
                    <a:pt x="7808" y="6112"/>
                    <a:pt x="7744" y="6144"/>
                  </a:cubicBezTo>
                  <a:cubicBezTo>
                    <a:pt x="7680" y="6144"/>
                    <a:pt x="7616" y="6144"/>
                    <a:pt x="7584" y="6080"/>
                  </a:cubicBezTo>
                  <a:lnTo>
                    <a:pt x="6560" y="5024"/>
                  </a:lnTo>
                  <a:lnTo>
                    <a:pt x="6560" y="5952"/>
                  </a:lnTo>
                  <a:cubicBezTo>
                    <a:pt x="6560" y="6016"/>
                    <a:pt x="6528" y="6048"/>
                    <a:pt x="6496" y="6080"/>
                  </a:cubicBezTo>
                  <a:cubicBezTo>
                    <a:pt x="6464" y="6112"/>
                    <a:pt x="6400" y="6144"/>
                    <a:pt x="6304" y="6144"/>
                  </a:cubicBezTo>
                  <a:cubicBezTo>
                    <a:pt x="6208" y="6144"/>
                    <a:pt x="6144" y="6112"/>
                    <a:pt x="6112" y="6080"/>
                  </a:cubicBezTo>
                  <a:cubicBezTo>
                    <a:pt x="6080" y="6048"/>
                    <a:pt x="6048" y="5984"/>
                    <a:pt x="6048" y="5952"/>
                  </a:cubicBezTo>
                  <a:lnTo>
                    <a:pt x="6048" y="3680"/>
                  </a:lnTo>
                  <a:close/>
                  <a:moveTo>
                    <a:pt x="6560" y="4544"/>
                  </a:moveTo>
                  <a:lnTo>
                    <a:pt x="6976" y="4544"/>
                  </a:lnTo>
                  <a:cubicBezTo>
                    <a:pt x="7104" y="4544"/>
                    <a:pt x="7232" y="4512"/>
                    <a:pt x="7296" y="4480"/>
                  </a:cubicBezTo>
                  <a:cubicBezTo>
                    <a:pt x="7360" y="4448"/>
                    <a:pt x="7392" y="4352"/>
                    <a:pt x="7392" y="4192"/>
                  </a:cubicBezTo>
                  <a:cubicBezTo>
                    <a:pt x="7392" y="4128"/>
                    <a:pt x="7392" y="4064"/>
                    <a:pt x="7360" y="4032"/>
                  </a:cubicBezTo>
                  <a:lnTo>
                    <a:pt x="7264" y="3936"/>
                  </a:lnTo>
                  <a:cubicBezTo>
                    <a:pt x="7232" y="3904"/>
                    <a:pt x="7168" y="3904"/>
                    <a:pt x="7136" y="3872"/>
                  </a:cubicBezTo>
                  <a:lnTo>
                    <a:pt x="6560" y="3872"/>
                  </a:lnTo>
                  <a:lnTo>
                    <a:pt x="6560" y="4544"/>
                  </a:lnTo>
                  <a:close/>
                  <a:moveTo>
                    <a:pt x="8768" y="5920"/>
                  </a:moveTo>
                  <a:cubicBezTo>
                    <a:pt x="8768" y="6016"/>
                    <a:pt x="8736" y="6048"/>
                    <a:pt x="8704" y="6112"/>
                  </a:cubicBezTo>
                  <a:cubicBezTo>
                    <a:pt x="8672" y="6144"/>
                    <a:pt x="8608" y="6176"/>
                    <a:pt x="8512" y="6176"/>
                  </a:cubicBezTo>
                  <a:cubicBezTo>
                    <a:pt x="8416" y="6176"/>
                    <a:pt x="8352" y="6144"/>
                    <a:pt x="8320" y="6112"/>
                  </a:cubicBezTo>
                  <a:cubicBezTo>
                    <a:pt x="8288" y="6080"/>
                    <a:pt x="8256" y="6016"/>
                    <a:pt x="8256" y="5920"/>
                  </a:cubicBezTo>
                  <a:lnTo>
                    <a:pt x="8256" y="3648"/>
                  </a:lnTo>
                  <a:cubicBezTo>
                    <a:pt x="8256" y="3488"/>
                    <a:pt x="8352" y="3392"/>
                    <a:pt x="8512" y="3392"/>
                  </a:cubicBezTo>
                  <a:cubicBezTo>
                    <a:pt x="8608" y="3392"/>
                    <a:pt x="8672" y="3424"/>
                    <a:pt x="8704" y="3456"/>
                  </a:cubicBezTo>
                  <a:cubicBezTo>
                    <a:pt x="8736" y="3488"/>
                    <a:pt x="8768" y="3552"/>
                    <a:pt x="8768" y="3648"/>
                  </a:cubicBezTo>
                  <a:lnTo>
                    <a:pt x="8768" y="5920"/>
                  </a:lnTo>
                  <a:close/>
                </a:path>
              </a:pathLst>
            </a:custGeom>
            <a:gradFill flip="none" rotWithShape="1">
              <a:gsLst>
                <a:gs pos="0">
                  <a:schemeClr val="accent1"/>
                </a:gs>
                <a:gs pos="100000">
                  <a:schemeClr val="accent1">
                    <a:lumMod val="75000"/>
                  </a:schemeClr>
                </a:gs>
              </a:gsLst>
              <a:lin ang="5400000" scaled="1"/>
              <a:tileRect/>
            </a:gradFill>
            <a:ln>
              <a:noFill/>
            </a:ln>
          </p:spPr>
        </p:sp>
        <p:sp>
          <p:nvSpPr>
            <p:cNvPr id="120" name="矩形: 圆角 119">
              <a:extLst>
                <a:ext uri="{FF2B5EF4-FFF2-40B4-BE49-F238E27FC236}">
                  <a16:creationId xmlns="" xmlns:a16="http://schemas.microsoft.com/office/drawing/2014/main" id="{03368DD0-BAB5-441F-8E96-D5E02DFF067D}"/>
                </a:ext>
              </a:extLst>
            </p:cNvPr>
            <p:cNvSpPr/>
            <p:nvPr/>
          </p:nvSpPr>
          <p:spPr>
            <a:xfrm>
              <a:off x="7489943" y="2302147"/>
              <a:ext cx="2536202" cy="43279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lang="zh-CN" altLang="en-US" sz="2000" dirty="0">
                  <a:solidFill>
                    <a:schemeClr val="tx1">
                      <a:lumMod val="75000"/>
                      <a:lumOff val="2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点击此处输入标题</a:t>
              </a:r>
            </a:p>
          </p:txBody>
        </p:sp>
        <p:sp>
          <p:nvSpPr>
            <p:cNvPr id="121" name="直角三角形 120">
              <a:extLst>
                <a:ext uri="{FF2B5EF4-FFF2-40B4-BE49-F238E27FC236}">
                  <a16:creationId xmlns="" xmlns:a16="http://schemas.microsoft.com/office/drawing/2014/main" id="{2F9C26CA-A5A3-4F36-96AA-89CBAFCEBEDC}"/>
                </a:ext>
              </a:extLst>
            </p:cNvPr>
            <p:cNvSpPr/>
            <p:nvPr/>
          </p:nvSpPr>
          <p:spPr>
            <a:xfrm rot="13485323" flipV="1">
              <a:off x="8680470" y="2714420"/>
              <a:ext cx="155148" cy="153550"/>
            </a:xfrm>
            <a:prstGeom prst="rtTriangle">
              <a:avLst/>
            </a:prstGeom>
            <a:gradFill flip="none" rotWithShape="1">
              <a:gsLst>
                <a:gs pos="0">
                  <a:schemeClr val="accent1"/>
                </a:gs>
                <a:gs pos="100000">
                  <a:schemeClr val="accent1">
                    <a:lumMod val="7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sp>
          <p:nvSpPr>
            <p:cNvPr id="19" name="矩形 18">
              <a:extLst>
                <a:ext uri="{FF2B5EF4-FFF2-40B4-BE49-F238E27FC236}">
                  <a16:creationId xmlns="" xmlns:a16="http://schemas.microsoft.com/office/drawing/2014/main" id="{D8A88FAF-8FBB-4C99-A409-08B894C05836}"/>
                </a:ext>
              </a:extLst>
            </p:cNvPr>
            <p:cNvSpPr>
              <a:spLocks noChangeArrowheads="1"/>
            </p:cNvSpPr>
            <p:nvPr/>
          </p:nvSpPr>
          <p:spPr bwMode="auto">
            <a:xfrm>
              <a:off x="7279957" y="3121128"/>
              <a:ext cx="2945560" cy="261217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46800" rIns="0" bIns="46800" anchor="t" anchorCtr="0">
              <a:noAutofit/>
            </a:bodyPr>
            <a:lstStyle/>
            <a:p>
              <a:pPr algn="just">
                <a:lnSpc>
                  <a:spcPct val="140000"/>
                </a:lnSpc>
                <a:spcBef>
                  <a:spcPct val="0"/>
                </a:spcBef>
                <a:defRPr/>
              </a:pPr>
              <a:r>
                <a:rPr lang="zh-CN" altLang="en-US" sz="1600" dirty="0">
                  <a:solidFill>
                    <a:schemeClr val="tx1">
                      <a:lumMod val="75000"/>
                      <a:lumOff val="25000"/>
                    </a:schemeClr>
                  </a:solidFill>
                  <a:latin typeface="+mn-ea"/>
                </a:rPr>
                <a:t>点击此处输入正文内容点击此处输入正文内容点击此处输入正文内容点击此处输入正文内容点击此处输入正文内容点击此处输入正文内容点击此处输入正文内容点击此处输入正文内容点击此处输入正文内容</a:t>
              </a:r>
              <a:endParaRPr lang="en-US" altLang="zh-CN" sz="1600" dirty="0">
                <a:solidFill>
                  <a:schemeClr val="tx1">
                    <a:lumMod val="75000"/>
                    <a:lumOff val="25000"/>
                  </a:schemeClr>
                </a:solidFill>
                <a:latin typeface="+mn-ea"/>
              </a:endParaRPr>
            </a:p>
          </p:txBody>
        </p:sp>
      </p:grpSp>
      <p:grpSp>
        <p:nvGrpSpPr>
          <p:cNvPr id="14" name="组合 13">
            <a:extLst>
              <a:ext uri="{FF2B5EF4-FFF2-40B4-BE49-F238E27FC236}">
                <a16:creationId xmlns="" xmlns:a16="http://schemas.microsoft.com/office/drawing/2014/main" id="{0203E3F6-A24C-4A95-9142-FC6B06E7C95D}"/>
              </a:ext>
            </a:extLst>
          </p:cNvPr>
          <p:cNvGrpSpPr/>
          <p:nvPr/>
        </p:nvGrpSpPr>
        <p:grpSpPr>
          <a:xfrm>
            <a:off x="5771964" y="4355206"/>
            <a:ext cx="648072" cy="144016"/>
            <a:chOff x="5663952" y="4077072"/>
            <a:chExt cx="792088" cy="144016"/>
          </a:xfrm>
        </p:grpSpPr>
        <p:cxnSp>
          <p:nvCxnSpPr>
            <p:cNvPr id="13" name="直接连接符 12">
              <a:extLst>
                <a:ext uri="{FF2B5EF4-FFF2-40B4-BE49-F238E27FC236}">
                  <a16:creationId xmlns="" xmlns:a16="http://schemas.microsoft.com/office/drawing/2014/main" id="{9D08E9D2-9CFC-4D5C-9D5B-EC1E87BE09EF}"/>
                </a:ext>
              </a:extLst>
            </p:cNvPr>
            <p:cNvCxnSpPr/>
            <p:nvPr/>
          </p:nvCxnSpPr>
          <p:spPr>
            <a:xfrm>
              <a:off x="5663952" y="4077072"/>
              <a:ext cx="792088" cy="0"/>
            </a:xfrm>
            <a:prstGeom prst="line">
              <a:avLst/>
            </a:prstGeom>
            <a:noFill/>
            <a:ln w="19050">
              <a:solidFill>
                <a:schemeClr val="accent1"/>
              </a:solidFill>
              <a:headEnd type="none"/>
              <a:tailEnd type="stealth"/>
            </a:ln>
          </p:spPr>
          <p:style>
            <a:lnRef idx="2">
              <a:schemeClr val="accent1">
                <a:shade val="50000"/>
              </a:schemeClr>
            </a:lnRef>
            <a:fillRef idx="1">
              <a:schemeClr val="accent1"/>
            </a:fillRef>
            <a:effectRef idx="0">
              <a:schemeClr val="accent1"/>
            </a:effectRef>
            <a:fontRef idx="minor">
              <a:schemeClr val="lt1"/>
            </a:fontRef>
          </p:style>
        </p:cxnSp>
        <p:cxnSp>
          <p:nvCxnSpPr>
            <p:cNvPr id="36" name="直接连接符 35">
              <a:extLst>
                <a:ext uri="{FF2B5EF4-FFF2-40B4-BE49-F238E27FC236}">
                  <a16:creationId xmlns="" xmlns:a16="http://schemas.microsoft.com/office/drawing/2014/main" id="{A2D97DC9-AF55-40F9-9634-A426C634ABCF}"/>
                </a:ext>
              </a:extLst>
            </p:cNvPr>
            <p:cNvCxnSpPr>
              <a:cxnSpLocks/>
            </p:cNvCxnSpPr>
            <p:nvPr/>
          </p:nvCxnSpPr>
          <p:spPr>
            <a:xfrm flipH="1" flipV="1">
              <a:off x="5663952" y="4221088"/>
              <a:ext cx="792088" cy="0"/>
            </a:xfrm>
            <a:prstGeom prst="line">
              <a:avLst/>
            </a:prstGeom>
            <a:noFill/>
            <a:ln w="19050">
              <a:solidFill>
                <a:schemeClr val="accent1"/>
              </a:solidFill>
              <a:headEnd type="none"/>
              <a:tailEnd type="stealth"/>
            </a:ln>
          </p:spPr>
          <p:style>
            <a:lnRef idx="2">
              <a:schemeClr val="accent1">
                <a:shade val="50000"/>
              </a:schemeClr>
            </a:lnRef>
            <a:fillRef idx="1">
              <a:schemeClr val="accent1"/>
            </a:fillRef>
            <a:effectRef idx="0">
              <a:schemeClr val="accent1"/>
            </a:effectRef>
            <a:fontRef idx="minor">
              <a:schemeClr val="lt1"/>
            </a:fontRef>
          </p:style>
        </p:cxnSp>
      </p:grpSp>
    </p:spTree>
    <p:custDataLst>
      <p:tags r:id="rId1"/>
    </p:custDataLst>
    <p:extLst>
      <p:ext uri="{BB962C8B-B14F-4D97-AF65-F5344CB8AC3E}">
        <p14:creationId xmlns:p14="http://schemas.microsoft.com/office/powerpoint/2010/main" xmlns="" val="2233564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12D7F98-6647-46C5-A7C5-CCD44BE3223C}"/>
              </a:ext>
            </a:extLst>
          </p:cNvPr>
          <p:cNvSpPr>
            <a:spLocks noGrp="1"/>
          </p:cNvSpPr>
          <p:nvPr>
            <p:ph type="title"/>
          </p:nvPr>
        </p:nvSpPr>
        <p:spPr>
          <a:xfrm>
            <a:off x="1106563" y="289541"/>
            <a:ext cx="7920879" cy="463846"/>
          </a:xfrm>
        </p:spPr>
        <p:txBody>
          <a:bodyPr/>
          <a:lstStyle/>
          <a:p>
            <a:r>
              <a:rPr lang="zh-CN" altLang="en-US" dirty="0"/>
              <a:t>三项循环关系</a:t>
            </a:r>
          </a:p>
        </p:txBody>
      </p:sp>
      <p:grpSp>
        <p:nvGrpSpPr>
          <p:cNvPr id="18" name="组合 17">
            <a:extLst>
              <a:ext uri="{FF2B5EF4-FFF2-40B4-BE49-F238E27FC236}">
                <a16:creationId xmlns="" xmlns:a16="http://schemas.microsoft.com/office/drawing/2014/main" id="{D0C30C8A-BEE3-4105-B69F-C947CC5AC7A5}"/>
              </a:ext>
            </a:extLst>
          </p:cNvPr>
          <p:cNvGrpSpPr/>
          <p:nvPr/>
        </p:nvGrpSpPr>
        <p:grpSpPr>
          <a:xfrm>
            <a:off x="989965" y="4083779"/>
            <a:ext cx="2691832" cy="1642211"/>
            <a:chOff x="989965" y="4083779"/>
            <a:chExt cx="2691832" cy="1642211"/>
          </a:xfrm>
        </p:grpSpPr>
        <p:sp>
          <p:nvSpPr>
            <p:cNvPr id="97" name="矩形: 圆角 96">
              <a:extLst>
                <a:ext uri="{FF2B5EF4-FFF2-40B4-BE49-F238E27FC236}">
                  <a16:creationId xmlns="" xmlns:a16="http://schemas.microsoft.com/office/drawing/2014/main" id="{D06D62C5-D982-4AE5-A942-8AD4A4111383}"/>
                </a:ext>
              </a:extLst>
            </p:cNvPr>
            <p:cNvSpPr/>
            <p:nvPr/>
          </p:nvSpPr>
          <p:spPr>
            <a:xfrm>
              <a:off x="1227716" y="4492825"/>
              <a:ext cx="2216330" cy="30777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lang="zh-CN" altLang="en-US" sz="2000" dirty="0">
                  <a:solidFill>
                    <a:schemeClr val="tx1">
                      <a:lumMod val="75000"/>
                      <a:lumOff val="2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输入标题</a:t>
              </a:r>
            </a:p>
          </p:txBody>
        </p:sp>
        <p:sp>
          <p:nvSpPr>
            <p:cNvPr id="99" name="直角三角形 98">
              <a:extLst>
                <a:ext uri="{FF2B5EF4-FFF2-40B4-BE49-F238E27FC236}">
                  <a16:creationId xmlns="" xmlns:a16="http://schemas.microsoft.com/office/drawing/2014/main" id="{BE9FE905-E3FC-413D-823E-08D0CA05B881}"/>
                </a:ext>
              </a:extLst>
            </p:cNvPr>
            <p:cNvSpPr/>
            <p:nvPr/>
          </p:nvSpPr>
          <p:spPr>
            <a:xfrm rot="13485323" flipV="1">
              <a:off x="2258307" y="4792509"/>
              <a:ext cx="155148" cy="153550"/>
            </a:xfrm>
            <a:prstGeom prst="rtTriangle">
              <a:avLst/>
            </a:prstGeom>
            <a:gradFill flip="none" rotWithShape="1">
              <a:gsLst>
                <a:gs pos="0">
                  <a:schemeClr val="accent1"/>
                </a:gs>
                <a:gs pos="100000">
                  <a:schemeClr val="accent1">
                    <a:lumMod val="7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sp>
          <p:nvSpPr>
            <p:cNvPr id="101" name="iconfont-10187-1799674">
              <a:extLst>
                <a:ext uri="{FF2B5EF4-FFF2-40B4-BE49-F238E27FC236}">
                  <a16:creationId xmlns="" xmlns:a16="http://schemas.microsoft.com/office/drawing/2014/main" id="{569F8A1D-E5DF-483D-BB04-022BB9DAA370}"/>
                </a:ext>
              </a:extLst>
            </p:cNvPr>
            <p:cNvSpPr>
              <a:spLocks noChangeAspect="1"/>
            </p:cNvSpPr>
            <p:nvPr/>
          </p:nvSpPr>
          <p:spPr bwMode="auto">
            <a:xfrm>
              <a:off x="2083852" y="4083779"/>
              <a:ext cx="504058" cy="494580"/>
            </a:xfrm>
            <a:custGeom>
              <a:avLst/>
              <a:gdLst>
                <a:gd name="T0" fmla="*/ 3648 w 11744"/>
                <a:gd name="T1" fmla="*/ 7040 h 11520"/>
                <a:gd name="T2" fmla="*/ 2688 w 11744"/>
                <a:gd name="T3" fmla="*/ 8640 h 11520"/>
                <a:gd name="T4" fmla="*/ 3648 w 11744"/>
                <a:gd name="T5" fmla="*/ 8960 h 11520"/>
                <a:gd name="T6" fmla="*/ 3968 w 11744"/>
                <a:gd name="T7" fmla="*/ 11520 h 11520"/>
                <a:gd name="T8" fmla="*/ 8128 w 11744"/>
                <a:gd name="T9" fmla="*/ 11200 h 11520"/>
                <a:gd name="T10" fmla="*/ 8768 w 11744"/>
                <a:gd name="T11" fmla="*/ 8960 h 11520"/>
                <a:gd name="T12" fmla="*/ 9088 w 11744"/>
                <a:gd name="T13" fmla="*/ 8000 h 11520"/>
                <a:gd name="T14" fmla="*/ 7488 w 11744"/>
                <a:gd name="T15" fmla="*/ 10880 h 11520"/>
                <a:gd name="T16" fmla="*/ 4288 w 11744"/>
                <a:gd name="T17" fmla="*/ 8960 h 11520"/>
                <a:gd name="T18" fmla="*/ 7488 w 11744"/>
                <a:gd name="T19" fmla="*/ 10880 h 11520"/>
                <a:gd name="T20" fmla="*/ 3328 w 11744"/>
                <a:gd name="T21" fmla="*/ 8320 h 11520"/>
                <a:gd name="T22" fmla="*/ 3648 w 11744"/>
                <a:gd name="T23" fmla="*/ 7680 h 11520"/>
                <a:gd name="T24" fmla="*/ 8448 w 11744"/>
                <a:gd name="T25" fmla="*/ 8000 h 11520"/>
                <a:gd name="T26" fmla="*/ 6816 w 11744"/>
                <a:gd name="T27" fmla="*/ 96 h 11520"/>
                <a:gd name="T28" fmla="*/ 128 w 11744"/>
                <a:gd name="T29" fmla="*/ 5344 h 11520"/>
                <a:gd name="T30" fmla="*/ 3008 w 11744"/>
                <a:gd name="T31" fmla="*/ 10144 h 11520"/>
                <a:gd name="T32" fmla="*/ 800 w 11744"/>
                <a:gd name="T33" fmla="*/ 5408 h 11520"/>
                <a:gd name="T34" fmla="*/ 5888 w 11744"/>
                <a:gd name="T35" fmla="*/ 640 h 11520"/>
                <a:gd name="T36" fmla="*/ 8896 w 11744"/>
                <a:gd name="T37" fmla="*/ 9888 h 11520"/>
                <a:gd name="T38" fmla="*/ 9280 w 11744"/>
                <a:gd name="T39" fmla="*/ 10400 h 11520"/>
                <a:gd name="T40" fmla="*/ 6816 w 11744"/>
                <a:gd name="T41" fmla="*/ 96 h 11520"/>
                <a:gd name="T42" fmla="*/ 9408 w 11744"/>
                <a:gd name="T43" fmla="*/ 5760 h 11520"/>
                <a:gd name="T44" fmla="*/ 10048 w 11744"/>
                <a:gd name="T45" fmla="*/ 5760 h 11520"/>
                <a:gd name="T46" fmla="*/ 9408 w 11744"/>
                <a:gd name="T47" fmla="*/ 5760 h 11520"/>
                <a:gd name="T48" fmla="*/ 1728 w 11744"/>
                <a:gd name="T49" fmla="*/ 5760 h 11520"/>
                <a:gd name="T50" fmla="*/ 2368 w 11744"/>
                <a:gd name="T51" fmla="*/ 5760 h 11520"/>
                <a:gd name="T52" fmla="*/ 1728 w 11744"/>
                <a:gd name="T53" fmla="*/ 5760 h 11520"/>
                <a:gd name="T54" fmla="*/ 4576 w 11744"/>
                <a:gd name="T55" fmla="*/ 6112 h 11520"/>
                <a:gd name="T56" fmla="*/ 3872 w 11744"/>
                <a:gd name="T57" fmla="*/ 5376 h 11520"/>
                <a:gd name="T58" fmla="*/ 3872 w 11744"/>
                <a:gd name="T59" fmla="*/ 4160 h 11520"/>
                <a:gd name="T60" fmla="*/ 4512 w 11744"/>
                <a:gd name="T61" fmla="*/ 3424 h 11520"/>
                <a:gd name="T62" fmla="*/ 5344 w 11744"/>
                <a:gd name="T63" fmla="*/ 3392 h 11520"/>
                <a:gd name="T64" fmla="*/ 5824 w 11744"/>
                <a:gd name="T65" fmla="*/ 3680 h 11520"/>
                <a:gd name="T66" fmla="*/ 5888 w 11744"/>
                <a:gd name="T67" fmla="*/ 3904 h 11520"/>
                <a:gd name="T68" fmla="*/ 5824 w 11744"/>
                <a:gd name="T69" fmla="*/ 4000 h 11520"/>
                <a:gd name="T70" fmla="*/ 5632 w 11744"/>
                <a:gd name="T71" fmla="*/ 4032 h 11520"/>
                <a:gd name="T72" fmla="*/ 5280 w 11744"/>
                <a:gd name="T73" fmla="*/ 3840 h 11520"/>
                <a:gd name="T74" fmla="*/ 4704 w 11744"/>
                <a:gd name="T75" fmla="*/ 3872 h 11520"/>
                <a:gd name="T76" fmla="*/ 4352 w 11744"/>
                <a:gd name="T77" fmla="*/ 4416 h 11520"/>
                <a:gd name="T78" fmla="*/ 4352 w 11744"/>
                <a:gd name="T79" fmla="*/ 5120 h 11520"/>
                <a:gd name="T80" fmla="*/ 4768 w 11744"/>
                <a:gd name="T81" fmla="*/ 5664 h 11520"/>
                <a:gd name="T82" fmla="*/ 5312 w 11744"/>
                <a:gd name="T83" fmla="*/ 5696 h 11520"/>
                <a:gd name="T84" fmla="*/ 5536 w 11744"/>
                <a:gd name="T85" fmla="*/ 5568 h 11520"/>
                <a:gd name="T86" fmla="*/ 5824 w 11744"/>
                <a:gd name="T87" fmla="*/ 5472 h 11520"/>
                <a:gd name="T88" fmla="*/ 5984 w 11744"/>
                <a:gd name="T89" fmla="*/ 5696 h 11520"/>
                <a:gd name="T90" fmla="*/ 5760 w 11744"/>
                <a:gd name="T91" fmla="*/ 5984 h 11520"/>
                <a:gd name="T92" fmla="*/ 5120 w 11744"/>
                <a:gd name="T93" fmla="*/ 6208 h 11520"/>
                <a:gd name="T94" fmla="*/ 7424 w 11744"/>
                <a:gd name="T95" fmla="*/ 5952 h 11520"/>
                <a:gd name="T96" fmla="*/ 7168 w 11744"/>
                <a:gd name="T97" fmla="*/ 6144 h 11520"/>
                <a:gd name="T98" fmla="*/ 6912 w 11744"/>
                <a:gd name="T99" fmla="*/ 5952 h 11520"/>
                <a:gd name="T100" fmla="*/ 6432 w 11744"/>
                <a:gd name="T101" fmla="*/ 3872 h 11520"/>
                <a:gd name="T102" fmla="*/ 6240 w 11744"/>
                <a:gd name="T103" fmla="*/ 3648 h 11520"/>
                <a:gd name="T104" fmla="*/ 6432 w 11744"/>
                <a:gd name="T105" fmla="*/ 3424 h 11520"/>
                <a:gd name="T106" fmla="*/ 8032 w 11744"/>
                <a:gd name="T107" fmla="*/ 3488 h 11520"/>
                <a:gd name="T108" fmla="*/ 8032 w 11744"/>
                <a:gd name="T109" fmla="*/ 3808 h 11520"/>
                <a:gd name="T110" fmla="*/ 7424 w 11744"/>
                <a:gd name="T111" fmla="*/ 3872 h 1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44" h="11520">
                  <a:moveTo>
                    <a:pt x="8128" y="7040"/>
                  </a:moveTo>
                  <a:lnTo>
                    <a:pt x="3648" y="7040"/>
                  </a:lnTo>
                  <a:cubicBezTo>
                    <a:pt x="3104" y="7040"/>
                    <a:pt x="2688" y="7456"/>
                    <a:pt x="2688" y="8000"/>
                  </a:cubicBezTo>
                  <a:lnTo>
                    <a:pt x="2688" y="8640"/>
                  </a:lnTo>
                  <a:cubicBezTo>
                    <a:pt x="2688" y="8832"/>
                    <a:pt x="2848" y="8960"/>
                    <a:pt x="3008" y="8960"/>
                  </a:cubicBezTo>
                  <a:lnTo>
                    <a:pt x="3648" y="8960"/>
                  </a:lnTo>
                  <a:lnTo>
                    <a:pt x="3648" y="11200"/>
                  </a:lnTo>
                  <a:cubicBezTo>
                    <a:pt x="3648" y="11392"/>
                    <a:pt x="3808" y="11520"/>
                    <a:pt x="3968" y="11520"/>
                  </a:cubicBezTo>
                  <a:lnTo>
                    <a:pt x="7808" y="11520"/>
                  </a:lnTo>
                  <a:cubicBezTo>
                    <a:pt x="7968" y="11520"/>
                    <a:pt x="8128" y="11392"/>
                    <a:pt x="8128" y="11200"/>
                  </a:cubicBezTo>
                  <a:lnTo>
                    <a:pt x="8128" y="8960"/>
                  </a:lnTo>
                  <a:lnTo>
                    <a:pt x="8768" y="8960"/>
                  </a:lnTo>
                  <a:cubicBezTo>
                    <a:pt x="8928" y="8960"/>
                    <a:pt x="9088" y="8832"/>
                    <a:pt x="9088" y="8640"/>
                  </a:cubicBezTo>
                  <a:lnTo>
                    <a:pt x="9088" y="8000"/>
                  </a:lnTo>
                  <a:cubicBezTo>
                    <a:pt x="9088" y="7456"/>
                    <a:pt x="8672" y="7040"/>
                    <a:pt x="8128" y="7040"/>
                  </a:cubicBezTo>
                  <a:close/>
                  <a:moveTo>
                    <a:pt x="7488" y="10880"/>
                  </a:moveTo>
                  <a:lnTo>
                    <a:pt x="4288" y="10880"/>
                  </a:lnTo>
                  <a:lnTo>
                    <a:pt x="4288" y="8960"/>
                  </a:lnTo>
                  <a:lnTo>
                    <a:pt x="7488" y="8960"/>
                  </a:lnTo>
                  <a:lnTo>
                    <a:pt x="7488" y="10880"/>
                  </a:lnTo>
                  <a:close/>
                  <a:moveTo>
                    <a:pt x="8448" y="8320"/>
                  </a:moveTo>
                  <a:lnTo>
                    <a:pt x="3328" y="8320"/>
                  </a:lnTo>
                  <a:lnTo>
                    <a:pt x="3328" y="8000"/>
                  </a:lnTo>
                  <a:cubicBezTo>
                    <a:pt x="3328" y="7840"/>
                    <a:pt x="3488" y="7680"/>
                    <a:pt x="3648" y="7680"/>
                  </a:cubicBezTo>
                  <a:lnTo>
                    <a:pt x="8128" y="7680"/>
                  </a:lnTo>
                  <a:cubicBezTo>
                    <a:pt x="8288" y="7680"/>
                    <a:pt x="8448" y="7840"/>
                    <a:pt x="8448" y="8000"/>
                  </a:cubicBezTo>
                  <a:lnTo>
                    <a:pt x="8448" y="8320"/>
                  </a:lnTo>
                  <a:close/>
                  <a:moveTo>
                    <a:pt x="6816" y="96"/>
                  </a:moveTo>
                  <a:cubicBezTo>
                    <a:pt x="6272" y="0"/>
                    <a:pt x="5760" y="0"/>
                    <a:pt x="5216" y="32"/>
                  </a:cubicBezTo>
                  <a:cubicBezTo>
                    <a:pt x="2496" y="352"/>
                    <a:pt x="320" y="2624"/>
                    <a:pt x="128" y="5344"/>
                  </a:cubicBezTo>
                  <a:cubicBezTo>
                    <a:pt x="0" y="7424"/>
                    <a:pt x="960" y="9280"/>
                    <a:pt x="2496" y="10400"/>
                  </a:cubicBezTo>
                  <a:cubicBezTo>
                    <a:pt x="2707" y="10558"/>
                    <a:pt x="3008" y="10408"/>
                    <a:pt x="3008" y="10144"/>
                  </a:cubicBezTo>
                  <a:cubicBezTo>
                    <a:pt x="3008" y="10048"/>
                    <a:pt x="2944" y="9952"/>
                    <a:pt x="2880" y="9888"/>
                  </a:cubicBezTo>
                  <a:cubicBezTo>
                    <a:pt x="1504" y="8864"/>
                    <a:pt x="672" y="7168"/>
                    <a:pt x="800" y="5408"/>
                  </a:cubicBezTo>
                  <a:cubicBezTo>
                    <a:pt x="960" y="2976"/>
                    <a:pt x="2912" y="960"/>
                    <a:pt x="5312" y="672"/>
                  </a:cubicBezTo>
                  <a:cubicBezTo>
                    <a:pt x="5504" y="640"/>
                    <a:pt x="5696" y="640"/>
                    <a:pt x="5888" y="640"/>
                  </a:cubicBezTo>
                  <a:cubicBezTo>
                    <a:pt x="8704" y="640"/>
                    <a:pt x="11008" y="2944"/>
                    <a:pt x="11008" y="5760"/>
                  </a:cubicBezTo>
                  <a:cubicBezTo>
                    <a:pt x="11008" y="7424"/>
                    <a:pt x="10208" y="8960"/>
                    <a:pt x="8896" y="9888"/>
                  </a:cubicBezTo>
                  <a:cubicBezTo>
                    <a:pt x="8800" y="9952"/>
                    <a:pt x="8768" y="10048"/>
                    <a:pt x="8768" y="10144"/>
                  </a:cubicBezTo>
                  <a:cubicBezTo>
                    <a:pt x="8768" y="10400"/>
                    <a:pt x="9056" y="10560"/>
                    <a:pt x="9280" y="10400"/>
                  </a:cubicBezTo>
                  <a:cubicBezTo>
                    <a:pt x="10784" y="9312"/>
                    <a:pt x="11744" y="7520"/>
                    <a:pt x="11648" y="5536"/>
                  </a:cubicBezTo>
                  <a:cubicBezTo>
                    <a:pt x="11552" y="2816"/>
                    <a:pt x="9472" y="576"/>
                    <a:pt x="6816" y="96"/>
                  </a:cubicBezTo>
                  <a:close/>
                  <a:moveTo>
                    <a:pt x="9728" y="5760"/>
                  </a:moveTo>
                  <a:close/>
                  <a:moveTo>
                    <a:pt x="9408" y="5760"/>
                  </a:moveTo>
                  <a:cubicBezTo>
                    <a:pt x="9408" y="5937"/>
                    <a:pt x="9551" y="6080"/>
                    <a:pt x="9728" y="6080"/>
                  </a:cubicBezTo>
                  <a:cubicBezTo>
                    <a:pt x="9905" y="6080"/>
                    <a:pt x="10048" y="5937"/>
                    <a:pt x="10048" y="5760"/>
                  </a:cubicBezTo>
                  <a:cubicBezTo>
                    <a:pt x="10048" y="5583"/>
                    <a:pt x="9905" y="5440"/>
                    <a:pt x="9728" y="5440"/>
                  </a:cubicBezTo>
                  <a:cubicBezTo>
                    <a:pt x="9551" y="5440"/>
                    <a:pt x="9408" y="5583"/>
                    <a:pt x="9408" y="5760"/>
                  </a:cubicBezTo>
                  <a:close/>
                  <a:moveTo>
                    <a:pt x="2048" y="5760"/>
                  </a:moveTo>
                  <a:close/>
                  <a:moveTo>
                    <a:pt x="1728" y="5760"/>
                  </a:moveTo>
                  <a:cubicBezTo>
                    <a:pt x="1728" y="5937"/>
                    <a:pt x="1871" y="6080"/>
                    <a:pt x="2048" y="6080"/>
                  </a:cubicBezTo>
                  <a:cubicBezTo>
                    <a:pt x="2225" y="6080"/>
                    <a:pt x="2368" y="5937"/>
                    <a:pt x="2368" y="5760"/>
                  </a:cubicBezTo>
                  <a:cubicBezTo>
                    <a:pt x="2368" y="5583"/>
                    <a:pt x="2225" y="5440"/>
                    <a:pt x="2048" y="5440"/>
                  </a:cubicBezTo>
                  <a:cubicBezTo>
                    <a:pt x="1871" y="5440"/>
                    <a:pt x="1728" y="5583"/>
                    <a:pt x="1728" y="5760"/>
                  </a:cubicBezTo>
                  <a:close/>
                  <a:moveTo>
                    <a:pt x="5120" y="6208"/>
                  </a:moveTo>
                  <a:cubicBezTo>
                    <a:pt x="4928" y="6208"/>
                    <a:pt x="4736" y="6176"/>
                    <a:pt x="4576" y="6112"/>
                  </a:cubicBezTo>
                  <a:cubicBezTo>
                    <a:pt x="4416" y="6048"/>
                    <a:pt x="4256" y="5952"/>
                    <a:pt x="4160" y="5824"/>
                  </a:cubicBezTo>
                  <a:cubicBezTo>
                    <a:pt x="4032" y="5696"/>
                    <a:pt x="3936" y="5568"/>
                    <a:pt x="3872" y="5376"/>
                  </a:cubicBezTo>
                  <a:cubicBezTo>
                    <a:pt x="3808" y="5184"/>
                    <a:pt x="3776" y="4992"/>
                    <a:pt x="3776" y="4768"/>
                  </a:cubicBezTo>
                  <a:cubicBezTo>
                    <a:pt x="3776" y="4544"/>
                    <a:pt x="3808" y="4352"/>
                    <a:pt x="3872" y="4160"/>
                  </a:cubicBezTo>
                  <a:cubicBezTo>
                    <a:pt x="3936" y="4000"/>
                    <a:pt x="4032" y="3840"/>
                    <a:pt x="4128" y="3712"/>
                  </a:cubicBezTo>
                  <a:cubicBezTo>
                    <a:pt x="4224" y="3584"/>
                    <a:pt x="4384" y="3488"/>
                    <a:pt x="4512" y="3424"/>
                  </a:cubicBezTo>
                  <a:cubicBezTo>
                    <a:pt x="4672" y="3360"/>
                    <a:pt x="4832" y="3328"/>
                    <a:pt x="4992" y="3328"/>
                  </a:cubicBezTo>
                  <a:cubicBezTo>
                    <a:pt x="5120" y="3328"/>
                    <a:pt x="5248" y="3360"/>
                    <a:pt x="5344" y="3392"/>
                  </a:cubicBezTo>
                  <a:cubicBezTo>
                    <a:pt x="5440" y="3424"/>
                    <a:pt x="5536" y="3456"/>
                    <a:pt x="5632" y="3520"/>
                  </a:cubicBezTo>
                  <a:cubicBezTo>
                    <a:pt x="5696" y="3552"/>
                    <a:pt x="5760" y="3616"/>
                    <a:pt x="5824" y="3680"/>
                  </a:cubicBezTo>
                  <a:cubicBezTo>
                    <a:pt x="5856" y="3744"/>
                    <a:pt x="5888" y="3776"/>
                    <a:pt x="5888" y="3808"/>
                  </a:cubicBezTo>
                  <a:lnTo>
                    <a:pt x="5888" y="3904"/>
                  </a:lnTo>
                  <a:cubicBezTo>
                    <a:pt x="5888" y="3936"/>
                    <a:pt x="5856" y="3936"/>
                    <a:pt x="5856" y="3968"/>
                  </a:cubicBezTo>
                  <a:lnTo>
                    <a:pt x="5824" y="4000"/>
                  </a:lnTo>
                  <a:cubicBezTo>
                    <a:pt x="5824" y="4000"/>
                    <a:pt x="5792" y="4032"/>
                    <a:pt x="5760" y="4032"/>
                  </a:cubicBezTo>
                  <a:cubicBezTo>
                    <a:pt x="5728" y="4064"/>
                    <a:pt x="5664" y="4064"/>
                    <a:pt x="5632" y="4032"/>
                  </a:cubicBezTo>
                  <a:cubicBezTo>
                    <a:pt x="5600" y="4000"/>
                    <a:pt x="5536" y="3968"/>
                    <a:pt x="5472" y="3936"/>
                  </a:cubicBezTo>
                  <a:lnTo>
                    <a:pt x="5280" y="3840"/>
                  </a:lnTo>
                  <a:cubicBezTo>
                    <a:pt x="5216" y="3808"/>
                    <a:pt x="5120" y="3776"/>
                    <a:pt x="5024" y="3776"/>
                  </a:cubicBezTo>
                  <a:cubicBezTo>
                    <a:pt x="4896" y="3776"/>
                    <a:pt x="4800" y="3808"/>
                    <a:pt x="4704" y="3872"/>
                  </a:cubicBezTo>
                  <a:cubicBezTo>
                    <a:pt x="4608" y="3936"/>
                    <a:pt x="4544" y="4000"/>
                    <a:pt x="4480" y="4096"/>
                  </a:cubicBezTo>
                  <a:cubicBezTo>
                    <a:pt x="4416" y="4192"/>
                    <a:pt x="4384" y="4288"/>
                    <a:pt x="4352" y="4416"/>
                  </a:cubicBezTo>
                  <a:cubicBezTo>
                    <a:pt x="4320" y="4544"/>
                    <a:pt x="4288" y="4640"/>
                    <a:pt x="4288" y="4768"/>
                  </a:cubicBezTo>
                  <a:cubicBezTo>
                    <a:pt x="4288" y="4896"/>
                    <a:pt x="4320" y="5024"/>
                    <a:pt x="4352" y="5120"/>
                  </a:cubicBezTo>
                  <a:cubicBezTo>
                    <a:pt x="4384" y="5248"/>
                    <a:pt x="4448" y="5344"/>
                    <a:pt x="4512" y="5440"/>
                  </a:cubicBezTo>
                  <a:cubicBezTo>
                    <a:pt x="4576" y="5536"/>
                    <a:pt x="4672" y="5600"/>
                    <a:pt x="4768" y="5664"/>
                  </a:cubicBezTo>
                  <a:cubicBezTo>
                    <a:pt x="4864" y="5728"/>
                    <a:pt x="4992" y="5760"/>
                    <a:pt x="5120" y="5728"/>
                  </a:cubicBezTo>
                  <a:cubicBezTo>
                    <a:pt x="5184" y="5728"/>
                    <a:pt x="5248" y="5728"/>
                    <a:pt x="5312" y="5696"/>
                  </a:cubicBezTo>
                  <a:cubicBezTo>
                    <a:pt x="5376" y="5664"/>
                    <a:pt x="5408" y="5664"/>
                    <a:pt x="5440" y="5632"/>
                  </a:cubicBezTo>
                  <a:cubicBezTo>
                    <a:pt x="5472" y="5600"/>
                    <a:pt x="5504" y="5600"/>
                    <a:pt x="5536" y="5568"/>
                  </a:cubicBezTo>
                  <a:cubicBezTo>
                    <a:pt x="5568" y="5536"/>
                    <a:pt x="5600" y="5504"/>
                    <a:pt x="5632" y="5504"/>
                  </a:cubicBezTo>
                  <a:cubicBezTo>
                    <a:pt x="5696" y="5472"/>
                    <a:pt x="5760" y="5440"/>
                    <a:pt x="5824" y="5472"/>
                  </a:cubicBezTo>
                  <a:cubicBezTo>
                    <a:pt x="5888" y="5504"/>
                    <a:pt x="5920" y="5536"/>
                    <a:pt x="5952" y="5568"/>
                  </a:cubicBezTo>
                  <a:cubicBezTo>
                    <a:pt x="5984" y="5600"/>
                    <a:pt x="5984" y="5664"/>
                    <a:pt x="5984" y="5696"/>
                  </a:cubicBezTo>
                  <a:cubicBezTo>
                    <a:pt x="5984" y="5728"/>
                    <a:pt x="5952" y="5760"/>
                    <a:pt x="5920" y="5824"/>
                  </a:cubicBezTo>
                  <a:cubicBezTo>
                    <a:pt x="5888" y="5888"/>
                    <a:pt x="5824" y="5920"/>
                    <a:pt x="5760" y="5984"/>
                  </a:cubicBezTo>
                  <a:cubicBezTo>
                    <a:pt x="5696" y="6048"/>
                    <a:pt x="5600" y="6080"/>
                    <a:pt x="5504" y="6112"/>
                  </a:cubicBezTo>
                  <a:cubicBezTo>
                    <a:pt x="5376" y="6176"/>
                    <a:pt x="5248" y="6208"/>
                    <a:pt x="5120" y="6208"/>
                  </a:cubicBezTo>
                  <a:close/>
                  <a:moveTo>
                    <a:pt x="7424" y="3872"/>
                  </a:moveTo>
                  <a:lnTo>
                    <a:pt x="7424" y="5952"/>
                  </a:lnTo>
                  <a:cubicBezTo>
                    <a:pt x="7424" y="6016"/>
                    <a:pt x="7392" y="6048"/>
                    <a:pt x="7360" y="6080"/>
                  </a:cubicBezTo>
                  <a:cubicBezTo>
                    <a:pt x="7328" y="6112"/>
                    <a:pt x="7264" y="6144"/>
                    <a:pt x="7168" y="6144"/>
                  </a:cubicBezTo>
                  <a:cubicBezTo>
                    <a:pt x="7072" y="6144"/>
                    <a:pt x="7008" y="6112"/>
                    <a:pt x="6976" y="6080"/>
                  </a:cubicBezTo>
                  <a:cubicBezTo>
                    <a:pt x="6944" y="6048"/>
                    <a:pt x="6912" y="5984"/>
                    <a:pt x="6912" y="5952"/>
                  </a:cubicBezTo>
                  <a:lnTo>
                    <a:pt x="6912" y="3872"/>
                  </a:lnTo>
                  <a:lnTo>
                    <a:pt x="6432" y="3872"/>
                  </a:lnTo>
                  <a:cubicBezTo>
                    <a:pt x="6400" y="3872"/>
                    <a:pt x="6336" y="3840"/>
                    <a:pt x="6304" y="3808"/>
                  </a:cubicBezTo>
                  <a:cubicBezTo>
                    <a:pt x="6272" y="3776"/>
                    <a:pt x="6240" y="3712"/>
                    <a:pt x="6240" y="3648"/>
                  </a:cubicBezTo>
                  <a:cubicBezTo>
                    <a:pt x="6240" y="3584"/>
                    <a:pt x="6272" y="3520"/>
                    <a:pt x="6304" y="3488"/>
                  </a:cubicBezTo>
                  <a:cubicBezTo>
                    <a:pt x="6336" y="3456"/>
                    <a:pt x="6400" y="3424"/>
                    <a:pt x="6432" y="3424"/>
                  </a:cubicBezTo>
                  <a:lnTo>
                    <a:pt x="7904" y="3424"/>
                  </a:lnTo>
                  <a:cubicBezTo>
                    <a:pt x="7968" y="3424"/>
                    <a:pt x="8000" y="3456"/>
                    <a:pt x="8032" y="3488"/>
                  </a:cubicBezTo>
                  <a:cubicBezTo>
                    <a:pt x="8064" y="3520"/>
                    <a:pt x="8096" y="3584"/>
                    <a:pt x="8096" y="3648"/>
                  </a:cubicBezTo>
                  <a:cubicBezTo>
                    <a:pt x="8096" y="3744"/>
                    <a:pt x="8064" y="3776"/>
                    <a:pt x="8032" y="3808"/>
                  </a:cubicBezTo>
                  <a:cubicBezTo>
                    <a:pt x="8000" y="3840"/>
                    <a:pt x="7936" y="3872"/>
                    <a:pt x="7904" y="3872"/>
                  </a:cubicBezTo>
                  <a:lnTo>
                    <a:pt x="7424" y="3872"/>
                  </a:lnTo>
                  <a:close/>
                </a:path>
              </a:pathLst>
            </a:custGeom>
            <a:gradFill flip="none" rotWithShape="1">
              <a:gsLst>
                <a:gs pos="0">
                  <a:schemeClr val="accent1"/>
                </a:gs>
                <a:gs pos="100000">
                  <a:schemeClr val="accent1">
                    <a:lumMod val="75000"/>
                    <a:alpha val="0"/>
                  </a:schemeClr>
                </a:gs>
              </a:gsLst>
              <a:lin ang="5400000" scaled="1"/>
              <a:tileRect/>
            </a:gradFill>
            <a:ln>
              <a:noFill/>
            </a:ln>
          </p:spPr>
        </p:sp>
        <p:sp>
          <p:nvSpPr>
            <p:cNvPr id="105" name="矩形 104">
              <a:extLst>
                <a:ext uri="{FF2B5EF4-FFF2-40B4-BE49-F238E27FC236}">
                  <a16:creationId xmlns="" xmlns:a16="http://schemas.microsoft.com/office/drawing/2014/main" id="{68788BCF-3325-43CE-8A23-0230D4462255}"/>
                </a:ext>
              </a:extLst>
            </p:cNvPr>
            <p:cNvSpPr>
              <a:spLocks noChangeArrowheads="1"/>
            </p:cNvSpPr>
            <p:nvPr/>
          </p:nvSpPr>
          <p:spPr bwMode="auto">
            <a:xfrm>
              <a:off x="989965" y="4965826"/>
              <a:ext cx="2691832" cy="76016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46800" rIns="0" bIns="46800" anchor="t" anchorCtr="0">
              <a:noAutofit/>
            </a:bodyPr>
            <a:lstStyle/>
            <a:p>
              <a:pPr algn="dist">
                <a:lnSpc>
                  <a:spcPct val="140000"/>
                </a:lnSpc>
                <a:spcBef>
                  <a:spcPct val="0"/>
                </a:spcBef>
                <a:defRPr/>
              </a:pPr>
              <a:r>
                <a:rPr lang="zh-CN" altLang="en-US" sz="1600" dirty="0">
                  <a:solidFill>
                    <a:schemeClr val="tx1">
                      <a:lumMod val="75000"/>
                      <a:lumOff val="25000"/>
                    </a:schemeClr>
                  </a:solidFill>
                  <a:latin typeface="+mn-ea"/>
                </a:rPr>
                <a:t>此处输入正文此处输入正文</a:t>
              </a:r>
              <a:endParaRPr lang="en-US" altLang="zh-CN" sz="1600" dirty="0">
                <a:solidFill>
                  <a:schemeClr val="tx1">
                    <a:lumMod val="75000"/>
                    <a:lumOff val="25000"/>
                  </a:schemeClr>
                </a:solidFill>
                <a:latin typeface="+mn-ea"/>
              </a:endParaRPr>
            </a:p>
            <a:p>
              <a:pPr algn="dist">
                <a:lnSpc>
                  <a:spcPct val="140000"/>
                </a:lnSpc>
                <a:spcBef>
                  <a:spcPct val="0"/>
                </a:spcBef>
                <a:defRPr/>
              </a:pPr>
              <a:r>
                <a:rPr lang="zh-CN" altLang="en-US" sz="1600" dirty="0">
                  <a:solidFill>
                    <a:schemeClr val="tx1">
                      <a:lumMod val="75000"/>
                      <a:lumOff val="25000"/>
                    </a:schemeClr>
                  </a:solidFill>
                  <a:latin typeface="+mn-ea"/>
                </a:rPr>
                <a:t>此处输入正文此处输入正文</a:t>
              </a:r>
              <a:endParaRPr lang="en-US" altLang="zh-CN" sz="1600" dirty="0">
                <a:solidFill>
                  <a:schemeClr val="tx1">
                    <a:lumMod val="75000"/>
                    <a:lumOff val="25000"/>
                  </a:schemeClr>
                </a:solidFill>
                <a:latin typeface="+mn-ea"/>
              </a:endParaRPr>
            </a:p>
          </p:txBody>
        </p:sp>
      </p:grpSp>
      <p:graphicFrame>
        <p:nvGraphicFramePr>
          <p:cNvPr id="8" name="图示 7">
            <a:extLst>
              <a:ext uri="{FF2B5EF4-FFF2-40B4-BE49-F238E27FC236}">
                <a16:creationId xmlns="" xmlns:a16="http://schemas.microsoft.com/office/drawing/2014/main" id="{E836117E-7ECC-4DB2-AA7E-286325B19E06}"/>
              </a:ext>
            </a:extLst>
          </p:cNvPr>
          <p:cNvGraphicFramePr/>
          <p:nvPr>
            <p:extLst>
              <p:ext uri="{D42A27DB-BD31-4B8C-83A1-F6EECF244321}">
                <p14:modId xmlns:p14="http://schemas.microsoft.com/office/powerpoint/2010/main" xmlns="" val="3790619"/>
              </p:ext>
            </p:extLst>
          </p:nvPr>
        </p:nvGraphicFramePr>
        <p:xfrm>
          <a:off x="4058802" y="2335057"/>
          <a:ext cx="4074396" cy="34802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5" name="组合 14">
            <a:extLst>
              <a:ext uri="{FF2B5EF4-FFF2-40B4-BE49-F238E27FC236}">
                <a16:creationId xmlns="" xmlns:a16="http://schemas.microsoft.com/office/drawing/2014/main" id="{F7F2A6CE-4773-429D-A8F1-F7A2D424BF1D}"/>
              </a:ext>
            </a:extLst>
          </p:cNvPr>
          <p:cNvGrpSpPr/>
          <p:nvPr/>
        </p:nvGrpSpPr>
        <p:grpSpPr>
          <a:xfrm>
            <a:off x="8517506" y="4083779"/>
            <a:ext cx="2691832" cy="1642211"/>
            <a:chOff x="8517506" y="4083779"/>
            <a:chExt cx="2691832" cy="1642211"/>
          </a:xfrm>
        </p:grpSpPr>
        <p:sp>
          <p:nvSpPr>
            <p:cNvPr id="39" name="矩形: 圆角 38">
              <a:extLst>
                <a:ext uri="{FF2B5EF4-FFF2-40B4-BE49-F238E27FC236}">
                  <a16:creationId xmlns="" xmlns:a16="http://schemas.microsoft.com/office/drawing/2014/main" id="{22164882-8BE3-4A2C-8D9D-10D7BBC2A001}"/>
                </a:ext>
              </a:extLst>
            </p:cNvPr>
            <p:cNvSpPr/>
            <p:nvPr/>
          </p:nvSpPr>
          <p:spPr>
            <a:xfrm>
              <a:off x="8755257" y="4492825"/>
              <a:ext cx="2216330" cy="30777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lang="zh-CN" altLang="en-US" sz="2000" dirty="0">
                  <a:solidFill>
                    <a:schemeClr val="tx1">
                      <a:lumMod val="75000"/>
                      <a:lumOff val="2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输入标题</a:t>
              </a:r>
            </a:p>
          </p:txBody>
        </p:sp>
        <p:sp>
          <p:nvSpPr>
            <p:cNvPr id="40" name="直角三角形 39">
              <a:extLst>
                <a:ext uri="{FF2B5EF4-FFF2-40B4-BE49-F238E27FC236}">
                  <a16:creationId xmlns="" xmlns:a16="http://schemas.microsoft.com/office/drawing/2014/main" id="{7C8BAD66-FA33-4F69-B877-9B7AFEF720A2}"/>
                </a:ext>
              </a:extLst>
            </p:cNvPr>
            <p:cNvSpPr/>
            <p:nvPr/>
          </p:nvSpPr>
          <p:spPr>
            <a:xfrm rot="13485323" flipV="1">
              <a:off x="9785848" y="4792509"/>
              <a:ext cx="155148" cy="153550"/>
            </a:xfrm>
            <a:prstGeom prst="rtTriangle">
              <a:avLst/>
            </a:prstGeom>
            <a:gradFill flip="none" rotWithShape="1">
              <a:gsLst>
                <a:gs pos="0">
                  <a:schemeClr val="accent1"/>
                </a:gs>
                <a:gs pos="100000">
                  <a:schemeClr val="accent1">
                    <a:lumMod val="7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sp>
          <p:nvSpPr>
            <p:cNvPr id="42" name="矩形 41">
              <a:extLst>
                <a:ext uri="{FF2B5EF4-FFF2-40B4-BE49-F238E27FC236}">
                  <a16:creationId xmlns="" xmlns:a16="http://schemas.microsoft.com/office/drawing/2014/main" id="{B67966AA-4689-47D6-8600-71A4134F5FC2}"/>
                </a:ext>
              </a:extLst>
            </p:cNvPr>
            <p:cNvSpPr>
              <a:spLocks noChangeArrowheads="1"/>
            </p:cNvSpPr>
            <p:nvPr/>
          </p:nvSpPr>
          <p:spPr bwMode="auto">
            <a:xfrm>
              <a:off x="8517506" y="4965826"/>
              <a:ext cx="2691832" cy="76016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46800" rIns="0" bIns="46800" anchor="t" anchorCtr="0">
              <a:noAutofit/>
            </a:bodyPr>
            <a:lstStyle/>
            <a:p>
              <a:pPr algn="dist">
                <a:lnSpc>
                  <a:spcPct val="140000"/>
                </a:lnSpc>
                <a:spcBef>
                  <a:spcPct val="0"/>
                </a:spcBef>
                <a:defRPr/>
              </a:pPr>
              <a:r>
                <a:rPr lang="zh-CN" altLang="en-US" sz="1600" dirty="0">
                  <a:solidFill>
                    <a:schemeClr val="tx1">
                      <a:lumMod val="75000"/>
                      <a:lumOff val="25000"/>
                    </a:schemeClr>
                  </a:solidFill>
                  <a:latin typeface="+mn-ea"/>
                </a:rPr>
                <a:t>此处输入正文此处输入正文</a:t>
              </a:r>
              <a:endParaRPr lang="en-US" altLang="zh-CN" sz="1600" dirty="0">
                <a:solidFill>
                  <a:schemeClr val="tx1">
                    <a:lumMod val="75000"/>
                    <a:lumOff val="25000"/>
                  </a:schemeClr>
                </a:solidFill>
                <a:latin typeface="+mn-ea"/>
              </a:endParaRPr>
            </a:p>
            <a:p>
              <a:pPr algn="dist">
                <a:lnSpc>
                  <a:spcPct val="140000"/>
                </a:lnSpc>
                <a:spcBef>
                  <a:spcPct val="0"/>
                </a:spcBef>
                <a:defRPr/>
              </a:pPr>
              <a:r>
                <a:rPr lang="zh-CN" altLang="en-US" sz="1600" dirty="0">
                  <a:solidFill>
                    <a:schemeClr val="tx1">
                      <a:lumMod val="75000"/>
                      <a:lumOff val="25000"/>
                    </a:schemeClr>
                  </a:solidFill>
                  <a:latin typeface="+mn-ea"/>
                </a:rPr>
                <a:t>此处输入正文此处输入正文</a:t>
              </a:r>
              <a:endParaRPr lang="en-US" altLang="zh-CN" sz="1600" dirty="0">
                <a:solidFill>
                  <a:schemeClr val="tx1">
                    <a:lumMod val="75000"/>
                    <a:lumOff val="25000"/>
                  </a:schemeClr>
                </a:solidFill>
                <a:latin typeface="+mn-ea"/>
              </a:endParaRPr>
            </a:p>
          </p:txBody>
        </p:sp>
        <p:sp>
          <p:nvSpPr>
            <p:cNvPr id="12" name="iconfont-10187-1799693">
              <a:extLst>
                <a:ext uri="{FF2B5EF4-FFF2-40B4-BE49-F238E27FC236}">
                  <a16:creationId xmlns="" xmlns:a16="http://schemas.microsoft.com/office/drawing/2014/main" id="{1F295EF6-B4C9-4F5D-97E3-5FFAFFA27DCC}"/>
                </a:ext>
              </a:extLst>
            </p:cNvPr>
            <p:cNvSpPr>
              <a:spLocks/>
            </p:cNvSpPr>
            <p:nvPr/>
          </p:nvSpPr>
          <p:spPr bwMode="auto">
            <a:xfrm>
              <a:off x="9611393" y="4083779"/>
              <a:ext cx="504058" cy="494580"/>
            </a:xfrm>
            <a:custGeom>
              <a:avLst/>
              <a:gdLst>
                <a:gd name="T0" fmla="*/ 2688 w 11744"/>
                <a:gd name="T1" fmla="*/ 8000 h 11520"/>
                <a:gd name="T2" fmla="*/ 3648 w 11744"/>
                <a:gd name="T3" fmla="*/ 8960 h 11520"/>
                <a:gd name="T4" fmla="*/ 7808 w 11744"/>
                <a:gd name="T5" fmla="*/ 11520 h 11520"/>
                <a:gd name="T6" fmla="*/ 8768 w 11744"/>
                <a:gd name="T7" fmla="*/ 8960 h 11520"/>
                <a:gd name="T8" fmla="*/ 8128 w 11744"/>
                <a:gd name="T9" fmla="*/ 7040 h 11520"/>
                <a:gd name="T10" fmla="*/ 4288 w 11744"/>
                <a:gd name="T11" fmla="*/ 8960 h 11520"/>
                <a:gd name="T12" fmla="*/ 8448 w 11744"/>
                <a:gd name="T13" fmla="*/ 8320 h 11520"/>
                <a:gd name="T14" fmla="*/ 3648 w 11744"/>
                <a:gd name="T15" fmla="*/ 7680 h 11520"/>
                <a:gd name="T16" fmla="*/ 8448 w 11744"/>
                <a:gd name="T17" fmla="*/ 8320 h 11520"/>
                <a:gd name="T18" fmla="*/ 128 w 11744"/>
                <a:gd name="T19" fmla="*/ 5344 h 11520"/>
                <a:gd name="T20" fmla="*/ 2880 w 11744"/>
                <a:gd name="T21" fmla="*/ 9888 h 11520"/>
                <a:gd name="T22" fmla="*/ 5888 w 11744"/>
                <a:gd name="T23" fmla="*/ 640 h 11520"/>
                <a:gd name="T24" fmla="*/ 8768 w 11744"/>
                <a:gd name="T25" fmla="*/ 10144 h 11520"/>
                <a:gd name="T26" fmla="*/ 6816 w 11744"/>
                <a:gd name="T27" fmla="*/ 96 h 11520"/>
                <a:gd name="T28" fmla="*/ 9728 w 11744"/>
                <a:gd name="T29" fmla="*/ 6080 h 11520"/>
                <a:gd name="T30" fmla="*/ 9408 w 11744"/>
                <a:gd name="T31" fmla="*/ 5760 h 11520"/>
                <a:gd name="T32" fmla="*/ 2048 w 11744"/>
                <a:gd name="T33" fmla="*/ 6080 h 11520"/>
                <a:gd name="T34" fmla="*/ 1728 w 11744"/>
                <a:gd name="T35" fmla="*/ 5760 h 11520"/>
                <a:gd name="T36" fmla="*/ 4384 w 11744"/>
                <a:gd name="T37" fmla="*/ 5728 h 11520"/>
                <a:gd name="T38" fmla="*/ 4192 w 11744"/>
                <a:gd name="T39" fmla="*/ 6080 h 11520"/>
                <a:gd name="T40" fmla="*/ 2752 w 11744"/>
                <a:gd name="T41" fmla="*/ 5888 h 11520"/>
                <a:gd name="T42" fmla="*/ 3008 w 11744"/>
                <a:gd name="T43" fmla="*/ 3456 h 11520"/>
                <a:gd name="T44" fmla="*/ 4416 w 11744"/>
                <a:gd name="T45" fmla="*/ 3680 h 11520"/>
                <a:gd name="T46" fmla="*/ 3264 w 11744"/>
                <a:gd name="T47" fmla="*/ 3872 h 11520"/>
                <a:gd name="T48" fmla="*/ 4352 w 11744"/>
                <a:gd name="T49" fmla="*/ 4576 h 11520"/>
                <a:gd name="T50" fmla="*/ 4160 w 11744"/>
                <a:gd name="T51" fmla="*/ 4928 h 11520"/>
                <a:gd name="T52" fmla="*/ 6112 w 11744"/>
                <a:gd name="T53" fmla="*/ 6208 h 11520"/>
                <a:gd name="T54" fmla="*/ 4864 w 11744"/>
                <a:gd name="T55" fmla="*/ 5376 h 11520"/>
                <a:gd name="T56" fmla="*/ 5120 w 11744"/>
                <a:gd name="T57" fmla="*/ 3712 h 11520"/>
                <a:gd name="T58" fmla="*/ 6336 w 11744"/>
                <a:gd name="T59" fmla="*/ 3392 h 11520"/>
                <a:gd name="T60" fmla="*/ 6880 w 11744"/>
                <a:gd name="T61" fmla="*/ 3808 h 11520"/>
                <a:gd name="T62" fmla="*/ 6816 w 11744"/>
                <a:gd name="T63" fmla="*/ 4000 h 11520"/>
                <a:gd name="T64" fmla="*/ 6464 w 11744"/>
                <a:gd name="T65" fmla="*/ 3936 h 11520"/>
                <a:gd name="T66" fmla="*/ 5696 w 11744"/>
                <a:gd name="T67" fmla="*/ 3872 h 11520"/>
                <a:gd name="T68" fmla="*/ 5280 w 11744"/>
                <a:gd name="T69" fmla="*/ 4768 h 11520"/>
                <a:gd name="T70" fmla="*/ 5760 w 11744"/>
                <a:gd name="T71" fmla="*/ 5664 h 11520"/>
                <a:gd name="T72" fmla="*/ 6432 w 11744"/>
                <a:gd name="T73" fmla="*/ 5632 h 11520"/>
                <a:gd name="T74" fmla="*/ 6816 w 11744"/>
                <a:gd name="T75" fmla="*/ 5472 h 11520"/>
                <a:gd name="T76" fmla="*/ 6912 w 11744"/>
                <a:gd name="T77" fmla="*/ 5824 h 11520"/>
                <a:gd name="T78" fmla="*/ 6112 w 11744"/>
                <a:gd name="T79" fmla="*/ 6208 h 11520"/>
                <a:gd name="T80" fmla="*/ 8352 w 11744"/>
                <a:gd name="T81" fmla="*/ 6080 h 11520"/>
                <a:gd name="T82" fmla="*/ 7904 w 11744"/>
                <a:gd name="T83" fmla="*/ 5952 h 11520"/>
                <a:gd name="T84" fmla="*/ 7296 w 11744"/>
                <a:gd name="T85" fmla="*/ 3808 h 11520"/>
                <a:gd name="T86" fmla="*/ 7424 w 11744"/>
                <a:gd name="T87" fmla="*/ 3424 h 11520"/>
                <a:gd name="T88" fmla="*/ 9088 w 11744"/>
                <a:gd name="T89" fmla="*/ 3648 h 11520"/>
                <a:gd name="T90" fmla="*/ 8416 w 11744"/>
                <a:gd name="T91" fmla="*/ 3872 h 1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44" h="11520">
                  <a:moveTo>
                    <a:pt x="8128" y="7040"/>
                  </a:moveTo>
                  <a:lnTo>
                    <a:pt x="3648" y="7040"/>
                  </a:lnTo>
                  <a:cubicBezTo>
                    <a:pt x="3104" y="7040"/>
                    <a:pt x="2688" y="7456"/>
                    <a:pt x="2688" y="8000"/>
                  </a:cubicBezTo>
                  <a:lnTo>
                    <a:pt x="2688" y="8640"/>
                  </a:lnTo>
                  <a:cubicBezTo>
                    <a:pt x="2688" y="8832"/>
                    <a:pt x="2848" y="8960"/>
                    <a:pt x="3008" y="8960"/>
                  </a:cubicBezTo>
                  <a:lnTo>
                    <a:pt x="3648" y="8960"/>
                  </a:lnTo>
                  <a:lnTo>
                    <a:pt x="3648" y="11200"/>
                  </a:lnTo>
                  <a:cubicBezTo>
                    <a:pt x="3648" y="11392"/>
                    <a:pt x="3808" y="11520"/>
                    <a:pt x="3968" y="11520"/>
                  </a:cubicBezTo>
                  <a:lnTo>
                    <a:pt x="7808" y="11520"/>
                  </a:lnTo>
                  <a:cubicBezTo>
                    <a:pt x="7968" y="11520"/>
                    <a:pt x="8128" y="11392"/>
                    <a:pt x="8128" y="11200"/>
                  </a:cubicBezTo>
                  <a:lnTo>
                    <a:pt x="8128" y="8960"/>
                  </a:lnTo>
                  <a:lnTo>
                    <a:pt x="8768" y="8960"/>
                  </a:lnTo>
                  <a:cubicBezTo>
                    <a:pt x="8928" y="8960"/>
                    <a:pt x="9088" y="8832"/>
                    <a:pt x="9088" y="8640"/>
                  </a:cubicBezTo>
                  <a:lnTo>
                    <a:pt x="9088" y="8000"/>
                  </a:lnTo>
                  <a:cubicBezTo>
                    <a:pt x="9088" y="7456"/>
                    <a:pt x="8640" y="7040"/>
                    <a:pt x="8128" y="7040"/>
                  </a:cubicBezTo>
                  <a:close/>
                  <a:moveTo>
                    <a:pt x="7488" y="10880"/>
                  </a:moveTo>
                  <a:lnTo>
                    <a:pt x="4288" y="10880"/>
                  </a:lnTo>
                  <a:lnTo>
                    <a:pt x="4288" y="8960"/>
                  </a:lnTo>
                  <a:lnTo>
                    <a:pt x="7488" y="8960"/>
                  </a:lnTo>
                  <a:lnTo>
                    <a:pt x="7488" y="10880"/>
                  </a:lnTo>
                  <a:close/>
                  <a:moveTo>
                    <a:pt x="8448" y="8320"/>
                  </a:moveTo>
                  <a:lnTo>
                    <a:pt x="3328" y="8320"/>
                  </a:lnTo>
                  <a:lnTo>
                    <a:pt x="3328" y="8000"/>
                  </a:lnTo>
                  <a:cubicBezTo>
                    <a:pt x="3328" y="7840"/>
                    <a:pt x="3488" y="7680"/>
                    <a:pt x="3648" y="7680"/>
                  </a:cubicBezTo>
                  <a:lnTo>
                    <a:pt x="8128" y="7680"/>
                  </a:lnTo>
                  <a:cubicBezTo>
                    <a:pt x="8288" y="7680"/>
                    <a:pt x="8448" y="7840"/>
                    <a:pt x="8448" y="8000"/>
                  </a:cubicBezTo>
                  <a:lnTo>
                    <a:pt x="8448" y="8320"/>
                  </a:lnTo>
                  <a:close/>
                  <a:moveTo>
                    <a:pt x="6816" y="96"/>
                  </a:moveTo>
                  <a:cubicBezTo>
                    <a:pt x="6272" y="0"/>
                    <a:pt x="5760" y="0"/>
                    <a:pt x="5216" y="32"/>
                  </a:cubicBezTo>
                  <a:cubicBezTo>
                    <a:pt x="2496" y="352"/>
                    <a:pt x="320" y="2624"/>
                    <a:pt x="128" y="5344"/>
                  </a:cubicBezTo>
                  <a:cubicBezTo>
                    <a:pt x="0" y="7424"/>
                    <a:pt x="960" y="9280"/>
                    <a:pt x="2496" y="10400"/>
                  </a:cubicBezTo>
                  <a:cubicBezTo>
                    <a:pt x="2707" y="10558"/>
                    <a:pt x="3008" y="10408"/>
                    <a:pt x="3008" y="10144"/>
                  </a:cubicBezTo>
                  <a:cubicBezTo>
                    <a:pt x="3008" y="10048"/>
                    <a:pt x="2944" y="9952"/>
                    <a:pt x="2880" y="9888"/>
                  </a:cubicBezTo>
                  <a:cubicBezTo>
                    <a:pt x="1504" y="8864"/>
                    <a:pt x="672" y="7168"/>
                    <a:pt x="800" y="5408"/>
                  </a:cubicBezTo>
                  <a:cubicBezTo>
                    <a:pt x="960" y="2976"/>
                    <a:pt x="2912" y="960"/>
                    <a:pt x="5312" y="672"/>
                  </a:cubicBezTo>
                  <a:cubicBezTo>
                    <a:pt x="5504" y="640"/>
                    <a:pt x="5696" y="640"/>
                    <a:pt x="5888" y="640"/>
                  </a:cubicBezTo>
                  <a:cubicBezTo>
                    <a:pt x="8704" y="640"/>
                    <a:pt x="11008" y="2944"/>
                    <a:pt x="11008" y="5760"/>
                  </a:cubicBezTo>
                  <a:cubicBezTo>
                    <a:pt x="11008" y="7424"/>
                    <a:pt x="10208" y="8960"/>
                    <a:pt x="8896" y="9888"/>
                  </a:cubicBezTo>
                  <a:cubicBezTo>
                    <a:pt x="8800" y="9952"/>
                    <a:pt x="8768" y="10048"/>
                    <a:pt x="8768" y="10144"/>
                  </a:cubicBezTo>
                  <a:cubicBezTo>
                    <a:pt x="8768" y="10400"/>
                    <a:pt x="9056" y="10560"/>
                    <a:pt x="9280" y="10400"/>
                  </a:cubicBezTo>
                  <a:cubicBezTo>
                    <a:pt x="10784" y="9312"/>
                    <a:pt x="11744" y="7520"/>
                    <a:pt x="11648" y="5536"/>
                  </a:cubicBezTo>
                  <a:cubicBezTo>
                    <a:pt x="11520" y="2816"/>
                    <a:pt x="9472" y="576"/>
                    <a:pt x="6816" y="96"/>
                  </a:cubicBezTo>
                  <a:close/>
                  <a:moveTo>
                    <a:pt x="9728" y="5760"/>
                  </a:moveTo>
                  <a:close/>
                  <a:moveTo>
                    <a:pt x="9408" y="5760"/>
                  </a:moveTo>
                  <a:cubicBezTo>
                    <a:pt x="9408" y="5937"/>
                    <a:pt x="9551" y="6080"/>
                    <a:pt x="9728" y="6080"/>
                  </a:cubicBezTo>
                  <a:cubicBezTo>
                    <a:pt x="9905" y="6080"/>
                    <a:pt x="10048" y="5937"/>
                    <a:pt x="10048" y="5760"/>
                  </a:cubicBezTo>
                  <a:cubicBezTo>
                    <a:pt x="10048" y="5583"/>
                    <a:pt x="9905" y="5440"/>
                    <a:pt x="9728" y="5440"/>
                  </a:cubicBezTo>
                  <a:cubicBezTo>
                    <a:pt x="9551" y="5440"/>
                    <a:pt x="9408" y="5583"/>
                    <a:pt x="9408" y="5760"/>
                  </a:cubicBezTo>
                  <a:close/>
                  <a:moveTo>
                    <a:pt x="2048" y="5760"/>
                  </a:moveTo>
                  <a:close/>
                  <a:moveTo>
                    <a:pt x="1728" y="5760"/>
                  </a:moveTo>
                  <a:cubicBezTo>
                    <a:pt x="1728" y="5937"/>
                    <a:pt x="1871" y="6080"/>
                    <a:pt x="2048" y="6080"/>
                  </a:cubicBezTo>
                  <a:cubicBezTo>
                    <a:pt x="2225" y="6080"/>
                    <a:pt x="2368" y="5937"/>
                    <a:pt x="2368" y="5760"/>
                  </a:cubicBezTo>
                  <a:cubicBezTo>
                    <a:pt x="2368" y="5583"/>
                    <a:pt x="2225" y="5440"/>
                    <a:pt x="2048" y="5440"/>
                  </a:cubicBezTo>
                  <a:cubicBezTo>
                    <a:pt x="1871" y="5440"/>
                    <a:pt x="1728" y="5583"/>
                    <a:pt x="1728" y="5760"/>
                  </a:cubicBezTo>
                  <a:close/>
                  <a:moveTo>
                    <a:pt x="3264" y="5696"/>
                  </a:moveTo>
                  <a:lnTo>
                    <a:pt x="4192" y="5696"/>
                  </a:lnTo>
                  <a:cubicBezTo>
                    <a:pt x="4288" y="5696"/>
                    <a:pt x="4352" y="5696"/>
                    <a:pt x="4384" y="5728"/>
                  </a:cubicBezTo>
                  <a:cubicBezTo>
                    <a:pt x="4416" y="5760"/>
                    <a:pt x="4448" y="5824"/>
                    <a:pt x="4448" y="5888"/>
                  </a:cubicBezTo>
                  <a:cubicBezTo>
                    <a:pt x="4448" y="5952"/>
                    <a:pt x="4416" y="6016"/>
                    <a:pt x="4384" y="6048"/>
                  </a:cubicBezTo>
                  <a:cubicBezTo>
                    <a:pt x="4352" y="6080"/>
                    <a:pt x="4288" y="6080"/>
                    <a:pt x="4192" y="6080"/>
                  </a:cubicBezTo>
                  <a:lnTo>
                    <a:pt x="3008" y="6080"/>
                  </a:lnTo>
                  <a:cubicBezTo>
                    <a:pt x="2944" y="6080"/>
                    <a:pt x="2880" y="6080"/>
                    <a:pt x="2816" y="6048"/>
                  </a:cubicBezTo>
                  <a:cubicBezTo>
                    <a:pt x="2784" y="6016"/>
                    <a:pt x="2752" y="5952"/>
                    <a:pt x="2752" y="5888"/>
                  </a:cubicBezTo>
                  <a:lnTo>
                    <a:pt x="2752" y="3648"/>
                  </a:lnTo>
                  <a:cubicBezTo>
                    <a:pt x="2752" y="3584"/>
                    <a:pt x="2784" y="3520"/>
                    <a:pt x="2816" y="3488"/>
                  </a:cubicBezTo>
                  <a:cubicBezTo>
                    <a:pt x="2848" y="3456"/>
                    <a:pt x="2912" y="3456"/>
                    <a:pt x="3008" y="3456"/>
                  </a:cubicBezTo>
                  <a:lnTo>
                    <a:pt x="4192" y="3456"/>
                  </a:lnTo>
                  <a:cubicBezTo>
                    <a:pt x="4256" y="3456"/>
                    <a:pt x="4320" y="3456"/>
                    <a:pt x="4352" y="3520"/>
                  </a:cubicBezTo>
                  <a:cubicBezTo>
                    <a:pt x="4384" y="3552"/>
                    <a:pt x="4416" y="3616"/>
                    <a:pt x="4416" y="3680"/>
                  </a:cubicBezTo>
                  <a:cubicBezTo>
                    <a:pt x="4416" y="3744"/>
                    <a:pt x="4384" y="3808"/>
                    <a:pt x="4352" y="3840"/>
                  </a:cubicBezTo>
                  <a:cubicBezTo>
                    <a:pt x="4320" y="3872"/>
                    <a:pt x="4256" y="3872"/>
                    <a:pt x="4192" y="3872"/>
                  </a:cubicBezTo>
                  <a:lnTo>
                    <a:pt x="3264" y="3872"/>
                  </a:lnTo>
                  <a:lnTo>
                    <a:pt x="3264" y="4512"/>
                  </a:lnTo>
                  <a:lnTo>
                    <a:pt x="4160" y="4512"/>
                  </a:lnTo>
                  <a:cubicBezTo>
                    <a:pt x="4256" y="4512"/>
                    <a:pt x="4288" y="4544"/>
                    <a:pt x="4352" y="4576"/>
                  </a:cubicBezTo>
                  <a:cubicBezTo>
                    <a:pt x="4384" y="4608"/>
                    <a:pt x="4416" y="4672"/>
                    <a:pt x="4416" y="4736"/>
                  </a:cubicBezTo>
                  <a:cubicBezTo>
                    <a:pt x="4416" y="4800"/>
                    <a:pt x="4384" y="4864"/>
                    <a:pt x="4352" y="4896"/>
                  </a:cubicBezTo>
                  <a:cubicBezTo>
                    <a:pt x="4320" y="4928"/>
                    <a:pt x="4256" y="4928"/>
                    <a:pt x="4160" y="4928"/>
                  </a:cubicBezTo>
                  <a:lnTo>
                    <a:pt x="3264" y="4928"/>
                  </a:lnTo>
                  <a:lnTo>
                    <a:pt x="3264" y="5696"/>
                  </a:lnTo>
                  <a:close/>
                  <a:moveTo>
                    <a:pt x="6112" y="6208"/>
                  </a:moveTo>
                  <a:cubicBezTo>
                    <a:pt x="5920" y="6208"/>
                    <a:pt x="5728" y="6176"/>
                    <a:pt x="5568" y="6112"/>
                  </a:cubicBezTo>
                  <a:cubicBezTo>
                    <a:pt x="5408" y="6048"/>
                    <a:pt x="5248" y="5952"/>
                    <a:pt x="5152" y="5824"/>
                  </a:cubicBezTo>
                  <a:cubicBezTo>
                    <a:pt x="5024" y="5696"/>
                    <a:pt x="4928" y="5568"/>
                    <a:pt x="4864" y="5376"/>
                  </a:cubicBezTo>
                  <a:cubicBezTo>
                    <a:pt x="4800" y="5184"/>
                    <a:pt x="4768" y="4992"/>
                    <a:pt x="4768" y="4768"/>
                  </a:cubicBezTo>
                  <a:cubicBezTo>
                    <a:pt x="4768" y="4544"/>
                    <a:pt x="4800" y="4352"/>
                    <a:pt x="4864" y="4160"/>
                  </a:cubicBezTo>
                  <a:cubicBezTo>
                    <a:pt x="4928" y="4000"/>
                    <a:pt x="5024" y="3840"/>
                    <a:pt x="5120" y="3712"/>
                  </a:cubicBezTo>
                  <a:cubicBezTo>
                    <a:pt x="5216" y="3584"/>
                    <a:pt x="5376" y="3488"/>
                    <a:pt x="5504" y="3424"/>
                  </a:cubicBezTo>
                  <a:cubicBezTo>
                    <a:pt x="5664" y="3360"/>
                    <a:pt x="5824" y="3328"/>
                    <a:pt x="5984" y="3328"/>
                  </a:cubicBezTo>
                  <a:cubicBezTo>
                    <a:pt x="6112" y="3328"/>
                    <a:pt x="6240" y="3360"/>
                    <a:pt x="6336" y="3392"/>
                  </a:cubicBezTo>
                  <a:cubicBezTo>
                    <a:pt x="6432" y="3424"/>
                    <a:pt x="6528" y="3456"/>
                    <a:pt x="6624" y="3520"/>
                  </a:cubicBezTo>
                  <a:cubicBezTo>
                    <a:pt x="6688" y="3552"/>
                    <a:pt x="6752" y="3616"/>
                    <a:pt x="6816" y="3680"/>
                  </a:cubicBezTo>
                  <a:cubicBezTo>
                    <a:pt x="6880" y="3744"/>
                    <a:pt x="6880" y="3776"/>
                    <a:pt x="6880" y="3808"/>
                  </a:cubicBezTo>
                  <a:lnTo>
                    <a:pt x="6880" y="3904"/>
                  </a:lnTo>
                  <a:cubicBezTo>
                    <a:pt x="6880" y="3936"/>
                    <a:pt x="6880" y="3936"/>
                    <a:pt x="6848" y="3968"/>
                  </a:cubicBezTo>
                  <a:lnTo>
                    <a:pt x="6816" y="4000"/>
                  </a:lnTo>
                  <a:cubicBezTo>
                    <a:pt x="6784" y="4032"/>
                    <a:pt x="6784" y="4032"/>
                    <a:pt x="6752" y="4032"/>
                  </a:cubicBezTo>
                  <a:cubicBezTo>
                    <a:pt x="6720" y="4064"/>
                    <a:pt x="6656" y="4064"/>
                    <a:pt x="6624" y="4032"/>
                  </a:cubicBezTo>
                  <a:cubicBezTo>
                    <a:pt x="6592" y="4000"/>
                    <a:pt x="6528" y="3968"/>
                    <a:pt x="6464" y="3936"/>
                  </a:cubicBezTo>
                  <a:lnTo>
                    <a:pt x="6272" y="3840"/>
                  </a:lnTo>
                  <a:cubicBezTo>
                    <a:pt x="6208" y="3808"/>
                    <a:pt x="6112" y="3776"/>
                    <a:pt x="6016" y="3776"/>
                  </a:cubicBezTo>
                  <a:cubicBezTo>
                    <a:pt x="5888" y="3776"/>
                    <a:pt x="5792" y="3808"/>
                    <a:pt x="5696" y="3872"/>
                  </a:cubicBezTo>
                  <a:cubicBezTo>
                    <a:pt x="5600" y="3936"/>
                    <a:pt x="5536" y="4000"/>
                    <a:pt x="5472" y="4096"/>
                  </a:cubicBezTo>
                  <a:cubicBezTo>
                    <a:pt x="5408" y="4192"/>
                    <a:pt x="5376" y="4288"/>
                    <a:pt x="5344" y="4416"/>
                  </a:cubicBezTo>
                  <a:cubicBezTo>
                    <a:pt x="5312" y="4544"/>
                    <a:pt x="5280" y="4640"/>
                    <a:pt x="5280" y="4768"/>
                  </a:cubicBezTo>
                  <a:cubicBezTo>
                    <a:pt x="5280" y="4896"/>
                    <a:pt x="5312" y="5024"/>
                    <a:pt x="5344" y="5120"/>
                  </a:cubicBezTo>
                  <a:cubicBezTo>
                    <a:pt x="5376" y="5248"/>
                    <a:pt x="5440" y="5344"/>
                    <a:pt x="5504" y="5440"/>
                  </a:cubicBezTo>
                  <a:cubicBezTo>
                    <a:pt x="5568" y="5536"/>
                    <a:pt x="5664" y="5600"/>
                    <a:pt x="5760" y="5664"/>
                  </a:cubicBezTo>
                  <a:cubicBezTo>
                    <a:pt x="5856" y="5728"/>
                    <a:pt x="5984" y="5760"/>
                    <a:pt x="6112" y="5728"/>
                  </a:cubicBezTo>
                  <a:cubicBezTo>
                    <a:pt x="6176" y="5728"/>
                    <a:pt x="6240" y="5728"/>
                    <a:pt x="6304" y="5696"/>
                  </a:cubicBezTo>
                  <a:cubicBezTo>
                    <a:pt x="6368" y="5664"/>
                    <a:pt x="6400" y="5664"/>
                    <a:pt x="6432" y="5632"/>
                  </a:cubicBezTo>
                  <a:cubicBezTo>
                    <a:pt x="6464" y="5600"/>
                    <a:pt x="6496" y="5600"/>
                    <a:pt x="6528" y="5568"/>
                  </a:cubicBezTo>
                  <a:cubicBezTo>
                    <a:pt x="6560" y="5536"/>
                    <a:pt x="6592" y="5504"/>
                    <a:pt x="6624" y="5504"/>
                  </a:cubicBezTo>
                  <a:cubicBezTo>
                    <a:pt x="6688" y="5472"/>
                    <a:pt x="6752" y="5440"/>
                    <a:pt x="6816" y="5472"/>
                  </a:cubicBezTo>
                  <a:cubicBezTo>
                    <a:pt x="6880" y="5504"/>
                    <a:pt x="6912" y="5536"/>
                    <a:pt x="6944" y="5568"/>
                  </a:cubicBezTo>
                  <a:cubicBezTo>
                    <a:pt x="6976" y="5600"/>
                    <a:pt x="6976" y="5664"/>
                    <a:pt x="6976" y="5696"/>
                  </a:cubicBezTo>
                  <a:cubicBezTo>
                    <a:pt x="6976" y="5728"/>
                    <a:pt x="6944" y="5760"/>
                    <a:pt x="6912" y="5824"/>
                  </a:cubicBezTo>
                  <a:cubicBezTo>
                    <a:pt x="6880" y="5888"/>
                    <a:pt x="6816" y="5920"/>
                    <a:pt x="6752" y="5984"/>
                  </a:cubicBezTo>
                  <a:cubicBezTo>
                    <a:pt x="6688" y="6048"/>
                    <a:pt x="6592" y="6080"/>
                    <a:pt x="6496" y="6112"/>
                  </a:cubicBezTo>
                  <a:cubicBezTo>
                    <a:pt x="6368" y="6176"/>
                    <a:pt x="6240" y="6208"/>
                    <a:pt x="6112" y="6208"/>
                  </a:cubicBezTo>
                  <a:close/>
                  <a:moveTo>
                    <a:pt x="8416" y="3872"/>
                  </a:moveTo>
                  <a:lnTo>
                    <a:pt x="8416" y="5952"/>
                  </a:lnTo>
                  <a:cubicBezTo>
                    <a:pt x="8416" y="6016"/>
                    <a:pt x="8384" y="6048"/>
                    <a:pt x="8352" y="6080"/>
                  </a:cubicBezTo>
                  <a:cubicBezTo>
                    <a:pt x="8320" y="6112"/>
                    <a:pt x="8256" y="6144"/>
                    <a:pt x="8160" y="6144"/>
                  </a:cubicBezTo>
                  <a:cubicBezTo>
                    <a:pt x="8064" y="6144"/>
                    <a:pt x="8000" y="6112"/>
                    <a:pt x="7968" y="6080"/>
                  </a:cubicBezTo>
                  <a:cubicBezTo>
                    <a:pt x="7936" y="6048"/>
                    <a:pt x="7904" y="5984"/>
                    <a:pt x="7904" y="5952"/>
                  </a:cubicBezTo>
                  <a:lnTo>
                    <a:pt x="7904" y="3872"/>
                  </a:lnTo>
                  <a:lnTo>
                    <a:pt x="7424" y="3872"/>
                  </a:lnTo>
                  <a:cubicBezTo>
                    <a:pt x="7392" y="3872"/>
                    <a:pt x="7328" y="3840"/>
                    <a:pt x="7296" y="3808"/>
                  </a:cubicBezTo>
                  <a:cubicBezTo>
                    <a:pt x="7264" y="3776"/>
                    <a:pt x="7232" y="3712"/>
                    <a:pt x="7232" y="3648"/>
                  </a:cubicBezTo>
                  <a:cubicBezTo>
                    <a:pt x="7232" y="3584"/>
                    <a:pt x="7264" y="3520"/>
                    <a:pt x="7296" y="3488"/>
                  </a:cubicBezTo>
                  <a:cubicBezTo>
                    <a:pt x="7328" y="3456"/>
                    <a:pt x="7392" y="3424"/>
                    <a:pt x="7424" y="3424"/>
                  </a:cubicBezTo>
                  <a:lnTo>
                    <a:pt x="8896" y="3424"/>
                  </a:lnTo>
                  <a:cubicBezTo>
                    <a:pt x="8960" y="3424"/>
                    <a:pt x="8992" y="3456"/>
                    <a:pt x="9024" y="3488"/>
                  </a:cubicBezTo>
                  <a:cubicBezTo>
                    <a:pt x="9056" y="3520"/>
                    <a:pt x="9088" y="3584"/>
                    <a:pt x="9088" y="3648"/>
                  </a:cubicBezTo>
                  <a:cubicBezTo>
                    <a:pt x="9088" y="3744"/>
                    <a:pt x="9056" y="3776"/>
                    <a:pt x="9024" y="3808"/>
                  </a:cubicBezTo>
                  <a:cubicBezTo>
                    <a:pt x="8992" y="3840"/>
                    <a:pt x="8928" y="3872"/>
                    <a:pt x="8896" y="3872"/>
                  </a:cubicBezTo>
                  <a:lnTo>
                    <a:pt x="8416" y="3872"/>
                  </a:lnTo>
                  <a:close/>
                </a:path>
              </a:pathLst>
            </a:custGeom>
            <a:gradFill flip="none" rotWithShape="1">
              <a:gsLst>
                <a:gs pos="0">
                  <a:schemeClr val="accent1"/>
                </a:gs>
                <a:gs pos="100000">
                  <a:schemeClr val="accent1">
                    <a:lumMod val="75000"/>
                    <a:alpha val="0"/>
                  </a:schemeClr>
                </a:gs>
              </a:gsLst>
              <a:lin ang="5400000" scaled="1"/>
              <a:tileRect/>
            </a:gradFill>
            <a:ln>
              <a:noFill/>
            </a:ln>
          </p:spPr>
        </p:sp>
      </p:grpSp>
      <p:grpSp>
        <p:nvGrpSpPr>
          <p:cNvPr id="14" name="组合 13">
            <a:extLst>
              <a:ext uri="{FF2B5EF4-FFF2-40B4-BE49-F238E27FC236}">
                <a16:creationId xmlns="" xmlns:a16="http://schemas.microsoft.com/office/drawing/2014/main" id="{1E42B997-6212-410E-8EED-1430CB711487}"/>
              </a:ext>
            </a:extLst>
          </p:cNvPr>
          <p:cNvGrpSpPr/>
          <p:nvPr/>
        </p:nvGrpSpPr>
        <p:grpSpPr>
          <a:xfrm>
            <a:off x="4295800" y="1479861"/>
            <a:ext cx="4120599" cy="760164"/>
            <a:chOff x="4295800" y="1479861"/>
            <a:chExt cx="4120599" cy="760164"/>
          </a:xfrm>
        </p:grpSpPr>
        <p:sp>
          <p:nvSpPr>
            <p:cNvPr id="44" name="矩形: 圆角 43">
              <a:extLst>
                <a:ext uri="{FF2B5EF4-FFF2-40B4-BE49-F238E27FC236}">
                  <a16:creationId xmlns="" xmlns:a16="http://schemas.microsoft.com/office/drawing/2014/main" id="{513C14B7-14F9-4FFF-8EB1-54B9E5E48762}"/>
                </a:ext>
              </a:extLst>
            </p:cNvPr>
            <p:cNvSpPr/>
            <p:nvPr/>
          </p:nvSpPr>
          <p:spPr>
            <a:xfrm>
              <a:off x="4295800" y="1922136"/>
              <a:ext cx="1298286" cy="30777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algn="ctr"/>
              <a:r>
                <a:rPr lang="zh-CN" altLang="en-US" sz="2000" dirty="0">
                  <a:solidFill>
                    <a:schemeClr val="tx1">
                      <a:lumMod val="75000"/>
                      <a:lumOff val="25000"/>
                    </a:schemeClr>
                  </a:solidFill>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rPr>
                <a:t>输入标题</a:t>
              </a:r>
            </a:p>
          </p:txBody>
        </p:sp>
        <p:sp>
          <p:nvSpPr>
            <p:cNvPr id="45" name="直角三角形 44">
              <a:extLst>
                <a:ext uri="{FF2B5EF4-FFF2-40B4-BE49-F238E27FC236}">
                  <a16:creationId xmlns="" xmlns:a16="http://schemas.microsoft.com/office/drawing/2014/main" id="{D187BB54-7D20-4487-9C6B-5309F594D08A}"/>
                </a:ext>
              </a:extLst>
            </p:cNvPr>
            <p:cNvSpPr/>
            <p:nvPr/>
          </p:nvSpPr>
          <p:spPr>
            <a:xfrm rot="8099079" flipV="1">
              <a:off x="5453417" y="1789109"/>
              <a:ext cx="155148" cy="153550"/>
            </a:xfrm>
            <a:prstGeom prst="rtTriangle">
              <a:avLst/>
            </a:prstGeom>
            <a:gradFill flip="none" rotWithShape="1">
              <a:gsLst>
                <a:gs pos="0">
                  <a:schemeClr val="accent1"/>
                </a:gs>
                <a:gs pos="100000">
                  <a:schemeClr val="accent1">
                    <a:lumMod val="7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B" panose="00020600040101010101" pitchFamily="18" charset="-122"/>
                <a:ea typeface="阿里巴巴普惠体 Heavy" panose="00020600040101010101" pitchFamily="18" charset="-122"/>
                <a:cs typeface="阿里巴巴普惠体 Heavy" panose="00020600040101010101" pitchFamily="18" charset="-122"/>
                <a:sym typeface="阿里巴巴普惠体 B" panose="00020600040101010101" pitchFamily="18" charset="-122"/>
              </a:endParaRPr>
            </a:p>
          </p:txBody>
        </p:sp>
        <p:sp>
          <p:nvSpPr>
            <p:cNvPr id="49" name="矩形 48">
              <a:extLst>
                <a:ext uri="{FF2B5EF4-FFF2-40B4-BE49-F238E27FC236}">
                  <a16:creationId xmlns="" xmlns:a16="http://schemas.microsoft.com/office/drawing/2014/main" id="{A1FD8DB0-DC0C-4D35-B534-2846C4AC9C13}"/>
                </a:ext>
              </a:extLst>
            </p:cNvPr>
            <p:cNvSpPr>
              <a:spLocks noChangeArrowheads="1"/>
            </p:cNvSpPr>
            <p:nvPr/>
          </p:nvSpPr>
          <p:spPr bwMode="auto">
            <a:xfrm>
              <a:off x="5724567" y="1479861"/>
              <a:ext cx="2691832" cy="76016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46800" rIns="0" bIns="46800" anchor="t" anchorCtr="0">
              <a:noAutofit/>
            </a:bodyPr>
            <a:lstStyle/>
            <a:p>
              <a:pPr algn="dist">
                <a:lnSpc>
                  <a:spcPct val="140000"/>
                </a:lnSpc>
                <a:spcBef>
                  <a:spcPct val="0"/>
                </a:spcBef>
                <a:defRPr/>
              </a:pPr>
              <a:r>
                <a:rPr lang="zh-CN" altLang="en-US" sz="1600" dirty="0">
                  <a:solidFill>
                    <a:schemeClr val="tx1">
                      <a:lumMod val="75000"/>
                      <a:lumOff val="25000"/>
                    </a:schemeClr>
                  </a:solidFill>
                  <a:latin typeface="+mn-ea"/>
                </a:rPr>
                <a:t>此处输入正文此处输入正文</a:t>
              </a:r>
              <a:endParaRPr lang="en-US" altLang="zh-CN" sz="1600" dirty="0">
                <a:solidFill>
                  <a:schemeClr val="tx1">
                    <a:lumMod val="75000"/>
                    <a:lumOff val="25000"/>
                  </a:schemeClr>
                </a:solidFill>
                <a:latin typeface="+mn-ea"/>
              </a:endParaRPr>
            </a:p>
            <a:p>
              <a:pPr algn="dist">
                <a:lnSpc>
                  <a:spcPct val="140000"/>
                </a:lnSpc>
                <a:spcBef>
                  <a:spcPct val="0"/>
                </a:spcBef>
                <a:defRPr/>
              </a:pPr>
              <a:r>
                <a:rPr lang="zh-CN" altLang="en-US" sz="1600" dirty="0">
                  <a:solidFill>
                    <a:schemeClr val="tx1">
                      <a:lumMod val="75000"/>
                      <a:lumOff val="25000"/>
                    </a:schemeClr>
                  </a:solidFill>
                  <a:latin typeface="+mn-ea"/>
                </a:rPr>
                <a:t>此处输入正文此处输入正文</a:t>
              </a:r>
              <a:endParaRPr lang="en-US" altLang="zh-CN" sz="1600" dirty="0">
                <a:solidFill>
                  <a:schemeClr val="tx1">
                    <a:lumMod val="75000"/>
                    <a:lumOff val="25000"/>
                  </a:schemeClr>
                </a:solidFill>
                <a:latin typeface="+mn-ea"/>
              </a:endParaRPr>
            </a:p>
          </p:txBody>
        </p:sp>
        <p:sp>
          <p:nvSpPr>
            <p:cNvPr id="13" name="iconfont-10187-1799670">
              <a:extLst>
                <a:ext uri="{FF2B5EF4-FFF2-40B4-BE49-F238E27FC236}">
                  <a16:creationId xmlns="" xmlns:a16="http://schemas.microsoft.com/office/drawing/2014/main" id="{B97B37D5-92FB-4537-ADDB-4D7027DAEF4A}"/>
                </a:ext>
              </a:extLst>
            </p:cNvPr>
            <p:cNvSpPr>
              <a:spLocks/>
            </p:cNvSpPr>
            <p:nvPr/>
          </p:nvSpPr>
          <p:spPr bwMode="auto">
            <a:xfrm>
              <a:off x="4692914" y="1513090"/>
              <a:ext cx="504058" cy="494580"/>
            </a:xfrm>
            <a:custGeom>
              <a:avLst/>
              <a:gdLst>
                <a:gd name="T0" fmla="*/ 2688 w 11744"/>
                <a:gd name="T1" fmla="*/ 8000 h 11520"/>
                <a:gd name="T2" fmla="*/ 3648 w 11744"/>
                <a:gd name="T3" fmla="*/ 8960 h 11520"/>
                <a:gd name="T4" fmla="*/ 7808 w 11744"/>
                <a:gd name="T5" fmla="*/ 11520 h 11520"/>
                <a:gd name="T6" fmla="*/ 8768 w 11744"/>
                <a:gd name="T7" fmla="*/ 8960 h 11520"/>
                <a:gd name="T8" fmla="*/ 8128 w 11744"/>
                <a:gd name="T9" fmla="*/ 7040 h 11520"/>
                <a:gd name="T10" fmla="*/ 4288 w 11744"/>
                <a:gd name="T11" fmla="*/ 8960 h 11520"/>
                <a:gd name="T12" fmla="*/ 8448 w 11744"/>
                <a:gd name="T13" fmla="*/ 8320 h 11520"/>
                <a:gd name="T14" fmla="*/ 3648 w 11744"/>
                <a:gd name="T15" fmla="*/ 7680 h 11520"/>
                <a:gd name="T16" fmla="*/ 8448 w 11744"/>
                <a:gd name="T17" fmla="*/ 8320 h 11520"/>
                <a:gd name="T18" fmla="*/ 128 w 11744"/>
                <a:gd name="T19" fmla="*/ 5344 h 11520"/>
                <a:gd name="T20" fmla="*/ 2880 w 11744"/>
                <a:gd name="T21" fmla="*/ 9888 h 11520"/>
                <a:gd name="T22" fmla="*/ 5888 w 11744"/>
                <a:gd name="T23" fmla="*/ 640 h 11520"/>
                <a:gd name="T24" fmla="*/ 8768 w 11744"/>
                <a:gd name="T25" fmla="*/ 10144 h 11520"/>
                <a:gd name="T26" fmla="*/ 6816 w 11744"/>
                <a:gd name="T27" fmla="*/ 96 h 11520"/>
                <a:gd name="T28" fmla="*/ 9728 w 11744"/>
                <a:gd name="T29" fmla="*/ 6080 h 11520"/>
                <a:gd name="T30" fmla="*/ 9408 w 11744"/>
                <a:gd name="T31" fmla="*/ 5760 h 11520"/>
                <a:gd name="T32" fmla="*/ 2048 w 11744"/>
                <a:gd name="T33" fmla="*/ 6080 h 11520"/>
                <a:gd name="T34" fmla="*/ 1728 w 11744"/>
                <a:gd name="T35" fmla="*/ 5760 h 11520"/>
                <a:gd name="T36" fmla="*/ 5728 w 11744"/>
                <a:gd name="T37" fmla="*/ 6048 h 11520"/>
                <a:gd name="T38" fmla="*/ 5376 w 11744"/>
                <a:gd name="T39" fmla="*/ 6080 h 11520"/>
                <a:gd name="T40" fmla="*/ 5088 w 11744"/>
                <a:gd name="T41" fmla="*/ 4416 h 11520"/>
                <a:gd name="T42" fmla="*/ 4544 w 11744"/>
                <a:gd name="T43" fmla="*/ 6112 h 11520"/>
                <a:gd name="T44" fmla="*/ 4224 w 11744"/>
                <a:gd name="T45" fmla="*/ 6112 h 11520"/>
                <a:gd name="T46" fmla="*/ 3936 w 11744"/>
                <a:gd name="T47" fmla="*/ 5248 h 11520"/>
                <a:gd name="T48" fmla="*/ 3616 w 11744"/>
                <a:gd name="T49" fmla="*/ 4512 h 11520"/>
                <a:gd name="T50" fmla="*/ 3168 w 11744"/>
                <a:gd name="T51" fmla="*/ 6112 h 11520"/>
                <a:gd name="T52" fmla="*/ 3296 w 11744"/>
                <a:gd name="T53" fmla="*/ 3648 h 11520"/>
                <a:gd name="T54" fmla="*/ 3776 w 11744"/>
                <a:gd name="T55" fmla="*/ 3456 h 11520"/>
                <a:gd name="T56" fmla="*/ 4768 w 11744"/>
                <a:gd name="T57" fmla="*/ 3712 h 11520"/>
                <a:gd name="T58" fmla="*/ 5280 w 11744"/>
                <a:gd name="T59" fmla="*/ 3456 h 11520"/>
                <a:gd name="T60" fmla="*/ 6048 w 11744"/>
                <a:gd name="T61" fmla="*/ 3680 h 11520"/>
                <a:gd name="T62" fmla="*/ 6176 w 11744"/>
                <a:gd name="T63" fmla="*/ 3456 h 11520"/>
                <a:gd name="T64" fmla="*/ 7616 w 11744"/>
                <a:gd name="T65" fmla="*/ 3616 h 11520"/>
                <a:gd name="T66" fmla="*/ 7712 w 11744"/>
                <a:gd name="T67" fmla="*/ 4704 h 11520"/>
                <a:gd name="T68" fmla="*/ 7904 w 11744"/>
                <a:gd name="T69" fmla="*/ 5664 h 11520"/>
                <a:gd name="T70" fmla="*/ 7744 w 11744"/>
                <a:gd name="T71" fmla="*/ 6144 h 11520"/>
                <a:gd name="T72" fmla="*/ 6560 w 11744"/>
                <a:gd name="T73" fmla="*/ 5952 h 11520"/>
                <a:gd name="T74" fmla="*/ 6112 w 11744"/>
                <a:gd name="T75" fmla="*/ 6080 h 11520"/>
                <a:gd name="T76" fmla="*/ 6560 w 11744"/>
                <a:gd name="T77" fmla="*/ 4544 h 11520"/>
                <a:gd name="T78" fmla="*/ 7392 w 11744"/>
                <a:gd name="T79" fmla="*/ 4192 h 11520"/>
                <a:gd name="T80" fmla="*/ 7136 w 11744"/>
                <a:gd name="T81" fmla="*/ 3872 h 11520"/>
                <a:gd name="T82" fmla="*/ 8768 w 11744"/>
                <a:gd name="T83" fmla="*/ 5920 h 11520"/>
                <a:gd name="T84" fmla="*/ 8320 w 11744"/>
                <a:gd name="T85" fmla="*/ 6112 h 11520"/>
                <a:gd name="T86" fmla="*/ 8512 w 11744"/>
                <a:gd name="T87" fmla="*/ 3392 h 11520"/>
                <a:gd name="T88" fmla="*/ 8768 w 11744"/>
                <a:gd name="T89" fmla="*/ 5920 h 1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44" h="11520">
                  <a:moveTo>
                    <a:pt x="8128" y="7040"/>
                  </a:moveTo>
                  <a:lnTo>
                    <a:pt x="3648" y="7040"/>
                  </a:lnTo>
                  <a:cubicBezTo>
                    <a:pt x="3104" y="7040"/>
                    <a:pt x="2688" y="7456"/>
                    <a:pt x="2688" y="8000"/>
                  </a:cubicBezTo>
                  <a:lnTo>
                    <a:pt x="2688" y="8640"/>
                  </a:lnTo>
                  <a:cubicBezTo>
                    <a:pt x="2688" y="8832"/>
                    <a:pt x="2848" y="8960"/>
                    <a:pt x="3008" y="8960"/>
                  </a:cubicBezTo>
                  <a:lnTo>
                    <a:pt x="3648" y="8960"/>
                  </a:lnTo>
                  <a:lnTo>
                    <a:pt x="3648" y="11200"/>
                  </a:lnTo>
                  <a:cubicBezTo>
                    <a:pt x="3648" y="11392"/>
                    <a:pt x="3808" y="11520"/>
                    <a:pt x="3968" y="11520"/>
                  </a:cubicBezTo>
                  <a:lnTo>
                    <a:pt x="7808" y="11520"/>
                  </a:lnTo>
                  <a:cubicBezTo>
                    <a:pt x="7968" y="11520"/>
                    <a:pt x="8128" y="11392"/>
                    <a:pt x="8128" y="11200"/>
                  </a:cubicBezTo>
                  <a:lnTo>
                    <a:pt x="8128" y="8960"/>
                  </a:lnTo>
                  <a:lnTo>
                    <a:pt x="8768" y="8960"/>
                  </a:lnTo>
                  <a:cubicBezTo>
                    <a:pt x="8928" y="8960"/>
                    <a:pt x="9088" y="8832"/>
                    <a:pt x="9088" y="8640"/>
                  </a:cubicBezTo>
                  <a:lnTo>
                    <a:pt x="9088" y="8000"/>
                  </a:lnTo>
                  <a:cubicBezTo>
                    <a:pt x="9088" y="7456"/>
                    <a:pt x="8640" y="7040"/>
                    <a:pt x="8128" y="7040"/>
                  </a:cubicBezTo>
                  <a:close/>
                  <a:moveTo>
                    <a:pt x="7488" y="10880"/>
                  </a:moveTo>
                  <a:lnTo>
                    <a:pt x="4288" y="10880"/>
                  </a:lnTo>
                  <a:lnTo>
                    <a:pt x="4288" y="8960"/>
                  </a:lnTo>
                  <a:lnTo>
                    <a:pt x="7488" y="8960"/>
                  </a:lnTo>
                  <a:lnTo>
                    <a:pt x="7488" y="10880"/>
                  </a:lnTo>
                  <a:close/>
                  <a:moveTo>
                    <a:pt x="8448" y="8320"/>
                  </a:moveTo>
                  <a:lnTo>
                    <a:pt x="3328" y="8320"/>
                  </a:lnTo>
                  <a:lnTo>
                    <a:pt x="3328" y="8000"/>
                  </a:lnTo>
                  <a:cubicBezTo>
                    <a:pt x="3328" y="7840"/>
                    <a:pt x="3488" y="7680"/>
                    <a:pt x="3648" y="7680"/>
                  </a:cubicBezTo>
                  <a:lnTo>
                    <a:pt x="8128" y="7680"/>
                  </a:lnTo>
                  <a:cubicBezTo>
                    <a:pt x="8288" y="7680"/>
                    <a:pt x="8448" y="7840"/>
                    <a:pt x="8448" y="8000"/>
                  </a:cubicBezTo>
                  <a:lnTo>
                    <a:pt x="8448" y="8320"/>
                  </a:lnTo>
                  <a:close/>
                  <a:moveTo>
                    <a:pt x="6816" y="96"/>
                  </a:moveTo>
                  <a:cubicBezTo>
                    <a:pt x="6272" y="0"/>
                    <a:pt x="5760" y="0"/>
                    <a:pt x="5216" y="32"/>
                  </a:cubicBezTo>
                  <a:cubicBezTo>
                    <a:pt x="2496" y="352"/>
                    <a:pt x="320" y="2624"/>
                    <a:pt x="128" y="5344"/>
                  </a:cubicBezTo>
                  <a:cubicBezTo>
                    <a:pt x="0" y="7424"/>
                    <a:pt x="960" y="9280"/>
                    <a:pt x="2496" y="10400"/>
                  </a:cubicBezTo>
                  <a:cubicBezTo>
                    <a:pt x="2707" y="10558"/>
                    <a:pt x="3008" y="10408"/>
                    <a:pt x="3008" y="10144"/>
                  </a:cubicBezTo>
                  <a:cubicBezTo>
                    <a:pt x="3008" y="10048"/>
                    <a:pt x="2944" y="9952"/>
                    <a:pt x="2880" y="9888"/>
                  </a:cubicBezTo>
                  <a:cubicBezTo>
                    <a:pt x="1504" y="8864"/>
                    <a:pt x="672" y="7168"/>
                    <a:pt x="800" y="5408"/>
                  </a:cubicBezTo>
                  <a:cubicBezTo>
                    <a:pt x="960" y="2976"/>
                    <a:pt x="2912" y="960"/>
                    <a:pt x="5312" y="672"/>
                  </a:cubicBezTo>
                  <a:cubicBezTo>
                    <a:pt x="5504" y="640"/>
                    <a:pt x="5696" y="640"/>
                    <a:pt x="5888" y="640"/>
                  </a:cubicBezTo>
                  <a:cubicBezTo>
                    <a:pt x="8704" y="640"/>
                    <a:pt x="11008" y="2944"/>
                    <a:pt x="11008" y="5760"/>
                  </a:cubicBezTo>
                  <a:cubicBezTo>
                    <a:pt x="11008" y="7424"/>
                    <a:pt x="10208" y="8960"/>
                    <a:pt x="8896" y="9888"/>
                  </a:cubicBezTo>
                  <a:cubicBezTo>
                    <a:pt x="8800" y="9952"/>
                    <a:pt x="8768" y="10048"/>
                    <a:pt x="8768" y="10144"/>
                  </a:cubicBezTo>
                  <a:cubicBezTo>
                    <a:pt x="8768" y="10400"/>
                    <a:pt x="9056" y="10560"/>
                    <a:pt x="9280" y="10400"/>
                  </a:cubicBezTo>
                  <a:cubicBezTo>
                    <a:pt x="10784" y="9312"/>
                    <a:pt x="11744" y="7520"/>
                    <a:pt x="11648" y="5536"/>
                  </a:cubicBezTo>
                  <a:cubicBezTo>
                    <a:pt x="11520" y="2816"/>
                    <a:pt x="9472" y="576"/>
                    <a:pt x="6816" y="96"/>
                  </a:cubicBezTo>
                  <a:close/>
                  <a:moveTo>
                    <a:pt x="9728" y="5760"/>
                  </a:moveTo>
                  <a:close/>
                  <a:moveTo>
                    <a:pt x="9408" y="5760"/>
                  </a:moveTo>
                  <a:cubicBezTo>
                    <a:pt x="9408" y="5937"/>
                    <a:pt x="9551" y="6080"/>
                    <a:pt x="9728" y="6080"/>
                  </a:cubicBezTo>
                  <a:cubicBezTo>
                    <a:pt x="9905" y="6080"/>
                    <a:pt x="10048" y="5937"/>
                    <a:pt x="10048" y="5760"/>
                  </a:cubicBezTo>
                  <a:cubicBezTo>
                    <a:pt x="10048" y="5583"/>
                    <a:pt x="9905" y="5440"/>
                    <a:pt x="9728" y="5440"/>
                  </a:cubicBezTo>
                  <a:cubicBezTo>
                    <a:pt x="9551" y="5440"/>
                    <a:pt x="9408" y="5583"/>
                    <a:pt x="9408" y="5760"/>
                  </a:cubicBezTo>
                  <a:close/>
                  <a:moveTo>
                    <a:pt x="2048" y="5760"/>
                  </a:moveTo>
                  <a:close/>
                  <a:moveTo>
                    <a:pt x="1728" y="5760"/>
                  </a:moveTo>
                  <a:cubicBezTo>
                    <a:pt x="1728" y="5937"/>
                    <a:pt x="1871" y="6080"/>
                    <a:pt x="2048" y="6080"/>
                  </a:cubicBezTo>
                  <a:cubicBezTo>
                    <a:pt x="2225" y="6080"/>
                    <a:pt x="2368" y="5937"/>
                    <a:pt x="2368" y="5760"/>
                  </a:cubicBezTo>
                  <a:cubicBezTo>
                    <a:pt x="2368" y="5583"/>
                    <a:pt x="2225" y="5440"/>
                    <a:pt x="2048" y="5440"/>
                  </a:cubicBezTo>
                  <a:cubicBezTo>
                    <a:pt x="1871" y="5440"/>
                    <a:pt x="1728" y="5583"/>
                    <a:pt x="1728" y="5760"/>
                  </a:cubicBezTo>
                  <a:close/>
                  <a:moveTo>
                    <a:pt x="5760" y="5856"/>
                  </a:moveTo>
                  <a:lnTo>
                    <a:pt x="5760" y="5952"/>
                  </a:lnTo>
                  <a:cubicBezTo>
                    <a:pt x="5760" y="5984"/>
                    <a:pt x="5760" y="6016"/>
                    <a:pt x="5728" y="6048"/>
                  </a:cubicBezTo>
                  <a:cubicBezTo>
                    <a:pt x="5696" y="6080"/>
                    <a:pt x="5696" y="6112"/>
                    <a:pt x="5664" y="6112"/>
                  </a:cubicBezTo>
                  <a:cubicBezTo>
                    <a:pt x="5632" y="6112"/>
                    <a:pt x="5600" y="6144"/>
                    <a:pt x="5536" y="6144"/>
                  </a:cubicBezTo>
                  <a:cubicBezTo>
                    <a:pt x="5440" y="6144"/>
                    <a:pt x="5408" y="6112"/>
                    <a:pt x="5376" y="6080"/>
                  </a:cubicBezTo>
                  <a:cubicBezTo>
                    <a:pt x="5344" y="6048"/>
                    <a:pt x="5312" y="5984"/>
                    <a:pt x="5312" y="5888"/>
                  </a:cubicBezTo>
                  <a:lnTo>
                    <a:pt x="5120" y="4512"/>
                  </a:lnTo>
                  <a:cubicBezTo>
                    <a:pt x="5120" y="4448"/>
                    <a:pt x="5088" y="4416"/>
                    <a:pt x="5088" y="4416"/>
                  </a:cubicBezTo>
                  <a:cubicBezTo>
                    <a:pt x="5088" y="4416"/>
                    <a:pt x="5056" y="4448"/>
                    <a:pt x="5024" y="4512"/>
                  </a:cubicBezTo>
                  <a:lnTo>
                    <a:pt x="4608" y="5984"/>
                  </a:lnTo>
                  <a:cubicBezTo>
                    <a:pt x="4608" y="6048"/>
                    <a:pt x="4576" y="6080"/>
                    <a:pt x="4544" y="6112"/>
                  </a:cubicBezTo>
                  <a:cubicBezTo>
                    <a:pt x="4512" y="6144"/>
                    <a:pt x="4448" y="6144"/>
                    <a:pt x="4384" y="6144"/>
                  </a:cubicBezTo>
                  <a:lnTo>
                    <a:pt x="4288" y="6144"/>
                  </a:lnTo>
                  <a:cubicBezTo>
                    <a:pt x="4256" y="6144"/>
                    <a:pt x="4224" y="6112"/>
                    <a:pt x="4224" y="6112"/>
                  </a:cubicBezTo>
                  <a:cubicBezTo>
                    <a:pt x="4192" y="6112"/>
                    <a:pt x="4192" y="6080"/>
                    <a:pt x="4192" y="6048"/>
                  </a:cubicBezTo>
                  <a:cubicBezTo>
                    <a:pt x="4192" y="6016"/>
                    <a:pt x="4160" y="6016"/>
                    <a:pt x="4160" y="5984"/>
                  </a:cubicBezTo>
                  <a:cubicBezTo>
                    <a:pt x="4096" y="5728"/>
                    <a:pt x="4000" y="5504"/>
                    <a:pt x="3936" y="5248"/>
                  </a:cubicBezTo>
                  <a:cubicBezTo>
                    <a:pt x="3872" y="4992"/>
                    <a:pt x="3776" y="4768"/>
                    <a:pt x="3712" y="4512"/>
                  </a:cubicBezTo>
                  <a:cubicBezTo>
                    <a:pt x="3680" y="4448"/>
                    <a:pt x="3680" y="4416"/>
                    <a:pt x="3648" y="4416"/>
                  </a:cubicBezTo>
                  <a:cubicBezTo>
                    <a:pt x="3616" y="4416"/>
                    <a:pt x="3616" y="4448"/>
                    <a:pt x="3616" y="4512"/>
                  </a:cubicBezTo>
                  <a:lnTo>
                    <a:pt x="3424" y="5856"/>
                  </a:lnTo>
                  <a:cubicBezTo>
                    <a:pt x="3424" y="5952"/>
                    <a:pt x="3392" y="6016"/>
                    <a:pt x="3360" y="6048"/>
                  </a:cubicBezTo>
                  <a:cubicBezTo>
                    <a:pt x="3328" y="6080"/>
                    <a:pt x="3264" y="6112"/>
                    <a:pt x="3168" y="6112"/>
                  </a:cubicBezTo>
                  <a:cubicBezTo>
                    <a:pt x="3104" y="6112"/>
                    <a:pt x="3040" y="6080"/>
                    <a:pt x="3008" y="6048"/>
                  </a:cubicBezTo>
                  <a:cubicBezTo>
                    <a:pt x="2976" y="6016"/>
                    <a:pt x="2976" y="5920"/>
                    <a:pt x="2976" y="5824"/>
                  </a:cubicBezTo>
                  <a:lnTo>
                    <a:pt x="3296" y="3648"/>
                  </a:lnTo>
                  <a:cubicBezTo>
                    <a:pt x="3296" y="3552"/>
                    <a:pt x="3328" y="3488"/>
                    <a:pt x="3392" y="3456"/>
                  </a:cubicBezTo>
                  <a:cubicBezTo>
                    <a:pt x="3456" y="3392"/>
                    <a:pt x="3520" y="3392"/>
                    <a:pt x="3584" y="3392"/>
                  </a:cubicBezTo>
                  <a:cubicBezTo>
                    <a:pt x="3680" y="3392"/>
                    <a:pt x="3744" y="3424"/>
                    <a:pt x="3776" y="3456"/>
                  </a:cubicBezTo>
                  <a:cubicBezTo>
                    <a:pt x="3840" y="3488"/>
                    <a:pt x="3872" y="3584"/>
                    <a:pt x="3904" y="3712"/>
                  </a:cubicBezTo>
                  <a:lnTo>
                    <a:pt x="4352" y="5312"/>
                  </a:lnTo>
                  <a:lnTo>
                    <a:pt x="4768" y="3712"/>
                  </a:lnTo>
                  <a:cubicBezTo>
                    <a:pt x="4800" y="3584"/>
                    <a:pt x="4832" y="3520"/>
                    <a:pt x="4896" y="3456"/>
                  </a:cubicBezTo>
                  <a:cubicBezTo>
                    <a:pt x="4960" y="3424"/>
                    <a:pt x="5024" y="3392"/>
                    <a:pt x="5088" y="3392"/>
                  </a:cubicBezTo>
                  <a:cubicBezTo>
                    <a:pt x="5152" y="3392"/>
                    <a:pt x="5216" y="3424"/>
                    <a:pt x="5280" y="3456"/>
                  </a:cubicBezTo>
                  <a:cubicBezTo>
                    <a:pt x="5344" y="3488"/>
                    <a:pt x="5376" y="3584"/>
                    <a:pt x="5408" y="3680"/>
                  </a:cubicBezTo>
                  <a:lnTo>
                    <a:pt x="5760" y="5856"/>
                  </a:lnTo>
                  <a:close/>
                  <a:moveTo>
                    <a:pt x="6048" y="3680"/>
                  </a:moveTo>
                  <a:lnTo>
                    <a:pt x="6048" y="3552"/>
                  </a:lnTo>
                  <a:cubicBezTo>
                    <a:pt x="6048" y="3520"/>
                    <a:pt x="6080" y="3488"/>
                    <a:pt x="6080" y="3488"/>
                  </a:cubicBezTo>
                  <a:cubicBezTo>
                    <a:pt x="6112" y="3456"/>
                    <a:pt x="6144" y="3456"/>
                    <a:pt x="6176" y="3456"/>
                  </a:cubicBezTo>
                  <a:lnTo>
                    <a:pt x="6912" y="3456"/>
                  </a:lnTo>
                  <a:cubicBezTo>
                    <a:pt x="7072" y="3456"/>
                    <a:pt x="7200" y="3456"/>
                    <a:pt x="7328" y="3488"/>
                  </a:cubicBezTo>
                  <a:cubicBezTo>
                    <a:pt x="7456" y="3520"/>
                    <a:pt x="7552" y="3552"/>
                    <a:pt x="7616" y="3616"/>
                  </a:cubicBezTo>
                  <a:cubicBezTo>
                    <a:pt x="7680" y="3680"/>
                    <a:pt x="7744" y="3744"/>
                    <a:pt x="7808" y="3840"/>
                  </a:cubicBezTo>
                  <a:cubicBezTo>
                    <a:pt x="7840" y="3936"/>
                    <a:pt x="7872" y="4064"/>
                    <a:pt x="7872" y="4192"/>
                  </a:cubicBezTo>
                  <a:cubicBezTo>
                    <a:pt x="7872" y="4416"/>
                    <a:pt x="7808" y="4576"/>
                    <a:pt x="7712" y="4704"/>
                  </a:cubicBezTo>
                  <a:cubicBezTo>
                    <a:pt x="7616" y="4832"/>
                    <a:pt x="7488" y="4896"/>
                    <a:pt x="7296" y="4928"/>
                  </a:cubicBezTo>
                  <a:lnTo>
                    <a:pt x="7136" y="4928"/>
                  </a:lnTo>
                  <a:lnTo>
                    <a:pt x="7904" y="5664"/>
                  </a:lnTo>
                  <a:cubicBezTo>
                    <a:pt x="7968" y="5728"/>
                    <a:pt x="7968" y="5760"/>
                    <a:pt x="8000" y="5856"/>
                  </a:cubicBezTo>
                  <a:cubicBezTo>
                    <a:pt x="8000" y="5920"/>
                    <a:pt x="7968" y="5984"/>
                    <a:pt x="7936" y="6048"/>
                  </a:cubicBezTo>
                  <a:cubicBezTo>
                    <a:pt x="7872" y="6112"/>
                    <a:pt x="7808" y="6112"/>
                    <a:pt x="7744" y="6144"/>
                  </a:cubicBezTo>
                  <a:cubicBezTo>
                    <a:pt x="7680" y="6144"/>
                    <a:pt x="7616" y="6144"/>
                    <a:pt x="7584" y="6080"/>
                  </a:cubicBezTo>
                  <a:lnTo>
                    <a:pt x="6560" y="5024"/>
                  </a:lnTo>
                  <a:lnTo>
                    <a:pt x="6560" y="5952"/>
                  </a:lnTo>
                  <a:cubicBezTo>
                    <a:pt x="6560" y="6016"/>
                    <a:pt x="6528" y="6048"/>
                    <a:pt x="6496" y="6080"/>
                  </a:cubicBezTo>
                  <a:cubicBezTo>
                    <a:pt x="6464" y="6112"/>
                    <a:pt x="6400" y="6144"/>
                    <a:pt x="6304" y="6144"/>
                  </a:cubicBezTo>
                  <a:cubicBezTo>
                    <a:pt x="6208" y="6144"/>
                    <a:pt x="6144" y="6112"/>
                    <a:pt x="6112" y="6080"/>
                  </a:cubicBezTo>
                  <a:cubicBezTo>
                    <a:pt x="6080" y="6048"/>
                    <a:pt x="6048" y="5984"/>
                    <a:pt x="6048" y="5952"/>
                  </a:cubicBezTo>
                  <a:lnTo>
                    <a:pt x="6048" y="3680"/>
                  </a:lnTo>
                  <a:close/>
                  <a:moveTo>
                    <a:pt x="6560" y="4544"/>
                  </a:moveTo>
                  <a:lnTo>
                    <a:pt x="6976" y="4544"/>
                  </a:lnTo>
                  <a:cubicBezTo>
                    <a:pt x="7104" y="4544"/>
                    <a:pt x="7232" y="4512"/>
                    <a:pt x="7296" y="4480"/>
                  </a:cubicBezTo>
                  <a:cubicBezTo>
                    <a:pt x="7360" y="4448"/>
                    <a:pt x="7392" y="4352"/>
                    <a:pt x="7392" y="4192"/>
                  </a:cubicBezTo>
                  <a:cubicBezTo>
                    <a:pt x="7392" y="4128"/>
                    <a:pt x="7392" y="4064"/>
                    <a:pt x="7360" y="4032"/>
                  </a:cubicBezTo>
                  <a:lnTo>
                    <a:pt x="7264" y="3936"/>
                  </a:lnTo>
                  <a:cubicBezTo>
                    <a:pt x="7232" y="3904"/>
                    <a:pt x="7168" y="3904"/>
                    <a:pt x="7136" y="3872"/>
                  </a:cubicBezTo>
                  <a:lnTo>
                    <a:pt x="6560" y="3872"/>
                  </a:lnTo>
                  <a:lnTo>
                    <a:pt x="6560" y="4544"/>
                  </a:lnTo>
                  <a:close/>
                  <a:moveTo>
                    <a:pt x="8768" y="5920"/>
                  </a:moveTo>
                  <a:cubicBezTo>
                    <a:pt x="8768" y="6016"/>
                    <a:pt x="8736" y="6048"/>
                    <a:pt x="8704" y="6112"/>
                  </a:cubicBezTo>
                  <a:cubicBezTo>
                    <a:pt x="8672" y="6144"/>
                    <a:pt x="8608" y="6176"/>
                    <a:pt x="8512" y="6176"/>
                  </a:cubicBezTo>
                  <a:cubicBezTo>
                    <a:pt x="8416" y="6176"/>
                    <a:pt x="8352" y="6144"/>
                    <a:pt x="8320" y="6112"/>
                  </a:cubicBezTo>
                  <a:cubicBezTo>
                    <a:pt x="8288" y="6080"/>
                    <a:pt x="8256" y="6016"/>
                    <a:pt x="8256" y="5920"/>
                  </a:cubicBezTo>
                  <a:lnTo>
                    <a:pt x="8256" y="3648"/>
                  </a:lnTo>
                  <a:cubicBezTo>
                    <a:pt x="8256" y="3488"/>
                    <a:pt x="8352" y="3392"/>
                    <a:pt x="8512" y="3392"/>
                  </a:cubicBezTo>
                  <a:cubicBezTo>
                    <a:pt x="8608" y="3392"/>
                    <a:pt x="8672" y="3424"/>
                    <a:pt x="8704" y="3456"/>
                  </a:cubicBezTo>
                  <a:cubicBezTo>
                    <a:pt x="8736" y="3488"/>
                    <a:pt x="8768" y="3552"/>
                    <a:pt x="8768" y="3648"/>
                  </a:cubicBezTo>
                  <a:lnTo>
                    <a:pt x="8768" y="5920"/>
                  </a:lnTo>
                  <a:close/>
                </a:path>
              </a:pathLst>
            </a:custGeom>
            <a:gradFill flip="none" rotWithShape="1">
              <a:gsLst>
                <a:gs pos="0">
                  <a:schemeClr val="accent1"/>
                </a:gs>
                <a:gs pos="100000">
                  <a:schemeClr val="accent1">
                    <a:lumMod val="75000"/>
                    <a:alpha val="0"/>
                  </a:schemeClr>
                </a:gs>
              </a:gsLst>
              <a:lin ang="5400000" scaled="1"/>
              <a:tileRect/>
            </a:gradFill>
            <a:ln>
              <a:noFill/>
            </a:ln>
          </p:spPr>
        </p:sp>
      </p:grpSp>
      <p:grpSp>
        <p:nvGrpSpPr>
          <p:cNvPr id="23" name="组合 22">
            <a:extLst>
              <a:ext uri="{FF2B5EF4-FFF2-40B4-BE49-F238E27FC236}">
                <a16:creationId xmlns="" xmlns:a16="http://schemas.microsoft.com/office/drawing/2014/main" id="{7DF1E373-52BA-4CC5-B03E-19D5D7A39777}"/>
              </a:ext>
            </a:extLst>
          </p:cNvPr>
          <p:cNvGrpSpPr/>
          <p:nvPr/>
        </p:nvGrpSpPr>
        <p:grpSpPr>
          <a:xfrm>
            <a:off x="-13305" y="-474389"/>
            <a:ext cx="8891821" cy="397212"/>
            <a:chOff x="-13305" y="-474389"/>
            <a:chExt cx="8891821" cy="397212"/>
          </a:xfrm>
        </p:grpSpPr>
        <p:sp>
          <p:nvSpPr>
            <p:cNvPr id="58" name="文本框 57">
              <a:extLst>
                <a:ext uri="{FF2B5EF4-FFF2-40B4-BE49-F238E27FC236}">
                  <a16:creationId xmlns="" xmlns:a16="http://schemas.microsoft.com/office/drawing/2014/main" id="{5AE35632-46D9-4ED0-95FB-B7E8B1E59A3F}"/>
                </a:ext>
              </a:extLst>
            </p:cNvPr>
            <p:cNvSpPr txBox="1"/>
            <p:nvPr/>
          </p:nvSpPr>
          <p:spPr>
            <a:xfrm>
              <a:off x="559796" y="-474389"/>
              <a:ext cx="8195461"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选中中间</a:t>
              </a:r>
              <a:r>
                <a:rPr lang="en-US" altLang="zh-CN" spc="100" dirty="0">
                  <a:solidFill>
                    <a:schemeClr val="tx1">
                      <a:lumMod val="65000"/>
                      <a:lumOff val="35000"/>
                    </a:schemeClr>
                  </a:solidFill>
                  <a:sym typeface="Wingdings" panose="05000000000000000000" pitchFamily="2" charset="2"/>
                </a:rPr>
                <a:t>SmartArt</a:t>
              </a:r>
              <a:r>
                <a:rPr lang="zh-CN" altLang="en-US" spc="100" dirty="0">
                  <a:solidFill>
                    <a:schemeClr val="tx1">
                      <a:lumMod val="65000"/>
                      <a:lumOff val="35000"/>
                    </a:schemeClr>
                  </a:solidFill>
                  <a:sym typeface="Wingdings" panose="05000000000000000000" pitchFamily="2" charset="2"/>
                </a:rPr>
                <a:t>图形</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点击左侧箭头</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光标放在文字上</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rPr>
                <a:t>回车可添加项目</a:t>
              </a:r>
            </a:p>
          </p:txBody>
        </p:sp>
        <p:grpSp>
          <p:nvGrpSpPr>
            <p:cNvPr id="59" name="组合 58">
              <a:extLst>
                <a:ext uri="{FF2B5EF4-FFF2-40B4-BE49-F238E27FC236}">
                  <a16:creationId xmlns="" xmlns:a16="http://schemas.microsoft.com/office/drawing/2014/main" id="{97ED5841-D7E9-4A26-A4F1-F5D7736B87D1}"/>
                </a:ext>
              </a:extLst>
            </p:cNvPr>
            <p:cNvGrpSpPr>
              <a:grpSpLocks/>
            </p:cNvGrpSpPr>
            <p:nvPr/>
          </p:nvGrpSpPr>
          <p:grpSpPr>
            <a:xfrm>
              <a:off x="8746556" y="-466965"/>
              <a:ext cx="131960" cy="354484"/>
              <a:chOff x="4227513" y="439738"/>
              <a:chExt cx="298450" cy="847725"/>
            </a:xfrm>
          </p:grpSpPr>
          <p:sp>
            <p:nvSpPr>
              <p:cNvPr id="64" name="Freeform 165">
                <a:extLst>
                  <a:ext uri="{FF2B5EF4-FFF2-40B4-BE49-F238E27FC236}">
                    <a16:creationId xmlns="" xmlns:a16="http://schemas.microsoft.com/office/drawing/2014/main" id="{912512BA-3FDC-407C-8F1B-9F9A382CA6F0}"/>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Oval 166">
                <a:extLst>
                  <a:ext uri="{FF2B5EF4-FFF2-40B4-BE49-F238E27FC236}">
                    <a16:creationId xmlns="" xmlns:a16="http://schemas.microsoft.com/office/drawing/2014/main" id="{CA934A98-3CF7-42A9-AF88-2D6A53EEA0B8}"/>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67">
                <a:extLst>
                  <a:ext uri="{FF2B5EF4-FFF2-40B4-BE49-F238E27FC236}">
                    <a16:creationId xmlns="" xmlns:a16="http://schemas.microsoft.com/office/drawing/2014/main" id="{57399FEF-AD81-4D7F-B58B-8C571C1E902A}"/>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68">
                <a:extLst>
                  <a:ext uri="{FF2B5EF4-FFF2-40B4-BE49-F238E27FC236}">
                    <a16:creationId xmlns="" xmlns:a16="http://schemas.microsoft.com/office/drawing/2014/main" id="{DB2DC6F4-F9F3-4CA5-A5CE-20CBBF44BD0C}"/>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169">
                <a:extLst>
                  <a:ext uri="{FF2B5EF4-FFF2-40B4-BE49-F238E27FC236}">
                    <a16:creationId xmlns="" xmlns:a16="http://schemas.microsoft.com/office/drawing/2014/main" id="{196C0160-E8F7-4972-80D8-76AACFC44F8C}"/>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70">
                <a:extLst>
                  <a:ext uri="{FF2B5EF4-FFF2-40B4-BE49-F238E27FC236}">
                    <a16:creationId xmlns="" xmlns:a16="http://schemas.microsoft.com/office/drawing/2014/main" id="{10622F16-6D74-472E-A6CA-8AAE8DB0A16C}"/>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71">
                <a:extLst>
                  <a:ext uri="{FF2B5EF4-FFF2-40B4-BE49-F238E27FC236}">
                    <a16:creationId xmlns="" xmlns:a16="http://schemas.microsoft.com/office/drawing/2014/main" id="{E394CF17-2790-4341-93B6-8BA6A8FCBFAE}"/>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72">
                <a:extLst>
                  <a:ext uri="{FF2B5EF4-FFF2-40B4-BE49-F238E27FC236}">
                    <a16:creationId xmlns="" xmlns:a16="http://schemas.microsoft.com/office/drawing/2014/main" id="{DB2584AC-5B89-4EA1-B99E-C3B56E600D96}"/>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73">
                <a:extLst>
                  <a:ext uri="{FF2B5EF4-FFF2-40B4-BE49-F238E27FC236}">
                    <a16:creationId xmlns="" xmlns:a16="http://schemas.microsoft.com/office/drawing/2014/main" id="{3E3B165B-95EE-4A63-9B8C-E4FA8A39F47E}"/>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74">
                <a:extLst>
                  <a:ext uri="{FF2B5EF4-FFF2-40B4-BE49-F238E27FC236}">
                    <a16:creationId xmlns="" xmlns:a16="http://schemas.microsoft.com/office/drawing/2014/main" id="{2EA5047C-9C8A-43D2-A7A2-B2B415C66709}"/>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75">
                <a:extLst>
                  <a:ext uri="{FF2B5EF4-FFF2-40B4-BE49-F238E27FC236}">
                    <a16:creationId xmlns="" xmlns:a16="http://schemas.microsoft.com/office/drawing/2014/main" id="{7F34CD17-FBD2-49C4-8F4F-2FC811E13BFE}"/>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76">
                <a:extLst>
                  <a:ext uri="{FF2B5EF4-FFF2-40B4-BE49-F238E27FC236}">
                    <a16:creationId xmlns="" xmlns:a16="http://schemas.microsoft.com/office/drawing/2014/main" id="{4C2F16DB-1784-461E-B8E4-AB567573CD5B}"/>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77">
                <a:extLst>
                  <a:ext uri="{FF2B5EF4-FFF2-40B4-BE49-F238E27FC236}">
                    <a16:creationId xmlns="" xmlns:a16="http://schemas.microsoft.com/office/drawing/2014/main" id="{760E55A8-EBCC-41ED-8461-8A98FF090752}"/>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78">
                <a:extLst>
                  <a:ext uri="{FF2B5EF4-FFF2-40B4-BE49-F238E27FC236}">
                    <a16:creationId xmlns="" xmlns:a16="http://schemas.microsoft.com/office/drawing/2014/main" id="{B403CF20-0467-4982-8208-A42F7A53FB13}"/>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79">
                <a:extLst>
                  <a:ext uri="{FF2B5EF4-FFF2-40B4-BE49-F238E27FC236}">
                    <a16:creationId xmlns="" xmlns:a16="http://schemas.microsoft.com/office/drawing/2014/main" id="{C9A327A1-7968-4469-A15B-7FB3A3C5C5D8}"/>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80">
                <a:extLst>
                  <a:ext uri="{FF2B5EF4-FFF2-40B4-BE49-F238E27FC236}">
                    <a16:creationId xmlns="" xmlns:a16="http://schemas.microsoft.com/office/drawing/2014/main" id="{56DD252F-70B8-4118-85EB-BF610E8C0E9B}"/>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81">
                <a:extLst>
                  <a:ext uri="{FF2B5EF4-FFF2-40B4-BE49-F238E27FC236}">
                    <a16:creationId xmlns="" xmlns:a16="http://schemas.microsoft.com/office/drawing/2014/main" id="{031D62C1-6DBB-462A-AE3F-3E2F5206D769}"/>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82">
                <a:extLst>
                  <a:ext uri="{FF2B5EF4-FFF2-40B4-BE49-F238E27FC236}">
                    <a16:creationId xmlns="" xmlns:a16="http://schemas.microsoft.com/office/drawing/2014/main" id="{3B3349E3-D01A-4F60-9299-7814202C63CD}"/>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0" name="组合 59">
              <a:extLst>
                <a:ext uri="{FF2B5EF4-FFF2-40B4-BE49-F238E27FC236}">
                  <a16:creationId xmlns="" xmlns:a16="http://schemas.microsoft.com/office/drawing/2014/main" id="{7288E4A5-6F3D-40C2-B7EA-E25C93A88D91}"/>
                </a:ext>
              </a:extLst>
            </p:cNvPr>
            <p:cNvGrpSpPr/>
            <p:nvPr/>
          </p:nvGrpSpPr>
          <p:grpSpPr>
            <a:xfrm>
              <a:off x="-13305" y="-453071"/>
              <a:ext cx="449842" cy="375894"/>
              <a:chOff x="-26005" y="-550760"/>
              <a:chExt cx="449842" cy="375894"/>
            </a:xfrm>
          </p:grpSpPr>
          <p:sp>
            <p:nvSpPr>
              <p:cNvPr id="62" name="Freeform 190">
                <a:extLst>
                  <a:ext uri="{FF2B5EF4-FFF2-40B4-BE49-F238E27FC236}">
                    <a16:creationId xmlns="" xmlns:a16="http://schemas.microsoft.com/office/drawing/2014/main" id="{3910B064-9FEB-4330-9B2D-6EF186BF2D73}"/>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3" name="文本框 62">
                <a:extLst>
                  <a:ext uri="{FF2B5EF4-FFF2-40B4-BE49-F238E27FC236}">
                    <a16:creationId xmlns="" xmlns:a16="http://schemas.microsoft.com/office/drawing/2014/main" id="{347EFB89-095C-443D-883A-E63C08D2E25D}"/>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61" name="直接连接符 60">
              <a:extLst>
                <a:ext uri="{FF2B5EF4-FFF2-40B4-BE49-F238E27FC236}">
                  <a16:creationId xmlns="" xmlns:a16="http://schemas.microsoft.com/office/drawing/2014/main" id="{7EDF9746-AFB8-48FE-977C-41BD59554186}"/>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xmlns="" val="1173125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1ED616B5-827B-49DC-98B1-87CBA9BD8AD1}"/>
              </a:ext>
            </a:extLst>
          </p:cNvPr>
          <p:cNvGrpSpPr/>
          <p:nvPr/>
        </p:nvGrpSpPr>
        <p:grpSpPr>
          <a:xfrm>
            <a:off x="7752184" y="4133785"/>
            <a:ext cx="4439816" cy="1095415"/>
            <a:chOff x="0" y="7149194"/>
            <a:chExt cx="12192000" cy="1548008"/>
          </a:xfrm>
        </p:grpSpPr>
        <p:sp>
          <p:nvSpPr>
            <p:cNvPr id="36" name="玻璃底">
              <a:extLst>
                <a:ext uri="{FF2B5EF4-FFF2-40B4-BE49-F238E27FC236}">
                  <a16:creationId xmlns="" xmlns:a16="http://schemas.microsoft.com/office/drawing/2014/main" id="{D7ED51F4-28C0-4E4D-8B7E-3DE548047A7A}"/>
                </a:ext>
              </a:extLst>
            </p:cNvPr>
            <p:cNvSpPr/>
            <p:nvPr/>
          </p:nvSpPr>
          <p:spPr>
            <a:xfrm>
              <a:off x="0" y="7149195"/>
              <a:ext cx="12192000" cy="1548007"/>
            </a:xfrm>
            <a:prstGeom prst="rect">
              <a:avLst/>
            </a:prstGeom>
            <a:gradFill flip="none" rotWithShape="1">
              <a:gsLst>
                <a:gs pos="100000">
                  <a:schemeClr val="accent1">
                    <a:alpha val="7000"/>
                  </a:schemeClr>
                </a:gs>
                <a:gs pos="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玻璃线1">
              <a:extLst>
                <a:ext uri="{FF2B5EF4-FFF2-40B4-BE49-F238E27FC236}">
                  <a16:creationId xmlns="" xmlns:a16="http://schemas.microsoft.com/office/drawing/2014/main" id="{596FB869-39AA-4C8C-B3C1-9650E878585E}"/>
                </a:ext>
              </a:extLst>
            </p:cNvPr>
            <p:cNvCxnSpPr>
              <a:cxnSpLocks/>
            </p:cNvCxnSpPr>
            <p:nvPr/>
          </p:nvCxnSpPr>
          <p:spPr>
            <a:xfrm>
              <a:off x="0" y="7149194"/>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38" name="玻璃线2">
              <a:extLst>
                <a:ext uri="{FF2B5EF4-FFF2-40B4-BE49-F238E27FC236}">
                  <a16:creationId xmlns="" xmlns:a16="http://schemas.microsoft.com/office/drawing/2014/main" id="{DCAB193F-8801-46FB-B54B-56470867FC1F}"/>
                </a:ext>
              </a:extLst>
            </p:cNvPr>
            <p:cNvCxnSpPr>
              <a:cxnSpLocks/>
            </p:cNvCxnSpPr>
            <p:nvPr/>
          </p:nvCxnSpPr>
          <p:spPr>
            <a:xfrm>
              <a:off x="0" y="8697201"/>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40" name="组合 39">
            <a:extLst>
              <a:ext uri="{FF2B5EF4-FFF2-40B4-BE49-F238E27FC236}">
                <a16:creationId xmlns="" xmlns:a16="http://schemas.microsoft.com/office/drawing/2014/main" id="{70054704-C666-4B80-B1E4-ACA045781121}"/>
              </a:ext>
            </a:extLst>
          </p:cNvPr>
          <p:cNvGrpSpPr/>
          <p:nvPr/>
        </p:nvGrpSpPr>
        <p:grpSpPr>
          <a:xfrm>
            <a:off x="7752184" y="2137035"/>
            <a:ext cx="4439816" cy="1095415"/>
            <a:chOff x="0" y="7149194"/>
            <a:chExt cx="12192000" cy="1548008"/>
          </a:xfrm>
        </p:grpSpPr>
        <p:sp>
          <p:nvSpPr>
            <p:cNvPr id="41" name="玻璃底">
              <a:extLst>
                <a:ext uri="{FF2B5EF4-FFF2-40B4-BE49-F238E27FC236}">
                  <a16:creationId xmlns="" xmlns:a16="http://schemas.microsoft.com/office/drawing/2014/main" id="{BBCDF928-295F-4A36-87D8-4DF6A6799DFF}"/>
                </a:ext>
              </a:extLst>
            </p:cNvPr>
            <p:cNvSpPr/>
            <p:nvPr/>
          </p:nvSpPr>
          <p:spPr>
            <a:xfrm>
              <a:off x="0" y="7149195"/>
              <a:ext cx="12192000" cy="1548007"/>
            </a:xfrm>
            <a:prstGeom prst="rect">
              <a:avLst/>
            </a:prstGeom>
            <a:gradFill flip="none" rotWithShape="1">
              <a:gsLst>
                <a:gs pos="100000">
                  <a:schemeClr val="accent1">
                    <a:alpha val="7000"/>
                  </a:schemeClr>
                </a:gs>
                <a:gs pos="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玻璃线1">
              <a:extLst>
                <a:ext uri="{FF2B5EF4-FFF2-40B4-BE49-F238E27FC236}">
                  <a16:creationId xmlns="" xmlns:a16="http://schemas.microsoft.com/office/drawing/2014/main" id="{82EC61F4-6242-4B8F-A628-07FCADA59499}"/>
                </a:ext>
              </a:extLst>
            </p:cNvPr>
            <p:cNvCxnSpPr>
              <a:cxnSpLocks/>
            </p:cNvCxnSpPr>
            <p:nvPr/>
          </p:nvCxnSpPr>
          <p:spPr>
            <a:xfrm>
              <a:off x="0" y="7149194"/>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3" name="玻璃线2">
              <a:extLst>
                <a:ext uri="{FF2B5EF4-FFF2-40B4-BE49-F238E27FC236}">
                  <a16:creationId xmlns="" xmlns:a16="http://schemas.microsoft.com/office/drawing/2014/main" id="{AD37B3B1-E50C-43F1-B87E-811162CA02DD}"/>
                </a:ext>
              </a:extLst>
            </p:cNvPr>
            <p:cNvCxnSpPr>
              <a:cxnSpLocks/>
            </p:cNvCxnSpPr>
            <p:nvPr/>
          </p:nvCxnSpPr>
          <p:spPr>
            <a:xfrm>
              <a:off x="0" y="8697201"/>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44" name="组合 43">
            <a:extLst>
              <a:ext uri="{FF2B5EF4-FFF2-40B4-BE49-F238E27FC236}">
                <a16:creationId xmlns="" xmlns:a16="http://schemas.microsoft.com/office/drawing/2014/main" id="{199C9BDD-8D5A-4276-BA66-CDC1C904E19A}"/>
              </a:ext>
            </a:extLst>
          </p:cNvPr>
          <p:cNvGrpSpPr/>
          <p:nvPr/>
        </p:nvGrpSpPr>
        <p:grpSpPr>
          <a:xfrm flipH="1">
            <a:off x="-7812" y="3323485"/>
            <a:ext cx="4439816" cy="1095415"/>
            <a:chOff x="0" y="7149194"/>
            <a:chExt cx="12192000" cy="1548008"/>
          </a:xfrm>
        </p:grpSpPr>
        <p:sp>
          <p:nvSpPr>
            <p:cNvPr id="45" name="玻璃底">
              <a:extLst>
                <a:ext uri="{FF2B5EF4-FFF2-40B4-BE49-F238E27FC236}">
                  <a16:creationId xmlns="" xmlns:a16="http://schemas.microsoft.com/office/drawing/2014/main" id="{2A72AAC0-7322-4373-8B33-DA7C2832FB3A}"/>
                </a:ext>
              </a:extLst>
            </p:cNvPr>
            <p:cNvSpPr/>
            <p:nvPr/>
          </p:nvSpPr>
          <p:spPr>
            <a:xfrm>
              <a:off x="0" y="7149195"/>
              <a:ext cx="12192000" cy="1548007"/>
            </a:xfrm>
            <a:prstGeom prst="rect">
              <a:avLst/>
            </a:prstGeom>
            <a:gradFill flip="none" rotWithShape="1">
              <a:gsLst>
                <a:gs pos="100000">
                  <a:schemeClr val="accent1">
                    <a:alpha val="7000"/>
                  </a:schemeClr>
                </a:gs>
                <a:gs pos="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玻璃线1">
              <a:extLst>
                <a:ext uri="{FF2B5EF4-FFF2-40B4-BE49-F238E27FC236}">
                  <a16:creationId xmlns="" xmlns:a16="http://schemas.microsoft.com/office/drawing/2014/main" id="{6673F7B4-DD9B-44F5-AE9E-14E04501271E}"/>
                </a:ext>
              </a:extLst>
            </p:cNvPr>
            <p:cNvCxnSpPr>
              <a:cxnSpLocks/>
            </p:cNvCxnSpPr>
            <p:nvPr/>
          </p:nvCxnSpPr>
          <p:spPr>
            <a:xfrm>
              <a:off x="0" y="7149194"/>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7" name="玻璃线2">
              <a:extLst>
                <a:ext uri="{FF2B5EF4-FFF2-40B4-BE49-F238E27FC236}">
                  <a16:creationId xmlns="" xmlns:a16="http://schemas.microsoft.com/office/drawing/2014/main" id="{2CAD952B-FABA-41C8-BF57-405E210CA02D}"/>
                </a:ext>
              </a:extLst>
            </p:cNvPr>
            <p:cNvCxnSpPr>
              <a:cxnSpLocks/>
            </p:cNvCxnSpPr>
            <p:nvPr/>
          </p:nvCxnSpPr>
          <p:spPr>
            <a:xfrm>
              <a:off x="0" y="8697201"/>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 xmlns:a16="http://schemas.microsoft.com/office/drawing/2014/main" id="{A154CD56-51D4-4DD8-A591-C7F7D901F5CA}"/>
              </a:ext>
            </a:extLst>
          </p:cNvPr>
          <p:cNvSpPr>
            <a:spLocks noGrp="1"/>
          </p:cNvSpPr>
          <p:nvPr>
            <p:ph type="title"/>
          </p:nvPr>
        </p:nvSpPr>
        <p:spPr>
          <a:xfrm>
            <a:off x="1106563" y="289541"/>
            <a:ext cx="7920879" cy="463846"/>
          </a:xfrm>
        </p:spPr>
        <p:txBody>
          <a:bodyPr/>
          <a:lstStyle/>
          <a:p>
            <a:r>
              <a:rPr lang="zh-CN" altLang="en-US" dirty="0"/>
              <a:t>漏斗图页面</a:t>
            </a:r>
          </a:p>
        </p:txBody>
      </p:sp>
      <p:graphicFrame>
        <p:nvGraphicFramePr>
          <p:cNvPr id="3" name="图示 2">
            <a:extLst>
              <a:ext uri="{FF2B5EF4-FFF2-40B4-BE49-F238E27FC236}">
                <a16:creationId xmlns="" xmlns:a16="http://schemas.microsoft.com/office/drawing/2014/main" id="{EE9986F3-CB0D-44B7-BDEB-2CE9EA4FFF5E}"/>
              </a:ext>
            </a:extLst>
          </p:cNvPr>
          <p:cNvGraphicFramePr/>
          <p:nvPr>
            <p:extLst>
              <p:ext uri="{D42A27DB-BD31-4B8C-83A1-F6EECF244321}">
                <p14:modId xmlns:p14="http://schemas.microsoft.com/office/powerpoint/2010/main" xmlns="" val="1286588231"/>
              </p:ext>
            </p:extLst>
          </p:nvPr>
        </p:nvGraphicFramePr>
        <p:xfrm>
          <a:off x="3431704" y="1069230"/>
          <a:ext cx="5328592"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îṥļïḑe">
            <a:extLst>
              <a:ext uri="{FF2B5EF4-FFF2-40B4-BE49-F238E27FC236}">
                <a16:creationId xmlns="" xmlns:a16="http://schemas.microsoft.com/office/drawing/2014/main" id="{1565BD9E-13B6-47CD-A356-60A6074525AE}"/>
              </a:ext>
            </a:extLst>
          </p:cNvPr>
          <p:cNvSpPr txBox="1">
            <a:spLocks/>
          </p:cNvSpPr>
          <p:nvPr/>
        </p:nvSpPr>
        <p:spPr>
          <a:xfrm>
            <a:off x="977899" y="3272279"/>
            <a:ext cx="2696118" cy="1428382"/>
          </a:xfrm>
          <a:prstGeom prst="rect">
            <a:avLst/>
          </a:prstGeom>
          <a:noFill/>
        </p:spPr>
        <p:txBody>
          <a:bodyPr wrap="square" lIns="0" tIns="46800" rIns="0" bIns="46800" anchor="t" anchorCtr="0">
            <a:normAutofit/>
          </a:bodyPr>
          <a:lstStyle/>
          <a:p>
            <a:pPr algn="r">
              <a:lnSpc>
                <a:spcPct val="140000"/>
              </a:lnSpc>
              <a:spcBef>
                <a:spcPct val="0"/>
              </a:spcBef>
              <a:defRPr/>
            </a:pPr>
            <a:r>
              <a:rPr lang="zh-CN" altLang="en-US" sz="1600" dirty="0">
                <a:latin typeface="+mn-ea"/>
              </a:rPr>
              <a:t>点击此处输入正文内容点击此处输入正文内容点击此处输入正文内容点击此处</a:t>
            </a:r>
            <a:endParaRPr lang="en-US" altLang="zh-CN" sz="1600" dirty="0">
              <a:latin typeface="+mn-ea"/>
            </a:endParaRPr>
          </a:p>
        </p:txBody>
      </p:sp>
      <p:sp>
        <p:nvSpPr>
          <p:cNvPr id="7" name="iṡlïďè">
            <a:extLst>
              <a:ext uri="{FF2B5EF4-FFF2-40B4-BE49-F238E27FC236}">
                <a16:creationId xmlns="" xmlns:a16="http://schemas.microsoft.com/office/drawing/2014/main" id="{59E692BA-4E70-4D9A-ABA4-75F6F8FF5DAF}"/>
              </a:ext>
            </a:extLst>
          </p:cNvPr>
          <p:cNvSpPr/>
          <p:nvPr/>
        </p:nvSpPr>
        <p:spPr>
          <a:xfrm flipH="1">
            <a:off x="1106785" y="2924944"/>
            <a:ext cx="2567232" cy="335557"/>
          </a:xfrm>
          <a:prstGeom prst="rect">
            <a:avLst/>
          </a:prstGeom>
        </p:spPr>
        <p:txBody>
          <a:bodyPr wrap="square" lIns="0" tIns="45720" rIns="0" bIns="45720" anchor="t" anchorCtr="0">
            <a:noAutofit/>
          </a:bodyPr>
          <a:lstStyle/>
          <a:p>
            <a:pPr algn="r"/>
            <a:r>
              <a:rPr lang="zh-CN" altLang="en-US" sz="2000" dirty="0">
                <a:solidFill>
                  <a:schemeClr val="tx1">
                    <a:lumMod val="75000"/>
                    <a:lumOff val="25000"/>
                  </a:schemeClr>
                </a:solidFill>
                <a:latin typeface="+mj-ea"/>
                <a:ea typeface="+mj-ea"/>
              </a:rPr>
              <a:t>输入标题  </a:t>
            </a:r>
            <a:r>
              <a:rPr lang="zh-CN" altLang="en-US" sz="2000" dirty="0">
                <a:solidFill>
                  <a:schemeClr val="accent1"/>
                </a:solidFill>
                <a:latin typeface="+mj-ea"/>
                <a:ea typeface="+mj-ea"/>
                <a:sym typeface="Wingdings 3" panose="05040102010807070707" pitchFamily="18" charset="2"/>
              </a:rPr>
              <a:t></a:t>
            </a:r>
            <a:endParaRPr lang="en-US" altLang="zh-CN" sz="2000" dirty="0">
              <a:solidFill>
                <a:schemeClr val="accent1"/>
              </a:solidFill>
              <a:latin typeface="+mj-ea"/>
              <a:ea typeface="+mj-ea"/>
            </a:endParaRPr>
          </a:p>
        </p:txBody>
      </p:sp>
      <p:sp>
        <p:nvSpPr>
          <p:cNvPr id="91" name="îṥļïḑe">
            <a:extLst>
              <a:ext uri="{FF2B5EF4-FFF2-40B4-BE49-F238E27FC236}">
                <a16:creationId xmlns="" xmlns:a16="http://schemas.microsoft.com/office/drawing/2014/main" id="{61C0E8C8-D37D-44D4-847F-C30C8348F0F6}"/>
              </a:ext>
            </a:extLst>
          </p:cNvPr>
          <p:cNvSpPr txBox="1">
            <a:spLocks/>
          </p:cNvSpPr>
          <p:nvPr/>
        </p:nvSpPr>
        <p:spPr>
          <a:xfrm>
            <a:off x="8513220" y="2095276"/>
            <a:ext cx="2696118" cy="1428382"/>
          </a:xfrm>
          <a:prstGeom prst="rect">
            <a:avLst/>
          </a:prstGeom>
          <a:noFill/>
        </p:spPr>
        <p:txBody>
          <a:bodyPr wrap="square" lIns="0" tIns="46800" rIns="0" bIns="46800" anchor="t" anchorCtr="0">
            <a:normAutofit/>
          </a:bodyPr>
          <a:lstStyle/>
          <a:p>
            <a:pPr algn="just">
              <a:lnSpc>
                <a:spcPct val="140000"/>
              </a:lnSpc>
              <a:spcBef>
                <a:spcPct val="0"/>
              </a:spcBef>
              <a:defRPr/>
            </a:pPr>
            <a:r>
              <a:rPr lang="zh-CN" altLang="en-US" sz="1600" dirty="0">
                <a:latin typeface="+mn-ea"/>
              </a:rPr>
              <a:t>点击此处输入正文内容点击此处输入正文内容点击此处输入正文内容点击此处</a:t>
            </a:r>
            <a:endParaRPr lang="en-US" altLang="zh-CN" sz="1600" dirty="0">
              <a:latin typeface="+mn-ea"/>
            </a:endParaRPr>
          </a:p>
        </p:txBody>
      </p:sp>
      <p:sp>
        <p:nvSpPr>
          <p:cNvPr id="92" name="iṡlïďè">
            <a:extLst>
              <a:ext uri="{FF2B5EF4-FFF2-40B4-BE49-F238E27FC236}">
                <a16:creationId xmlns="" xmlns:a16="http://schemas.microsoft.com/office/drawing/2014/main" id="{79120019-0CD8-4A68-BA3E-9F310D78330C}"/>
              </a:ext>
            </a:extLst>
          </p:cNvPr>
          <p:cNvSpPr/>
          <p:nvPr/>
        </p:nvSpPr>
        <p:spPr>
          <a:xfrm>
            <a:off x="8513220" y="1747941"/>
            <a:ext cx="2567232" cy="335557"/>
          </a:xfrm>
          <a:prstGeom prst="rect">
            <a:avLst/>
          </a:prstGeom>
        </p:spPr>
        <p:txBody>
          <a:bodyPr wrap="square" lIns="0" tIns="45720" rIns="0" bIns="45720" anchor="t" anchorCtr="0">
            <a:noAutofit/>
          </a:bodyPr>
          <a:lstStyle/>
          <a:p>
            <a:r>
              <a:rPr lang="zh-CN" altLang="en-US" sz="2000" dirty="0">
                <a:solidFill>
                  <a:schemeClr val="accent1"/>
                </a:solidFill>
                <a:latin typeface="+mj-ea"/>
                <a:ea typeface="+mj-ea"/>
                <a:sym typeface="Wingdings 3" panose="05040102010807070707" pitchFamily="18" charset="2"/>
              </a:rPr>
              <a:t></a:t>
            </a:r>
            <a:r>
              <a:rPr lang="zh-CN" altLang="en-US" sz="2000" dirty="0">
                <a:solidFill>
                  <a:schemeClr val="tx1">
                    <a:lumMod val="65000"/>
                    <a:lumOff val="35000"/>
                  </a:schemeClr>
                </a:solidFill>
                <a:latin typeface="+mj-ea"/>
                <a:ea typeface="+mj-ea"/>
                <a:sym typeface="Wingdings 3" panose="05040102010807070707" pitchFamily="18" charset="2"/>
              </a:rPr>
              <a:t>  </a:t>
            </a:r>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95" name="îṥļïḑe">
            <a:extLst>
              <a:ext uri="{FF2B5EF4-FFF2-40B4-BE49-F238E27FC236}">
                <a16:creationId xmlns="" xmlns:a16="http://schemas.microsoft.com/office/drawing/2014/main" id="{C76071BB-3210-4ABB-8233-4479CA2F3D33}"/>
              </a:ext>
            </a:extLst>
          </p:cNvPr>
          <p:cNvSpPr txBox="1">
            <a:spLocks/>
          </p:cNvSpPr>
          <p:nvPr/>
        </p:nvSpPr>
        <p:spPr>
          <a:xfrm>
            <a:off x="8513220" y="4088850"/>
            <a:ext cx="2696118" cy="1428382"/>
          </a:xfrm>
          <a:prstGeom prst="rect">
            <a:avLst/>
          </a:prstGeom>
          <a:noFill/>
        </p:spPr>
        <p:txBody>
          <a:bodyPr wrap="square" lIns="0" tIns="46800" rIns="0" bIns="46800" anchor="t" anchorCtr="0">
            <a:normAutofit/>
          </a:bodyPr>
          <a:lstStyle/>
          <a:p>
            <a:pPr algn="just">
              <a:lnSpc>
                <a:spcPct val="140000"/>
              </a:lnSpc>
              <a:spcBef>
                <a:spcPct val="0"/>
              </a:spcBef>
              <a:defRPr/>
            </a:pPr>
            <a:r>
              <a:rPr lang="zh-CN" altLang="en-US" sz="1600" dirty="0">
                <a:latin typeface="+mn-ea"/>
              </a:rPr>
              <a:t>点击此处输入正文内容点击此处输入正文内容点击此处输入正文内容点击此处</a:t>
            </a:r>
            <a:endParaRPr lang="en-US" altLang="zh-CN" sz="1600" dirty="0">
              <a:latin typeface="+mn-ea"/>
            </a:endParaRPr>
          </a:p>
        </p:txBody>
      </p:sp>
      <p:sp>
        <p:nvSpPr>
          <p:cNvPr id="96" name="iṡlïďè">
            <a:extLst>
              <a:ext uri="{FF2B5EF4-FFF2-40B4-BE49-F238E27FC236}">
                <a16:creationId xmlns="" xmlns:a16="http://schemas.microsoft.com/office/drawing/2014/main" id="{41BEB889-6CC1-4E2B-AF37-47DC51E2BBAE}"/>
              </a:ext>
            </a:extLst>
          </p:cNvPr>
          <p:cNvSpPr/>
          <p:nvPr/>
        </p:nvSpPr>
        <p:spPr>
          <a:xfrm>
            <a:off x="8513220" y="3741515"/>
            <a:ext cx="2567232" cy="335557"/>
          </a:xfrm>
          <a:prstGeom prst="rect">
            <a:avLst/>
          </a:prstGeom>
        </p:spPr>
        <p:txBody>
          <a:bodyPr wrap="square" lIns="0" tIns="45720" rIns="0" bIns="45720" anchor="t" anchorCtr="0">
            <a:noAutofit/>
          </a:bodyPr>
          <a:lstStyle/>
          <a:p>
            <a:r>
              <a:rPr lang="zh-CN" altLang="en-US" sz="2000" dirty="0">
                <a:solidFill>
                  <a:schemeClr val="accent1"/>
                </a:solidFill>
                <a:latin typeface="+mj-ea"/>
                <a:ea typeface="+mj-ea"/>
                <a:sym typeface="Wingdings 3" panose="05040102010807070707" pitchFamily="18" charset="2"/>
              </a:rPr>
              <a:t>  </a:t>
            </a:r>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grpSp>
        <p:nvGrpSpPr>
          <p:cNvPr id="10" name="组合 9">
            <a:extLst>
              <a:ext uri="{FF2B5EF4-FFF2-40B4-BE49-F238E27FC236}">
                <a16:creationId xmlns="" xmlns:a16="http://schemas.microsoft.com/office/drawing/2014/main" id="{51C4BA20-023E-48C2-8FF1-153FC83AE1F8}"/>
              </a:ext>
            </a:extLst>
          </p:cNvPr>
          <p:cNvGrpSpPr/>
          <p:nvPr/>
        </p:nvGrpSpPr>
        <p:grpSpPr>
          <a:xfrm>
            <a:off x="-13305" y="-474389"/>
            <a:ext cx="6464908" cy="397212"/>
            <a:chOff x="-13305" y="-474389"/>
            <a:chExt cx="6464908" cy="397212"/>
          </a:xfrm>
        </p:grpSpPr>
        <p:sp>
          <p:nvSpPr>
            <p:cNvPr id="98" name="文本框 97">
              <a:extLst>
                <a:ext uri="{FF2B5EF4-FFF2-40B4-BE49-F238E27FC236}">
                  <a16:creationId xmlns="" xmlns:a16="http://schemas.microsoft.com/office/drawing/2014/main" id="{8E65FEBB-BEF7-4130-9B9B-5B7C571F496D}"/>
                </a:ext>
              </a:extLst>
            </p:cNvPr>
            <p:cNvSpPr txBox="1"/>
            <p:nvPr/>
          </p:nvSpPr>
          <p:spPr>
            <a:xfrm>
              <a:off x="559797" y="-474389"/>
              <a:ext cx="5824236"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选中中间</a:t>
              </a:r>
              <a:r>
                <a:rPr lang="en-US" altLang="zh-CN" spc="100" dirty="0">
                  <a:solidFill>
                    <a:schemeClr val="tx1">
                      <a:lumMod val="65000"/>
                      <a:lumOff val="35000"/>
                    </a:schemeClr>
                  </a:solidFill>
                  <a:sym typeface="Wingdings" panose="05000000000000000000" pitchFamily="2" charset="2"/>
                </a:rPr>
                <a:t>SmartArt</a:t>
              </a:r>
              <a:r>
                <a:rPr lang="zh-CN" altLang="en-US" spc="100" dirty="0">
                  <a:solidFill>
                    <a:schemeClr val="tx1">
                      <a:lumMod val="65000"/>
                      <a:lumOff val="35000"/>
                    </a:schemeClr>
                  </a:solidFill>
                  <a:sym typeface="Wingdings" panose="05000000000000000000" pitchFamily="2" charset="2"/>
                </a:rPr>
                <a:t>图形</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点击左侧箭头</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可删减项目</a:t>
              </a:r>
              <a:endParaRPr lang="zh-CN" altLang="en-US" spc="100" dirty="0">
                <a:solidFill>
                  <a:schemeClr val="tx1">
                    <a:lumMod val="65000"/>
                    <a:lumOff val="35000"/>
                  </a:schemeClr>
                </a:solidFill>
              </a:endParaRPr>
            </a:p>
          </p:txBody>
        </p:sp>
        <p:grpSp>
          <p:nvGrpSpPr>
            <p:cNvPr id="99" name="组合 98">
              <a:extLst>
                <a:ext uri="{FF2B5EF4-FFF2-40B4-BE49-F238E27FC236}">
                  <a16:creationId xmlns="" xmlns:a16="http://schemas.microsoft.com/office/drawing/2014/main" id="{7D7203B7-209F-402E-8E8A-414484AFF365}"/>
                </a:ext>
              </a:extLst>
            </p:cNvPr>
            <p:cNvGrpSpPr>
              <a:grpSpLocks/>
            </p:cNvGrpSpPr>
            <p:nvPr/>
          </p:nvGrpSpPr>
          <p:grpSpPr>
            <a:xfrm>
              <a:off x="6319643" y="-466965"/>
              <a:ext cx="131960" cy="354484"/>
              <a:chOff x="4227513" y="439738"/>
              <a:chExt cx="298450" cy="847725"/>
            </a:xfrm>
          </p:grpSpPr>
          <p:sp>
            <p:nvSpPr>
              <p:cNvPr id="104" name="Freeform 165">
                <a:extLst>
                  <a:ext uri="{FF2B5EF4-FFF2-40B4-BE49-F238E27FC236}">
                    <a16:creationId xmlns="" xmlns:a16="http://schemas.microsoft.com/office/drawing/2014/main" id="{6DDCF34B-416A-486F-8E7C-2F0169E6BB99}"/>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Oval 166">
                <a:extLst>
                  <a:ext uri="{FF2B5EF4-FFF2-40B4-BE49-F238E27FC236}">
                    <a16:creationId xmlns="" xmlns:a16="http://schemas.microsoft.com/office/drawing/2014/main" id="{2FBD0883-D2A6-4E8F-8E44-259CE3AF55BC}"/>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67">
                <a:extLst>
                  <a:ext uri="{FF2B5EF4-FFF2-40B4-BE49-F238E27FC236}">
                    <a16:creationId xmlns="" xmlns:a16="http://schemas.microsoft.com/office/drawing/2014/main" id="{2A794E1A-2A7A-4236-918A-FDFED2E6B436}"/>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68">
                <a:extLst>
                  <a:ext uri="{FF2B5EF4-FFF2-40B4-BE49-F238E27FC236}">
                    <a16:creationId xmlns="" xmlns:a16="http://schemas.microsoft.com/office/drawing/2014/main" id="{47771C12-7D3F-498E-B6CC-F0E2BC5F1B13}"/>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69">
                <a:extLst>
                  <a:ext uri="{FF2B5EF4-FFF2-40B4-BE49-F238E27FC236}">
                    <a16:creationId xmlns="" xmlns:a16="http://schemas.microsoft.com/office/drawing/2014/main" id="{C34EDF9B-458F-4577-A5D8-888F3411C464}"/>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70">
                <a:extLst>
                  <a:ext uri="{FF2B5EF4-FFF2-40B4-BE49-F238E27FC236}">
                    <a16:creationId xmlns="" xmlns:a16="http://schemas.microsoft.com/office/drawing/2014/main" id="{FB4A43A9-6B87-4546-B8DC-42E09A2DF204}"/>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71">
                <a:extLst>
                  <a:ext uri="{FF2B5EF4-FFF2-40B4-BE49-F238E27FC236}">
                    <a16:creationId xmlns="" xmlns:a16="http://schemas.microsoft.com/office/drawing/2014/main" id="{55879526-5528-4CEA-9FFA-40DBFE9C287C}"/>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72">
                <a:extLst>
                  <a:ext uri="{FF2B5EF4-FFF2-40B4-BE49-F238E27FC236}">
                    <a16:creationId xmlns="" xmlns:a16="http://schemas.microsoft.com/office/drawing/2014/main" id="{C7A8DF49-64A2-4549-A3C9-38B420954669}"/>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73">
                <a:extLst>
                  <a:ext uri="{FF2B5EF4-FFF2-40B4-BE49-F238E27FC236}">
                    <a16:creationId xmlns="" xmlns:a16="http://schemas.microsoft.com/office/drawing/2014/main" id="{7B3BA506-0A83-4476-BD63-EDF5B2B82479}"/>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74">
                <a:extLst>
                  <a:ext uri="{FF2B5EF4-FFF2-40B4-BE49-F238E27FC236}">
                    <a16:creationId xmlns="" xmlns:a16="http://schemas.microsoft.com/office/drawing/2014/main" id="{6CB42F22-B0B5-41F4-B09B-56736D63F5E0}"/>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75">
                <a:extLst>
                  <a:ext uri="{FF2B5EF4-FFF2-40B4-BE49-F238E27FC236}">
                    <a16:creationId xmlns="" xmlns:a16="http://schemas.microsoft.com/office/drawing/2014/main" id="{44D4149E-E76B-4FB4-9A12-029D07BE54E2}"/>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76">
                <a:extLst>
                  <a:ext uri="{FF2B5EF4-FFF2-40B4-BE49-F238E27FC236}">
                    <a16:creationId xmlns="" xmlns:a16="http://schemas.microsoft.com/office/drawing/2014/main" id="{C462207D-8D79-4873-8A6A-958A90FDFDFD}"/>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77">
                <a:extLst>
                  <a:ext uri="{FF2B5EF4-FFF2-40B4-BE49-F238E27FC236}">
                    <a16:creationId xmlns="" xmlns:a16="http://schemas.microsoft.com/office/drawing/2014/main" id="{5CF96A22-02C4-4979-98DA-217D52B94568}"/>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78">
                <a:extLst>
                  <a:ext uri="{FF2B5EF4-FFF2-40B4-BE49-F238E27FC236}">
                    <a16:creationId xmlns="" xmlns:a16="http://schemas.microsoft.com/office/drawing/2014/main" id="{35452D3F-5DBF-441D-A6D3-79657F3A18B4}"/>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79">
                <a:extLst>
                  <a:ext uri="{FF2B5EF4-FFF2-40B4-BE49-F238E27FC236}">
                    <a16:creationId xmlns="" xmlns:a16="http://schemas.microsoft.com/office/drawing/2014/main" id="{E1862572-E79D-4E72-B8E8-BD53CFD9DF2F}"/>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180">
                <a:extLst>
                  <a:ext uri="{FF2B5EF4-FFF2-40B4-BE49-F238E27FC236}">
                    <a16:creationId xmlns="" xmlns:a16="http://schemas.microsoft.com/office/drawing/2014/main" id="{5206918C-5912-40C0-AB7D-701BFCFA5D87}"/>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181">
                <a:extLst>
                  <a:ext uri="{FF2B5EF4-FFF2-40B4-BE49-F238E27FC236}">
                    <a16:creationId xmlns="" xmlns:a16="http://schemas.microsoft.com/office/drawing/2014/main" id="{A0190B67-986A-4C71-88BB-465A1F480F28}"/>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182">
                <a:extLst>
                  <a:ext uri="{FF2B5EF4-FFF2-40B4-BE49-F238E27FC236}">
                    <a16:creationId xmlns="" xmlns:a16="http://schemas.microsoft.com/office/drawing/2014/main" id="{F2F87CFF-DAB2-407B-8A62-09A1A79F0CF0}"/>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0" name="组合 99">
              <a:extLst>
                <a:ext uri="{FF2B5EF4-FFF2-40B4-BE49-F238E27FC236}">
                  <a16:creationId xmlns="" xmlns:a16="http://schemas.microsoft.com/office/drawing/2014/main" id="{4166ADC7-D07E-4210-AAEE-1769D2306660}"/>
                </a:ext>
              </a:extLst>
            </p:cNvPr>
            <p:cNvGrpSpPr/>
            <p:nvPr/>
          </p:nvGrpSpPr>
          <p:grpSpPr>
            <a:xfrm>
              <a:off x="-13305" y="-453071"/>
              <a:ext cx="449842" cy="375894"/>
              <a:chOff x="-26005" y="-550760"/>
              <a:chExt cx="449842" cy="375894"/>
            </a:xfrm>
          </p:grpSpPr>
          <p:sp>
            <p:nvSpPr>
              <p:cNvPr id="102" name="Freeform 190">
                <a:extLst>
                  <a:ext uri="{FF2B5EF4-FFF2-40B4-BE49-F238E27FC236}">
                    <a16:creationId xmlns="" xmlns:a16="http://schemas.microsoft.com/office/drawing/2014/main" id="{A0398B48-C0EC-4F96-84F0-F1026E45FD20}"/>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3" name="文本框 102">
                <a:extLst>
                  <a:ext uri="{FF2B5EF4-FFF2-40B4-BE49-F238E27FC236}">
                    <a16:creationId xmlns="" xmlns:a16="http://schemas.microsoft.com/office/drawing/2014/main" id="{A1A2DE68-6262-4441-B625-BFC02678BA0B}"/>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101" name="直接连接符 100">
              <a:extLst>
                <a:ext uri="{FF2B5EF4-FFF2-40B4-BE49-F238E27FC236}">
                  <a16:creationId xmlns="" xmlns:a16="http://schemas.microsoft.com/office/drawing/2014/main" id="{79DEA50E-BF7D-429E-BEDD-8F8541B96D1C}"/>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0725917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DC5AF23F-DBA4-47C7-962D-B3D25C66E7A3}"/>
              </a:ext>
            </a:extLst>
          </p:cNvPr>
          <p:cNvGrpSpPr/>
          <p:nvPr/>
        </p:nvGrpSpPr>
        <p:grpSpPr>
          <a:xfrm>
            <a:off x="5159896" y="1423590"/>
            <a:ext cx="7032104" cy="4741714"/>
            <a:chOff x="0" y="7149194"/>
            <a:chExt cx="12192000" cy="1548008"/>
          </a:xfrm>
        </p:grpSpPr>
        <p:sp>
          <p:nvSpPr>
            <p:cNvPr id="48" name="玻璃底">
              <a:extLst>
                <a:ext uri="{FF2B5EF4-FFF2-40B4-BE49-F238E27FC236}">
                  <a16:creationId xmlns="" xmlns:a16="http://schemas.microsoft.com/office/drawing/2014/main" id="{B325A8BC-7BA1-42E2-9584-17BC8EE4B632}"/>
                </a:ext>
              </a:extLst>
            </p:cNvPr>
            <p:cNvSpPr/>
            <p:nvPr/>
          </p:nvSpPr>
          <p:spPr>
            <a:xfrm>
              <a:off x="0" y="7149195"/>
              <a:ext cx="12192000" cy="1548007"/>
            </a:xfrm>
            <a:prstGeom prst="rect">
              <a:avLst/>
            </a:prstGeom>
            <a:gradFill flip="none" rotWithShape="1">
              <a:gsLst>
                <a:gs pos="100000">
                  <a:schemeClr val="accent1">
                    <a:alpha val="7000"/>
                  </a:schemeClr>
                </a:gs>
                <a:gs pos="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玻璃线1">
              <a:extLst>
                <a:ext uri="{FF2B5EF4-FFF2-40B4-BE49-F238E27FC236}">
                  <a16:creationId xmlns="" xmlns:a16="http://schemas.microsoft.com/office/drawing/2014/main" id="{1F3F8574-F671-4C96-BE95-C8DBBE2B3454}"/>
                </a:ext>
              </a:extLst>
            </p:cNvPr>
            <p:cNvCxnSpPr>
              <a:cxnSpLocks/>
            </p:cNvCxnSpPr>
            <p:nvPr/>
          </p:nvCxnSpPr>
          <p:spPr>
            <a:xfrm>
              <a:off x="0" y="7149194"/>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53" name="玻璃线2">
              <a:extLst>
                <a:ext uri="{FF2B5EF4-FFF2-40B4-BE49-F238E27FC236}">
                  <a16:creationId xmlns="" xmlns:a16="http://schemas.microsoft.com/office/drawing/2014/main" id="{D30DE603-0550-4116-BB1C-D7F62B64E53A}"/>
                </a:ext>
              </a:extLst>
            </p:cNvPr>
            <p:cNvCxnSpPr>
              <a:cxnSpLocks/>
            </p:cNvCxnSpPr>
            <p:nvPr/>
          </p:nvCxnSpPr>
          <p:spPr>
            <a:xfrm>
              <a:off x="0" y="8697201"/>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 xmlns:a16="http://schemas.microsoft.com/office/drawing/2014/main" id="{512D7F98-6647-46C5-A7C5-CCD44BE3223C}"/>
              </a:ext>
            </a:extLst>
          </p:cNvPr>
          <p:cNvSpPr>
            <a:spLocks noGrp="1"/>
          </p:cNvSpPr>
          <p:nvPr>
            <p:ph type="title"/>
          </p:nvPr>
        </p:nvSpPr>
        <p:spPr>
          <a:xfrm>
            <a:off x="1106563" y="289541"/>
            <a:ext cx="7920879" cy="463846"/>
          </a:xfrm>
        </p:spPr>
        <p:txBody>
          <a:bodyPr/>
          <a:lstStyle/>
          <a:p>
            <a:r>
              <a:rPr lang="zh-CN" altLang="en-US" dirty="0"/>
              <a:t>四项包含关系</a:t>
            </a:r>
          </a:p>
        </p:txBody>
      </p:sp>
      <p:graphicFrame>
        <p:nvGraphicFramePr>
          <p:cNvPr id="3" name="图示 2">
            <a:extLst>
              <a:ext uri="{FF2B5EF4-FFF2-40B4-BE49-F238E27FC236}">
                <a16:creationId xmlns="" xmlns:a16="http://schemas.microsoft.com/office/drawing/2014/main" id="{5B89DAA4-4023-49BF-AF93-59F328E5466D}"/>
              </a:ext>
            </a:extLst>
          </p:cNvPr>
          <p:cNvGraphicFramePr/>
          <p:nvPr>
            <p:extLst>
              <p:ext uri="{D42A27DB-BD31-4B8C-83A1-F6EECF244321}">
                <p14:modId xmlns:p14="http://schemas.microsoft.com/office/powerpoint/2010/main" xmlns="" val="3846722214"/>
              </p:ext>
            </p:extLst>
          </p:nvPr>
        </p:nvGraphicFramePr>
        <p:xfrm>
          <a:off x="858844" y="1484784"/>
          <a:ext cx="4921620" cy="4680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组合 6">
            <a:extLst>
              <a:ext uri="{FF2B5EF4-FFF2-40B4-BE49-F238E27FC236}">
                <a16:creationId xmlns="" xmlns:a16="http://schemas.microsoft.com/office/drawing/2014/main" id="{56932CF2-D06A-4F57-946A-0A2622C8FFEB}"/>
              </a:ext>
            </a:extLst>
          </p:cNvPr>
          <p:cNvGrpSpPr/>
          <p:nvPr/>
        </p:nvGrpSpPr>
        <p:grpSpPr>
          <a:xfrm>
            <a:off x="-13305" y="-474389"/>
            <a:ext cx="8891821" cy="397212"/>
            <a:chOff x="-13305" y="-474389"/>
            <a:chExt cx="8891821" cy="397212"/>
          </a:xfrm>
        </p:grpSpPr>
        <p:sp>
          <p:nvSpPr>
            <p:cNvPr id="27" name="文本框 26">
              <a:extLst>
                <a:ext uri="{FF2B5EF4-FFF2-40B4-BE49-F238E27FC236}">
                  <a16:creationId xmlns="" xmlns:a16="http://schemas.microsoft.com/office/drawing/2014/main" id="{7D605A88-5E5D-4EC1-B91A-4E3E21CD7DF0}"/>
                </a:ext>
              </a:extLst>
            </p:cNvPr>
            <p:cNvSpPr txBox="1"/>
            <p:nvPr/>
          </p:nvSpPr>
          <p:spPr>
            <a:xfrm>
              <a:off x="559796" y="-474389"/>
              <a:ext cx="8195461"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选中左侧</a:t>
              </a:r>
              <a:r>
                <a:rPr lang="en-US" altLang="zh-CN" spc="100" dirty="0">
                  <a:solidFill>
                    <a:schemeClr val="tx1">
                      <a:lumMod val="65000"/>
                      <a:lumOff val="35000"/>
                    </a:schemeClr>
                  </a:solidFill>
                  <a:sym typeface="Wingdings" panose="05000000000000000000" pitchFamily="2" charset="2"/>
                </a:rPr>
                <a:t>SmartArt</a:t>
              </a:r>
              <a:r>
                <a:rPr lang="zh-CN" altLang="en-US" spc="100" dirty="0">
                  <a:solidFill>
                    <a:schemeClr val="tx1">
                      <a:lumMod val="65000"/>
                      <a:lumOff val="35000"/>
                    </a:schemeClr>
                  </a:solidFill>
                  <a:sym typeface="Wingdings" panose="05000000000000000000" pitchFamily="2" charset="2"/>
                </a:rPr>
                <a:t>图形</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点击左侧箭头</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光标放在文字上</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rPr>
                <a:t>回车可添加项目</a:t>
              </a:r>
            </a:p>
          </p:txBody>
        </p:sp>
        <p:grpSp>
          <p:nvGrpSpPr>
            <p:cNvPr id="28" name="组合 27">
              <a:extLst>
                <a:ext uri="{FF2B5EF4-FFF2-40B4-BE49-F238E27FC236}">
                  <a16:creationId xmlns="" xmlns:a16="http://schemas.microsoft.com/office/drawing/2014/main" id="{6D595460-BBA6-43F9-BCD1-372FD75A7FEB}"/>
                </a:ext>
              </a:extLst>
            </p:cNvPr>
            <p:cNvGrpSpPr>
              <a:grpSpLocks/>
            </p:cNvGrpSpPr>
            <p:nvPr/>
          </p:nvGrpSpPr>
          <p:grpSpPr>
            <a:xfrm>
              <a:off x="8746556" y="-466965"/>
              <a:ext cx="131960" cy="354484"/>
              <a:chOff x="4227513" y="439738"/>
              <a:chExt cx="298450" cy="847725"/>
            </a:xfrm>
          </p:grpSpPr>
          <p:sp>
            <p:nvSpPr>
              <p:cNvPr id="33" name="Freeform 165">
                <a:extLst>
                  <a:ext uri="{FF2B5EF4-FFF2-40B4-BE49-F238E27FC236}">
                    <a16:creationId xmlns="" xmlns:a16="http://schemas.microsoft.com/office/drawing/2014/main" id="{0A9CC670-36B5-410D-AE5A-FDF24A7E1517}"/>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Oval 166">
                <a:extLst>
                  <a:ext uri="{FF2B5EF4-FFF2-40B4-BE49-F238E27FC236}">
                    <a16:creationId xmlns="" xmlns:a16="http://schemas.microsoft.com/office/drawing/2014/main" id="{37773E87-F14E-40B4-8A44-C7485F69F717}"/>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67">
                <a:extLst>
                  <a:ext uri="{FF2B5EF4-FFF2-40B4-BE49-F238E27FC236}">
                    <a16:creationId xmlns="" xmlns:a16="http://schemas.microsoft.com/office/drawing/2014/main" id="{63E39C94-4BDE-4667-8BC7-4A9459361C7D}"/>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68">
                <a:extLst>
                  <a:ext uri="{FF2B5EF4-FFF2-40B4-BE49-F238E27FC236}">
                    <a16:creationId xmlns="" xmlns:a16="http://schemas.microsoft.com/office/drawing/2014/main" id="{49701F4D-CA44-400C-A5ED-AC1B752F2BEC}"/>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69">
                <a:extLst>
                  <a:ext uri="{FF2B5EF4-FFF2-40B4-BE49-F238E27FC236}">
                    <a16:creationId xmlns="" xmlns:a16="http://schemas.microsoft.com/office/drawing/2014/main" id="{41318566-6748-45CC-9D8A-008086C045EF}"/>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70">
                <a:extLst>
                  <a:ext uri="{FF2B5EF4-FFF2-40B4-BE49-F238E27FC236}">
                    <a16:creationId xmlns="" xmlns:a16="http://schemas.microsoft.com/office/drawing/2014/main" id="{4919BBD6-E969-4AE9-9E5B-D89440196281}"/>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71">
                <a:extLst>
                  <a:ext uri="{FF2B5EF4-FFF2-40B4-BE49-F238E27FC236}">
                    <a16:creationId xmlns="" xmlns:a16="http://schemas.microsoft.com/office/drawing/2014/main" id="{95307DF5-80A6-4A81-89E7-E00CA1BE09C9}"/>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72">
                <a:extLst>
                  <a:ext uri="{FF2B5EF4-FFF2-40B4-BE49-F238E27FC236}">
                    <a16:creationId xmlns="" xmlns:a16="http://schemas.microsoft.com/office/drawing/2014/main" id="{49D13859-1148-4EA4-AC94-0891076A2420}"/>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73">
                <a:extLst>
                  <a:ext uri="{FF2B5EF4-FFF2-40B4-BE49-F238E27FC236}">
                    <a16:creationId xmlns="" xmlns:a16="http://schemas.microsoft.com/office/drawing/2014/main" id="{C7645E1F-B551-4BE4-B06D-DE01710AEE53}"/>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74">
                <a:extLst>
                  <a:ext uri="{FF2B5EF4-FFF2-40B4-BE49-F238E27FC236}">
                    <a16:creationId xmlns="" xmlns:a16="http://schemas.microsoft.com/office/drawing/2014/main" id="{D120CF33-468A-489C-9B7A-FDE774CB826B}"/>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75">
                <a:extLst>
                  <a:ext uri="{FF2B5EF4-FFF2-40B4-BE49-F238E27FC236}">
                    <a16:creationId xmlns="" xmlns:a16="http://schemas.microsoft.com/office/drawing/2014/main" id="{8DD39843-BBE8-49F1-8BFE-FBF89F8B6390}"/>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76">
                <a:extLst>
                  <a:ext uri="{FF2B5EF4-FFF2-40B4-BE49-F238E27FC236}">
                    <a16:creationId xmlns="" xmlns:a16="http://schemas.microsoft.com/office/drawing/2014/main" id="{F422F61D-C9BA-4719-BC4C-E05FB30DDDD1}"/>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77">
                <a:extLst>
                  <a:ext uri="{FF2B5EF4-FFF2-40B4-BE49-F238E27FC236}">
                    <a16:creationId xmlns="" xmlns:a16="http://schemas.microsoft.com/office/drawing/2014/main" id="{B5BDF579-7B9A-4F13-A5B5-37AEA59EEA1C}"/>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78">
                <a:extLst>
                  <a:ext uri="{FF2B5EF4-FFF2-40B4-BE49-F238E27FC236}">
                    <a16:creationId xmlns="" xmlns:a16="http://schemas.microsoft.com/office/drawing/2014/main" id="{7AA05495-7C61-4F71-80C6-5666B8D2EFF6}"/>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79">
                <a:extLst>
                  <a:ext uri="{FF2B5EF4-FFF2-40B4-BE49-F238E27FC236}">
                    <a16:creationId xmlns="" xmlns:a16="http://schemas.microsoft.com/office/drawing/2014/main" id="{8CC2611D-8844-4013-A0B2-774975D810C6}"/>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80">
                <a:extLst>
                  <a:ext uri="{FF2B5EF4-FFF2-40B4-BE49-F238E27FC236}">
                    <a16:creationId xmlns="" xmlns:a16="http://schemas.microsoft.com/office/drawing/2014/main" id="{5ECC6F27-4254-45C9-BC81-4864330A938B}"/>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81">
                <a:extLst>
                  <a:ext uri="{FF2B5EF4-FFF2-40B4-BE49-F238E27FC236}">
                    <a16:creationId xmlns="" xmlns:a16="http://schemas.microsoft.com/office/drawing/2014/main" id="{EEDA175F-B840-4C8A-8952-326C46FCA225}"/>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82">
                <a:extLst>
                  <a:ext uri="{FF2B5EF4-FFF2-40B4-BE49-F238E27FC236}">
                    <a16:creationId xmlns="" xmlns:a16="http://schemas.microsoft.com/office/drawing/2014/main" id="{7CA39E04-51F2-4429-8B32-20FC95268B02}"/>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组合 28">
              <a:extLst>
                <a:ext uri="{FF2B5EF4-FFF2-40B4-BE49-F238E27FC236}">
                  <a16:creationId xmlns="" xmlns:a16="http://schemas.microsoft.com/office/drawing/2014/main" id="{97A1BBA3-C412-4BA6-B12D-E6587F2339FC}"/>
                </a:ext>
              </a:extLst>
            </p:cNvPr>
            <p:cNvGrpSpPr/>
            <p:nvPr/>
          </p:nvGrpSpPr>
          <p:grpSpPr>
            <a:xfrm>
              <a:off x="-13305" y="-453071"/>
              <a:ext cx="449842" cy="375894"/>
              <a:chOff x="-26005" y="-550760"/>
              <a:chExt cx="449842" cy="375894"/>
            </a:xfrm>
          </p:grpSpPr>
          <p:sp>
            <p:nvSpPr>
              <p:cNvPr id="31" name="Freeform 190">
                <a:extLst>
                  <a:ext uri="{FF2B5EF4-FFF2-40B4-BE49-F238E27FC236}">
                    <a16:creationId xmlns="" xmlns:a16="http://schemas.microsoft.com/office/drawing/2014/main" id="{AD2A0EFE-CD32-481F-9448-FB3CD7BB9E59}"/>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2" name="文本框 31">
                <a:extLst>
                  <a:ext uri="{FF2B5EF4-FFF2-40B4-BE49-F238E27FC236}">
                    <a16:creationId xmlns="" xmlns:a16="http://schemas.microsoft.com/office/drawing/2014/main" id="{0847F550-9853-462B-AB2A-816EF6C6DD6B}"/>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30" name="直接连接符 29">
              <a:extLst>
                <a:ext uri="{FF2B5EF4-FFF2-40B4-BE49-F238E27FC236}">
                  <a16:creationId xmlns="" xmlns:a16="http://schemas.microsoft.com/office/drawing/2014/main" id="{4E5804AB-8FE6-4B47-AD4A-8D2F777462D1}"/>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6" name="组合 15">
            <a:extLst>
              <a:ext uri="{FF2B5EF4-FFF2-40B4-BE49-F238E27FC236}">
                <a16:creationId xmlns="" xmlns:a16="http://schemas.microsoft.com/office/drawing/2014/main" id="{20AD479E-A579-41F0-A312-A2E706322BCA}"/>
              </a:ext>
            </a:extLst>
          </p:cNvPr>
          <p:cNvGrpSpPr/>
          <p:nvPr/>
        </p:nvGrpSpPr>
        <p:grpSpPr>
          <a:xfrm>
            <a:off x="6399162" y="1523708"/>
            <a:ext cx="4810175" cy="1088167"/>
            <a:chOff x="6399162" y="1260381"/>
            <a:chExt cx="4810175" cy="1088167"/>
          </a:xfrm>
        </p:grpSpPr>
        <p:sp>
          <p:nvSpPr>
            <p:cNvPr id="9" name="矩形 8">
              <a:extLst>
                <a:ext uri="{FF2B5EF4-FFF2-40B4-BE49-F238E27FC236}">
                  <a16:creationId xmlns="" xmlns:a16="http://schemas.microsoft.com/office/drawing/2014/main" id="{73C1FECF-691D-4894-8F19-ACAEBA8F72EE}"/>
                </a:ext>
              </a:extLst>
            </p:cNvPr>
            <p:cNvSpPr/>
            <p:nvPr/>
          </p:nvSpPr>
          <p:spPr>
            <a:xfrm>
              <a:off x="6411537" y="1307906"/>
              <a:ext cx="45719"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a:solidFill>
                  <a:schemeClr val="accent1"/>
                </a:solidFill>
              </a:endParaRPr>
            </a:p>
          </p:txBody>
        </p:sp>
        <p:sp>
          <p:nvSpPr>
            <p:cNvPr id="11" name="îṥļïḑe">
              <a:extLst>
                <a:ext uri="{FF2B5EF4-FFF2-40B4-BE49-F238E27FC236}">
                  <a16:creationId xmlns="" xmlns:a16="http://schemas.microsoft.com/office/drawing/2014/main" id="{741A3A81-1C87-4DB5-B871-1543D2943CD3}"/>
                </a:ext>
              </a:extLst>
            </p:cNvPr>
            <p:cNvSpPr txBox="1">
              <a:spLocks/>
            </p:cNvSpPr>
            <p:nvPr/>
          </p:nvSpPr>
          <p:spPr>
            <a:xfrm>
              <a:off x="6399162" y="1544216"/>
              <a:ext cx="4810175" cy="804332"/>
            </a:xfrm>
            <a:prstGeom prst="rect">
              <a:avLst/>
            </a:prstGeom>
            <a:noFill/>
          </p:spPr>
          <p:txBody>
            <a:bodyPr wrap="square" lIns="0" tIns="46800" rIns="0" bIns="46800" anchor="t" anchorCtr="0">
              <a:normAutofit/>
            </a:bodyPr>
            <a:lstStyle/>
            <a:p>
              <a:pPr algn="just">
                <a:lnSpc>
                  <a:spcPct val="140000"/>
                </a:lnSpc>
                <a:spcBef>
                  <a:spcPct val="0"/>
                </a:spcBef>
                <a:defRPr/>
              </a:pPr>
              <a:r>
                <a:rPr lang="zh-CN" altLang="en-US" sz="1600" dirty="0">
                  <a:latin typeface="+mn-ea"/>
                </a:rPr>
                <a:t>点击此处输入正文内容点击此处输入正文内容点击此处输入正文内容点击此处输入正文内容输入正文内容</a:t>
              </a:r>
              <a:endParaRPr lang="en-US" altLang="zh-CN" sz="1600" dirty="0">
                <a:latin typeface="+mn-ea"/>
              </a:endParaRPr>
            </a:p>
          </p:txBody>
        </p:sp>
        <p:sp>
          <p:nvSpPr>
            <p:cNvPr id="12" name="iṡlïďè">
              <a:extLst>
                <a:ext uri="{FF2B5EF4-FFF2-40B4-BE49-F238E27FC236}">
                  <a16:creationId xmlns="" xmlns:a16="http://schemas.microsoft.com/office/drawing/2014/main" id="{03A2C72F-A025-4DD8-AC41-D7503E49118A}"/>
                </a:ext>
              </a:extLst>
            </p:cNvPr>
            <p:cNvSpPr/>
            <p:nvPr/>
          </p:nvSpPr>
          <p:spPr>
            <a:xfrm>
              <a:off x="6528048" y="1260381"/>
              <a:ext cx="1845177"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grpSp>
      <p:grpSp>
        <p:nvGrpSpPr>
          <p:cNvPr id="90" name="组合 89">
            <a:extLst>
              <a:ext uri="{FF2B5EF4-FFF2-40B4-BE49-F238E27FC236}">
                <a16:creationId xmlns="" xmlns:a16="http://schemas.microsoft.com/office/drawing/2014/main" id="{2D56CC74-E4D1-4A80-B5B4-593FF94C6260}"/>
              </a:ext>
            </a:extLst>
          </p:cNvPr>
          <p:cNvGrpSpPr/>
          <p:nvPr/>
        </p:nvGrpSpPr>
        <p:grpSpPr>
          <a:xfrm>
            <a:off x="6399162" y="2708184"/>
            <a:ext cx="4810175" cy="1088167"/>
            <a:chOff x="6399162" y="1260381"/>
            <a:chExt cx="4810175" cy="1088167"/>
          </a:xfrm>
        </p:grpSpPr>
        <p:sp>
          <p:nvSpPr>
            <p:cNvPr id="91" name="矩形 90">
              <a:extLst>
                <a:ext uri="{FF2B5EF4-FFF2-40B4-BE49-F238E27FC236}">
                  <a16:creationId xmlns="" xmlns:a16="http://schemas.microsoft.com/office/drawing/2014/main" id="{18893A4D-5475-4046-A0B0-04EE4EB3AE6F}"/>
                </a:ext>
              </a:extLst>
            </p:cNvPr>
            <p:cNvSpPr/>
            <p:nvPr/>
          </p:nvSpPr>
          <p:spPr>
            <a:xfrm>
              <a:off x="6411537" y="1307906"/>
              <a:ext cx="45719"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a:solidFill>
                  <a:schemeClr val="accent1"/>
                </a:solidFill>
              </a:endParaRPr>
            </a:p>
          </p:txBody>
        </p:sp>
        <p:sp>
          <p:nvSpPr>
            <p:cNvPr id="92" name="îṥļïḑe">
              <a:extLst>
                <a:ext uri="{FF2B5EF4-FFF2-40B4-BE49-F238E27FC236}">
                  <a16:creationId xmlns="" xmlns:a16="http://schemas.microsoft.com/office/drawing/2014/main" id="{E66E0656-6F11-4425-B4F5-18141DA5CEA9}"/>
                </a:ext>
              </a:extLst>
            </p:cNvPr>
            <p:cNvSpPr txBox="1">
              <a:spLocks/>
            </p:cNvSpPr>
            <p:nvPr/>
          </p:nvSpPr>
          <p:spPr>
            <a:xfrm>
              <a:off x="6399162" y="1544216"/>
              <a:ext cx="4810175" cy="804332"/>
            </a:xfrm>
            <a:prstGeom prst="rect">
              <a:avLst/>
            </a:prstGeom>
            <a:noFill/>
          </p:spPr>
          <p:txBody>
            <a:bodyPr wrap="square" lIns="0" tIns="46800" rIns="0" bIns="46800" anchor="t" anchorCtr="0">
              <a:normAutofit/>
            </a:bodyPr>
            <a:lstStyle/>
            <a:p>
              <a:pPr algn="just">
                <a:lnSpc>
                  <a:spcPct val="140000"/>
                </a:lnSpc>
                <a:spcBef>
                  <a:spcPct val="0"/>
                </a:spcBef>
                <a:defRPr/>
              </a:pPr>
              <a:r>
                <a:rPr lang="zh-CN" altLang="en-US" sz="1600" dirty="0">
                  <a:latin typeface="+mn-ea"/>
                </a:rPr>
                <a:t>点击此处输入正文内容点击此处输入正文内容点击此处输入正文内容点击此处输入正文内容输入正文内容</a:t>
              </a:r>
              <a:endParaRPr lang="en-US" altLang="zh-CN" sz="1600" dirty="0">
                <a:latin typeface="+mn-ea"/>
              </a:endParaRPr>
            </a:p>
          </p:txBody>
        </p:sp>
        <p:sp>
          <p:nvSpPr>
            <p:cNvPr id="93" name="iṡlïďè">
              <a:extLst>
                <a:ext uri="{FF2B5EF4-FFF2-40B4-BE49-F238E27FC236}">
                  <a16:creationId xmlns="" xmlns:a16="http://schemas.microsoft.com/office/drawing/2014/main" id="{C12AD9A2-BF04-4D8D-90B8-B6D714A79D39}"/>
                </a:ext>
              </a:extLst>
            </p:cNvPr>
            <p:cNvSpPr/>
            <p:nvPr/>
          </p:nvSpPr>
          <p:spPr>
            <a:xfrm>
              <a:off x="6528048" y="1260381"/>
              <a:ext cx="1845177"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grpSp>
      <p:grpSp>
        <p:nvGrpSpPr>
          <p:cNvPr id="94" name="组合 93">
            <a:extLst>
              <a:ext uri="{FF2B5EF4-FFF2-40B4-BE49-F238E27FC236}">
                <a16:creationId xmlns="" xmlns:a16="http://schemas.microsoft.com/office/drawing/2014/main" id="{CE6D096C-2C6F-4A15-BE3E-3456B1CDAAD0}"/>
              </a:ext>
            </a:extLst>
          </p:cNvPr>
          <p:cNvGrpSpPr/>
          <p:nvPr/>
        </p:nvGrpSpPr>
        <p:grpSpPr>
          <a:xfrm>
            <a:off x="6399162" y="3892660"/>
            <a:ext cx="4810175" cy="1088167"/>
            <a:chOff x="6399162" y="1260381"/>
            <a:chExt cx="4810175" cy="1088167"/>
          </a:xfrm>
        </p:grpSpPr>
        <p:sp>
          <p:nvSpPr>
            <p:cNvPr id="95" name="矩形 94">
              <a:extLst>
                <a:ext uri="{FF2B5EF4-FFF2-40B4-BE49-F238E27FC236}">
                  <a16:creationId xmlns="" xmlns:a16="http://schemas.microsoft.com/office/drawing/2014/main" id="{8F9A066F-B2BC-42C2-B306-4FEBD0CC1CF1}"/>
                </a:ext>
              </a:extLst>
            </p:cNvPr>
            <p:cNvSpPr/>
            <p:nvPr/>
          </p:nvSpPr>
          <p:spPr>
            <a:xfrm>
              <a:off x="6411537" y="1307906"/>
              <a:ext cx="45719"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a:solidFill>
                  <a:schemeClr val="accent1"/>
                </a:solidFill>
              </a:endParaRPr>
            </a:p>
          </p:txBody>
        </p:sp>
        <p:sp>
          <p:nvSpPr>
            <p:cNvPr id="96" name="îṥļïḑe">
              <a:extLst>
                <a:ext uri="{FF2B5EF4-FFF2-40B4-BE49-F238E27FC236}">
                  <a16:creationId xmlns="" xmlns:a16="http://schemas.microsoft.com/office/drawing/2014/main" id="{6A0BBAD4-B5AB-4A38-B159-B13A7DD5206A}"/>
                </a:ext>
              </a:extLst>
            </p:cNvPr>
            <p:cNvSpPr txBox="1">
              <a:spLocks/>
            </p:cNvSpPr>
            <p:nvPr/>
          </p:nvSpPr>
          <p:spPr>
            <a:xfrm>
              <a:off x="6399162" y="1544216"/>
              <a:ext cx="4810175" cy="804332"/>
            </a:xfrm>
            <a:prstGeom prst="rect">
              <a:avLst/>
            </a:prstGeom>
            <a:noFill/>
          </p:spPr>
          <p:txBody>
            <a:bodyPr wrap="square" lIns="0" tIns="46800" rIns="0" bIns="46800" anchor="t" anchorCtr="0">
              <a:normAutofit/>
            </a:bodyPr>
            <a:lstStyle/>
            <a:p>
              <a:pPr algn="just">
                <a:lnSpc>
                  <a:spcPct val="140000"/>
                </a:lnSpc>
                <a:spcBef>
                  <a:spcPct val="0"/>
                </a:spcBef>
                <a:defRPr/>
              </a:pPr>
              <a:r>
                <a:rPr lang="zh-CN" altLang="en-US" sz="1600" dirty="0">
                  <a:latin typeface="+mn-ea"/>
                </a:rPr>
                <a:t>点击此处输入正文内容点击此处输入正文内容点击此处输入正文内容点击此处输入正文内容输入正文内容</a:t>
              </a:r>
              <a:endParaRPr lang="en-US" altLang="zh-CN" sz="1600" dirty="0">
                <a:latin typeface="+mn-ea"/>
              </a:endParaRPr>
            </a:p>
          </p:txBody>
        </p:sp>
        <p:sp>
          <p:nvSpPr>
            <p:cNvPr id="97" name="iṡlïďè">
              <a:extLst>
                <a:ext uri="{FF2B5EF4-FFF2-40B4-BE49-F238E27FC236}">
                  <a16:creationId xmlns="" xmlns:a16="http://schemas.microsoft.com/office/drawing/2014/main" id="{75A59F31-8916-4A05-BAAA-FD4FCE35982C}"/>
                </a:ext>
              </a:extLst>
            </p:cNvPr>
            <p:cNvSpPr/>
            <p:nvPr/>
          </p:nvSpPr>
          <p:spPr>
            <a:xfrm>
              <a:off x="6528048" y="1260381"/>
              <a:ext cx="1845177"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grpSp>
      <p:grpSp>
        <p:nvGrpSpPr>
          <p:cNvPr id="98" name="组合 97">
            <a:extLst>
              <a:ext uri="{FF2B5EF4-FFF2-40B4-BE49-F238E27FC236}">
                <a16:creationId xmlns="" xmlns:a16="http://schemas.microsoft.com/office/drawing/2014/main" id="{F5875133-2B0A-495A-B315-CAD1B56ED0C5}"/>
              </a:ext>
            </a:extLst>
          </p:cNvPr>
          <p:cNvGrpSpPr/>
          <p:nvPr/>
        </p:nvGrpSpPr>
        <p:grpSpPr>
          <a:xfrm>
            <a:off x="6399162" y="5077137"/>
            <a:ext cx="4810175" cy="1088167"/>
            <a:chOff x="6399162" y="1260381"/>
            <a:chExt cx="4810175" cy="1088167"/>
          </a:xfrm>
        </p:grpSpPr>
        <p:sp>
          <p:nvSpPr>
            <p:cNvPr id="99" name="矩形 98">
              <a:extLst>
                <a:ext uri="{FF2B5EF4-FFF2-40B4-BE49-F238E27FC236}">
                  <a16:creationId xmlns="" xmlns:a16="http://schemas.microsoft.com/office/drawing/2014/main" id="{5683E90C-361A-4D79-8658-29D9015FE15B}"/>
                </a:ext>
              </a:extLst>
            </p:cNvPr>
            <p:cNvSpPr/>
            <p:nvPr/>
          </p:nvSpPr>
          <p:spPr>
            <a:xfrm>
              <a:off x="6411537" y="1307906"/>
              <a:ext cx="45719"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a:solidFill>
                  <a:schemeClr val="accent1"/>
                </a:solidFill>
              </a:endParaRPr>
            </a:p>
          </p:txBody>
        </p:sp>
        <p:sp>
          <p:nvSpPr>
            <p:cNvPr id="100" name="îṥļïḑe">
              <a:extLst>
                <a:ext uri="{FF2B5EF4-FFF2-40B4-BE49-F238E27FC236}">
                  <a16:creationId xmlns="" xmlns:a16="http://schemas.microsoft.com/office/drawing/2014/main" id="{C8F729BC-449A-4E24-A2B9-D74D553A7B5E}"/>
                </a:ext>
              </a:extLst>
            </p:cNvPr>
            <p:cNvSpPr txBox="1">
              <a:spLocks/>
            </p:cNvSpPr>
            <p:nvPr/>
          </p:nvSpPr>
          <p:spPr>
            <a:xfrm>
              <a:off x="6399162" y="1544216"/>
              <a:ext cx="4810175" cy="804332"/>
            </a:xfrm>
            <a:prstGeom prst="rect">
              <a:avLst/>
            </a:prstGeom>
            <a:noFill/>
          </p:spPr>
          <p:txBody>
            <a:bodyPr wrap="square" lIns="0" tIns="46800" rIns="0" bIns="46800" anchor="t" anchorCtr="0">
              <a:normAutofit/>
            </a:bodyPr>
            <a:lstStyle/>
            <a:p>
              <a:pPr algn="just">
                <a:lnSpc>
                  <a:spcPct val="140000"/>
                </a:lnSpc>
                <a:spcBef>
                  <a:spcPct val="0"/>
                </a:spcBef>
                <a:defRPr/>
              </a:pPr>
              <a:r>
                <a:rPr lang="zh-CN" altLang="en-US" sz="1600" dirty="0">
                  <a:latin typeface="+mn-ea"/>
                </a:rPr>
                <a:t>点击此处输入正文内容点击此处输入正文内容点击此处输入正文内容点击此处输入正文内容输入正文内容</a:t>
              </a:r>
              <a:endParaRPr lang="en-US" altLang="zh-CN" sz="1600" dirty="0">
                <a:latin typeface="+mn-ea"/>
              </a:endParaRPr>
            </a:p>
          </p:txBody>
        </p:sp>
        <p:sp>
          <p:nvSpPr>
            <p:cNvPr id="101" name="iṡlïďè">
              <a:extLst>
                <a:ext uri="{FF2B5EF4-FFF2-40B4-BE49-F238E27FC236}">
                  <a16:creationId xmlns="" xmlns:a16="http://schemas.microsoft.com/office/drawing/2014/main" id="{F5E528FA-D9C0-4B4A-BCB1-154F15B68905}"/>
                </a:ext>
              </a:extLst>
            </p:cNvPr>
            <p:cNvSpPr/>
            <p:nvPr/>
          </p:nvSpPr>
          <p:spPr>
            <a:xfrm>
              <a:off x="6528048" y="1260381"/>
              <a:ext cx="1845177"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grpSp>
    </p:spTree>
    <p:extLst>
      <p:ext uri="{BB962C8B-B14F-4D97-AF65-F5344CB8AC3E}">
        <p14:creationId xmlns:p14="http://schemas.microsoft.com/office/powerpoint/2010/main" xmlns="" val="3669946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F0735948-02FE-4251-B98B-20484B24E5CD}"/>
              </a:ext>
            </a:extLst>
          </p:cNvPr>
          <p:cNvGrpSpPr/>
          <p:nvPr/>
        </p:nvGrpSpPr>
        <p:grpSpPr>
          <a:xfrm>
            <a:off x="0" y="3809790"/>
            <a:ext cx="12192000" cy="2251522"/>
            <a:chOff x="0" y="2060848"/>
            <a:chExt cx="12192000" cy="3042475"/>
          </a:xfrm>
        </p:grpSpPr>
        <p:sp>
          <p:nvSpPr>
            <p:cNvPr id="20" name="玻璃底">
              <a:extLst>
                <a:ext uri="{FF2B5EF4-FFF2-40B4-BE49-F238E27FC236}">
                  <a16:creationId xmlns="" xmlns:a16="http://schemas.microsoft.com/office/drawing/2014/main" id="{0965D85E-CB45-409B-864E-6B178D090FB5}"/>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玻璃线1">
              <a:extLst>
                <a:ext uri="{FF2B5EF4-FFF2-40B4-BE49-F238E27FC236}">
                  <a16:creationId xmlns="" xmlns:a16="http://schemas.microsoft.com/office/drawing/2014/main" id="{624FA034-405E-4115-A350-179C021B5328}"/>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玻璃线2">
              <a:extLst>
                <a:ext uri="{FF2B5EF4-FFF2-40B4-BE49-F238E27FC236}">
                  <a16:creationId xmlns="" xmlns:a16="http://schemas.microsoft.com/office/drawing/2014/main" id="{B2768BAE-46EC-4575-9CAE-DBE17AF536D9}"/>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4" name="组合 23">
            <a:extLst>
              <a:ext uri="{FF2B5EF4-FFF2-40B4-BE49-F238E27FC236}">
                <a16:creationId xmlns="" xmlns:a16="http://schemas.microsoft.com/office/drawing/2014/main" id="{6B334140-5F3B-4BEC-B25C-283B6AA55F6D}"/>
              </a:ext>
            </a:extLst>
          </p:cNvPr>
          <p:cNvGrpSpPr/>
          <p:nvPr/>
        </p:nvGrpSpPr>
        <p:grpSpPr>
          <a:xfrm>
            <a:off x="0" y="2014245"/>
            <a:ext cx="12192000" cy="522222"/>
            <a:chOff x="0" y="2060848"/>
            <a:chExt cx="12192000" cy="3042475"/>
          </a:xfrm>
        </p:grpSpPr>
        <p:sp>
          <p:nvSpPr>
            <p:cNvPr id="25" name="玻璃底">
              <a:extLst>
                <a:ext uri="{FF2B5EF4-FFF2-40B4-BE49-F238E27FC236}">
                  <a16:creationId xmlns="" xmlns:a16="http://schemas.microsoft.com/office/drawing/2014/main" id="{282FCA2D-533D-4AEF-8F84-7CFEDBE6E29B}"/>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cxnSp>
          <p:nvCxnSpPr>
            <p:cNvPr id="26" name="玻璃线1">
              <a:extLst>
                <a:ext uri="{FF2B5EF4-FFF2-40B4-BE49-F238E27FC236}">
                  <a16:creationId xmlns="" xmlns:a16="http://schemas.microsoft.com/office/drawing/2014/main" id="{0CED6907-F619-4EC2-812F-EE493BAC3090}"/>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玻璃线2">
              <a:extLst>
                <a:ext uri="{FF2B5EF4-FFF2-40B4-BE49-F238E27FC236}">
                  <a16:creationId xmlns="" xmlns:a16="http://schemas.microsoft.com/office/drawing/2014/main" id="{8F99BB97-3578-4F1F-A579-3A96016A8B85}"/>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 xmlns:a16="http://schemas.microsoft.com/office/drawing/2014/main" id="{512D7F98-6647-46C5-A7C5-CCD44BE3223C}"/>
              </a:ext>
            </a:extLst>
          </p:cNvPr>
          <p:cNvSpPr>
            <a:spLocks noGrp="1"/>
          </p:cNvSpPr>
          <p:nvPr>
            <p:ph type="title"/>
          </p:nvPr>
        </p:nvSpPr>
        <p:spPr>
          <a:xfrm>
            <a:off x="1106563" y="289541"/>
            <a:ext cx="7920879" cy="463846"/>
          </a:xfrm>
        </p:spPr>
        <p:txBody>
          <a:bodyPr/>
          <a:lstStyle/>
          <a:p>
            <a:r>
              <a:rPr lang="zh-CN" altLang="en-US" dirty="0"/>
              <a:t>四项递进关系</a:t>
            </a:r>
          </a:p>
        </p:txBody>
      </p:sp>
      <p:sp>
        <p:nvSpPr>
          <p:cNvPr id="46" name="iconfont-1033-827786">
            <a:extLst>
              <a:ext uri="{FF2B5EF4-FFF2-40B4-BE49-F238E27FC236}">
                <a16:creationId xmlns="" xmlns:a16="http://schemas.microsoft.com/office/drawing/2014/main" id="{32ACEE54-0DD6-4A8C-8B2E-A080B53722A7}"/>
              </a:ext>
            </a:extLst>
          </p:cNvPr>
          <p:cNvSpPr>
            <a:spLocks noChangeAspect="1"/>
          </p:cNvSpPr>
          <p:nvPr/>
        </p:nvSpPr>
        <p:spPr bwMode="auto">
          <a:xfrm>
            <a:off x="2116369" y="2821511"/>
            <a:ext cx="362344" cy="343660"/>
          </a:xfrm>
          <a:custGeom>
            <a:avLst/>
            <a:gdLst>
              <a:gd name="T0" fmla="*/ 8454 w 11918"/>
              <a:gd name="T1" fmla="*/ 364 h 11302"/>
              <a:gd name="T2" fmla="*/ 10428 w 11918"/>
              <a:gd name="T3" fmla="*/ 1182 h 11302"/>
              <a:gd name="T4" fmla="*/ 10428 w 11918"/>
              <a:gd name="T5" fmla="*/ 5131 h 11302"/>
              <a:gd name="T6" fmla="*/ 5439 w 11918"/>
              <a:gd name="T7" fmla="*/ 10120 h 11302"/>
              <a:gd name="T8" fmla="*/ 3464 w 11918"/>
              <a:gd name="T9" fmla="*/ 10938 h 11302"/>
              <a:gd name="T10" fmla="*/ 1490 w 11918"/>
              <a:gd name="T11" fmla="*/ 10120 h 11302"/>
              <a:gd name="T12" fmla="*/ 1490 w 11918"/>
              <a:gd name="T13" fmla="*/ 6171 h 11302"/>
              <a:gd name="T14" fmla="*/ 6479 w 11918"/>
              <a:gd name="T15" fmla="*/ 1182 h 11302"/>
              <a:gd name="T16" fmla="*/ 8454 w 11918"/>
              <a:gd name="T17" fmla="*/ 364 h 11302"/>
              <a:gd name="T18" fmla="*/ 8454 w 11918"/>
              <a:gd name="T19" fmla="*/ 0 h 11302"/>
              <a:gd name="T20" fmla="*/ 6222 w 11918"/>
              <a:gd name="T21" fmla="*/ 924 h 11302"/>
              <a:gd name="T22" fmla="*/ 1232 w 11918"/>
              <a:gd name="T23" fmla="*/ 5913 h 11302"/>
              <a:gd name="T24" fmla="*/ 1232 w 11918"/>
              <a:gd name="T25" fmla="*/ 10378 h 11302"/>
              <a:gd name="T26" fmla="*/ 3464 w 11918"/>
              <a:gd name="T27" fmla="*/ 11302 h 11302"/>
              <a:gd name="T28" fmla="*/ 5696 w 11918"/>
              <a:gd name="T29" fmla="*/ 10378 h 11302"/>
              <a:gd name="T30" fmla="*/ 10686 w 11918"/>
              <a:gd name="T31" fmla="*/ 5388 h 11302"/>
              <a:gd name="T32" fmla="*/ 10686 w 11918"/>
              <a:gd name="T33" fmla="*/ 924 h 11302"/>
              <a:gd name="T34" fmla="*/ 8454 w 11918"/>
              <a:gd name="T35" fmla="*/ 0 h 11302"/>
              <a:gd name="T36" fmla="*/ 4500 w 11918"/>
              <a:gd name="T37" fmla="*/ 4192 h 11302"/>
              <a:gd name="T38" fmla="*/ 2006 w 11918"/>
              <a:gd name="T39" fmla="*/ 6687 h 11302"/>
              <a:gd name="T40" fmla="*/ 2006 w 11918"/>
              <a:gd name="T41" fmla="*/ 9604 h 11302"/>
              <a:gd name="T42" fmla="*/ 3464 w 11918"/>
              <a:gd name="T43" fmla="*/ 10208 h 11302"/>
              <a:gd name="T44" fmla="*/ 4923 w 11918"/>
              <a:gd name="T45" fmla="*/ 9604 h 11302"/>
              <a:gd name="T46" fmla="*/ 7418 w 11918"/>
              <a:gd name="T47" fmla="*/ 7110 h 11302"/>
              <a:gd name="T48" fmla="*/ 4500 w 11918"/>
              <a:gd name="T49" fmla="*/ 4192 h 1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18" h="11302">
                <a:moveTo>
                  <a:pt x="8454" y="364"/>
                </a:moveTo>
                <a:cubicBezTo>
                  <a:pt x="9199" y="364"/>
                  <a:pt x="9901" y="655"/>
                  <a:pt x="10428" y="1182"/>
                </a:cubicBezTo>
                <a:cubicBezTo>
                  <a:pt x="11517" y="2271"/>
                  <a:pt x="11517" y="4042"/>
                  <a:pt x="10428" y="5131"/>
                </a:cubicBezTo>
                <a:lnTo>
                  <a:pt x="5439" y="10120"/>
                </a:lnTo>
                <a:cubicBezTo>
                  <a:pt x="4911" y="10647"/>
                  <a:pt x="4210" y="10938"/>
                  <a:pt x="3464" y="10938"/>
                </a:cubicBezTo>
                <a:cubicBezTo>
                  <a:pt x="2718" y="10938"/>
                  <a:pt x="2017" y="10647"/>
                  <a:pt x="1490" y="10120"/>
                </a:cubicBezTo>
                <a:cubicBezTo>
                  <a:pt x="402" y="9031"/>
                  <a:pt x="402" y="7260"/>
                  <a:pt x="1490" y="6171"/>
                </a:cubicBezTo>
                <a:lnTo>
                  <a:pt x="6479" y="1182"/>
                </a:lnTo>
                <a:cubicBezTo>
                  <a:pt x="7007" y="655"/>
                  <a:pt x="7708" y="364"/>
                  <a:pt x="8454" y="364"/>
                </a:cubicBezTo>
                <a:close/>
                <a:moveTo>
                  <a:pt x="8454" y="0"/>
                </a:moveTo>
                <a:cubicBezTo>
                  <a:pt x="7646" y="0"/>
                  <a:pt x="6838" y="308"/>
                  <a:pt x="6222" y="924"/>
                </a:cubicBezTo>
                <a:lnTo>
                  <a:pt x="1232" y="5913"/>
                </a:lnTo>
                <a:cubicBezTo>
                  <a:pt x="0" y="7146"/>
                  <a:pt x="0" y="9145"/>
                  <a:pt x="1232" y="10378"/>
                </a:cubicBezTo>
                <a:cubicBezTo>
                  <a:pt x="1849" y="10994"/>
                  <a:pt x="2656" y="11302"/>
                  <a:pt x="3464" y="11302"/>
                </a:cubicBezTo>
                <a:cubicBezTo>
                  <a:pt x="4272" y="11302"/>
                  <a:pt x="5080" y="10994"/>
                  <a:pt x="5696" y="10378"/>
                </a:cubicBezTo>
                <a:lnTo>
                  <a:pt x="10686" y="5388"/>
                </a:lnTo>
                <a:cubicBezTo>
                  <a:pt x="11918" y="4156"/>
                  <a:pt x="11918" y="2157"/>
                  <a:pt x="10686" y="924"/>
                </a:cubicBezTo>
                <a:cubicBezTo>
                  <a:pt x="10069" y="308"/>
                  <a:pt x="9261" y="0"/>
                  <a:pt x="8454" y="0"/>
                </a:cubicBezTo>
                <a:close/>
                <a:moveTo>
                  <a:pt x="4500" y="4192"/>
                </a:moveTo>
                <a:lnTo>
                  <a:pt x="2006" y="6687"/>
                </a:lnTo>
                <a:cubicBezTo>
                  <a:pt x="1202" y="7491"/>
                  <a:pt x="1202" y="8800"/>
                  <a:pt x="2006" y="9604"/>
                </a:cubicBezTo>
                <a:cubicBezTo>
                  <a:pt x="2395" y="9994"/>
                  <a:pt x="2913" y="10208"/>
                  <a:pt x="3464" y="10208"/>
                </a:cubicBezTo>
                <a:cubicBezTo>
                  <a:pt x="4015" y="10208"/>
                  <a:pt x="4533" y="9994"/>
                  <a:pt x="4923" y="9604"/>
                </a:cubicBezTo>
                <a:lnTo>
                  <a:pt x="7418" y="7110"/>
                </a:lnTo>
                <a:lnTo>
                  <a:pt x="4500" y="4192"/>
                </a:lnTo>
                <a:close/>
              </a:path>
            </a:pathLst>
          </a:custGeom>
          <a:gradFill flip="none" rotWithShape="1">
            <a:gsLst>
              <a:gs pos="0">
                <a:schemeClr val="accent1"/>
              </a:gs>
              <a:gs pos="100000">
                <a:schemeClr val="accent1">
                  <a:lumMod val="75000"/>
                </a:schemeClr>
              </a:gs>
            </a:gsLst>
            <a:lin ang="5400000" scaled="1"/>
            <a:tileRect/>
          </a:gradFill>
          <a:ln>
            <a:noFill/>
          </a:ln>
        </p:spPr>
      </p:sp>
      <p:sp>
        <p:nvSpPr>
          <p:cNvPr id="62" name="ïṣḷîḋê">
            <a:extLst>
              <a:ext uri="{FF2B5EF4-FFF2-40B4-BE49-F238E27FC236}">
                <a16:creationId xmlns="" xmlns:a16="http://schemas.microsoft.com/office/drawing/2014/main" id="{FF2539E3-CF1F-4723-BA70-6017D74EFE84}"/>
              </a:ext>
            </a:extLst>
          </p:cNvPr>
          <p:cNvSpPr txBox="1">
            <a:spLocks/>
          </p:cNvSpPr>
          <p:nvPr/>
        </p:nvSpPr>
        <p:spPr>
          <a:xfrm>
            <a:off x="1211003" y="3835190"/>
            <a:ext cx="2173076" cy="2152577"/>
          </a:xfrm>
          <a:prstGeom prst="rect">
            <a:avLst/>
          </a:prstGeom>
          <a:noFill/>
        </p:spPr>
        <p:txBody>
          <a:bodyPr wrap="square" lIns="0" tIns="46800" rIns="0" bIns="46800" anchor="t" anchorCtr="0">
            <a:noAutofit/>
          </a:bodyPr>
          <a:lstStyle>
            <a:defPPr>
              <a:defRPr lang="zh-CN"/>
            </a:defPPr>
            <a:lvl1pPr algn="ctr">
              <a:lnSpc>
                <a:spcPct val="140000"/>
              </a:lnSpc>
              <a:spcBef>
                <a:spcPct val="0"/>
              </a:spcBef>
              <a:defRPr sz="1600">
                <a:latin typeface="+mn-ea"/>
              </a:defRPr>
            </a:lvl1pPr>
          </a:lstStyle>
          <a:p>
            <a:r>
              <a:rPr lang="zh-CN" altLang="en-US" dirty="0"/>
              <a:t>点击此处输入正文内容</a:t>
            </a:r>
            <a:endParaRPr lang="en-US" altLang="zh-CN" dirty="0"/>
          </a:p>
          <a:p>
            <a:r>
              <a:rPr lang="zh-CN" altLang="en-US" dirty="0"/>
              <a:t>点击此处输入正文内容</a:t>
            </a:r>
            <a:endParaRPr lang="en-US" altLang="zh-CN" dirty="0"/>
          </a:p>
          <a:p>
            <a:r>
              <a:rPr lang="zh-CN" altLang="en-US" dirty="0"/>
              <a:t>点击此处输入正文内容</a:t>
            </a:r>
            <a:endParaRPr lang="en-US" altLang="zh-CN" dirty="0"/>
          </a:p>
          <a:p>
            <a:r>
              <a:rPr lang="zh-CN" altLang="en-US" dirty="0"/>
              <a:t>点击此处输入正文内容</a:t>
            </a:r>
            <a:endParaRPr lang="en-US" altLang="zh-CN" dirty="0"/>
          </a:p>
          <a:p>
            <a:r>
              <a:rPr lang="zh-CN" altLang="en-US" dirty="0"/>
              <a:t>点击此处输入正文内容</a:t>
            </a:r>
            <a:endParaRPr lang="en-US" altLang="zh-CN" dirty="0"/>
          </a:p>
          <a:p>
            <a:r>
              <a:rPr lang="zh-CN" altLang="en-US" dirty="0"/>
              <a:t>点击此处输入正文内容</a:t>
            </a:r>
            <a:endParaRPr lang="en-US" altLang="zh-CN" dirty="0"/>
          </a:p>
        </p:txBody>
      </p:sp>
      <p:sp>
        <p:nvSpPr>
          <p:cNvPr id="64" name="íṩļíďè">
            <a:extLst>
              <a:ext uri="{FF2B5EF4-FFF2-40B4-BE49-F238E27FC236}">
                <a16:creationId xmlns="" xmlns:a16="http://schemas.microsoft.com/office/drawing/2014/main" id="{D03CA05E-FA91-45CB-9B64-BC7E000B12C9}"/>
              </a:ext>
            </a:extLst>
          </p:cNvPr>
          <p:cNvSpPr/>
          <p:nvPr/>
        </p:nvSpPr>
        <p:spPr>
          <a:xfrm>
            <a:off x="1211003" y="3261221"/>
            <a:ext cx="2173076" cy="335557"/>
          </a:xfrm>
          <a:prstGeom prst="rect">
            <a:avLst/>
          </a:prstGeom>
        </p:spPr>
        <p:txBody>
          <a:bodyPr wrap="square" lIns="0" tIns="45720" rIns="0" bIns="45720" anchor="t" anchorCtr="0">
            <a:noAutofit/>
          </a:bodyPr>
          <a:lstStyle/>
          <a:p>
            <a:pPr algn="ctr"/>
            <a:r>
              <a:rPr lang="zh-CN" altLang="en-US" sz="2000" dirty="0">
                <a:solidFill>
                  <a:schemeClr val="tx1">
                    <a:lumMod val="65000"/>
                    <a:lumOff val="35000"/>
                  </a:schemeClr>
                </a:solidFill>
                <a:latin typeface="+mj-ea"/>
                <a:ea typeface="+mj-ea"/>
              </a:rPr>
              <a:t>点击输入标题</a:t>
            </a:r>
          </a:p>
        </p:txBody>
      </p:sp>
      <p:sp>
        <p:nvSpPr>
          <p:cNvPr id="50" name="petri-dish_285095">
            <a:extLst>
              <a:ext uri="{FF2B5EF4-FFF2-40B4-BE49-F238E27FC236}">
                <a16:creationId xmlns="" xmlns:a16="http://schemas.microsoft.com/office/drawing/2014/main" id="{2F07477E-A720-43CA-85E0-6AD8CD2295D0}"/>
              </a:ext>
            </a:extLst>
          </p:cNvPr>
          <p:cNvSpPr>
            <a:spLocks noChangeAspect="1"/>
          </p:cNvSpPr>
          <p:nvPr/>
        </p:nvSpPr>
        <p:spPr bwMode="auto">
          <a:xfrm>
            <a:off x="9696914" y="2796095"/>
            <a:ext cx="395090" cy="394493"/>
          </a:xfrm>
          <a:custGeom>
            <a:avLst/>
            <a:gdLst>
              <a:gd name="connsiteX0" fmla="*/ 291965 w 607639"/>
              <a:gd name="connsiteY0" fmla="*/ 454936 h 606722"/>
              <a:gd name="connsiteX1" fmla="*/ 302938 w 607639"/>
              <a:gd name="connsiteY1" fmla="*/ 465909 h 606722"/>
              <a:gd name="connsiteX2" fmla="*/ 291965 w 607639"/>
              <a:gd name="connsiteY2" fmla="*/ 476882 h 606722"/>
              <a:gd name="connsiteX3" fmla="*/ 280992 w 607639"/>
              <a:gd name="connsiteY3" fmla="*/ 465909 h 606722"/>
              <a:gd name="connsiteX4" fmla="*/ 291965 w 607639"/>
              <a:gd name="connsiteY4" fmla="*/ 454936 h 606722"/>
              <a:gd name="connsiteX5" fmla="*/ 329682 w 607639"/>
              <a:gd name="connsiteY5" fmla="*/ 414078 h 606722"/>
              <a:gd name="connsiteX6" fmla="*/ 340620 w 607639"/>
              <a:gd name="connsiteY6" fmla="*/ 425016 h 606722"/>
              <a:gd name="connsiteX7" fmla="*/ 329682 w 607639"/>
              <a:gd name="connsiteY7" fmla="*/ 435954 h 606722"/>
              <a:gd name="connsiteX8" fmla="*/ 318744 w 607639"/>
              <a:gd name="connsiteY8" fmla="*/ 425016 h 606722"/>
              <a:gd name="connsiteX9" fmla="*/ 329682 w 607639"/>
              <a:gd name="connsiteY9" fmla="*/ 414078 h 606722"/>
              <a:gd name="connsiteX10" fmla="*/ 437541 w 607639"/>
              <a:gd name="connsiteY10" fmla="*/ 393535 h 606722"/>
              <a:gd name="connsiteX11" fmla="*/ 427308 w 607639"/>
              <a:gd name="connsiteY11" fmla="*/ 403846 h 606722"/>
              <a:gd name="connsiteX12" fmla="*/ 437541 w 607639"/>
              <a:gd name="connsiteY12" fmla="*/ 414068 h 606722"/>
              <a:gd name="connsiteX13" fmla="*/ 447774 w 607639"/>
              <a:gd name="connsiteY13" fmla="*/ 403846 h 606722"/>
              <a:gd name="connsiteX14" fmla="*/ 437541 w 607639"/>
              <a:gd name="connsiteY14" fmla="*/ 393535 h 606722"/>
              <a:gd name="connsiteX15" fmla="*/ 196631 w 607639"/>
              <a:gd name="connsiteY15" fmla="*/ 373292 h 606722"/>
              <a:gd name="connsiteX16" fmla="*/ 185599 w 607639"/>
              <a:gd name="connsiteY16" fmla="*/ 384309 h 606722"/>
              <a:gd name="connsiteX17" fmla="*/ 196631 w 607639"/>
              <a:gd name="connsiteY17" fmla="*/ 395238 h 606722"/>
              <a:gd name="connsiteX18" fmla="*/ 207574 w 607639"/>
              <a:gd name="connsiteY18" fmla="*/ 384309 h 606722"/>
              <a:gd name="connsiteX19" fmla="*/ 196631 w 607639"/>
              <a:gd name="connsiteY19" fmla="*/ 373292 h 606722"/>
              <a:gd name="connsiteX20" fmla="*/ 437541 w 607639"/>
              <a:gd name="connsiteY20" fmla="*/ 371668 h 606722"/>
              <a:gd name="connsiteX21" fmla="*/ 469754 w 607639"/>
              <a:gd name="connsiteY21" fmla="*/ 403846 h 606722"/>
              <a:gd name="connsiteX22" fmla="*/ 437541 w 607639"/>
              <a:gd name="connsiteY22" fmla="*/ 436024 h 606722"/>
              <a:gd name="connsiteX23" fmla="*/ 405328 w 607639"/>
              <a:gd name="connsiteY23" fmla="*/ 403846 h 606722"/>
              <a:gd name="connsiteX24" fmla="*/ 437541 w 607639"/>
              <a:gd name="connsiteY24" fmla="*/ 371668 h 606722"/>
              <a:gd name="connsiteX25" fmla="*/ 196631 w 607639"/>
              <a:gd name="connsiteY25" fmla="*/ 351346 h 606722"/>
              <a:gd name="connsiteX26" fmla="*/ 229550 w 607639"/>
              <a:gd name="connsiteY26" fmla="*/ 384309 h 606722"/>
              <a:gd name="connsiteX27" fmla="*/ 196631 w 607639"/>
              <a:gd name="connsiteY27" fmla="*/ 417184 h 606722"/>
              <a:gd name="connsiteX28" fmla="*/ 163712 w 607639"/>
              <a:gd name="connsiteY28" fmla="*/ 384309 h 606722"/>
              <a:gd name="connsiteX29" fmla="*/ 196631 w 607639"/>
              <a:gd name="connsiteY29" fmla="*/ 351346 h 606722"/>
              <a:gd name="connsiteX30" fmla="*/ 268854 w 607639"/>
              <a:gd name="connsiteY30" fmla="*/ 274711 h 606722"/>
              <a:gd name="connsiteX31" fmla="*/ 279862 w 607639"/>
              <a:gd name="connsiteY31" fmla="*/ 285649 h 606722"/>
              <a:gd name="connsiteX32" fmla="*/ 268854 w 607639"/>
              <a:gd name="connsiteY32" fmla="*/ 296587 h 606722"/>
              <a:gd name="connsiteX33" fmla="*/ 257846 w 607639"/>
              <a:gd name="connsiteY33" fmla="*/ 285649 h 606722"/>
              <a:gd name="connsiteX34" fmla="*/ 268854 w 607639"/>
              <a:gd name="connsiteY34" fmla="*/ 274711 h 606722"/>
              <a:gd name="connsiteX35" fmla="*/ 369270 w 607639"/>
              <a:gd name="connsiteY35" fmla="*/ 273738 h 606722"/>
              <a:gd name="connsiteX36" fmla="*/ 350938 w 607639"/>
              <a:gd name="connsiteY36" fmla="*/ 291965 h 606722"/>
              <a:gd name="connsiteX37" fmla="*/ 369270 w 607639"/>
              <a:gd name="connsiteY37" fmla="*/ 310280 h 606722"/>
              <a:gd name="connsiteX38" fmla="*/ 387512 w 607639"/>
              <a:gd name="connsiteY38" fmla="*/ 291965 h 606722"/>
              <a:gd name="connsiteX39" fmla="*/ 369270 w 607639"/>
              <a:gd name="connsiteY39" fmla="*/ 273738 h 606722"/>
              <a:gd name="connsiteX40" fmla="*/ 369270 w 607639"/>
              <a:gd name="connsiteY40" fmla="*/ 251778 h 606722"/>
              <a:gd name="connsiteX41" fmla="*/ 409492 w 607639"/>
              <a:gd name="connsiteY41" fmla="*/ 291965 h 606722"/>
              <a:gd name="connsiteX42" fmla="*/ 369270 w 607639"/>
              <a:gd name="connsiteY42" fmla="*/ 332152 h 606722"/>
              <a:gd name="connsiteX43" fmla="*/ 329047 w 607639"/>
              <a:gd name="connsiteY43" fmla="*/ 291965 h 606722"/>
              <a:gd name="connsiteX44" fmla="*/ 369270 w 607639"/>
              <a:gd name="connsiteY44" fmla="*/ 251778 h 606722"/>
              <a:gd name="connsiteX45" fmla="*/ 452113 w 607639"/>
              <a:gd name="connsiteY45" fmla="*/ 226868 h 606722"/>
              <a:gd name="connsiteX46" fmla="*/ 463121 w 607639"/>
              <a:gd name="connsiteY46" fmla="*/ 237806 h 606722"/>
              <a:gd name="connsiteX47" fmla="*/ 452113 w 607639"/>
              <a:gd name="connsiteY47" fmla="*/ 248744 h 606722"/>
              <a:gd name="connsiteX48" fmla="*/ 441105 w 607639"/>
              <a:gd name="connsiteY48" fmla="*/ 237806 h 606722"/>
              <a:gd name="connsiteX49" fmla="*/ 452113 w 607639"/>
              <a:gd name="connsiteY49" fmla="*/ 226868 h 606722"/>
              <a:gd name="connsiteX50" fmla="*/ 183179 w 607639"/>
              <a:gd name="connsiteY50" fmla="*/ 220509 h 606722"/>
              <a:gd name="connsiteX51" fmla="*/ 152741 w 607639"/>
              <a:gd name="connsiteY51" fmla="*/ 250975 h 606722"/>
              <a:gd name="connsiteX52" fmla="*/ 183179 w 607639"/>
              <a:gd name="connsiteY52" fmla="*/ 281351 h 606722"/>
              <a:gd name="connsiteX53" fmla="*/ 213706 w 607639"/>
              <a:gd name="connsiteY53" fmla="*/ 250975 h 606722"/>
              <a:gd name="connsiteX54" fmla="*/ 183179 w 607639"/>
              <a:gd name="connsiteY54" fmla="*/ 220509 h 606722"/>
              <a:gd name="connsiteX55" fmla="*/ 183179 w 607639"/>
              <a:gd name="connsiteY55" fmla="*/ 198571 h 606722"/>
              <a:gd name="connsiteX56" fmla="*/ 235689 w 607639"/>
              <a:gd name="connsiteY56" fmla="*/ 250975 h 606722"/>
              <a:gd name="connsiteX57" fmla="*/ 183179 w 607639"/>
              <a:gd name="connsiteY57" fmla="*/ 303290 h 606722"/>
              <a:gd name="connsiteX58" fmla="*/ 130758 w 607639"/>
              <a:gd name="connsiteY58" fmla="*/ 250975 h 606722"/>
              <a:gd name="connsiteX59" fmla="*/ 183179 w 607639"/>
              <a:gd name="connsiteY59" fmla="*/ 198571 h 606722"/>
              <a:gd name="connsiteX60" fmla="*/ 244086 w 607639"/>
              <a:gd name="connsiteY60" fmla="*/ 161595 h 606722"/>
              <a:gd name="connsiteX61" fmla="*/ 255094 w 607639"/>
              <a:gd name="connsiteY61" fmla="*/ 172568 h 606722"/>
              <a:gd name="connsiteX62" fmla="*/ 244086 w 607639"/>
              <a:gd name="connsiteY62" fmla="*/ 183541 h 606722"/>
              <a:gd name="connsiteX63" fmla="*/ 233078 w 607639"/>
              <a:gd name="connsiteY63" fmla="*/ 172568 h 606722"/>
              <a:gd name="connsiteX64" fmla="*/ 244086 w 607639"/>
              <a:gd name="connsiteY64" fmla="*/ 161595 h 606722"/>
              <a:gd name="connsiteX65" fmla="*/ 374421 w 607639"/>
              <a:gd name="connsiteY65" fmla="*/ 149317 h 606722"/>
              <a:gd name="connsiteX66" fmla="*/ 385359 w 607639"/>
              <a:gd name="connsiteY66" fmla="*/ 160290 h 606722"/>
              <a:gd name="connsiteX67" fmla="*/ 374421 w 607639"/>
              <a:gd name="connsiteY67" fmla="*/ 171263 h 606722"/>
              <a:gd name="connsiteX68" fmla="*/ 363483 w 607639"/>
              <a:gd name="connsiteY68" fmla="*/ 160290 h 606722"/>
              <a:gd name="connsiteX69" fmla="*/ 374421 w 607639"/>
              <a:gd name="connsiteY69" fmla="*/ 149317 h 606722"/>
              <a:gd name="connsiteX70" fmla="*/ 320958 w 607639"/>
              <a:gd name="connsiteY70" fmla="*/ 145910 h 606722"/>
              <a:gd name="connsiteX71" fmla="*/ 314545 w 607639"/>
              <a:gd name="connsiteY71" fmla="*/ 152306 h 606722"/>
              <a:gd name="connsiteX72" fmla="*/ 320958 w 607639"/>
              <a:gd name="connsiteY72" fmla="*/ 158703 h 606722"/>
              <a:gd name="connsiteX73" fmla="*/ 327371 w 607639"/>
              <a:gd name="connsiteY73" fmla="*/ 152306 h 606722"/>
              <a:gd name="connsiteX74" fmla="*/ 320958 w 607639"/>
              <a:gd name="connsiteY74" fmla="*/ 145910 h 606722"/>
              <a:gd name="connsiteX75" fmla="*/ 320958 w 607639"/>
              <a:gd name="connsiteY75" fmla="*/ 124054 h 606722"/>
              <a:gd name="connsiteX76" fmla="*/ 349370 w 607639"/>
              <a:gd name="connsiteY76" fmla="*/ 152306 h 606722"/>
              <a:gd name="connsiteX77" fmla="*/ 320958 w 607639"/>
              <a:gd name="connsiteY77" fmla="*/ 180648 h 606722"/>
              <a:gd name="connsiteX78" fmla="*/ 292635 w 607639"/>
              <a:gd name="connsiteY78" fmla="*/ 152306 h 606722"/>
              <a:gd name="connsiteX79" fmla="*/ 320958 w 607639"/>
              <a:gd name="connsiteY79" fmla="*/ 124054 h 606722"/>
              <a:gd name="connsiteX80" fmla="*/ 303784 w 607639"/>
              <a:gd name="connsiteY80" fmla="*/ 75510 h 606722"/>
              <a:gd name="connsiteX81" fmla="*/ 75682 w 607639"/>
              <a:gd name="connsiteY81" fmla="*/ 303290 h 606722"/>
              <a:gd name="connsiteX82" fmla="*/ 303784 w 607639"/>
              <a:gd name="connsiteY82" fmla="*/ 531159 h 606722"/>
              <a:gd name="connsiteX83" fmla="*/ 531975 w 607639"/>
              <a:gd name="connsiteY83" fmla="*/ 303290 h 606722"/>
              <a:gd name="connsiteX84" fmla="*/ 303784 w 607639"/>
              <a:gd name="connsiteY84" fmla="*/ 75510 h 606722"/>
              <a:gd name="connsiteX85" fmla="*/ 303784 w 607639"/>
              <a:gd name="connsiteY85" fmla="*/ 53559 h 606722"/>
              <a:gd name="connsiteX86" fmla="*/ 553868 w 607639"/>
              <a:gd name="connsiteY86" fmla="*/ 303290 h 606722"/>
              <a:gd name="connsiteX87" fmla="*/ 303784 w 607639"/>
              <a:gd name="connsiteY87" fmla="*/ 553021 h 606722"/>
              <a:gd name="connsiteX88" fmla="*/ 53700 w 607639"/>
              <a:gd name="connsiteY88" fmla="*/ 303290 h 606722"/>
              <a:gd name="connsiteX89" fmla="*/ 303784 w 607639"/>
              <a:gd name="connsiteY89" fmla="*/ 53559 h 606722"/>
              <a:gd name="connsiteX90" fmla="*/ 303775 w 607639"/>
              <a:gd name="connsiteY90" fmla="*/ 21951 h 606722"/>
              <a:gd name="connsiteX91" fmla="*/ 21984 w 607639"/>
              <a:gd name="connsiteY91" fmla="*/ 303316 h 606722"/>
              <a:gd name="connsiteX92" fmla="*/ 303775 w 607639"/>
              <a:gd name="connsiteY92" fmla="*/ 584771 h 606722"/>
              <a:gd name="connsiteX93" fmla="*/ 585655 w 607639"/>
              <a:gd name="connsiteY93" fmla="*/ 303316 h 606722"/>
              <a:gd name="connsiteX94" fmla="*/ 303775 w 607639"/>
              <a:gd name="connsiteY94" fmla="*/ 21951 h 606722"/>
              <a:gd name="connsiteX95" fmla="*/ 303775 w 607639"/>
              <a:gd name="connsiteY95" fmla="*/ 0 h 606722"/>
              <a:gd name="connsiteX96" fmla="*/ 607639 w 607639"/>
              <a:gd name="connsiteY96" fmla="*/ 303316 h 606722"/>
              <a:gd name="connsiteX97" fmla="*/ 303775 w 607639"/>
              <a:gd name="connsiteY97" fmla="*/ 606722 h 606722"/>
              <a:gd name="connsiteX98" fmla="*/ 0 w 607639"/>
              <a:gd name="connsiteY98" fmla="*/ 303316 h 606722"/>
              <a:gd name="connsiteX99" fmla="*/ 303775 w 607639"/>
              <a:gd name="connsiteY9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07639" h="606722">
                <a:moveTo>
                  <a:pt x="291965" y="454936"/>
                </a:moveTo>
                <a:cubicBezTo>
                  <a:pt x="298025" y="454936"/>
                  <a:pt x="302938" y="459849"/>
                  <a:pt x="302938" y="465909"/>
                </a:cubicBezTo>
                <a:cubicBezTo>
                  <a:pt x="302938" y="471969"/>
                  <a:pt x="298025" y="476882"/>
                  <a:pt x="291965" y="476882"/>
                </a:cubicBezTo>
                <a:cubicBezTo>
                  <a:pt x="285905" y="476882"/>
                  <a:pt x="280992" y="471969"/>
                  <a:pt x="280992" y="465909"/>
                </a:cubicBezTo>
                <a:cubicBezTo>
                  <a:pt x="280992" y="459849"/>
                  <a:pt x="285905" y="454936"/>
                  <a:pt x="291965" y="454936"/>
                </a:cubicBezTo>
                <a:close/>
                <a:moveTo>
                  <a:pt x="329682" y="414078"/>
                </a:moveTo>
                <a:cubicBezTo>
                  <a:pt x="335723" y="414078"/>
                  <a:pt x="340620" y="418975"/>
                  <a:pt x="340620" y="425016"/>
                </a:cubicBezTo>
                <a:cubicBezTo>
                  <a:pt x="340620" y="431057"/>
                  <a:pt x="335723" y="435954"/>
                  <a:pt x="329682" y="435954"/>
                </a:cubicBezTo>
                <a:cubicBezTo>
                  <a:pt x="323641" y="435954"/>
                  <a:pt x="318744" y="431057"/>
                  <a:pt x="318744" y="425016"/>
                </a:cubicBezTo>
                <a:cubicBezTo>
                  <a:pt x="318744" y="418975"/>
                  <a:pt x="323641" y="414078"/>
                  <a:pt x="329682" y="414078"/>
                </a:cubicBezTo>
                <a:close/>
                <a:moveTo>
                  <a:pt x="437541" y="393535"/>
                </a:moveTo>
                <a:cubicBezTo>
                  <a:pt x="431846" y="393535"/>
                  <a:pt x="427308" y="398157"/>
                  <a:pt x="427308" y="403846"/>
                </a:cubicBezTo>
                <a:cubicBezTo>
                  <a:pt x="427308" y="409446"/>
                  <a:pt x="431846" y="414068"/>
                  <a:pt x="437541" y="414068"/>
                </a:cubicBezTo>
                <a:cubicBezTo>
                  <a:pt x="443236" y="414068"/>
                  <a:pt x="447774" y="409446"/>
                  <a:pt x="447774" y="403846"/>
                </a:cubicBezTo>
                <a:cubicBezTo>
                  <a:pt x="447774" y="398157"/>
                  <a:pt x="443236" y="393535"/>
                  <a:pt x="437541" y="393535"/>
                </a:cubicBezTo>
                <a:close/>
                <a:moveTo>
                  <a:pt x="196631" y="373292"/>
                </a:moveTo>
                <a:cubicBezTo>
                  <a:pt x="190581" y="373292"/>
                  <a:pt x="185599" y="378179"/>
                  <a:pt x="185599" y="384309"/>
                </a:cubicBezTo>
                <a:cubicBezTo>
                  <a:pt x="185599" y="390351"/>
                  <a:pt x="190581" y="395238"/>
                  <a:pt x="196631" y="395238"/>
                </a:cubicBezTo>
                <a:cubicBezTo>
                  <a:pt x="202681" y="395238"/>
                  <a:pt x="207574" y="390351"/>
                  <a:pt x="207574" y="384309"/>
                </a:cubicBezTo>
                <a:cubicBezTo>
                  <a:pt x="207574" y="378179"/>
                  <a:pt x="202681" y="373292"/>
                  <a:pt x="196631" y="373292"/>
                </a:cubicBezTo>
                <a:close/>
                <a:moveTo>
                  <a:pt x="437541" y="371668"/>
                </a:moveTo>
                <a:cubicBezTo>
                  <a:pt x="455338" y="371668"/>
                  <a:pt x="469754" y="386068"/>
                  <a:pt x="469754" y="403846"/>
                </a:cubicBezTo>
                <a:cubicBezTo>
                  <a:pt x="469754" y="421535"/>
                  <a:pt x="455338" y="436024"/>
                  <a:pt x="437541" y="436024"/>
                </a:cubicBezTo>
                <a:cubicBezTo>
                  <a:pt x="419744" y="436024"/>
                  <a:pt x="405328" y="421535"/>
                  <a:pt x="405328" y="403846"/>
                </a:cubicBezTo>
                <a:cubicBezTo>
                  <a:pt x="405328" y="386068"/>
                  <a:pt x="419744" y="371668"/>
                  <a:pt x="437541" y="371668"/>
                </a:cubicBezTo>
                <a:close/>
                <a:moveTo>
                  <a:pt x="196631" y="351346"/>
                </a:moveTo>
                <a:cubicBezTo>
                  <a:pt x="214781" y="351346"/>
                  <a:pt x="229550" y="366095"/>
                  <a:pt x="229550" y="384309"/>
                </a:cubicBezTo>
                <a:cubicBezTo>
                  <a:pt x="229550" y="402435"/>
                  <a:pt x="214781" y="417184"/>
                  <a:pt x="196631" y="417184"/>
                </a:cubicBezTo>
                <a:cubicBezTo>
                  <a:pt x="178481" y="417184"/>
                  <a:pt x="163712" y="402435"/>
                  <a:pt x="163712" y="384309"/>
                </a:cubicBezTo>
                <a:cubicBezTo>
                  <a:pt x="163712" y="366095"/>
                  <a:pt x="178481" y="351346"/>
                  <a:pt x="196631" y="351346"/>
                </a:cubicBezTo>
                <a:close/>
                <a:moveTo>
                  <a:pt x="268854" y="274711"/>
                </a:moveTo>
                <a:cubicBezTo>
                  <a:pt x="274934" y="274711"/>
                  <a:pt x="279862" y="279608"/>
                  <a:pt x="279862" y="285649"/>
                </a:cubicBezTo>
                <a:cubicBezTo>
                  <a:pt x="279862" y="291690"/>
                  <a:pt x="274934" y="296587"/>
                  <a:pt x="268854" y="296587"/>
                </a:cubicBezTo>
                <a:cubicBezTo>
                  <a:pt x="262774" y="296587"/>
                  <a:pt x="257846" y="291690"/>
                  <a:pt x="257846" y="285649"/>
                </a:cubicBezTo>
                <a:cubicBezTo>
                  <a:pt x="257846" y="279608"/>
                  <a:pt x="262774" y="274711"/>
                  <a:pt x="268854" y="274711"/>
                </a:cubicBezTo>
                <a:close/>
                <a:moveTo>
                  <a:pt x="369270" y="273738"/>
                </a:moveTo>
                <a:cubicBezTo>
                  <a:pt x="359214" y="273738"/>
                  <a:pt x="350938" y="281918"/>
                  <a:pt x="350938" y="291965"/>
                </a:cubicBezTo>
                <a:cubicBezTo>
                  <a:pt x="350938" y="302100"/>
                  <a:pt x="359214" y="310280"/>
                  <a:pt x="369270" y="310280"/>
                </a:cubicBezTo>
                <a:cubicBezTo>
                  <a:pt x="379325" y="310280"/>
                  <a:pt x="387512" y="302100"/>
                  <a:pt x="387512" y="291965"/>
                </a:cubicBezTo>
                <a:cubicBezTo>
                  <a:pt x="387512" y="281918"/>
                  <a:pt x="379325" y="273738"/>
                  <a:pt x="369270" y="273738"/>
                </a:cubicBezTo>
                <a:close/>
                <a:moveTo>
                  <a:pt x="369270" y="251778"/>
                </a:moveTo>
                <a:cubicBezTo>
                  <a:pt x="391427" y="251778"/>
                  <a:pt x="409492" y="269826"/>
                  <a:pt x="409492" y="291965"/>
                </a:cubicBezTo>
                <a:cubicBezTo>
                  <a:pt x="409492" y="314192"/>
                  <a:pt x="391427" y="332152"/>
                  <a:pt x="369270" y="332152"/>
                </a:cubicBezTo>
                <a:cubicBezTo>
                  <a:pt x="347023" y="332152"/>
                  <a:pt x="329047" y="314192"/>
                  <a:pt x="329047" y="291965"/>
                </a:cubicBezTo>
                <a:cubicBezTo>
                  <a:pt x="329047" y="269826"/>
                  <a:pt x="347023" y="251778"/>
                  <a:pt x="369270" y="251778"/>
                </a:cubicBezTo>
                <a:close/>
                <a:moveTo>
                  <a:pt x="452113" y="226868"/>
                </a:moveTo>
                <a:cubicBezTo>
                  <a:pt x="458193" y="226868"/>
                  <a:pt x="463121" y="231765"/>
                  <a:pt x="463121" y="237806"/>
                </a:cubicBezTo>
                <a:cubicBezTo>
                  <a:pt x="463121" y="243847"/>
                  <a:pt x="458193" y="248744"/>
                  <a:pt x="452113" y="248744"/>
                </a:cubicBezTo>
                <a:cubicBezTo>
                  <a:pt x="446033" y="248744"/>
                  <a:pt x="441105" y="243847"/>
                  <a:pt x="441105" y="237806"/>
                </a:cubicBezTo>
                <a:cubicBezTo>
                  <a:pt x="441105" y="231765"/>
                  <a:pt x="446033" y="226868"/>
                  <a:pt x="452113" y="226868"/>
                </a:cubicBezTo>
                <a:close/>
                <a:moveTo>
                  <a:pt x="183179" y="220509"/>
                </a:moveTo>
                <a:cubicBezTo>
                  <a:pt x="166358" y="220509"/>
                  <a:pt x="152741" y="234099"/>
                  <a:pt x="152741" y="250975"/>
                </a:cubicBezTo>
                <a:cubicBezTo>
                  <a:pt x="152741" y="267673"/>
                  <a:pt x="166358" y="281351"/>
                  <a:pt x="183179" y="281351"/>
                </a:cubicBezTo>
                <a:cubicBezTo>
                  <a:pt x="200000" y="281351"/>
                  <a:pt x="213706" y="267673"/>
                  <a:pt x="213706" y="250975"/>
                </a:cubicBezTo>
                <a:cubicBezTo>
                  <a:pt x="213706" y="234099"/>
                  <a:pt x="200000" y="220509"/>
                  <a:pt x="183179" y="220509"/>
                </a:cubicBezTo>
                <a:close/>
                <a:moveTo>
                  <a:pt x="183179" y="198571"/>
                </a:moveTo>
                <a:cubicBezTo>
                  <a:pt x="212104" y="198571"/>
                  <a:pt x="235689" y="222019"/>
                  <a:pt x="235689" y="250975"/>
                </a:cubicBezTo>
                <a:cubicBezTo>
                  <a:pt x="235689" y="279841"/>
                  <a:pt x="212104" y="303290"/>
                  <a:pt x="183179" y="303290"/>
                </a:cubicBezTo>
                <a:cubicBezTo>
                  <a:pt x="154254" y="303290"/>
                  <a:pt x="130758" y="279841"/>
                  <a:pt x="130758" y="250975"/>
                </a:cubicBezTo>
                <a:cubicBezTo>
                  <a:pt x="130758" y="222019"/>
                  <a:pt x="154254" y="198571"/>
                  <a:pt x="183179" y="198571"/>
                </a:cubicBezTo>
                <a:close/>
                <a:moveTo>
                  <a:pt x="244086" y="161595"/>
                </a:moveTo>
                <a:cubicBezTo>
                  <a:pt x="250166" y="161595"/>
                  <a:pt x="255094" y="166508"/>
                  <a:pt x="255094" y="172568"/>
                </a:cubicBezTo>
                <a:cubicBezTo>
                  <a:pt x="255094" y="178628"/>
                  <a:pt x="250166" y="183541"/>
                  <a:pt x="244086" y="183541"/>
                </a:cubicBezTo>
                <a:cubicBezTo>
                  <a:pt x="238006" y="183541"/>
                  <a:pt x="233078" y="178628"/>
                  <a:pt x="233078" y="172568"/>
                </a:cubicBezTo>
                <a:cubicBezTo>
                  <a:pt x="233078" y="166508"/>
                  <a:pt x="238006" y="161595"/>
                  <a:pt x="244086" y="161595"/>
                </a:cubicBezTo>
                <a:close/>
                <a:moveTo>
                  <a:pt x="374421" y="149317"/>
                </a:moveTo>
                <a:cubicBezTo>
                  <a:pt x="380462" y="149317"/>
                  <a:pt x="385359" y="154230"/>
                  <a:pt x="385359" y="160290"/>
                </a:cubicBezTo>
                <a:cubicBezTo>
                  <a:pt x="385359" y="166350"/>
                  <a:pt x="380462" y="171263"/>
                  <a:pt x="374421" y="171263"/>
                </a:cubicBezTo>
                <a:cubicBezTo>
                  <a:pt x="368380" y="171263"/>
                  <a:pt x="363483" y="166350"/>
                  <a:pt x="363483" y="160290"/>
                </a:cubicBezTo>
                <a:cubicBezTo>
                  <a:pt x="363483" y="154230"/>
                  <a:pt x="368380" y="149317"/>
                  <a:pt x="374421" y="149317"/>
                </a:cubicBezTo>
                <a:close/>
                <a:moveTo>
                  <a:pt x="320958" y="145910"/>
                </a:moveTo>
                <a:cubicBezTo>
                  <a:pt x="317484" y="145910"/>
                  <a:pt x="314545" y="148841"/>
                  <a:pt x="314545" y="152306"/>
                </a:cubicBezTo>
                <a:cubicBezTo>
                  <a:pt x="314545" y="155860"/>
                  <a:pt x="317484" y="158703"/>
                  <a:pt x="320958" y="158703"/>
                </a:cubicBezTo>
                <a:cubicBezTo>
                  <a:pt x="324521" y="158703"/>
                  <a:pt x="327371" y="155860"/>
                  <a:pt x="327371" y="152306"/>
                </a:cubicBezTo>
                <a:cubicBezTo>
                  <a:pt x="327371" y="148841"/>
                  <a:pt x="324521" y="145910"/>
                  <a:pt x="320958" y="145910"/>
                </a:cubicBezTo>
                <a:close/>
                <a:moveTo>
                  <a:pt x="320958" y="124054"/>
                </a:moveTo>
                <a:cubicBezTo>
                  <a:pt x="336634" y="124054"/>
                  <a:pt x="349370" y="136759"/>
                  <a:pt x="349370" y="152306"/>
                </a:cubicBezTo>
                <a:cubicBezTo>
                  <a:pt x="349370" y="167943"/>
                  <a:pt x="336634" y="180648"/>
                  <a:pt x="320958" y="180648"/>
                </a:cubicBezTo>
                <a:cubicBezTo>
                  <a:pt x="305371" y="180648"/>
                  <a:pt x="292635" y="167943"/>
                  <a:pt x="292635" y="152306"/>
                </a:cubicBezTo>
                <a:cubicBezTo>
                  <a:pt x="292635" y="136759"/>
                  <a:pt x="305371" y="124054"/>
                  <a:pt x="320958" y="124054"/>
                </a:cubicBezTo>
                <a:close/>
                <a:moveTo>
                  <a:pt x="303784" y="75510"/>
                </a:moveTo>
                <a:cubicBezTo>
                  <a:pt x="178030" y="75510"/>
                  <a:pt x="75682" y="177713"/>
                  <a:pt x="75682" y="303290"/>
                </a:cubicBezTo>
                <a:cubicBezTo>
                  <a:pt x="75682" y="428955"/>
                  <a:pt x="178030" y="531159"/>
                  <a:pt x="303784" y="531159"/>
                </a:cubicBezTo>
                <a:cubicBezTo>
                  <a:pt x="429627" y="531159"/>
                  <a:pt x="531975" y="428955"/>
                  <a:pt x="531975" y="303290"/>
                </a:cubicBezTo>
                <a:cubicBezTo>
                  <a:pt x="531975" y="177713"/>
                  <a:pt x="429627" y="75510"/>
                  <a:pt x="303784" y="75510"/>
                </a:cubicBezTo>
                <a:close/>
                <a:moveTo>
                  <a:pt x="303784" y="53559"/>
                </a:moveTo>
                <a:cubicBezTo>
                  <a:pt x="441731" y="53559"/>
                  <a:pt x="553868" y="165627"/>
                  <a:pt x="553868" y="303290"/>
                </a:cubicBezTo>
                <a:cubicBezTo>
                  <a:pt x="553868" y="441042"/>
                  <a:pt x="441731" y="553021"/>
                  <a:pt x="303784" y="553021"/>
                </a:cubicBezTo>
                <a:cubicBezTo>
                  <a:pt x="165926" y="553021"/>
                  <a:pt x="53700" y="441042"/>
                  <a:pt x="53700" y="303290"/>
                </a:cubicBezTo>
                <a:cubicBezTo>
                  <a:pt x="53700" y="165627"/>
                  <a:pt x="165926" y="53559"/>
                  <a:pt x="303784" y="53559"/>
                </a:cubicBezTo>
                <a:close/>
                <a:moveTo>
                  <a:pt x="303775" y="21951"/>
                </a:moveTo>
                <a:cubicBezTo>
                  <a:pt x="148372" y="21951"/>
                  <a:pt x="21984" y="148148"/>
                  <a:pt x="21984" y="303316"/>
                </a:cubicBezTo>
                <a:cubicBezTo>
                  <a:pt x="21984" y="458485"/>
                  <a:pt x="148372" y="584771"/>
                  <a:pt x="303775" y="584771"/>
                </a:cubicBezTo>
                <a:cubicBezTo>
                  <a:pt x="459178" y="584771"/>
                  <a:pt x="585655" y="458485"/>
                  <a:pt x="585655" y="303316"/>
                </a:cubicBezTo>
                <a:cubicBezTo>
                  <a:pt x="585655" y="148148"/>
                  <a:pt x="459178" y="21951"/>
                  <a:pt x="303775" y="21951"/>
                </a:cubicBezTo>
                <a:close/>
                <a:moveTo>
                  <a:pt x="303775" y="0"/>
                </a:moveTo>
                <a:cubicBezTo>
                  <a:pt x="471283" y="0"/>
                  <a:pt x="607639" y="136061"/>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gradFill flip="none" rotWithShape="1">
            <a:gsLst>
              <a:gs pos="0">
                <a:schemeClr val="accent1"/>
              </a:gs>
              <a:gs pos="100000">
                <a:schemeClr val="accent1">
                  <a:lumMod val="75000"/>
                </a:schemeClr>
              </a:gs>
            </a:gsLst>
            <a:lin ang="5400000" scaled="1"/>
            <a:tileRect/>
          </a:gradFill>
          <a:ln>
            <a:noFill/>
          </a:ln>
        </p:spPr>
      </p:sp>
      <p:sp>
        <p:nvSpPr>
          <p:cNvPr id="65" name="ïṣḷîḋê">
            <a:extLst>
              <a:ext uri="{FF2B5EF4-FFF2-40B4-BE49-F238E27FC236}">
                <a16:creationId xmlns="" xmlns:a16="http://schemas.microsoft.com/office/drawing/2014/main" id="{1AF89D66-63BB-47EB-9B33-DFA5D156D709}"/>
              </a:ext>
            </a:extLst>
          </p:cNvPr>
          <p:cNvSpPr txBox="1">
            <a:spLocks/>
          </p:cNvSpPr>
          <p:nvPr/>
        </p:nvSpPr>
        <p:spPr>
          <a:xfrm>
            <a:off x="8807921" y="3835190"/>
            <a:ext cx="2173076" cy="2152577"/>
          </a:xfrm>
          <a:prstGeom prst="rect">
            <a:avLst/>
          </a:prstGeom>
          <a:noFill/>
        </p:spPr>
        <p:txBody>
          <a:bodyPr wrap="square" lIns="0" tIns="46800" rIns="0" bIns="46800" anchor="t" anchorCtr="0">
            <a:noAutofit/>
          </a:bodyPr>
          <a:lstStyle>
            <a:defPPr>
              <a:defRPr lang="zh-CN"/>
            </a:defPPr>
            <a:lvl1pPr algn="r">
              <a:lnSpc>
                <a:spcPct val="120000"/>
              </a:lnSpc>
              <a:spcBef>
                <a:spcPct val="0"/>
              </a:spcBef>
              <a:defRPr sz="1400">
                <a:latin typeface="+mn-ea"/>
              </a:defRPr>
            </a:lvl1pPr>
          </a:lstStyle>
          <a:p>
            <a:pPr algn="ctr">
              <a:lnSpc>
                <a:spcPct val="140000"/>
              </a:lnSpc>
              <a:spcBef>
                <a:spcPct val="0"/>
              </a:spcBef>
              <a:defRPr/>
            </a:pPr>
            <a:r>
              <a:rPr lang="zh-CN" altLang="en-US" sz="1600" dirty="0">
                <a:latin typeface="+mn-ea"/>
              </a:rPr>
              <a:t>点击此处输入正文内容</a:t>
            </a:r>
            <a:endParaRPr lang="en-US" altLang="zh-CN" sz="1600" dirty="0">
              <a:latin typeface="+mn-ea"/>
            </a:endParaRPr>
          </a:p>
          <a:p>
            <a:pPr algn="ctr">
              <a:lnSpc>
                <a:spcPct val="140000"/>
              </a:lnSpc>
              <a:spcBef>
                <a:spcPct val="0"/>
              </a:spcBef>
              <a:defRPr/>
            </a:pPr>
            <a:r>
              <a:rPr lang="zh-CN" altLang="en-US" sz="1600" dirty="0">
                <a:latin typeface="+mn-ea"/>
              </a:rPr>
              <a:t>点击此处输入正文内容</a:t>
            </a:r>
            <a:endParaRPr lang="en-US" altLang="zh-CN" sz="1600" dirty="0">
              <a:latin typeface="+mn-ea"/>
            </a:endParaRPr>
          </a:p>
          <a:p>
            <a:pPr algn="ctr">
              <a:lnSpc>
                <a:spcPct val="140000"/>
              </a:lnSpc>
              <a:spcBef>
                <a:spcPct val="0"/>
              </a:spcBef>
              <a:defRPr/>
            </a:pPr>
            <a:r>
              <a:rPr lang="zh-CN" altLang="en-US" sz="1600" dirty="0">
                <a:latin typeface="+mn-ea"/>
              </a:rPr>
              <a:t>点击此处输入正文内容</a:t>
            </a:r>
            <a:endParaRPr lang="en-US" altLang="zh-CN" sz="1600" dirty="0">
              <a:latin typeface="+mn-ea"/>
            </a:endParaRPr>
          </a:p>
          <a:p>
            <a:pPr algn="ctr">
              <a:lnSpc>
                <a:spcPct val="140000"/>
              </a:lnSpc>
              <a:spcBef>
                <a:spcPct val="0"/>
              </a:spcBef>
              <a:defRPr/>
            </a:pPr>
            <a:r>
              <a:rPr lang="zh-CN" altLang="en-US" sz="1600" dirty="0">
                <a:latin typeface="+mn-ea"/>
              </a:rPr>
              <a:t>点击此处输入正文内容</a:t>
            </a:r>
            <a:endParaRPr lang="en-US" altLang="zh-CN" sz="1600" dirty="0">
              <a:latin typeface="+mn-ea"/>
            </a:endParaRPr>
          </a:p>
          <a:p>
            <a:pPr algn="ctr">
              <a:lnSpc>
                <a:spcPct val="140000"/>
              </a:lnSpc>
              <a:spcBef>
                <a:spcPct val="0"/>
              </a:spcBef>
              <a:defRPr/>
            </a:pPr>
            <a:r>
              <a:rPr lang="zh-CN" altLang="en-US" sz="1600" dirty="0">
                <a:latin typeface="+mn-ea"/>
              </a:rPr>
              <a:t>点击此处输入正文内容</a:t>
            </a:r>
            <a:endParaRPr lang="en-US" altLang="zh-CN" sz="1600" dirty="0">
              <a:latin typeface="+mn-ea"/>
            </a:endParaRPr>
          </a:p>
          <a:p>
            <a:pPr algn="ctr">
              <a:lnSpc>
                <a:spcPct val="140000"/>
              </a:lnSpc>
              <a:spcBef>
                <a:spcPct val="0"/>
              </a:spcBef>
              <a:defRPr/>
            </a:pPr>
            <a:r>
              <a:rPr lang="zh-CN" altLang="en-US" sz="1600" dirty="0">
                <a:latin typeface="+mn-ea"/>
              </a:rPr>
              <a:t>点击此处输入正文内容</a:t>
            </a:r>
            <a:endParaRPr lang="en-US" altLang="zh-CN" sz="1600" dirty="0">
              <a:latin typeface="+mn-ea"/>
            </a:endParaRPr>
          </a:p>
        </p:txBody>
      </p:sp>
      <p:sp>
        <p:nvSpPr>
          <p:cNvPr id="66" name="íṩļíďè">
            <a:extLst>
              <a:ext uri="{FF2B5EF4-FFF2-40B4-BE49-F238E27FC236}">
                <a16:creationId xmlns="" xmlns:a16="http://schemas.microsoft.com/office/drawing/2014/main" id="{3C37A528-7759-45CC-903E-907FC3797A7A}"/>
              </a:ext>
            </a:extLst>
          </p:cNvPr>
          <p:cNvSpPr/>
          <p:nvPr/>
        </p:nvSpPr>
        <p:spPr>
          <a:xfrm>
            <a:off x="8807921" y="3261221"/>
            <a:ext cx="2173076" cy="335557"/>
          </a:xfrm>
          <a:prstGeom prst="rect">
            <a:avLst/>
          </a:prstGeom>
        </p:spPr>
        <p:txBody>
          <a:bodyPr wrap="square" lIns="0" tIns="45720" rIns="0" bIns="45720" anchor="t" anchorCtr="0">
            <a:noAutofit/>
          </a:bodyPr>
          <a:lstStyle/>
          <a:p>
            <a:pPr algn="ctr"/>
            <a:r>
              <a:rPr lang="zh-CN" altLang="en-US" sz="2000" dirty="0">
                <a:solidFill>
                  <a:schemeClr val="tx1">
                    <a:lumMod val="65000"/>
                    <a:lumOff val="35000"/>
                  </a:schemeClr>
                </a:solidFill>
                <a:latin typeface="+mj-ea"/>
                <a:ea typeface="+mj-ea"/>
              </a:rPr>
              <a:t>点击输入标题</a:t>
            </a:r>
          </a:p>
        </p:txBody>
      </p:sp>
      <p:sp>
        <p:nvSpPr>
          <p:cNvPr id="48" name="ophthalmology_250977">
            <a:extLst>
              <a:ext uri="{FF2B5EF4-FFF2-40B4-BE49-F238E27FC236}">
                <a16:creationId xmlns="" xmlns:a16="http://schemas.microsoft.com/office/drawing/2014/main" id="{8F7B0433-6942-41B0-B222-5F4CF2D6609D}"/>
              </a:ext>
            </a:extLst>
          </p:cNvPr>
          <p:cNvSpPr>
            <a:spLocks noChangeAspect="1"/>
          </p:cNvSpPr>
          <p:nvPr/>
        </p:nvSpPr>
        <p:spPr bwMode="auto">
          <a:xfrm>
            <a:off x="7237712" y="2831278"/>
            <a:ext cx="248882" cy="324126"/>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65873" h="606722">
                <a:moveTo>
                  <a:pt x="293415" y="394320"/>
                </a:moveTo>
                <a:lnTo>
                  <a:pt x="374433" y="394320"/>
                </a:lnTo>
                <a:cubicBezTo>
                  <a:pt x="380042" y="394320"/>
                  <a:pt x="384582" y="398852"/>
                  <a:pt x="384582" y="404450"/>
                </a:cubicBezTo>
                <a:cubicBezTo>
                  <a:pt x="384582" y="410048"/>
                  <a:pt x="380042" y="414580"/>
                  <a:pt x="374433" y="414580"/>
                </a:cubicBezTo>
                <a:lnTo>
                  <a:pt x="303831" y="414580"/>
                </a:lnTo>
                <a:lnTo>
                  <a:pt x="303831" y="455012"/>
                </a:lnTo>
                <a:lnTo>
                  <a:pt x="374433" y="455012"/>
                </a:lnTo>
                <a:cubicBezTo>
                  <a:pt x="380042" y="455012"/>
                  <a:pt x="384582" y="459543"/>
                  <a:pt x="384582" y="465142"/>
                </a:cubicBezTo>
                <a:cubicBezTo>
                  <a:pt x="384582" y="470740"/>
                  <a:pt x="380042" y="475272"/>
                  <a:pt x="374433" y="475272"/>
                </a:cubicBezTo>
                <a:lnTo>
                  <a:pt x="303831" y="475272"/>
                </a:lnTo>
                <a:lnTo>
                  <a:pt x="303831" y="515703"/>
                </a:lnTo>
                <a:lnTo>
                  <a:pt x="374433" y="515703"/>
                </a:lnTo>
                <a:cubicBezTo>
                  <a:pt x="380042" y="515703"/>
                  <a:pt x="384582" y="520235"/>
                  <a:pt x="384582" y="525744"/>
                </a:cubicBezTo>
                <a:cubicBezTo>
                  <a:pt x="384582" y="531342"/>
                  <a:pt x="380042" y="535874"/>
                  <a:pt x="374433" y="535874"/>
                </a:cubicBezTo>
                <a:lnTo>
                  <a:pt x="293415" y="535874"/>
                </a:lnTo>
                <a:cubicBezTo>
                  <a:pt x="287806" y="535874"/>
                  <a:pt x="283532" y="531787"/>
                  <a:pt x="283532" y="526189"/>
                </a:cubicBezTo>
                <a:lnTo>
                  <a:pt x="283532" y="404895"/>
                </a:lnTo>
                <a:cubicBezTo>
                  <a:pt x="283532" y="399296"/>
                  <a:pt x="287806" y="394320"/>
                  <a:pt x="293415" y="394320"/>
                </a:cubicBezTo>
                <a:close/>
                <a:moveTo>
                  <a:pt x="80710" y="374138"/>
                </a:moveTo>
                <a:lnTo>
                  <a:pt x="192163" y="374138"/>
                </a:lnTo>
                <a:cubicBezTo>
                  <a:pt x="197771" y="374138"/>
                  <a:pt x="202311" y="378671"/>
                  <a:pt x="202311" y="384272"/>
                </a:cubicBezTo>
                <a:cubicBezTo>
                  <a:pt x="202311" y="389783"/>
                  <a:pt x="197771" y="394317"/>
                  <a:pt x="192163" y="394317"/>
                </a:cubicBezTo>
                <a:lnTo>
                  <a:pt x="91125" y="394317"/>
                </a:lnTo>
                <a:lnTo>
                  <a:pt x="91125" y="455034"/>
                </a:lnTo>
                <a:lnTo>
                  <a:pt x="192163" y="455034"/>
                </a:lnTo>
                <a:cubicBezTo>
                  <a:pt x="197771" y="455034"/>
                  <a:pt x="202311" y="459567"/>
                  <a:pt x="202311" y="465168"/>
                </a:cubicBezTo>
                <a:cubicBezTo>
                  <a:pt x="202311" y="470768"/>
                  <a:pt x="197771" y="475302"/>
                  <a:pt x="192163" y="475302"/>
                </a:cubicBezTo>
                <a:lnTo>
                  <a:pt x="91125" y="475302"/>
                </a:lnTo>
                <a:lnTo>
                  <a:pt x="91125" y="535929"/>
                </a:lnTo>
                <a:lnTo>
                  <a:pt x="192163" y="535929"/>
                </a:lnTo>
                <a:cubicBezTo>
                  <a:pt x="197771" y="535929"/>
                  <a:pt x="202311" y="540463"/>
                  <a:pt x="202311" y="546063"/>
                </a:cubicBezTo>
                <a:cubicBezTo>
                  <a:pt x="202311" y="551664"/>
                  <a:pt x="197771" y="556197"/>
                  <a:pt x="192163" y="556197"/>
                </a:cubicBezTo>
                <a:lnTo>
                  <a:pt x="80710" y="556197"/>
                </a:lnTo>
                <a:cubicBezTo>
                  <a:pt x="75102" y="556197"/>
                  <a:pt x="70918" y="552019"/>
                  <a:pt x="70918" y="546419"/>
                </a:cubicBezTo>
                <a:lnTo>
                  <a:pt x="70918" y="384627"/>
                </a:lnTo>
                <a:cubicBezTo>
                  <a:pt x="70918" y="379027"/>
                  <a:pt x="75102" y="374138"/>
                  <a:pt x="80710" y="374138"/>
                </a:cubicBezTo>
                <a:close/>
                <a:moveTo>
                  <a:pt x="151647" y="70777"/>
                </a:moveTo>
                <a:lnTo>
                  <a:pt x="303512" y="70777"/>
                </a:lnTo>
                <a:cubicBezTo>
                  <a:pt x="309120" y="70777"/>
                  <a:pt x="313660" y="75309"/>
                  <a:pt x="313660" y="80907"/>
                </a:cubicBezTo>
                <a:cubicBezTo>
                  <a:pt x="313660" y="86505"/>
                  <a:pt x="309120" y="91037"/>
                  <a:pt x="303512" y="91037"/>
                </a:cubicBezTo>
                <a:lnTo>
                  <a:pt x="162062" y="91037"/>
                </a:lnTo>
                <a:lnTo>
                  <a:pt x="162062" y="182029"/>
                </a:lnTo>
                <a:lnTo>
                  <a:pt x="303512" y="182029"/>
                </a:lnTo>
                <a:cubicBezTo>
                  <a:pt x="309120" y="182029"/>
                  <a:pt x="313660" y="186561"/>
                  <a:pt x="313660" y="192159"/>
                </a:cubicBezTo>
                <a:cubicBezTo>
                  <a:pt x="313660" y="197757"/>
                  <a:pt x="309120" y="202289"/>
                  <a:pt x="303512" y="202289"/>
                </a:cubicBezTo>
                <a:lnTo>
                  <a:pt x="162062" y="202289"/>
                </a:lnTo>
                <a:lnTo>
                  <a:pt x="162062" y="293281"/>
                </a:lnTo>
                <a:lnTo>
                  <a:pt x="303868" y="293281"/>
                </a:lnTo>
                <a:cubicBezTo>
                  <a:pt x="309476" y="293281"/>
                  <a:pt x="314016" y="297813"/>
                  <a:pt x="314016" y="303322"/>
                </a:cubicBezTo>
                <a:cubicBezTo>
                  <a:pt x="314016" y="308920"/>
                  <a:pt x="309476" y="313452"/>
                  <a:pt x="303868" y="313452"/>
                </a:cubicBezTo>
                <a:lnTo>
                  <a:pt x="151647" y="313452"/>
                </a:lnTo>
                <a:cubicBezTo>
                  <a:pt x="146039" y="313452"/>
                  <a:pt x="141766" y="309364"/>
                  <a:pt x="141766" y="303766"/>
                </a:cubicBezTo>
                <a:lnTo>
                  <a:pt x="141766" y="81351"/>
                </a:lnTo>
                <a:cubicBezTo>
                  <a:pt x="141766" y="75753"/>
                  <a:pt x="146039" y="70777"/>
                  <a:pt x="151647" y="70777"/>
                </a:cubicBezTo>
                <a:close/>
                <a:moveTo>
                  <a:pt x="40321" y="20262"/>
                </a:moveTo>
                <a:cubicBezTo>
                  <a:pt x="29106" y="20262"/>
                  <a:pt x="20294" y="29683"/>
                  <a:pt x="20294" y="40792"/>
                </a:cubicBezTo>
                <a:lnTo>
                  <a:pt x="20294" y="566641"/>
                </a:lnTo>
                <a:cubicBezTo>
                  <a:pt x="20294" y="577839"/>
                  <a:pt x="29106" y="586460"/>
                  <a:pt x="40321" y="586460"/>
                </a:cubicBezTo>
                <a:lnTo>
                  <a:pt x="425018" y="586460"/>
                </a:lnTo>
                <a:cubicBezTo>
                  <a:pt x="436233" y="586460"/>
                  <a:pt x="445668" y="577839"/>
                  <a:pt x="445668" y="566641"/>
                </a:cubicBezTo>
                <a:lnTo>
                  <a:pt x="445668" y="40792"/>
                </a:lnTo>
                <a:cubicBezTo>
                  <a:pt x="445668" y="29683"/>
                  <a:pt x="436233" y="20262"/>
                  <a:pt x="425018" y="20262"/>
                </a:cubicBezTo>
                <a:close/>
                <a:moveTo>
                  <a:pt x="40321" y="0"/>
                </a:moveTo>
                <a:lnTo>
                  <a:pt x="425018" y="0"/>
                </a:lnTo>
                <a:cubicBezTo>
                  <a:pt x="447359" y="0"/>
                  <a:pt x="465873" y="18485"/>
                  <a:pt x="465873" y="40792"/>
                </a:cubicBezTo>
                <a:lnTo>
                  <a:pt x="465873" y="566641"/>
                </a:lnTo>
                <a:cubicBezTo>
                  <a:pt x="465873" y="588948"/>
                  <a:pt x="447359" y="606722"/>
                  <a:pt x="425018" y="606722"/>
                </a:cubicBezTo>
                <a:lnTo>
                  <a:pt x="40321" y="606722"/>
                </a:lnTo>
                <a:cubicBezTo>
                  <a:pt x="17980" y="606722"/>
                  <a:pt x="0" y="588948"/>
                  <a:pt x="0" y="566641"/>
                </a:cubicBezTo>
                <a:lnTo>
                  <a:pt x="0" y="40792"/>
                </a:lnTo>
                <a:cubicBezTo>
                  <a:pt x="0" y="18485"/>
                  <a:pt x="17980" y="0"/>
                  <a:pt x="40321" y="0"/>
                </a:cubicBezTo>
                <a:close/>
              </a:path>
            </a:pathLst>
          </a:custGeom>
          <a:gradFill flip="none" rotWithShape="1">
            <a:gsLst>
              <a:gs pos="0">
                <a:schemeClr val="accent1"/>
              </a:gs>
              <a:gs pos="100000">
                <a:schemeClr val="accent1">
                  <a:lumMod val="75000"/>
                </a:schemeClr>
              </a:gs>
            </a:gsLst>
            <a:lin ang="5400000" scaled="1"/>
            <a:tileRect/>
          </a:gradFill>
          <a:ln>
            <a:noFill/>
          </a:ln>
        </p:spPr>
      </p:sp>
      <p:sp>
        <p:nvSpPr>
          <p:cNvPr id="67" name="ïṣḷîḋê">
            <a:extLst>
              <a:ext uri="{FF2B5EF4-FFF2-40B4-BE49-F238E27FC236}">
                <a16:creationId xmlns="" xmlns:a16="http://schemas.microsoft.com/office/drawing/2014/main" id="{F34DD430-786D-46A9-9715-486FC0007952}"/>
              </a:ext>
            </a:extLst>
          </p:cNvPr>
          <p:cNvSpPr txBox="1">
            <a:spLocks/>
          </p:cNvSpPr>
          <p:nvPr/>
        </p:nvSpPr>
        <p:spPr>
          <a:xfrm>
            <a:off x="6275615" y="3835190"/>
            <a:ext cx="2173076" cy="2152577"/>
          </a:xfrm>
          <a:prstGeom prst="rect">
            <a:avLst/>
          </a:prstGeom>
          <a:noFill/>
        </p:spPr>
        <p:txBody>
          <a:bodyPr wrap="square" lIns="0" tIns="46800" rIns="0" bIns="46800" anchor="t" anchorCtr="0">
            <a:noAutofit/>
          </a:bodyPr>
          <a:lstStyle>
            <a:defPPr>
              <a:defRPr lang="zh-CN"/>
            </a:defPPr>
            <a:lvl1pPr algn="ctr">
              <a:lnSpc>
                <a:spcPct val="140000"/>
              </a:lnSpc>
              <a:spcBef>
                <a:spcPct val="0"/>
              </a:spcBef>
              <a:defRPr sz="1600">
                <a:latin typeface="+mn-ea"/>
              </a:defRPr>
            </a:lvl1pPr>
          </a:lstStyle>
          <a:p>
            <a:r>
              <a:rPr lang="zh-CN" altLang="en-US" dirty="0"/>
              <a:t>点击此处输入正文内容</a:t>
            </a:r>
            <a:endParaRPr lang="en-US" altLang="zh-CN" dirty="0"/>
          </a:p>
          <a:p>
            <a:r>
              <a:rPr lang="zh-CN" altLang="en-US" dirty="0"/>
              <a:t>点击此处输入正文内容</a:t>
            </a:r>
            <a:endParaRPr lang="en-US" altLang="zh-CN" dirty="0"/>
          </a:p>
          <a:p>
            <a:r>
              <a:rPr lang="zh-CN" altLang="en-US" dirty="0"/>
              <a:t>点击此处输入正文内容</a:t>
            </a:r>
            <a:endParaRPr lang="en-US" altLang="zh-CN" dirty="0"/>
          </a:p>
          <a:p>
            <a:r>
              <a:rPr lang="zh-CN" altLang="en-US" dirty="0"/>
              <a:t>点击此处输入正文内容</a:t>
            </a:r>
            <a:endParaRPr lang="en-US" altLang="zh-CN" dirty="0"/>
          </a:p>
          <a:p>
            <a:r>
              <a:rPr lang="zh-CN" altLang="en-US" dirty="0"/>
              <a:t>点击此处输入正文内容</a:t>
            </a:r>
            <a:endParaRPr lang="en-US" altLang="zh-CN" dirty="0"/>
          </a:p>
          <a:p>
            <a:r>
              <a:rPr lang="zh-CN" altLang="en-US" dirty="0"/>
              <a:t>点击此处输入正文内容</a:t>
            </a:r>
            <a:endParaRPr lang="en-US" altLang="zh-CN" dirty="0"/>
          </a:p>
        </p:txBody>
      </p:sp>
      <p:sp>
        <p:nvSpPr>
          <p:cNvPr id="68" name="íṩļíďè">
            <a:extLst>
              <a:ext uri="{FF2B5EF4-FFF2-40B4-BE49-F238E27FC236}">
                <a16:creationId xmlns="" xmlns:a16="http://schemas.microsoft.com/office/drawing/2014/main" id="{B0ACEEBA-6831-4A9B-A8D8-89B6522817D0}"/>
              </a:ext>
            </a:extLst>
          </p:cNvPr>
          <p:cNvSpPr/>
          <p:nvPr/>
        </p:nvSpPr>
        <p:spPr>
          <a:xfrm>
            <a:off x="6275615" y="3261221"/>
            <a:ext cx="2173076" cy="335557"/>
          </a:xfrm>
          <a:prstGeom prst="rect">
            <a:avLst/>
          </a:prstGeom>
        </p:spPr>
        <p:txBody>
          <a:bodyPr wrap="square" lIns="0" tIns="45720" rIns="0" bIns="45720" anchor="t" anchorCtr="0">
            <a:noAutofit/>
          </a:bodyPr>
          <a:lstStyle/>
          <a:p>
            <a:pPr algn="ctr"/>
            <a:r>
              <a:rPr lang="zh-CN" altLang="en-US" sz="2000" dirty="0">
                <a:solidFill>
                  <a:schemeClr val="tx1">
                    <a:lumMod val="65000"/>
                    <a:lumOff val="35000"/>
                  </a:schemeClr>
                </a:solidFill>
                <a:latin typeface="+mj-ea"/>
                <a:ea typeface="+mj-ea"/>
              </a:rPr>
              <a:t>点击输入标题</a:t>
            </a:r>
          </a:p>
        </p:txBody>
      </p:sp>
      <p:sp>
        <p:nvSpPr>
          <p:cNvPr id="44" name="doctor_288218">
            <a:extLst>
              <a:ext uri="{FF2B5EF4-FFF2-40B4-BE49-F238E27FC236}">
                <a16:creationId xmlns="" xmlns:a16="http://schemas.microsoft.com/office/drawing/2014/main" id="{055123C8-492A-433E-AACD-FCB3C633EA5C}"/>
              </a:ext>
            </a:extLst>
          </p:cNvPr>
          <p:cNvSpPr>
            <a:spLocks noChangeAspect="1"/>
          </p:cNvSpPr>
          <p:nvPr/>
        </p:nvSpPr>
        <p:spPr bwMode="auto">
          <a:xfrm>
            <a:off x="4635549" y="2847827"/>
            <a:ext cx="388596" cy="29102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07639" h="455076">
                <a:moveTo>
                  <a:pt x="25277" y="351440"/>
                </a:moveTo>
                <a:lnTo>
                  <a:pt x="25277" y="366639"/>
                </a:lnTo>
                <a:cubicBezTo>
                  <a:pt x="25277" y="367794"/>
                  <a:pt x="27680" y="372949"/>
                  <a:pt x="38272" y="380237"/>
                </a:cubicBezTo>
                <a:cubicBezTo>
                  <a:pt x="51089" y="389126"/>
                  <a:pt x="71115" y="397658"/>
                  <a:pt x="96036" y="404947"/>
                </a:cubicBezTo>
                <a:cubicBezTo>
                  <a:pt x="122649" y="412679"/>
                  <a:pt x="153801" y="418812"/>
                  <a:pt x="188602" y="423079"/>
                </a:cubicBezTo>
                <a:cubicBezTo>
                  <a:pt x="225095" y="427523"/>
                  <a:pt x="263812" y="429834"/>
                  <a:pt x="303775" y="429834"/>
                </a:cubicBezTo>
                <a:cubicBezTo>
                  <a:pt x="343828" y="429834"/>
                  <a:pt x="382545" y="427523"/>
                  <a:pt x="418948" y="423079"/>
                </a:cubicBezTo>
                <a:cubicBezTo>
                  <a:pt x="453838" y="418812"/>
                  <a:pt x="484901" y="412679"/>
                  <a:pt x="511514" y="404947"/>
                </a:cubicBezTo>
                <a:cubicBezTo>
                  <a:pt x="536524" y="397658"/>
                  <a:pt x="556461" y="389126"/>
                  <a:pt x="569367" y="380237"/>
                </a:cubicBezTo>
                <a:cubicBezTo>
                  <a:pt x="579870" y="372949"/>
                  <a:pt x="582273" y="367794"/>
                  <a:pt x="582273" y="366639"/>
                </a:cubicBezTo>
                <a:lnTo>
                  <a:pt x="582273" y="351440"/>
                </a:lnTo>
                <a:cubicBezTo>
                  <a:pt x="536969" y="381660"/>
                  <a:pt x="435592" y="403080"/>
                  <a:pt x="316414" y="404502"/>
                </a:cubicBezTo>
                <a:lnTo>
                  <a:pt x="291136" y="404502"/>
                </a:lnTo>
                <a:cubicBezTo>
                  <a:pt x="172047" y="403080"/>
                  <a:pt x="70581" y="381660"/>
                  <a:pt x="25277" y="351440"/>
                </a:cubicBezTo>
                <a:close/>
                <a:moveTo>
                  <a:pt x="385927" y="306821"/>
                </a:moveTo>
                <a:cubicBezTo>
                  <a:pt x="365189" y="318731"/>
                  <a:pt x="341602" y="326286"/>
                  <a:pt x="316414" y="328241"/>
                </a:cubicBezTo>
                <a:lnTo>
                  <a:pt x="316414" y="379171"/>
                </a:lnTo>
                <a:cubicBezTo>
                  <a:pt x="351927" y="378726"/>
                  <a:pt x="386372" y="376504"/>
                  <a:pt x="418948" y="372505"/>
                </a:cubicBezTo>
                <a:cubicBezTo>
                  <a:pt x="453838" y="368238"/>
                  <a:pt x="484901" y="362106"/>
                  <a:pt x="511514" y="354373"/>
                </a:cubicBezTo>
                <a:cubicBezTo>
                  <a:pt x="525309" y="350373"/>
                  <a:pt x="537503" y="345929"/>
                  <a:pt x="547917" y="341307"/>
                </a:cubicBezTo>
                <a:cubicBezTo>
                  <a:pt x="537503" y="336685"/>
                  <a:pt x="525309" y="332330"/>
                  <a:pt x="511514" y="328330"/>
                </a:cubicBezTo>
                <a:cubicBezTo>
                  <a:pt x="484901" y="320598"/>
                  <a:pt x="453838" y="314465"/>
                  <a:pt x="418948" y="310198"/>
                </a:cubicBezTo>
                <a:cubicBezTo>
                  <a:pt x="408178" y="308865"/>
                  <a:pt x="397142" y="307710"/>
                  <a:pt x="385927" y="306821"/>
                </a:cubicBezTo>
                <a:close/>
                <a:moveTo>
                  <a:pt x="221623" y="306821"/>
                </a:moveTo>
                <a:cubicBezTo>
                  <a:pt x="210498" y="307710"/>
                  <a:pt x="199461" y="308865"/>
                  <a:pt x="188602" y="310198"/>
                </a:cubicBezTo>
                <a:cubicBezTo>
                  <a:pt x="153801" y="314465"/>
                  <a:pt x="122649" y="320598"/>
                  <a:pt x="96036" y="328330"/>
                </a:cubicBezTo>
                <a:cubicBezTo>
                  <a:pt x="82330" y="332330"/>
                  <a:pt x="70047" y="336685"/>
                  <a:pt x="59722" y="341307"/>
                </a:cubicBezTo>
                <a:cubicBezTo>
                  <a:pt x="70047" y="345929"/>
                  <a:pt x="82330" y="350373"/>
                  <a:pt x="96036" y="354373"/>
                </a:cubicBezTo>
                <a:cubicBezTo>
                  <a:pt x="122649" y="362106"/>
                  <a:pt x="153801" y="368238"/>
                  <a:pt x="188602" y="372505"/>
                </a:cubicBezTo>
                <a:cubicBezTo>
                  <a:pt x="221178" y="376504"/>
                  <a:pt x="255623" y="378726"/>
                  <a:pt x="291136" y="379171"/>
                </a:cubicBezTo>
                <a:lnTo>
                  <a:pt x="291136" y="328241"/>
                </a:lnTo>
                <a:cubicBezTo>
                  <a:pt x="265948" y="326286"/>
                  <a:pt x="242362" y="318731"/>
                  <a:pt x="221623" y="306821"/>
                </a:cubicBezTo>
                <a:close/>
                <a:moveTo>
                  <a:pt x="436215" y="261935"/>
                </a:moveTo>
                <a:cubicBezTo>
                  <a:pt x="430252" y="270024"/>
                  <a:pt x="423487" y="277579"/>
                  <a:pt x="416189" y="284423"/>
                </a:cubicBezTo>
                <a:cubicBezTo>
                  <a:pt x="484545" y="292333"/>
                  <a:pt x="540618" y="307265"/>
                  <a:pt x="574084" y="326197"/>
                </a:cubicBezTo>
                <a:cubicBezTo>
                  <a:pt x="580671" y="320775"/>
                  <a:pt x="582273" y="317042"/>
                  <a:pt x="582273" y="316065"/>
                </a:cubicBezTo>
                <a:cubicBezTo>
                  <a:pt x="582273" y="314820"/>
                  <a:pt x="579870" y="309665"/>
                  <a:pt x="569367" y="302466"/>
                </a:cubicBezTo>
                <a:cubicBezTo>
                  <a:pt x="556461" y="293577"/>
                  <a:pt x="536435" y="285045"/>
                  <a:pt x="511514" y="277756"/>
                </a:cubicBezTo>
                <a:cubicBezTo>
                  <a:pt x="489440" y="271357"/>
                  <a:pt x="464163" y="266024"/>
                  <a:pt x="436215" y="261935"/>
                </a:cubicBezTo>
                <a:close/>
                <a:moveTo>
                  <a:pt x="171424" y="261935"/>
                </a:moveTo>
                <a:cubicBezTo>
                  <a:pt x="143476" y="266024"/>
                  <a:pt x="118199" y="271357"/>
                  <a:pt x="96036" y="277756"/>
                </a:cubicBezTo>
                <a:cubicBezTo>
                  <a:pt x="71115" y="285045"/>
                  <a:pt x="51089" y="293577"/>
                  <a:pt x="38272" y="302466"/>
                </a:cubicBezTo>
                <a:cubicBezTo>
                  <a:pt x="27680" y="309665"/>
                  <a:pt x="25277" y="314820"/>
                  <a:pt x="25277" y="316065"/>
                </a:cubicBezTo>
                <a:cubicBezTo>
                  <a:pt x="25277" y="317042"/>
                  <a:pt x="26968" y="320775"/>
                  <a:pt x="33555" y="326197"/>
                </a:cubicBezTo>
                <a:cubicBezTo>
                  <a:pt x="66932" y="307265"/>
                  <a:pt x="123094" y="292333"/>
                  <a:pt x="191451" y="284423"/>
                </a:cubicBezTo>
                <a:cubicBezTo>
                  <a:pt x="184063" y="277579"/>
                  <a:pt x="177387" y="270024"/>
                  <a:pt x="171424" y="261935"/>
                </a:cubicBezTo>
                <a:close/>
                <a:moveTo>
                  <a:pt x="303740" y="151709"/>
                </a:moveTo>
                <a:cubicBezTo>
                  <a:pt x="296797" y="151709"/>
                  <a:pt x="291100" y="157401"/>
                  <a:pt x="291100" y="164338"/>
                </a:cubicBezTo>
                <a:cubicBezTo>
                  <a:pt x="291100" y="171363"/>
                  <a:pt x="296797" y="176966"/>
                  <a:pt x="303740" y="176966"/>
                </a:cubicBezTo>
                <a:cubicBezTo>
                  <a:pt x="310772" y="176966"/>
                  <a:pt x="316380" y="171363"/>
                  <a:pt x="316380" y="164338"/>
                </a:cubicBezTo>
                <a:cubicBezTo>
                  <a:pt x="316380" y="157401"/>
                  <a:pt x="310772" y="151709"/>
                  <a:pt x="303740" y="151709"/>
                </a:cubicBezTo>
                <a:close/>
                <a:moveTo>
                  <a:pt x="303740" y="126453"/>
                </a:moveTo>
                <a:cubicBezTo>
                  <a:pt x="324747" y="126453"/>
                  <a:pt x="341748" y="143439"/>
                  <a:pt x="341748" y="164338"/>
                </a:cubicBezTo>
                <a:cubicBezTo>
                  <a:pt x="341748" y="185325"/>
                  <a:pt x="324747" y="202311"/>
                  <a:pt x="303740" y="202311"/>
                </a:cubicBezTo>
                <a:cubicBezTo>
                  <a:pt x="282822" y="202311"/>
                  <a:pt x="265820" y="185325"/>
                  <a:pt x="265820" y="164338"/>
                </a:cubicBezTo>
                <a:cubicBezTo>
                  <a:pt x="265820" y="143439"/>
                  <a:pt x="282822" y="126453"/>
                  <a:pt x="303740" y="126453"/>
                </a:cubicBezTo>
                <a:close/>
                <a:moveTo>
                  <a:pt x="303774" y="50595"/>
                </a:moveTo>
                <a:cubicBezTo>
                  <a:pt x="310807" y="50595"/>
                  <a:pt x="316415" y="56284"/>
                  <a:pt x="316415" y="63218"/>
                </a:cubicBezTo>
                <a:cubicBezTo>
                  <a:pt x="316415" y="70240"/>
                  <a:pt x="310807" y="75930"/>
                  <a:pt x="303774" y="75930"/>
                </a:cubicBezTo>
                <a:cubicBezTo>
                  <a:pt x="280182" y="75930"/>
                  <a:pt x="257837" y="85175"/>
                  <a:pt x="241100" y="101798"/>
                </a:cubicBezTo>
                <a:cubicBezTo>
                  <a:pt x="224363" y="118509"/>
                  <a:pt x="215193" y="140733"/>
                  <a:pt x="215193" y="164378"/>
                </a:cubicBezTo>
                <a:lnTo>
                  <a:pt x="215193" y="165978"/>
                </a:lnTo>
                <a:cubicBezTo>
                  <a:pt x="215193" y="173001"/>
                  <a:pt x="209496" y="178601"/>
                  <a:pt x="202463" y="178601"/>
                </a:cubicBezTo>
                <a:cubicBezTo>
                  <a:pt x="195519" y="178601"/>
                  <a:pt x="189821" y="173001"/>
                  <a:pt x="189821" y="165978"/>
                </a:cubicBezTo>
                <a:cubicBezTo>
                  <a:pt x="189821" y="165534"/>
                  <a:pt x="189821" y="164823"/>
                  <a:pt x="189821" y="164378"/>
                </a:cubicBezTo>
                <a:cubicBezTo>
                  <a:pt x="189821" y="101531"/>
                  <a:pt x="240833" y="50595"/>
                  <a:pt x="303774" y="50595"/>
                </a:cubicBezTo>
                <a:close/>
                <a:moveTo>
                  <a:pt x="303775" y="25331"/>
                </a:moveTo>
                <a:cubicBezTo>
                  <a:pt x="266571" y="25331"/>
                  <a:pt x="231681" y="39819"/>
                  <a:pt x="205335" y="66039"/>
                </a:cubicBezTo>
                <a:cubicBezTo>
                  <a:pt x="179078" y="92260"/>
                  <a:pt x="164571" y="127190"/>
                  <a:pt x="164571" y="164343"/>
                </a:cubicBezTo>
                <a:cubicBezTo>
                  <a:pt x="164571" y="201496"/>
                  <a:pt x="179078" y="236426"/>
                  <a:pt x="205335" y="262735"/>
                </a:cubicBezTo>
                <a:cubicBezTo>
                  <a:pt x="231681" y="288956"/>
                  <a:pt x="266571" y="303443"/>
                  <a:pt x="303775" y="303443"/>
                </a:cubicBezTo>
                <a:cubicBezTo>
                  <a:pt x="340979" y="303443"/>
                  <a:pt x="375959" y="288956"/>
                  <a:pt x="402304" y="262735"/>
                </a:cubicBezTo>
                <a:cubicBezTo>
                  <a:pt x="428561" y="236426"/>
                  <a:pt x="443068" y="201496"/>
                  <a:pt x="443068" y="164343"/>
                </a:cubicBezTo>
                <a:cubicBezTo>
                  <a:pt x="443068" y="127190"/>
                  <a:pt x="428561" y="92260"/>
                  <a:pt x="402304" y="66039"/>
                </a:cubicBezTo>
                <a:cubicBezTo>
                  <a:pt x="375959" y="39819"/>
                  <a:pt x="340979" y="25331"/>
                  <a:pt x="303775" y="25331"/>
                </a:cubicBezTo>
                <a:close/>
                <a:moveTo>
                  <a:pt x="303775" y="0"/>
                </a:moveTo>
                <a:cubicBezTo>
                  <a:pt x="394650" y="0"/>
                  <a:pt x="468346" y="73594"/>
                  <a:pt x="468346" y="164343"/>
                </a:cubicBezTo>
                <a:cubicBezTo>
                  <a:pt x="468346" y="191097"/>
                  <a:pt x="461938" y="216250"/>
                  <a:pt x="450634" y="238560"/>
                </a:cubicBezTo>
                <a:cubicBezTo>
                  <a:pt x="544267" y="253669"/>
                  <a:pt x="607639" y="282734"/>
                  <a:pt x="607639" y="316065"/>
                </a:cubicBezTo>
                <a:lnTo>
                  <a:pt x="607639" y="366639"/>
                </a:lnTo>
                <a:cubicBezTo>
                  <a:pt x="607639" y="415524"/>
                  <a:pt x="471639" y="455076"/>
                  <a:pt x="303775" y="455076"/>
                </a:cubicBezTo>
                <a:cubicBezTo>
                  <a:pt x="136000" y="455076"/>
                  <a:pt x="0" y="415524"/>
                  <a:pt x="0" y="366639"/>
                </a:cubicBezTo>
                <a:lnTo>
                  <a:pt x="0" y="316065"/>
                </a:lnTo>
                <a:cubicBezTo>
                  <a:pt x="0" y="282734"/>
                  <a:pt x="63372" y="253669"/>
                  <a:pt x="156916" y="238560"/>
                </a:cubicBezTo>
                <a:cubicBezTo>
                  <a:pt x="145612" y="216250"/>
                  <a:pt x="139204" y="191097"/>
                  <a:pt x="139204" y="164343"/>
                </a:cubicBezTo>
                <a:cubicBezTo>
                  <a:pt x="139204" y="73594"/>
                  <a:pt x="212901" y="0"/>
                  <a:pt x="303775" y="0"/>
                </a:cubicBezTo>
                <a:close/>
              </a:path>
            </a:pathLst>
          </a:custGeom>
          <a:gradFill flip="none" rotWithShape="1">
            <a:gsLst>
              <a:gs pos="0">
                <a:schemeClr val="accent1"/>
              </a:gs>
              <a:gs pos="100000">
                <a:schemeClr val="accent1">
                  <a:lumMod val="75000"/>
                </a:schemeClr>
              </a:gs>
            </a:gsLst>
            <a:lin ang="5400000" scaled="1"/>
            <a:tileRect/>
          </a:gradFill>
          <a:ln>
            <a:noFill/>
          </a:ln>
        </p:spPr>
      </p:sp>
      <p:sp>
        <p:nvSpPr>
          <p:cNvPr id="69" name="ïṣḷîḋê">
            <a:extLst>
              <a:ext uri="{FF2B5EF4-FFF2-40B4-BE49-F238E27FC236}">
                <a16:creationId xmlns="" xmlns:a16="http://schemas.microsoft.com/office/drawing/2014/main" id="{421BC314-EC5E-4E9C-86C2-29FCBAC57F2F}"/>
              </a:ext>
            </a:extLst>
          </p:cNvPr>
          <p:cNvSpPr txBox="1">
            <a:spLocks/>
          </p:cNvSpPr>
          <p:nvPr/>
        </p:nvSpPr>
        <p:spPr>
          <a:xfrm>
            <a:off x="3743309" y="3835190"/>
            <a:ext cx="2173076" cy="2152577"/>
          </a:xfrm>
          <a:prstGeom prst="rect">
            <a:avLst/>
          </a:prstGeom>
          <a:noFill/>
        </p:spPr>
        <p:txBody>
          <a:bodyPr wrap="square" lIns="0" tIns="46800" rIns="0" bIns="46800" anchor="t" anchorCtr="0">
            <a:noAutofit/>
          </a:bodyPr>
          <a:lstStyle>
            <a:defPPr>
              <a:defRPr lang="zh-CN"/>
            </a:defPPr>
            <a:lvl1pPr algn="ctr">
              <a:lnSpc>
                <a:spcPct val="140000"/>
              </a:lnSpc>
              <a:spcBef>
                <a:spcPct val="0"/>
              </a:spcBef>
              <a:defRPr sz="1600">
                <a:latin typeface="+mn-ea"/>
              </a:defRPr>
            </a:lvl1pPr>
          </a:lstStyle>
          <a:p>
            <a:r>
              <a:rPr lang="zh-CN" altLang="en-US" dirty="0"/>
              <a:t>点击此处输入正文内容</a:t>
            </a:r>
            <a:endParaRPr lang="en-US" altLang="zh-CN" dirty="0"/>
          </a:p>
          <a:p>
            <a:r>
              <a:rPr lang="zh-CN" altLang="en-US" dirty="0"/>
              <a:t>点击此处输入正文内容</a:t>
            </a:r>
            <a:endParaRPr lang="en-US" altLang="zh-CN" dirty="0"/>
          </a:p>
          <a:p>
            <a:r>
              <a:rPr lang="zh-CN" altLang="en-US" dirty="0"/>
              <a:t>点击此处输入正文内容</a:t>
            </a:r>
            <a:endParaRPr lang="en-US" altLang="zh-CN" dirty="0"/>
          </a:p>
          <a:p>
            <a:r>
              <a:rPr lang="zh-CN" altLang="en-US" dirty="0"/>
              <a:t>点击此处输入正文内容</a:t>
            </a:r>
            <a:endParaRPr lang="en-US" altLang="zh-CN" dirty="0"/>
          </a:p>
          <a:p>
            <a:r>
              <a:rPr lang="zh-CN" altLang="en-US" dirty="0"/>
              <a:t>点击此处输入正文内容</a:t>
            </a:r>
            <a:endParaRPr lang="en-US" altLang="zh-CN" dirty="0"/>
          </a:p>
          <a:p>
            <a:r>
              <a:rPr lang="zh-CN" altLang="en-US" dirty="0"/>
              <a:t>点击此处输入正文内容</a:t>
            </a:r>
            <a:endParaRPr lang="en-US" altLang="zh-CN" dirty="0"/>
          </a:p>
        </p:txBody>
      </p:sp>
      <p:sp>
        <p:nvSpPr>
          <p:cNvPr id="70" name="íṩļíďè">
            <a:extLst>
              <a:ext uri="{FF2B5EF4-FFF2-40B4-BE49-F238E27FC236}">
                <a16:creationId xmlns="" xmlns:a16="http://schemas.microsoft.com/office/drawing/2014/main" id="{74BDF322-994F-457A-98C4-A99D36802976}"/>
              </a:ext>
            </a:extLst>
          </p:cNvPr>
          <p:cNvSpPr/>
          <p:nvPr/>
        </p:nvSpPr>
        <p:spPr>
          <a:xfrm>
            <a:off x="3743309" y="3261221"/>
            <a:ext cx="2173076" cy="335557"/>
          </a:xfrm>
          <a:prstGeom prst="rect">
            <a:avLst/>
          </a:prstGeom>
        </p:spPr>
        <p:txBody>
          <a:bodyPr wrap="square" lIns="0" tIns="45720" rIns="0" bIns="45720" anchor="t" anchorCtr="0">
            <a:noAutofit/>
          </a:bodyPr>
          <a:lstStyle/>
          <a:p>
            <a:pPr algn="ctr"/>
            <a:r>
              <a:rPr lang="zh-CN" altLang="en-US" sz="2000" dirty="0">
                <a:solidFill>
                  <a:schemeClr val="tx1">
                    <a:lumMod val="65000"/>
                    <a:lumOff val="35000"/>
                  </a:schemeClr>
                </a:solidFill>
                <a:latin typeface="+mj-ea"/>
                <a:ea typeface="+mj-ea"/>
              </a:rPr>
              <a:t>点击输入标题</a:t>
            </a:r>
          </a:p>
        </p:txBody>
      </p:sp>
      <p:sp>
        <p:nvSpPr>
          <p:cNvPr id="5" name="right-arrow_339913">
            <a:extLst>
              <a:ext uri="{FF2B5EF4-FFF2-40B4-BE49-F238E27FC236}">
                <a16:creationId xmlns="" xmlns:a16="http://schemas.microsoft.com/office/drawing/2014/main" id="{73559C37-10B4-4D25-87D0-905C3871459B}"/>
              </a:ext>
            </a:extLst>
          </p:cNvPr>
          <p:cNvSpPr>
            <a:spLocks noChangeAspect="1"/>
          </p:cNvSpPr>
          <p:nvPr/>
        </p:nvSpPr>
        <p:spPr bwMode="auto">
          <a:xfrm>
            <a:off x="3435712" y="2147621"/>
            <a:ext cx="255963" cy="255471"/>
          </a:xfrm>
          <a:custGeom>
            <a:avLst/>
            <a:gdLst>
              <a:gd name="connsiteX0" fmla="*/ 312860 w 607729"/>
              <a:gd name="connsiteY0" fmla="*/ 3534 h 606561"/>
              <a:gd name="connsiteX1" fmla="*/ 603991 w 607729"/>
              <a:gd name="connsiteY1" fmla="*/ 294222 h 606561"/>
              <a:gd name="connsiteX2" fmla="*/ 603991 w 607729"/>
              <a:gd name="connsiteY2" fmla="*/ 312084 h 606561"/>
              <a:gd name="connsiteX3" fmla="*/ 312860 w 607729"/>
              <a:gd name="connsiteY3" fmla="*/ 602772 h 606561"/>
              <a:gd name="connsiteX4" fmla="*/ 312593 w 607729"/>
              <a:gd name="connsiteY4" fmla="*/ 602949 h 606561"/>
              <a:gd name="connsiteX5" fmla="*/ 294792 w 607729"/>
              <a:gd name="connsiteY5" fmla="*/ 602772 h 606561"/>
              <a:gd name="connsiteX6" fmla="*/ 295059 w 607729"/>
              <a:gd name="connsiteY6" fmla="*/ 584909 h 606561"/>
              <a:gd name="connsiteX7" fmla="*/ 577201 w 607729"/>
              <a:gd name="connsiteY7" fmla="*/ 303108 h 606561"/>
              <a:gd name="connsiteX8" fmla="*/ 295059 w 607729"/>
              <a:gd name="connsiteY8" fmla="*/ 21308 h 606561"/>
              <a:gd name="connsiteX9" fmla="*/ 295059 w 607729"/>
              <a:gd name="connsiteY9" fmla="*/ 3800 h 606561"/>
              <a:gd name="connsiteX10" fmla="*/ 312860 w 607729"/>
              <a:gd name="connsiteY10" fmla="*/ 3534 h 606561"/>
              <a:gd name="connsiteX11" fmla="*/ 21707 w 607729"/>
              <a:gd name="connsiteY11" fmla="*/ 3534 h 606561"/>
              <a:gd name="connsiteX12" fmla="*/ 312838 w 607729"/>
              <a:gd name="connsiteY12" fmla="*/ 294222 h 606561"/>
              <a:gd name="connsiteX13" fmla="*/ 312838 w 607729"/>
              <a:gd name="connsiteY13" fmla="*/ 312084 h 606561"/>
              <a:gd name="connsiteX14" fmla="*/ 21707 w 607729"/>
              <a:gd name="connsiteY14" fmla="*/ 602772 h 606561"/>
              <a:gd name="connsiteX15" fmla="*/ 21440 w 607729"/>
              <a:gd name="connsiteY15" fmla="*/ 602949 h 606561"/>
              <a:gd name="connsiteX16" fmla="*/ 3639 w 607729"/>
              <a:gd name="connsiteY16" fmla="*/ 602772 h 606561"/>
              <a:gd name="connsiteX17" fmla="*/ 3906 w 607729"/>
              <a:gd name="connsiteY17" fmla="*/ 584909 h 606561"/>
              <a:gd name="connsiteX18" fmla="*/ 286047 w 607729"/>
              <a:gd name="connsiteY18" fmla="*/ 303197 h 606561"/>
              <a:gd name="connsiteX19" fmla="*/ 3906 w 607729"/>
              <a:gd name="connsiteY19" fmla="*/ 21485 h 606561"/>
              <a:gd name="connsiteX20" fmla="*/ 3906 w 607729"/>
              <a:gd name="connsiteY20" fmla="*/ 3889 h 606561"/>
              <a:gd name="connsiteX21" fmla="*/ 21707 w 607729"/>
              <a:gd name="connsiteY21" fmla="*/ 3534 h 60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7729" h="606561">
                <a:moveTo>
                  <a:pt x="312860" y="3534"/>
                </a:moveTo>
                <a:lnTo>
                  <a:pt x="603991" y="294222"/>
                </a:lnTo>
                <a:cubicBezTo>
                  <a:pt x="608975" y="299109"/>
                  <a:pt x="608975" y="307107"/>
                  <a:pt x="603991" y="312084"/>
                </a:cubicBezTo>
                <a:lnTo>
                  <a:pt x="312860" y="602772"/>
                </a:lnTo>
                <a:lnTo>
                  <a:pt x="312593" y="602949"/>
                </a:lnTo>
                <a:cubicBezTo>
                  <a:pt x="307698" y="607926"/>
                  <a:pt x="299688" y="607659"/>
                  <a:pt x="294792" y="602772"/>
                </a:cubicBezTo>
                <a:cubicBezTo>
                  <a:pt x="289808" y="597795"/>
                  <a:pt x="289986" y="589708"/>
                  <a:pt x="295059" y="584909"/>
                </a:cubicBezTo>
                <a:lnTo>
                  <a:pt x="577201" y="303108"/>
                </a:lnTo>
                <a:lnTo>
                  <a:pt x="295059" y="21308"/>
                </a:lnTo>
                <a:cubicBezTo>
                  <a:pt x="290342" y="16420"/>
                  <a:pt x="290342" y="8688"/>
                  <a:pt x="295059" y="3800"/>
                </a:cubicBezTo>
                <a:cubicBezTo>
                  <a:pt x="299866" y="-1176"/>
                  <a:pt x="307787" y="-1265"/>
                  <a:pt x="312860" y="3534"/>
                </a:cubicBezTo>
                <a:close/>
                <a:moveTo>
                  <a:pt x="21707" y="3534"/>
                </a:moveTo>
                <a:lnTo>
                  <a:pt x="312838" y="294222"/>
                </a:lnTo>
                <a:cubicBezTo>
                  <a:pt x="317822" y="299109"/>
                  <a:pt x="317822" y="307107"/>
                  <a:pt x="312838" y="312084"/>
                </a:cubicBezTo>
                <a:lnTo>
                  <a:pt x="21707" y="602772"/>
                </a:lnTo>
                <a:lnTo>
                  <a:pt x="21440" y="602949"/>
                </a:lnTo>
                <a:cubicBezTo>
                  <a:pt x="16544" y="607926"/>
                  <a:pt x="8534" y="607659"/>
                  <a:pt x="3639" y="602772"/>
                </a:cubicBezTo>
                <a:cubicBezTo>
                  <a:pt x="-1345" y="597795"/>
                  <a:pt x="-1167" y="589708"/>
                  <a:pt x="3906" y="584909"/>
                </a:cubicBezTo>
                <a:lnTo>
                  <a:pt x="286047" y="303197"/>
                </a:lnTo>
                <a:lnTo>
                  <a:pt x="3906" y="21485"/>
                </a:lnTo>
                <a:cubicBezTo>
                  <a:pt x="-811" y="16509"/>
                  <a:pt x="-811" y="8866"/>
                  <a:pt x="3906" y="3889"/>
                </a:cubicBezTo>
                <a:cubicBezTo>
                  <a:pt x="8712" y="-1176"/>
                  <a:pt x="16811" y="-1265"/>
                  <a:pt x="21707" y="3534"/>
                </a:cubicBezTo>
                <a:close/>
              </a:path>
            </a:pathLst>
          </a:custGeom>
          <a:solidFill>
            <a:schemeClr val="accent1"/>
          </a:solidFill>
          <a:ln>
            <a:noFill/>
          </a:ln>
        </p:spPr>
      </p:sp>
      <p:sp>
        <p:nvSpPr>
          <p:cNvPr id="42" name="right-arrow_339913">
            <a:extLst>
              <a:ext uri="{FF2B5EF4-FFF2-40B4-BE49-F238E27FC236}">
                <a16:creationId xmlns="" xmlns:a16="http://schemas.microsoft.com/office/drawing/2014/main" id="{B361C2BD-9DF5-4993-9511-5FC924D9636E}"/>
              </a:ext>
            </a:extLst>
          </p:cNvPr>
          <p:cNvSpPr>
            <a:spLocks noChangeAspect="1"/>
          </p:cNvSpPr>
          <p:nvPr/>
        </p:nvSpPr>
        <p:spPr bwMode="auto">
          <a:xfrm>
            <a:off x="5968018" y="2147621"/>
            <a:ext cx="255963" cy="255471"/>
          </a:xfrm>
          <a:custGeom>
            <a:avLst/>
            <a:gdLst>
              <a:gd name="connsiteX0" fmla="*/ 312860 w 607729"/>
              <a:gd name="connsiteY0" fmla="*/ 3534 h 606561"/>
              <a:gd name="connsiteX1" fmla="*/ 603991 w 607729"/>
              <a:gd name="connsiteY1" fmla="*/ 294222 h 606561"/>
              <a:gd name="connsiteX2" fmla="*/ 603991 w 607729"/>
              <a:gd name="connsiteY2" fmla="*/ 312084 h 606561"/>
              <a:gd name="connsiteX3" fmla="*/ 312860 w 607729"/>
              <a:gd name="connsiteY3" fmla="*/ 602772 h 606561"/>
              <a:gd name="connsiteX4" fmla="*/ 312593 w 607729"/>
              <a:gd name="connsiteY4" fmla="*/ 602949 h 606561"/>
              <a:gd name="connsiteX5" fmla="*/ 294792 w 607729"/>
              <a:gd name="connsiteY5" fmla="*/ 602772 h 606561"/>
              <a:gd name="connsiteX6" fmla="*/ 295059 w 607729"/>
              <a:gd name="connsiteY6" fmla="*/ 584909 h 606561"/>
              <a:gd name="connsiteX7" fmla="*/ 577201 w 607729"/>
              <a:gd name="connsiteY7" fmla="*/ 303108 h 606561"/>
              <a:gd name="connsiteX8" fmla="*/ 295059 w 607729"/>
              <a:gd name="connsiteY8" fmla="*/ 21308 h 606561"/>
              <a:gd name="connsiteX9" fmla="*/ 295059 w 607729"/>
              <a:gd name="connsiteY9" fmla="*/ 3800 h 606561"/>
              <a:gd name="connsiteX10" fmla="*/ 312860 w 607729"/>
              <a:gd name="connsiteY10" fmla="*/ 3534 h 606561"/>
              <a:gd name="connsiteX11" fmla="*/ 21707 w 607729"/>
              <a:gd name="connsiteY11" fmla="*/ 3534 h 606561"/>
              <a:gd name="connsiteX12" fmla="*/ 312838 w 607729"/>
              <a:gd name="connsiteY12" fmla="*/ 294222 h 606561"/>
              <a:gd name="connsiteX13" fmla="*/ 312838 w 607729"/>
              <a:gd name="connsiteY13" fmla="*/ 312084 h 606561"/>
              <a:gd name="connsiteX14" fmla="*/ 21707 w 607729"/>
              <a:gd name="connsiteY14" fmla="*/ 602772 h 606561"/>
              <a:gd name="connsiteX15" fmla="*/ 21440 w 607729"/>
              <a:gd name="connsiteY15" fmla="*/ 602949 h 606561"/>
              <a:gd name="connsiteX16" fmla="*/ 3639 w 607729"/>
              <a:gd name="connsiteY16" fmla="*/ 602772 h 606561"/>
              <a:gd name="connsiteX17" fmla="*/ 3906 w 607729"/>
              <a:gd name="connsiteY17" fmla="*/ 584909 h 606561"/>
              <a:gd name="connsiteX18" fmla="*/ 286047 w 607729"/>
              <a:gd name="connsiteY18" fmla="*/ 303197 h 606561"/>
              <a:gd name="connsiteX19" fmla="*/ 3906 w 607729"/>
              <a:gd name="connsiteY19" fmla="*/ 21485 h 606561"/>
              <a:gd name="connsiteX20" fmla="*/ 3906 w 607729"/>
              <a:gd name="connsiteY20" fmla="*/ 3889 h 606561"/>
              <a:gd name="connsiteX21" fmla="*/ 21707 w 607729"/>
              <a:gd name="connsiteY21" fmla="*/ 3534 h 60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7729" h="606561">
                <a:moveTo>
                  <a:pt x="312860" y="3534"/>
                </a:moveTo>
                <a:lnTo>
                  <a:pt x="603991" y="294222"/>
                </a:lnTo>
                <a:cubicBezTo>
                  <a:pt x="608975" y="299109"/>
                  <a:pt x="608975" y="307107"/>
                  <a:pt x="603991" y="312084"/>
                </a:cubicBezTo>
                <a:lnTo>
                  <a:pt x="312860" y="602772"/>
                </a:lnTo>
                <a:lnTo>
                  <a:pt x="312593" y="602949"/>
                </a:lnTo>
                <a:cubicBezTo>
                  <a:pt x="307698" y="607926"/>
                  <a:pt x="299688" y="607659"/>
                  <a:pt x="294792" y="602772"/>
                </a:cubicBezTo>
                <a:cubicBezTo>
                  <a:pt x="289808" y="597795"/>
                  <a:pt x="289986" y="589708"/>
                  <a:pt x="295059" y="584909"/>
                </a:cubicBezTo>
                <a:lnTo>
                  <a:pt x="577201" y="303108"/>
                </a:lnTo>
                <a:lnTo>
                  <a:pt x="295059" y="21308"/>
                </a:lnTo>
                <a:cubicBezTo>
                  <a:pt x="290342" y="16420"/>
                  <a:pt x="290342" y="8688"/>
                  <a:pt x="295059" y="3800"/>
                </a:cubicBezTo>
                <a:cubicBezTo>
                  <a:pt x="299866" y="-1176"/>
                  <a:pt x="307787" y="-1265"/>
                  <a:pt x="312860" y="3534"/>
                </a:cubicBezTo>
                <a:close/>
                <a:moveTo>
                  <a:pt x="21707" y="3534"/>
                </a:moveTo>
                <a:lnTo>
                  <a:pt x="312838" y="294222"/>
                </a:lnTo>
                <a:cubicBezTo>
                  <a:pt x="317822" y="299109"/>
                  <a:pt x="317822" y="307107"/>
                  <a:pt x="312838" y="312084"/>
                </a:cubicBezTo>
                <a:lnTo>
                  <a:pt x="21707" y="602772"/>
                </a:lnTo>
                <a:lnTo>
                  <a:pt x="21440" y="602949"/>
                </a:lnTo>
                <a:cubicBezTo>
                  <a:pt x="16544" y="607926"/>
                  <a:pt x="8534" y="607659"/>
                  <a:pt x="3639" y="602772"/>
                </a:cubicBezTo>
                <a:cubicBezTo>
                  <a:pt x="-1345" y="597795"/>
                  <a:pt x="-1167" y="589708"/>
                  <a:pt x="3906" y="584909"/>
                </a:cubicBezTo>
                <a:lnTo>
                  <a:pt x="286047" y="303197"/>
                </a:lnTo>
                <a:lnTo>
                  <a:pt x="3906" y="21485"/>
                </a:lnTo>
                <a:cubicBezTo>
                  <a:pt x="-811" y="16509"/>
                  <a:pt x="-811" y="8866"/>
                  <a:pt x="3906" y="3889"/>
                </a:cubicBezTo>
                <a:cubicBezTo>
                  <a:pt x="8712" y="-1176"/>
                  <a:pt x="16811" y="-1265"/>
                  <a:pt x="21707" y="3534"/>
                </a:cubicBezTo>
                <a:close/>
              </a:path>
            </a:pathLst>
          </a:custGeom>
          <a:solidFill>
            <a:schemeClr val="accent1"/>
          </a:solidFill>
          <a:ln>
            <a:noFill/>
          </a:ln>
        </p:spPr>
      </p:sp>
      <p:sp>
        <p:nvSpPr>
          <p:cNvPr id="43" name="right-arrow_339913">
            <a:extLst>
              <a:ext uri="{FF2B5EF4-FFF2-40B4-BE49-F238E27FC236}">
                <a16:creationId xmlns="" xmlns:a16="http://schemas.microsoft.com/office/drawing/2014/main" id="{17F21E02-751D-4B90-A48C-F7F18DF9F022}"/>
              </a:ext>
            </a:extLst>
          </p:cNvPr>
          <p:cNvSpPr>
            <a:spLocks noChangeAspect="1"/>
          </p:cNvSpPr>
          <p:nvPr/>
        </p:nvSpPr>
        <p:spPr bwMode="auto">
          <a:xfrm>
            <a:off x="8500323" y="2147621"/>
            <a:ext cx="255963" cy="255471"/>
          </a:xfrm>
          <a:custGeom>
            <a:avLst/>
            <a:gdLst>
              <a:gd name="connsiteX0" fmla="*/ 312860 w 607729"/>
              <a:gd name="connsiteY0" fmla="*/ 3534 h 606561"/>
              <a:gd name="connsiteX1" fmla="*/ 603991 w 607729"/>
              <a:gd name="connsiteY1" fmla="*/ 294222 h 606561"/>
              <a:gd name="connsiteX2" fmla="*/ 603991 w 607729"/>
              <a:gd name="connsiteY2" fmla="*/ 312084 h 606561"/>
              <a:gd name="connsiteX3" fmla="*/ 312860 w 607729"/>
              <a:gd name="connsiteY3" fmla="*/ 602772 h 606561"/>
              <a:gd name="connsiteX4" fmla="*/ 312593 w 607729"/>
              <a:gd name="connsiteY4" fmla="*/ 602949 h 606561"/>
              <a:gd name="connsiteX5" fmla="*/ 294792 w 607729"/>
              <a:gd name="connsiteY5" fmla="*/ 602772 h 606561"/>
              <a:gd name="connsiteX6" fmla="*/ 295059 w 607729"/>
              <a:gd name="connsiteY6" fmla="*/ 584909 h 606561"/>
              <a:gd name="connsiteX7" fmla="*/ 577201 w 607729"/>
              <a:gd name="connsiteY7" fmla="*/ 303108 h 606561"/>
              <a:gd name="connsiteX8" fmla="*/ 295059 w 607729"/>
              <a:gd name="connsiteY8" fmla="*/ 21308 h 606561"/>
              <a:gd name="connsiteX9" fmla="*/ 295059 w 607729"/>
              <a:gd name="connsiteY9" fmla="*/ 3800 h 606561"/>
              <a:gd name="connsiteX10" fmla="*/ 312860 w 607729"/>
              <a:gd name="connsiteY10" fmla="*/ 3534 h 606561"/>
              <a:gd name="connsiteX11" fmla="*/ 21707 w 607729"/>
              <a:gd name="connsiteY11" fmla="*/ 3534 h 606561"/>
              <a:gd name="connsiteX12" fmla="*/ 312838 w 607729"/>
              <a:gd name="connsiteY12" fmla="*/ 294222 h 606561"/>
              <a:gd name="connsiteX13" fmla="*/ 312838 w 607729"/>
              <a:gd name="connsiteY13" fmla="*/ 312084 h 606561"/>
              <a:gd name="connsiteX14" fmla="*/ 21707 w 607729"/>
              <a:gd name="connsiteY14" fmla="*/ 602772 h 606561"/>
              <a:gd name="connsiteX15" fmla="*/ 21440 w 607729"/>
              <a:gd name="connsiteY15" fmla="*/ 602949 h 606561"/>
              <a:gd name="connsiteX16" fmla="*/ 3639 w 607729"/>
              <a:gd name="connsiteY16" fmla="*/ 602772 h 606561"/>
              <a:gd name="connsiteX17" fmla="*/ 3906 w 607729"/>
              <a:gd name="connsiteY17" fmla="*/ 584909 h 606561"/>
              <a:gd name="connsiteX18" fmla="*/ 286047 w 607729"/>
              <a:gd name="connsiteY18" fmla="*/ 303197 h 606561"/>
              <a:gd name="connsiteX19" fmla="*/ 3906 w 607729"/>
              <a:gd name="connsiteY19" fmla="*/ 21485 h 606561"/>
              <a:gd name="connsiteX20" fmla="*/ 3906 w 607729"/>
              <a:gd name="connsiteY20" fmla="*/ 3889 h 606561"/>
              <a:gd name="connsiteX21" fmla="*/ 21707 w 607729"/>
              <a:gd name="connsiteY21" fmla="*/ 3534 h 60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7729" h="606561">
                <a:moveTo>
                  <a:pt x="312860" y="3534"/>
                </a:moveTo>
                <a:lnTo>
                  <a:pt x="603991" y="294222"/>
                </a:lnTo>
                <a:cubicBezTo>
                  <a:pt x="608975" y="299109"/>
                  <a:pt x="608975" y="307107"/>
                  <a:pt x="603991" y="312084"/>
                </a:cubicBezTo>
                <a:lnTo>
                  <a:pt x="312860" y="602772"/>
                </a:lnTo>
                <a:lnTo>
                  <a:pt x="312593" y="602949"/>
                </a:lnTo>
                <a:cubicBezTo>
                  <a:pt x="307698" y="607926"/>
                  <a:pt x="299688" y="607659"/>
                  <a:pt x="294792" y="602772"/>
                </a:cubicBezTo>
                <a:cubicBezTo>
                  <a:pt x="289808" y="597795"/>
                  <a:pt x="289986" y="589708"/>
                  <a:pt x="295059" y="584909"/>
                </a:cubicBezTo>
                <a:lnTo>
                  <a:pt x="577201" y="303108"/>
                </a:lnTo>
                <a:lnTo>
                  <a:pt x="295059" y="21308"/>
                </a:lnTo>
                <a:cubicBezTo>
                  <a:pt x="290342" y="16420"/>
                  <a:pt x="290342" y="8688"/>
                  <a:pt x="295059" y="3800"/>
                </a:cubicBezTo>
                <a:cubicBezTo>
                  <a:pt x="299866" y="-1176"/>
                  <a:pt x="307787" y="-1265"/>
                  <a:pt x="312860" y="3534"/>
                </a:cubicBezTo>
                <a:close/>
                <a:moveTo>
                  <a:pt x="21707" y="3534"/>
                </a:moveTo>
                <a:lnTo>
                  <a:pt x="312838" y="294222"/>
                </a:lnTo>
                <a:cubicBezTo>
                  <a:pt x="317822" y="299109"/>
                  <a:pt x="317822" y="307107"/>
                  <a:pt x="312838" y="312084"/>
                </a:cubicBezTo>
                <a:lnTo>
                  <a:pt x="21707" y="602772"/>
                </a:lnTo>
                <a:lnTo>
                  <a:pt x="21440" y="602949"/>
                </a:lnTo>
                <a:cubicBezTo>
                  <a:pt x="16544" y="607926"/>
                  <a:pt x="8534" y="607659"/>
                  <a:pt x="3639" y="602772"/>
                </a:cubicBezTo>
                <a:cubicBezTo>
                  <a:pt x="-1345" y="597795"/>
                  <a:pt x="-1167" y="589708"/>
                  <a:pt x="3906" y="584909"/>
                </a:cubicBezTo>
                <a:lnTo>
                  <a:pt x="286047" y="303197"/>
                </a:lnTo>
                <a:lnTo>
                  <a:pt x="3906" y="21485"/>
                </a:lnTo>
                <a:cubicBezTo>
                  <a:pt x="-811" y="16509"/>
                  <a:pt x="-811" y="8866"/>
                  <a:pt x="3906" y="3889"/>
                </a:cubicBezTo>
                <a:cubicBezTo>
                  <a:pt x="8712" y="-1176"/>
                  <a:pt x="16811" y="-1265"/>
                  <a:pt x="21707" y="3534"/>
                </a:cubicBezTo>
                <a:close/>
              </a:path>
            </a:pathLst>
          </a:custGeom>
          <a:solidFill>
            <a:schemeClr val="accent1"/>
          </a:solidFill>
          <a:ln>
            <a:noFill/>
          </a:ln>
        </p:spPr>
      </p:sp>
      <p:sp>
        <p:nvSpPr>
          <p:cNvPr id="4" name="文本框 3">
            <a:extLst>
              <a:ext uri="{FF2B5EF4-FFF2-40B4-BE49-F238E27FC236}">
                <a16:creationId xmlns="" xmlns:a16="http://schemas.microsoft.com/office/drawing/2014/main" id="{A9DEF4A6-601C-4417-946B-F3D070A39EDC}"/>
              </a:ext>
            </a:extLst>
          </p:cNvPr>
          <p:cNvSpPr txBox="1"/>
          <p:nvPr/>
        </p:nvSpPr>
        <p:spPr>
          <a:xfrm>
            <a:off x="1685473" y="2082178"/>
            <a:ext cx="1224136" cy="335557"/>
          </a:xfrm>
          <a:prstGeom prst="rect">
            <a:avLst/>
          </a:prstGeom>
          <a:noFill/>
        </p:spPr>
        <p:txBody>
          <a:bodyPr wrap="square" lIns="0" tIns="46800" rIns="0" bIns="46800" rtlCol="0" anchor="ctr" anchorCtr="0">
            <a:noAutofit/>
          </a:bodyPr>
          <a:lstStyle/>
          <a:p>
            <a:pPr algn="ctr">
              <a:lnSpc>
                <a:spcPct val="140000"/>
              </a:lnSpc>
            </a:pPr>
            <a:r>
              <a:rPr lang="en-US" altLang="zh-CN" sz="2400" dirty="0">
                <a:solidFill>
                  <a:schemeClr val="tx1">
                    <a:lumMod val="75000"/>
                    <a:lumOff val="25000"/>
                  </a:schemeClr>
                </a:solidFill>
                <a:latin typeface="+mj-ea"/>
                <a:ea typeface="+mj-ea"/>
                <a:cs typeface="+mn-ea"/>
                <a:sym typeface="Arial" panose="020B0604020202020204" pitchFamily="34" charset="0"/>
              </a:rPr>
              <a:t>2017</a:t>
            </a:r>
            <a:endParaRPr lang="zh-CN" altLang="en-US" sz="2400" dirty="0">
              <a:solidFill>
                <a:schemeClr val="tx1">
                  <a:lumMod val="75000"/>
                  <a:lumOff val="25000"/>
                </a:schemeClr>
              </a:solidFill>
              <a:latin typeface="+mj-ea"/>
              <a:ea typeface="+mj-ea"/>
              <a:cs typeface="+mn-ea"/>
              <a:sym typeface="Arial" panose="020B0604020202020204" pitchFamily="34" charset="0"/>
            </a:endParaRPr>
          </a:p>
        </p:txBody>
      </p:sp>
      <p:sp>
        <p:nvSpPr>
          <p:cNvPr id="29" name="文本框 28">
            <a:extLst>
              <a:ext uri="{FF2B5EF4-FFF2-40B4-BE49-F238E27FC236}">
                <a16:creationId xmlns="" xmlns:a16="http://schemas.microsoft.com/office/drawing/2014/main" id="{59D23891-B771-4E0C-A75E-64E5AF33CE68}"/>
              </a:ext>
            </a:extLst>
          </p:cNvPr>
          <p:cNvSpPr txBox="1"/>
          <p:nvPr/>
        </p:nvSpPr>
        <p:spPr>
          <a:xfrm>
            <a:off x="4217778" y="2082178"/>
            <a:ext cx="1224136" cy="335557"/>
          </a:xfrm>
          <a:prstGeom prst="rect">
            <a:avLst/>
          </a:prstGeom>
          <a:noFill/>
        </p:spPr>
        <p:txBody>
          <a:bodyPr wrap="square" lIns="0" tIns="46800" rIns="0" bIns="46800" rtlCol="0" anchor="ctr" anchorCtr="0">
            <a:noAutofit/>
          </a:bodyPr>
          <a:lstStyle/>
          <a:p>
            <a:pPr algn="ctr">
              <a:lnSpc>
                <a:spcPct val="140000"/>
              </a:lnSpc>
            </a:pPr>
            <a:r>
              <a:rPr lang="en-US" altLang="zh-CN" sz="2400" dirty="0">
                <a:solidFill>
                  <a:schemeClr val="tx1">
                    <a:lumMod val="75000"/>
                    <a:lumOff val="25000"/>
                  </a:schemeClr>
                </a:solidFill>
                <a:latin typeface="+mj-ea"/>
                <a:ea typeface="+mj-ea"/>
                <a:cs typeface="+mn-ea"/>
                <a:sym typeface="Arial" panose="020B0604020202020204" pitchFamily="34" charset="0"/>
              </a:rPr>
              <a:t>2018</a:t>
            </a:r>
            <a:endParaRPr lang="zh-CN" altLang="en-US" sz="2400" dirty="0">
              <a:solidFill>
                <a:schemeClr val="tx1">
                  <a:lumMod val="75000"/>
                  <a:lumOff val="25000"/>
                </a:schemeClr>
              </a:solidFill>
              <a:latin typeface="+mj-ea"/>
              <a:ea typeface="+mj-ea"/>
              <a:cs typeface="+mn-ea"/>
              <a:sym typeface="Arial" panose="020B0604020202020204" pitchFamily="34" charset="0"/>
            </a:endParaRPr>
          </a:p>
        </p:txBody>
      </p:sp>
      <p:sp>
        <p:nvSpPr>
          <p:cNvPr id="30" name="文本框 29">
            <a:extLst>
              <a:ext uri="{FF2B5EF4-FFF2-40B4-BE49-F238E27FC236}">
                <a16:creationId xmlns="" xmlns:a16="http://schemas.microsoft.com/office/drawing/2014/main" id="{85ACD7FB-0328-496E-AF56-A764C5EDC2FF}"/>
              </a:ext>
            </a:extLst>
          </p:cNvPr>
          <p:cNvSpPr txBox="1"/>
          <p:nvPr/>
        </p:nvSpPr>
        <p:spPr>
          <a:xfrm>
            <a:off x="6750084" y="2082178"/>
            <a:ext cx="1224136" cy="335557"/>
          </a:xfrm>
          <a:prstGeom prst="rect">
            <a:avLst/>
          </a:prstGeom>
          <a:noFill/>
        </p:spPr>
        <p:txBody>
          <a:bodyPr wrap="square" lIns="0" tIns="46800" rIns="0" bIns="46800" rtlCol="0" anchor="ctr" anchorCtr="0">
            <a:noAutofit/>
          </a:bodyPr>
          <a:lstStyle/>
          <a:p>
            <a:pPr algn="ctr">
              <a:lnSpc>
                <a:spcPct val="140000"/>
              </a:lnSpc>
            </a:pPr>
            <a:r>
              <a:rPr lang="en-US" altLang="zh-CN" sz="2400" dirty="0">
                <a:solidFill>
                  <a:schemeClr val="tx1">
                    <a:lumMod val="75000"/>
                    <a:lumOff val="25000"/>
                  </a:schemeClr>
                </a:solidFill>
                <a:latin typeface="+mj-ea"/>
                <a:ea typeface="+mj-ea"/>
                <a:cs typeface="+mn-ea"/>
                <a:sym typeface="Arial" panose="020B0604020202020204" pitchFamily="34" charset="0"/>
              </a:rPr>
              <a:t>2019</a:t>
            </a:r>
            <a:endParaRPr lang="zh-CN" altLang="en-US" sz="2400" dirty="0">
              <a:solidFill>
                <a:schemeClr val="tx1">
                  <a:lumMod val="75000"/>
                  <a:lumOff val="25000"/>
                </a:schemeClr>
              </a:solidFill>
              <a:latin typeface="+mj-ea"/>
              <a:ea typeface="+mj-ea"/>
              <a:cs typeface="+mn-ea"/>
              <a:sym typeface="Arial" panose="020B0604020202020204" pitchFamily="34" charset="0"/>
            </a:endParaRPr>
          </a:p>
        </p:txBody>
      </p:sp>
      <p:sp>
        <p:nvSpPr>
          <p:cNvPr id="37" name="文本框 36">
            <a:extLst>
              <a:ext uri="{FF2B5EF4-FFF2-40B4-BE49-F238E27FC236}">
                <a16:creationId xmlns="" xmlns:a16="http://schemas.microsoft.com/office/drawing/2014/main" id="{6EC4A208-9151-45F6-96B3-C72F573A9870}"/>
              </a:ext>
            </a:extLst>
          </p:cNvPr>
          <p:cNvSpPr txBox="1"/>
          <p:nvPr/>
        </p:nvSpPr>
        <p:spPr>
          <a:xfrm>
            <a:off x="9282391" y="2082178"/>
            <a:ext cx="1224136" cy="335557"/>
          </a:xfrm>
          <a:prstGeom prst="rect">
            <a:avLst/>
          </a:prstGeom>
          <a:noFill/>
        </p:spPr>
        <p:txBody>
          <a:bodyPr wrap="square" lIns="0" tIns="46800" rIns="0" bIns="46800" rtlCol="0" anchor="ctr" anchorCtr="0">
            <a:noAutofit/>
          </a:bodyPr>
          <a:lstStyle/>
          <a:p>
            <a:pPr algn="ctr">
              <a:lnSpc>
                <a:spcPct val="140000"/>
              </a:lnSpc>
            </a:pPr>
            <a:r>
              <a:rPr lang="en-US" altLang="zh-CN" sz="2400" dirty="0">
                <a:solidFill>
                  <a:schemeClr val="tx1">
                    <a:lumMod val="75000"/>
                    <a:lumOff val="25000"/>
                  </a:schemeClr>
                </a:solidFill>
                <a:latin typeface="+mj-ea"/>
                <a:ea typeface="+mj-ea"/>
                <a:cs typeface="+mn-ea"/>
                <a:sym typeface="Arial" panose="020B0604020202020204" pitchFamily="34" charset="0"/>
              </a:rPr>
              <a:t>2020</a:t>
            </a:r>
            <a:endParaRPr lang="zh-CN" altLang="en-US" sz="2400" dirty="0">
              <a:solidFill>
                <a:schemeClr val="tx1">
                  <a:lumMod val="75000"/>
                  <a:lumOff val="25000"/>
                </a:schemeClr>
              </a:solidFill>
              <a:latin typeface="+mj-ea"/>
              <a:ea typeface="+mj-ea"/>
              <a:cs typeface="+mn-ea"/>
              <a:sym typeface="Arial" panose="020B0604020202020204" pitchFamily="34" charset="0"/>
            </a:endParaRPr>
          </a:p>
        </p:txBody>
      </p:sp>
    </p:spTree>
    <p:extLst>
      <p:ext uri="{BB962C8B-B14F-4D97-AF65-F5344CB8AC3E}">
        <p14:creationId xmlns:p14="http://schemas.microsoft.com/office/powerpoint/2010/main" xmlns="" val="1369721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DEE4A19-BAD9-4067-8B15-1B862BEC4619}"/>
              </a:ext>
            </a:extLst>
          </p:cNvPr>
          <p:cNvSpPr>
            <a:spLocks noGrp="1"/>
          </p:cNvSpPr>
          <p:nvPr>
            <p:ph type="title"/>
          </p:nvPr>
        </p:nvSpPr>
        <p:spPr>
          <a:xfrm>
            <a:off x="1106563" y="289541"/>
            <a:ext cx="7920879" cy="463846"/>
          </a:xfrm>
        </p:spPr>
        <p:txBody>
          <a:bodyPr/>
          <a:lstStyle/>
          <a:p>
            <a:r>
              <a:rPr lang="zh-CN" altLang="en-US" dirty="0"/>
              <a:t>发散结构页面</a:t>
            </a:r>
          </a:p>
        </p:txBody>
      </p:sp>
      <p:sp>
        <p:nvSpPr>
          <p:cNvPr id="67" name="矩形: 圆角 66">
            <a:extLst>
              <a:ext uri="{FF2B5EF4-FFF2-40B4-BE49-F238E27FC236}">
                <a16:creationId xmlns="" xmlns:a16="http://schemas.microsoft.com/office/drawing/2014/main" id="{8E511413-DD50-4103-9790-0EDD73DF2A3E}"/>
              </a:ext>
            </a:extLst>
          </p:cNvPr>
          <p:cNvSpPr/>
          <p:nvPr/>
        </p:nvSpPr>
        <p:spPr>
          <a:xfrm>
            <a:off x="4076700" y="3212927"/>
            <a:ext cx="4038600" cy="864193"/>
          </a:xfrm>
          <a:prstGeom prst="roundRect">
            <a:avLst>
              <a:gd name="adj" fmla="val 50000"/>
            </a:avLst>
          </a:prstGeom>
          <a:solidFill>
            <a:schemeClr val="accent1">
              <a:alpha val="7000"/>
            </a:schemeClr>
          </a:solidFill>
          <a:ln w="1270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100000">
                    <a:schemeClr val="accent1">
                      <a:lumMod val="75000"/>
                    </a:schemeClr>
                  </a:gs>
                  <a:gs pos="0">
                    <a:schemeClr val="accent1">
                      <a:lumMod val="50000"/>
                    </a:schemeClr>
                  </a:gs>
                </a:gsLst>
                <a:lin ang="0" scaled="1"/>
              </a:gradFill>
            </a:endParaRPr>
          </a:p>
        </p:txBody>
      </p:sp>
      <p:sp>
        <p:nvSpPr>
          <p:cNvPr id="68" name="文本框 67">
            <a:extLst>
              <a:ext uri="{FF2B5EF4-FFF2-40B4-BE49-F238E27FC236}">
                <a16:creationId xmlns="" xmlns:a16="http://schemas.microsoft.com/office/drawing/2014/main" id="{34AB6B3C-C8FC-4C8E-84C5-977F0B5E97D0}"/>
              </a:ext>
            </a:extLst>
          </p:cNvPr>
          <p:cNvSpPr txBox="1"/>
          <p:nvPr/>
        </p:nvSpPr>
        <p:spPr>
          <a:xfrm>
            <a:off x="5115190" y="3467100"/>
            <a:ext cx="1961620" cy="428322"/>
          </a:xfrm>
          <a:prstGeom prst="rect">
            <a:avLst/>
          </a:prstGeom>
          <a:noFill/>
        </p:spPr>
        <p:txBody>
          <a:bodyPr wrap="square" rtlCol="0">
            <a:spAutoFit/>
            <a:scene3d>
              <a:camera prst="orthographicFront"/>
              <a:lightRig rig="threePt" dir="t"/>
            </a:scene3d>
            <a:sp3d prstMaterial="softEdge">
              <a:extrusionClr>
                <a:schemeClr val="tx1">
                  <a:lumMod val="65000"/>
                </a:schemeClr>
              </a:extrusionClr>
              <a:contourClr>
                <a:schemeClr val="bg1"/>
              </a:contourClr>
            </a:sp3d>
          </a:bodyPr>
          <a:lstStyle>
            <a:defPPr>
              <a:defRPr lang="en-US"/>
            </a:defPPr>
            <a:lvl1pPr marR="0" lvl="0" indent="0" defTabSz="914400" fontAlgn="auto">
              <a:lnSpc>
                <a:spcPct val="90000"/>
              </a:lnSpc>
              <a:spcBef>
                <a:spcPts val="1000"/>
              </a:spcBef>
              <a:spcAft>
                <a:spcPts val="0"/>
              </a:spcAft>
              <a:buClrTx/>
              <a:buSzTx/>
              <a:buFont typeface="Arial" panose="020B0604020202020204" pitchFamily="34" charset="0"/>
              <a:buNone/>
              <a:tabLst/>
              <a:defRPr sz="3600" b="1" i="1" spc="300">
                <a:gradFill flip="none" rotWithShape="1">
                  <a:gsLst>
                    <a:gs pos="60000">
                      <a:srgbClr val="FFFFFF"/>
                    </a:gs>
                    <a:gs pos="100000">
                      <a:schemeClr val="tx1">
                        <a:lumMod val="50000"/>
                      </a:schemeClr>
                    </a:gs>
                    <a:gs pos="0">
                      <a:schemeClr val="tx1">
                        <a:lumMod val="65000"/>
                      </a:schemeClr>
                    </a:gs>
                  </a:gsLst>
                  <a:lin ang="5400000" scaled="1"/>
                  <a:tileRect/>
                </a:gradFill>
                <a:latin typeface="Arial"/>
                <a:ea typeface="微软雅黑"/>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lvl4pPr>
            <a:lvl5pPr marL="2057400" indent="-228600" defTabSz="914400">
              <a:lnSpc>
                <a:spcPct val="90000"/>
              </a:lnSpc>
              <a:spcBef>
                <a:spcPts val="500"/>
              </a:spcBef>
              <a:buFont typeface="Arial" panose="020B0604020202020204" pitchFamily="34" charset="0"/>
              <a:buChar cha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algn="ctr"/>
            <a:r>
              <a:rPr lang="zh-CN" altLang="en-US" sz="2400" b="0" i="0" spc="0" dirty="0">
                <a:solidFill>
                  <a:schemeClr val="tx1">
                    <a:lumMod val="75000"/>
                    <a:lumOff val="25000"/>
                  </a:schemeClr>
                </a:solidFill>
                <a:latin typeface="+mj-ea"/>
                <a:ea typeface="+mj-ea"/>
              </a:rPr>
              <a:t>输入标题</a:t>
            </a:r>
            <a:endParaRPr lang="af-ZA" altLang="zh-CN" sz="2400" b="0" i="0" spc="0" dirty="0">
              <a:solidFill>
                <a:schemeClr val="tx1">
                  <a:lumMod val="75000"/>
                  <a:lumOff val="25000"/>
                </a:schemeClr>
              </a:solidFill>
              <a:latin typeface="+mj-ea"/>
              <a:ea typeface="+mj-ea"/>
            </a:endParaRPr>
          </a:p>
        </p:txBody>
      </p:sp>
      <p:sp>
        <p:nvSpPr>
          <p:cNvPr id="69" name="矩形: 圆角 68">
            <a:extLst>
              <a:ext uri="{FF2B5EF4-FFF2-40B4-BE49-F238E27FC236}">
                <a16:creationId xmlns="" xmlns:a16="http://schemas.microsoft.com/office/drawing/2014/main" id="{5537AA25-95C6-4640-8A63-97749BED476C}"/>
              </a:ext>
            </a:extLst>
          </p:cNvPr>
          <p:cNvSpPr/>
          <p:nvPr/>
        </p:nvSpPr>
        <p:spPr>
          <a:xfrm>
            <a:off x="3935413" y="3050300"/>
            <a:ext cx="3666132" cy="1189448"/>
          </a:xfrm>
          <a:prstGeom prst="roundRect">
            <a:avLst>
              <a:gd name="adj" fmla="val 50000"/>
            </a:avLst>
          </a:prstGeom>
          <a:noFill/>
          <a:ln w="12700">
            <a:gradFill flip="none" rotWithShape="1">
              <a:gsLst>
                <a:gs pos="30000">
                  <a:schemeClr val="accent1">
                    <a:alpha val="0"/>
                  </a:schemeClr>
                </a:gs>
                <a:gs pos="0">
                  <a:schemeClr val="accent1">
                    <a:alpha val="50000"/>
                  </a:schemeClr>
                </a:gs>
              </a:gsLst>
              <a:lin ang="0" scaled="1"/>
              <a:tileRect/>
            </a:gradFill>
          </a:ln>
          <a:effectLst>
            <a:outerShdw blurRad="127000" algn="c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圆角 69">
            <a:extLst>
              <a:ext uri="{FF2B5EF4-FFF2-40B4-BE49-F238E27FC236}">
                <a16:creationId xmlns="" xmlns:a16="http://schemas.microsoft.com/office/drawing/2014/main" id="{9305EA4C-D572-48C2-8593-2166187E1A2C}"/>
              </a:ext>
            </a:extLst>
          </p:cNvPr>
          <p:cNvSpPr/>
          <p:nvPr/>
        </p:nvSpPr>
        <p:spPr>
          <a:xfrm flipH="1">
            <a:off x="4587384" y="3050300"/>
            <a:ext cx="3666132" cy="1189448"/>
          </a:xfrm>
          <a:prstGeom prst="roundRect">
            <a:avLst>
              <a:gd name="adj" fmla="val 50000"/>
            </a:avLst>
          </a:prstGeom>
          <a:noFill/>
          <a:ln w="12700">
            <a:gradFill flip="none" rotWithShape="1">
              <a:gsLst>
                <a:gs pos="30000">
                  <a:schemeClr val="accent1">
                    <a:alpha val="0"/>
                  </a:schemeClr>
                </a:gs>
                <a:gs pos="0">
                  <a:schemeClr val="accent1">
                    <a:alpha val="50000"/>
                  </a:schemeClr>
                </a:gs>
              </a:gsLst>
              <a:lin ang="0" scaled="1"/>
              <a:tileRect/>
            </a:gradFill>
          </a:ln>
          <a:effectLst>
            <a:outerShdw blurRad="127000" algn="c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7" name="直接连接符 76">
            <a:extLst>
              <a:ext uri="{FF2B5EF4-FFF2-40B4-BE49-F238E27FC236}">
                <a16:creationId xmlns="" xmlns:a16="http://schemas.microsoft.com/office/drawing/2014/main" id="{A09A8776-D639-40CD-A8BD-133E6A10CD8A}"/>
              </a:ext>
            </a:extLst>
          </p:cNvPr>
          <p:cNvCxnSpPr>
            <a:cxnSpLocks/>
          </p:cNvCxnSpPr>
          <p:nvPr/>
        </p:nvCxnSpPr>
        <p:spPr>
          <a:xfrm flipH="1">
            <a:off x="6095999" y="2633471"/>
            <a:ext cx="1" cy="384118"/>
          </a:xfrm>
          <a:prstGeom prst="line">
            <a:avLst/>
          </a:prstGeom>
          <a:ln>
            <a:gradFill flip="none" rotWithShape="1">
              <a:gsLst>
                <a:gs pos="0">
                  <a:schemeClr val="accent1">
                    <a:alpha val="25000"/>
                  </a:schemeClr>
                </a:gs>
                <a:gs pos="100000">
                  <a:schemeClr val="accent1"/>
                </a:gs>
              </a:gsLst>
              <a:lin ang="5400000" scaled="1"/>
              <a:tileRect/>
            </a:gradFill>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81" name="任意多边形: 形状 80">
            <a:extLst>
              <a:ext uri="{FF2B5EF4-FFF2-40B4-BE49-F238E27FC236}">
                <a16:creationId xmlns="" xmlns:a16="http://schemas.microsoft.com/office/drawing/2014/main" id="{86B5A416-B8C9-4804-8EB5-B272DB2BD17E}"/>
              </a:ext>
            </a:extLst>
          </p:cNvPr>
          <p:cNvSpPr/>
          <p:nvPr/>
        </p:nvSpPr>
        <p:spPr>
          <a:xfrm>
            <a:off x="6881733" y="2531545"/>
            <a:ext cx="1371781" cy="517375"/>
          </a:xfrm>
          <a:custGeom>
            <a:avLst/>
            <a:gdLst>
              <a:gd name="connsiteX0" fmla="*/ 0 w 1739900"/>
              <a:gd name="connsiteY0" fmla="*/ 787400 h 787400"/>
              <a:gd name="connsiteX1" fmla="*/ 0 w 1739900"/>
              <a:gd name="connsiteY1" fmla="*/ 317500 h 787400"/>
              <a:gd name="connsiteX2" fmla="*/ 1714500 w 1739900"/>
              <a:gd name="connsiteY2" fmla="*/ 317500 h 787400"/>
              <a:gd name="connsiteX3" fmla="*/ 1739900 w 1739900"/>
              <a:gd name="connsiteY3" fmla="*/ 0 h 787400"/>
              <a:gd name="connsiteX0" fmla="*/ 75966 w 1815866"/>
              <a:gd name="connsiteY0" fmla="*/ 787400 h 787400"/>
              <a:gd name="connsiteX1" fmla="*/ 75966 w 1815866"/>
              <a:gd name="connsiteY1" fmla="*/ 317500 h 787400"/>
              <a:gd name="connsiteX2" fmla="*/ 1790466 w 1815866"/>
              <a:gd name="connsiteY2" fmla="*/ 317500 h 787400"/>
              <a:gd name="connsiteX3" fmla="*/ 1815866 w 1815866"/>
              <a:gd name="connsiteY3" fmla="*/ 0 h 787400"/>
              <a:gd name="connsiteX0" fmla="*/ 100384 w 1840284"/>
              <a:gd name="connsiteY0" fmla="*/ 787400 h 787400"/>
              <a:gd name="connsiteX1" fmla="*/ 100384 w 1840284"/>
              <a:gd name="connsiteY1" fmla="*/ 317500 h 787400"/>
              <a:gd name="connsiteX2" fmla="*/ 1814884 w 1840284"/>
              <a:gd name="connsiteY2" fmla="*/ 317500 h 787400"/>
              <a:gd name="connsiteX3" fmla="*/ 1840284 w 1840284"/>
              <a:gd name="connsiteY3" fmla="*/ 0 h 787400"/>
              <a:gd name="connsiteX0" fmla="*/ 153791 w 1893691"/>
              <a:gd name="connsiteY0" fmla="*/ 787400 h 787400"/>
              <a:gd name="connsiteX1" fmla="*/ 153791 w 1893691"/>
              <a:gd name="connsiteY1" fmla="*/ 317500 h 787400"/>
              <a:gd name="connsiteX2" fmla="*/ 1868291 w 1893691"/>
              <a:gd name="connsiteY2" fmla="*/ 317500 h 787400"/>
              <a:gd name="connsiteX3" fmla="*/ 1893691 w 1893691"/>
              <a:gd name="connsiteY3" fmla="*/ 0 h 787400"/>
              <a:gd name="connsiteX0" fmla="*/ 169398 w 1909298"/>
              <a:gd name="connsiteY0" fmla="*/ 787400 h 787462"/>
              <a:gd name="connsiteX1" fmla="*/ 169398 w 1909298"/>
              <a:gd name="connsiteY1" fmla="*/ 317500 h 787462"/>
              <a:gd name="connsiteX2" fmla="*/ 1883898 w 1909298"/>
              <a:gd name="connsiteY2" fmla="*/ 317500 h 787462"/>
              <a:gd name="connsiteX3" fmla="*/ 1909298 w 1909298"/>
              <a:gd name="connsiteY3" fmla="*/ 0 h 787462"/>
              <a:gd name="connsiteX0" fmla="*/ 171695 w 1911595"/>
              <a:gd name="connsiteY0" fmla="*/ 787400 h 787444"/>
              <a:gd name="connsiteX1" fmla="*/ 171695 w 1911595"/>
              <a:gd name="connsiteY1" fmla="*/ 317500 h 787444"/>
              <a:gd name="connsiteX2" fmla="*/ 1886195 w 1911595"/>
              <a:gd name="connsiteY2" fmla="*/ 317500 h 787444"/>
              <a:gd name="connsiteX3" fmla="*/ 1911595 w 1911595"/>
              <a:gd name="connsiteY3" fmla="*/ 0 h 787444"/>
              <a:gd name="connsiteX0" fmla="*/ 174006 w 1913906"/>
              <a:gd name="connsiteY0" fmla="*/ 787400 h 787444"/>
              <a:gd name="connsiteX1" fmla="*/ 174006 w 1913906"/>
              <a:gd name="connsiteY1" fmla="*/ 317500 h 787444"/>
              <a:gd name="connsiteX2" fmla="*/ 1888506 w 1913906"/>
              <a:gd name="connsiteY2" fmla="*/ 317500 h 787444"/>
              <a:gd name="connsiteX3" fmla="*/ 1913906 w 1913906"/>
              <a:gd name="connsiteY3" fmla="*/ 0 h 787444"/>
              <a:gd name="connsiteX0" fmla="*/ 174006 w 1913906"/>
              <a:gd name="connsiteY0" fmla="*/ 787400 h 787444"/>
              <a:gd name="connsiteX1" fmla="*/ 174006 w 1913906"/>
              <a:gd name="connsiteY1" fmla="*/ 317500 h 787444"/>
              <a:gd name="connsiteX2" fmla="*/ 1912924 w 1913906"/>
              <a:gd name="connsiteY2" fmla="*/ 312737 h 787444"/>
              <a:gd name="connsiteX3" fmla="*/ 1913906 w 1913906"/>
              <a:gd name="connsiteY3" fmla="*/ 0 h 787444"/>
              <a:gd name="connsiteX0" fmla="*/ 174006 w 1932244"/>
              <a:gd name="connsiteY0" fmla="*/ 787400 h 787444"/>
              <a:gd name="connsiteX1" fmla="*/ 174006 w 1932244"/>
              <a:gd name="connsiteY1" fmla="*/ 317500 h 787444"/>
              <a:gd name="connsiteX2" fmla="*/ 1912924 w 1932244"/>
              <a:gd name="connsiteY2" fmla="*/ 312737 h 787444"/>
              <a:gd name="connsiteX3" fmla="*/ 1913906 w 1932244"/>
              <a:gd name="connsiteY3" fmla="*/ 0 h 787444"/>
              <a:gd name="connsiteX0" fmla="*/ 174006 w 1986549"/>
              <a:gd name="connsiteY0" fmla="*/ 787418 h 787462"/>
              <a:gd name="connsiteX1" fmla="*/ 174006 w 1986549"/>
              <a:gd name="connsiteY1" fmla="*/ 317518 h 787462"/>
              <a:gd name="connsiteX2" fmla="*/ 1912924 w 1986549"/>
              <a:gd name="connsiteY2" fmla="*/ 312755 h 787462"/>
              <a:gd name="connsiteX3" fmla="*/ 1913906 w 1986549"/>
              <a:gd name="connsiteY3" fmla="*/ 18 h 787462"/>
              <a:gd name="connsiteX0" fmla="*/ 174006 w 1986549"/>
              <a:gd name="connsiteY0" fmla="*/ 787418 h 787462"/>
              <a:gd name="connsiteX1" fmla="*/ 174006 w 1986549"/>
              <a:gd name="connsiteY1" fmla="*/ 317518 h 787462"/>
              <a:gd name="connsiteX2" fmla="*/ 1912924 w 1986549"/>
              <a:gd name="connsiteY2" fmla="*/ 312755 h 787462"/>
              <a:gd name="connsiteX3" fmla="*/ 1913906 w 1986549"/>
              <a:gd name="connsiteY3" fmla="*/ 18 h 787462"/>
              <a:gd name="connsiteX0" fmla="*/ 174006 w 2204893"/>
              <a:gd name="connsiteY0" fmla="*/ 787401 h 787445"/>
              <a:gd name="connsiteX1" fmla="*/ 174006 w 2204893"/>
              <a:gd name="connsiteY1" fmla="*/ 317501 h 787445"/>
              <a:gd name="connsiteX2" fmla="*/ 1912924 w 2204893"/>
              <a:gd name="connsiteY2" fmla="*/ 312738 h 787445"/>
              <a:gd name="connsiteX3" fmla="*/ 1913906 w 2204893"/>
              <a:gd name="connsiteY3" fmla="*/ 1 h 787445"/>
              <a:gd name="connsiteX0" fmla="*/ 174006 w 2032577"/>
              <a:gd name="connsiteY0" fmla="*/ 787401 h 787445"/>
              <a:gd name="connsiteX1" fmla="*/ 174006 w 2032577"/>
              <a:gd name="connsiteY1" fmla="*/ 317501 h 787445"/>
              <a:gd name="connsiteX2" fmla="*/ 1912924 w 2032577"/>
              <a:gd name="connsiteY2" fmla="*/ 312738 h 787445"/>
              <a:gd name="connsiteX3" fmla="*/ 1913906 w 2032577"/>
              <a:gd name="connsiteY3" fmla="*/ 1 h 787445"/>
              <a:gd name="connsiteX0" fmla="*/ 174006 w 2042325"/>
              <a:gd name="connsiteY0" fmla="*/ 787401 h 787445"/>
              <a:gd name="connsiteX1" fmla="*/ 174006 w 2042325"/>
              <a:gd name="connsiteY1" fmla="*/ 317501 h 787445"/>
              <a:gd name="connsiteX2" fmla="*/ 1912924 w 2042325"/>
              <a:gd name="connsiteY2" fmla="*/ 312738 h 787445"/>
              <a:gd name="connsiteX3" fmla="*/ 1913906 w 2042325"/>
              <a:gd name="connsiteY3" fmla="*/ 1 h 787445"/>
              <a:gd name="connsiteX0" fmla="*/ 174006 w 2003888"/>
              <a:gd name="connsiteY0" fmla="*/ 787400 h 787444"/>
              <a:gd name="connsiteX1" fmla="*/ 174006 w 2003888"/>
              <a:gd name="connsiteY1" fmla="*/ 317500 h 787444"/>
              <a:gd name="connsiteX2" fmla="*/ 1912924 w 2003888"/>
              <a:gd name="connsiteY2" fmla="*/ 312737 h 787444"/>
              <a:gd name="connsiteX3" fmla="*/ 1913906 w 2003888"/>
              <a:gd name="connsiteY3" fmla="*/ 0 h 787444"/>
              <a:gd name="connsiteX0" fmla="*/ 174006 w 1916298"/>
              <a:gd name="connsiteY0" fmla="*/ 787400 h 787444"/>
              <a:gd name="connsiteX1" fmla="*/ 174006 w 1916298"/>
              <a:gd name="connsiteY1" fmla="*/ 317500 h 787444"/>
              <a:gd name="connsiteX2" fmla="*/ 1729790 w 1916298"/>
              <a:gd name="connsiteY2" fmla="*/ 312737 h 787444"/>
              <a:gd name="connsiteX3" fmla="*/ 1913906 w 1916298"/>
              <a:gd name="connsiteY3" fmla="*/ 0 h 787444"/>
              <a:gd name="connsiteX0" fmla="*/ 125441 w 1881023"/>
              <a:gd name="connsiteY0" fmla="*/ 787400 h 787444"/>
              <a:gd name="connsiteX1" fmla="*/ 241427 w 1881023"/>
              <a:gd name="connsiteY1" fmla="*/ 317500 h 787444"/>
              <a:gd name="connsiteX2" fmla="*/ 1681225 w 1881023"/>
              <a:gd name="connsiteY2" fmla="*/ 312737 h 787444"/>
              <a:gd name="connsiteX3" fmla="*/ 1865341 w 1881023"/>
              <a:gd name="connsiteY3" fmla="*/ 0 h 787444"/>
              <a:gd name="connsiteX0" fmla="*/ 31300 w 1786883"/>
              <a:gd name="connsiteY0" fmla="*/ 787400 h 787400"/>
              <a:gd name="connsiteX1" fmla="*/ 147286 w 1786883"/>
              <a:gd name="connsiteY1" fmla="*/ 317500 h 787400"/>
              <a:gd name="connsiteX2" fmla="*/ 1587084 w 1786883"/>
              <a:gd name="connsiteY2" fmla="*/ 312737 h 787400"/>
              <a:gd name="connsiteX3" fmla="*/ 1771200 w 1786883"/>
              <a:gd name="connsiteY3" fmla="*/ 0 h 787400"/>
              <a:gd name="connsiteX0" fmla="*/ 31299 w 1786882"/>
              <a:gd name="connsiteY0" fmla="*/ 787400 h 787400"/>
              <a:gd name="connsiteX1" fmla="*/ 147285 w 1786882"/>
              <a:gd name="connsiteY1" fmla="*/ 317500 h 787400"/>
              <a:gd name="connsiteX2" fmla="*/ 1587083 w 1786882"/>
              <a:gd name="connsiteY2" fmla="*/ 312737 h 787400"/>
              <a:gd name="connsiteX3" fmla="*/ 1771199 w 1786882"/>
              <a:gd name="connsiteY3" fmla="*/ 0 h 787400"/>
              <a:gd name="connsiteX0" fmla="*/ 31299 w 1786882"/>
              <a:gd name="connsiteY0" fmla="*/ 787400 h 787400"/>
              <a:gd name="connsiteX1" fmla="*/ 147285 w 1786882"/>
              <a:gd name="connsiteY1" fmla="*/ 317500 h 787400"/>
              <a:gd name="connsiteX2" fmla="*/ 1587083 w 1786882"/>
              <a:gd name="connsiteY2" fmla="*/ 312737 h 787400"/>
              <a:gd name="connsiteX3" fmla="*/ 1771199 w 1786882"/>
              <a:gd name="connsiteY3" fmla="*/ 0 h 787400"/>
              <a:gd name="connsiteX0" fmla="*/ 31299 w 1786882"/>
              <a:gd name="connsiteY0" fmla="*/ 787400 h 787400"/>
              <a:gd name="connsiteX1" fmla="*/ 147285 w 1786882"/>
              <a:gd name="connsiteY1" fmla="*/ 317500 h 787400"/>
              <a:gd name="connsiteX2" fmla="*/ 1587083 w 1786882"/>
              <a:gd name="connsiteY2" fmla="*/ 312737 h 787400"/>
              <a:gd name="connsiteX3" fmla="*/ 1771199 w 1786882"/>
              <a:gd name="connsiteY3" fmla="*/ 0 h 787400"/>
              <a:gd name="connsiteX0" fmla="*/ 4133 w 1756495"/>
              <a:gd name="connsiteY0" fmla="*/ 787400 h 787400"/>
              <a:gd name="connsiteX1" fmla="*/ 193373 w 1756495"/>
              <a:gd name="connsiteY1" fmla="*/ 317500 h 787400"/>
              <a:gd name="connsiteX2" fmla="*/ 1559917 w 1756495"/>
              <a:gd name="connsiteY2" fmla="*/ 312737 h 787400"/>
              <a:gd name="connsiteX3" fmla="*/ 1744033 w 1756495"/>
              <a:gd name="connsiteY3" fmla="*/ 0 h 787400"/>
              <a:gd name="connsiteX0" fmla="*/ 2981 w 1755088"/>
              <a:gd name="connsiteY0" fmla="*/ 787400 h 787400"/>
              <a:gd name="connsiteX1" fmla="*/ 198325 w 1755088"/>
              <a:gd name="connsiteY1" fmla="*/ 350838 h 787400"/>
              <a:gd name="connsiteX2" fmla="*/ 1558765 w 1755088"/>
              <a:gd name="connsiteY2" fmla="*/ 312737 h 787400"/>
              <a:gd name="connsiteX3" fmla="*/ 1742881 w 1755088"/>
              <a:gd name="connsiteY3" fmla="*/ 0 h 787400"/>
              <a:gd name="connsiteX0" fmla="*/ 1271 w 1752874"/>
              <a:gd name="connsiteY0" fmla="*/ 787400 h 787400"/>
              <a:gd name="connsiteX1" fmla="*/ 208825 w 1752874"/>
              <a:gd name="connsiteY1" fmla="*/ 360363 h 787400"/>
              <a:gd name="connsiteX2" fmla="*/ 1557055 w 1752874"/>
              <a:gd name="connsiteY2" fmla="*/ 312737 h 787400"/>
              <a:gd name="connsiteX3" fmla="*/ 1741171 w 1752874"/>
              <a:gd name="connsiteY3" fmla="*/ 0 h 787400"/>
              <a:gd name="connsiteX0" fmla="*/ 1271 w 1752874"/>
              <a:gd name="connsiteY0" fmla="*/ 787400 h 787400"/>
              <a:gd name="connsiteX1" fmla="*/ 208825 w 1752874"/>
              <a:gd name="connsiteY1" fmla="*/ 336550 h 787400"/>
              <a:gd name="connsiteX2" fmla="*/ 1557055 w 1752874"/>
              <a:gd name="connsiteY2" fmla="*/ 312737 h 787400"/>
              <a:gd name="connsiteX3" fmla="*/ 1741171 w 1752874"/>
              <a:gd name="connsiteY3" fmla="*/ 0 h 787400"/>
              <a:gd name="connsiteX0" fmla="*/ 1271 w 1752874"/>
              <a:gd name="connsiteY0" fmla="*/ 787400 h 787400"/>
              <a:gd name="connsiteX1" fmla="*/ 208825 w 1752874"/>
              <a:gd name="connsiteY1" fmla="*/ 327025 h 787400"/>
              <a:gd name="connsiteX2" fmla="*/ 1557055 w 1752874"/>
              <a:gd name="connsiteY2" fmla="*/ 312737 h 787400"/>
              <a:gd name="connsiteX3" fmla="*/ 1741171 w 1752874"/>
              <a:gd name="connsiteY3" fmla="*/ 0 h 787400"/>
              <a:gd name="connsiteX0" fmla="*/ 1271 w 1752875"/>
              <a:gd name="connsiteY0" fmla="*/ 787400 h 787400"/>
              <a:gd name="connsiteX1" fmla="*/ 208825 w 1752875"/>
              <a:gd name="connsiteY1" fmla="*/ 327025 h 787400"/>
              <a:gd name="connsiteX2" fmla="*/ 1557056 w 1752875"/>
              <a:gd name="connsiteY2" fmla="*/ 293687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22263 h 787400"/>
              <a:gd name="connsiteX3" fmla="*/ 1741171 w 1752875"/>
              <a:gd name="connsiteY3" fmla="*/ 0 h 787400"/>
              <a:gd name="connsiteX0" fmla="*/ 1271 w 1744326"/>
              <a:gd name="connsiteY0" fmla="*/ 787400 h 787400"/>
              <a:gd name="connsiteX1" fmla="*/ 208825 w 1744326"/>
              <a:gd name="connsiteY1" fmla="*/ 327025 h 787400"/>
              <a:gd name="connsiteX2" fmla="*/ 1514326 w 1744326"/>
              <a:gd name="connsiteY2" fmla="*/ 331788 h 787400"/>
              <a:gd name="connsiteX3" fmla="*/ 1741171 w 1744326"/>
              <a:gd name="connsiteY3" fmla="*/ 0 h 787400"/>
              <a:gd name="connsiteX0" fmla="*/ 1271 w 1744325"/>
              <a:gd name="connsiteY0" fmla="*/ 787400 h 787400"/>
              <a:gd name="connsiteX1" fmla="*/ 208825 w 1744325"/>
              <a:gd name="connsiteY1" fmla="*/ 327025 h 787400"/>
              <a:gd name="connsiteX2" fmla="*/ 1514326 w 1744325"/>
              <a:gd name="connsiteY2" fmla="*/ 322263 h 787400"/>
              <a:gd name="connsiteX3" fmla="*/ 1741171 w 1744325"/>
              <a:gd name="connsiteY3" fmla="*/ 0 h 787400"/>
              <a:gd name="connsiteX0" fmla="*/ 1271 w 1745009"/>
              <a:gd name="connsiteY0" fmla="*/ 787400 h 787400"/>
              <a:gd name="connsiteX1" fmla="*/ 208825 w 1745009"/>
              <a:gd name="connsiteY1" fmla="*/ 327025 h 787400"/>
              <a:gd name="connsiteX2" fmla="*/ 1514326 w 1745009"/>
              <a:gd name="connsiteY2" fmla="*/ 322263 h 787400"/>
              <a:gd name="connsiteX3" fmla="*/ 1741171 w 1745009"/>
              <a:gd name="connsiteY3" fmla="*/ 0 h 787400"/>
              <a:gd name="connsiteX0" fmla="*/ 1271 w 1741171"/>
              <a:gd name="connsiteY0" fmla="*/ 787400 h 787400"/>
              <a:gd name="connsiteX1" fmla="*/ 208825 w 1741171"/>
              <a:gd name="connsiteY1" fmla="*/ 327025 h 787400"/>
              <a:gd name="connsiteX2" fmla="*/ 1514326 w 1741171"/>
              <a:gd name="connsiteY2" fmla="*/ 322263 h 787400"/>
              <a:gd name="connsiteX3" fmla="*/ 1741171 w 1741171"/>
              <a:gd name="connsiteY3" fmla="*/ 0 h 787400"/>
              <a:gd name="connsiteX0" fmla="*/ 1271 w 1741171"/>
              <a:gd name="connsiteY0" fmla="*/ 787400 h 787400"/>
              <a:gd name="connsiteX1" fmla="*/ 208825 w 1741171"/>
              <a:gd name="connsiteY1" fmla="*/ 327025 h 787400"/>
              <a:gd name="connsiteX2" fmla="*/ 1514326 w 1741171"/>
              <a:gd name="connsiteY2" fmla="*/ 322263 h 787400"/>
              <a:gd name="connsiteX3" fmla="*/ 1741171 w 1741171"/>
              <a:gd name="connsiteY3" fmla="*/ 0 h 787400"/>
              <a:gd name="connsiteX0" fmla="*/ 105 w 1758317"/>
              <a:gd name="connsiteY0" fmla="*/ 787400 h 787400"/>
              <a:gd name="connsiteX1" fmla="*/ 225971 w 1758317"/>
              <a:gd name="connsiteY1" fmla="*/ 327025 h 787400"/>
              <a:gd name="connsiteX2" fmla="*/ 1531472 w 1758317"/>
              <a:gd name="connsiteY2" fmla="*/ 322263 h 787400"/>
              <a:gd name="connsiteX3" fmla="*/ 1758317 w 1758317"/>
              <a:gd name="connsiteY3" fmla="*/ 0 h 787400"/>
            </a:gdLst>
            <a:ahLst/>
            <a:cxnLst>
              <a:cxn ang="0">
                <a:pos x="connsiteX0" y="connsiteY0"/>
              </a:cxn>
              <a:cxn ang="0">
                <a:pos x="connsiteX1" y="connsiteY1"/>
              </a:cxn>
              <a:cxn ang="0">
                <a:pos x="connsiteX2" y="connsiteY2"/>
              </a:cxn>
              <a:cxn ang="0">
                <a:pos x="connsiteX3" y="connsiteY3"/>
              </a:cxn>
            </a:cxnLst>
            <a:rect l="l" t="t" r="r" b="b"/>
            <a:pathLst>
              <a:path w="1758317" h="787400">
                <a:moveTo>
                  <a:pt x="105" y="787400"/>
                </a:moveTo>
                <a:cubicBezTo>
                  <a:pt x="106" y="583143"/>
                  <a:pt x="-12103" y="331257"/>
                  <a:pt x="225971" y="327025"/>
                </a:cubicBezTo>
                <a:lnTo>
                  <a:pt x="1531472" y="322263"/>
                </a:lnTo>
                <a:cubicBezTo>
                  <a:pt x="1792967" y="315383"/>
                  <a:pt x="1748670" y="180181"/>
                  <a:pt x="1758317" y="0"/>
                </a:cubicBezTo>
              </a:path>
            </a:pathLst>
          </a:custGeom>
          <a:noFill/>
          <a:ln w="12700">
            <a:gradFill flip="none" rotWithShape="1">
              <a:gsLst>
                <a:gs pos="0">
                  <a:schemeClr val="accent1">
                    <a:alpha val="25000"/>
                  </a:schemeClr>
                </a:gs>
                <a:gs pos="100000">
                  <a:schemeClr val="accent1"/>
                </a:gs>
              </a:gsLst>
              <a:lin ang="540000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形状 81">
            <a:extLst>
              <a:ext uri="{FF2B5EF4-FFF2-40B4-BE49-F238E27FC236}">
                <a16:creationId xmlns="" xmlns:a16="http://schemas.microsoft.com/office/drawing/2014/main" id="{8C59A4B9-370B-452D-952D-CEC45AE5A0F0}"/>
              </a:ext>
            </a:extLst>
          </p:cNvPr>
          <p:cNvSpPr/>
          <p:nvPr/>
        </p:nvSpPr>
        <p:spPr>
          <a:xfrm flipH="1">
            <a:off x="3927898" y="2531545"/>
            <a:ext cx="1371781" cy="517375"/>
          </a:xfrm>
          <a:custGeom>
            <a:avLst/>
            <a:gdLst>
              <a:gd name="connsiteX0" fmla="*/ 0 w 1739900"/>
              <a:gd name="connsiteY0" fmla="*/ 787400 h 787400"/>
              <a:gd name="connsiteX1" fmla="*/ 0 w 1739900"/>
              <a:gd name="connsiteY1" fmla="*/ 317500 h 787400"/>
              <a:gd name="connsiteX2" fmla="*/ 1714500 w 1739900"/>
              <a:gd name="connsiteY2" fmla="*/ 317500 h 787400"/>
              <a:gd name="connsiteX3" fmla="*/ 1739900 w 1739900"/>
              <a:gd name="connsiteY3" fmla="*/ 0 h 787400"/>
              <a:gd name="connsiteX0" fmla="*/ 75966 w 1815866"/>
              <a:gd name="connsiteY0" fmla="*/ 787400 h 787400"/>
              <a:gd name="connsiteX1" fmla="*/ 75966 w 1815866"/>
              <a:gd name="connsiteY1" fmla="*/ 317500 h 787400"/>
              <a:gd name="connsiteX2" fmla="*/ 1790466 w 1815866"/>
              <a:gd name="connsiteY2" fmla="*/ 317500 h 787400"/>
              <a:gd name="connsiteX3" fmla="*/ 1815866 w 1815866"/>
              <a:gd name="connsiteY3" fmla="*/ 0 h 787400"/>
              <a:gd name="connsiteX0" fmla="*/ 100384 w 1840284"/>
              <a:gd name="connsiteY0" fmla="*/ 787400 h 787400"/>
              <a:gd name="connsiteX1" fmla="*/ 100384 w 1840284"/>
              <a:gd name="connsiteY1" fmla="*/ 317500 h 787400"/>
              <a:gd name="connsiteX2" fmla="*/ 1814884 w 1840284"/>
              <a:gd name="connsiteY2" fmla="*/ 317500 h 787400"/>
              <a:gd name="connsiteX3" fmla="*/ 1840284 w 1840284"/>
              <a:gd name="connsiteY3" fmla="*/ 0 h 787400"/>
              <a:gd name="connsiteX0" fmla="*/ 153791 w 1893691"/>
              <a:gd name="connsiteY0" fmla="*/ 787400 h 787400"/>
              <a:gd name="connsiteX1" fmla="*/ 153791 w 1893691"/>
              <a:gd name="connsiteY1" fmla="*/ 317500 h 787400"/>
              <a:gd name="connsiteX2" fmla="*/ 1868291 w 1893691"/>
              <a:gd name="connsiteY2" fmla="*/ 317500 h 787400"/>
              <a:gd name="connsiteX3" fmla="*/ 1893691 w 1893691"/>
              <a:gd name="connsiteY3" fmla="*/ 0 h 787400"/>
              <a:gd name="connsiteX0" fmla="*/ 169398 w 1909298"/>
              <a:gd name="connsiteY0" fmla="*/ 787400 h 787462"/>
              <a:gd name="connsiteX1" fmla="*/ 169398 w 1909298"/>
              <a:gd name="connsiteY1" fmla="*/ 317500 h 787462"/>
              <a:gd name="connsiteX2" fmla="*/ 1883898 w 1909298"/>
              <a:gd name="connsiteY2" fmla="*/ 317500 h 787462"/>
              <a:gd name="connsiteX3" fmla="*/ 1909298 w 1909298"/>
              <a:gd name="connsiteY3" fmla="*/ 0 h 787462"/>
              <a:gd name="connsiteX0" fmla="*/ 171695 w 1911595"/>
              <a:gd name="connsiteY0" fmla="*/ 787400 h 787444"/>
              <a:gd name="connsiteX1" fmla="*/ 171695 w 1911595"/>
              <a:gd name="connsiteY1" fmla="*/ 317500 h 787444"/>
              <a:gd name="connsiteX2" fmla="*/ 1886195 w 1911595"/>
              <a:gd name="connsiteY2" fmla="*/ 317500 h 787444"/>
              <a:gd name="connsiteX3" fmla="*/ 1911595 w 1911595"/>
              <a:gd name="connsiteY3" fmla="*/ 0 h 787444"/>
              <a:gd name="connsiteX0" fmla="*/ 174006 w 1913906"/>
              <a:gd name="connsiteY0" fmla="*/ 787400 h 787444"/>
              <a:gd name="connsiteX1" fmla="*/ 174006 w 1913906"/>
              <a:gd name="connsiteY1" fmla="*/ 317500 h 787444"/>
              <a:gd name="connsiteX2" fmla="*/ 1888506 w 1913906"/>
              <a:gd name="connsiteY2" fmla="*/ 317500 h 787444"/>
              <a:gd name="connsiteX3" fmla="*/ 1913906 w 1913906"/>
              <a:gd name="connsiteY3" fmla="*/ 0 h 787444"/>
              <a:gd name="connsiteX0" fmla="*/ 174006 w 1913906"/>
              <a:gd name="connsiteY0" fmla="*/ 787400 h 787444"/>
              <a:gd name="connsiteX1" fmla="*/ 174006 w 1913906"/>
              <a:gd name="connsiteY1" fmla="*/ 317500 h 787444"/>
              <a:gd name="connsiteX2" fmla="*/ 1912924 w 1913906"/>
              <a:gd name="connsiteY2" fmla="*/ 312737 h 787444"/>
              <a:gd name="connsiteX3" fmla="*/ 1913906 w 1913906"/>
              <a:gd name="connsiteY3" fmla="*/ 0 h 787444"/>
              <a:gd name="connsiteX0" fmla="*/ 174006 w 1932244"/>
              <a:gd name="connsiteY0" fmla="*/ 787400 h 787444"/>
              <a:gd name="connsiteX1" fmla="*/ 174006 w 1932244"/>
              <a:gd name="connsiteY1" fmla="*/ 317500 h 787444"/>
              <a:gd name="connsiteX2" fmla="*/ 1912924 w 1932244"/>
              <a:gd name="connsiteY2" fmla="*/ 312737 h 787444"/>
              <a:gd name="connsiteX3" fmla="*/ 1913906 w 1932244"/>
              <a:gd name="connsiteY3" fmla="*/ 0 h 787444"/>
              <a:gd name="connsiteX0" fmla="*/ 174006 w 1986549"/>
              <a:gd name="connsiteY0" fmla="*/ 787418 h 787462"/>
              <a:gd name="connsiteX1" fmla="*/ 174006 w 1986549"/>
              <a:gd name="connsiteY1" fmla="*/ 317518 h 787462"/>
              <a:gd name="connsiteX2" fmla="*/ 1912924 w 1986549"/>
              <a:gd name="connsiteY2" fmla="*/ 312755 h 787462"/>
              <a:gd name="connsiteX3" fmla="*/ 1913906 w 1986549"/>
              <a:gd name="connsiteY3" fmla="*/ 18 h 787462"/>
              <a:gd name="connsiteX0" fmla="*/ 174006 w 1986549"/>
              <a:gd name="connsiteY0" fmla="*/ 787418 h 787462"/>
              <a:gd name="connsiteX1" fmla="*/ 174006 w 1986549"/>
              <a:gd name="connsiteY1" fmla="*/ 317518 h 787462"/>
              <a:gd name="connsiteX2" fmla="*/ 1912924 w 1986549"/>
              <a:gd name="connsiteY2" fmla="*/ 312755 h 787462"/>
              <a:gd name="connsiteX3" fmla="*/ 1913906 w 1986549"/>
              <a:gd name="connsiteY3" fmla="*/ 18 h 787462"/>
              <a:gd name="connsiteX0" fmla="*/ 174006 w 2204893"/>
              <a:gd name="connsiteY0" fmla="*/ 787401 h 787445"/>
              <a:gd name="connsiteX1" fmla="*/ 174006 w 2204893"/>
              <a:gd name="connsiteY1" fmla="*/ 317501 h 787445"/>
              <a:gd name="connsiteX2" fmla="*/ 1912924 w 2204893"/>
              <a:gd name="connsiteY2" fmla="*/ 312738 h 787445"/>
              <a:gd name="connsiteX3" fmla="*/ 1913906 w 2204893"/>
              <a:gd name="connsiteY3" fmla="*/ 1 h 787445"/>
              <a:gd name="connsiteX0" fmla="*/ 174006 w 2032577"/>
              <a:gd name="connsiteY0" fmla="*/ 787401 h 787445"/>
              <a:gd name="connsiteX1" fmla="*/ 174006 w 2032577"/>
              <a:gd name="connsiteY1" fmla="*/ 317501 h 787445"/>
              <a:gd name="connsiteX2" fmla="*/ 1912924 w 2032577"/>
              <a:gd name="connsiteY2" fmla="*/ 312738 h 787445"/>
              <a:gd name="connsiteX3" fmla="*/ 1913906 w 2032577"/>
              <a:gd name="connsiteY3" fmla="*/ 1 h 787445"/>
              <a:gd name="connsiteX0" fmla="*/ 174006 w 2042325"/>
              <a:gd name="connsiteY0" fmla="*/ 787401 h 787445"/>
              <a:gd name="connsiteX1" fmla="*/ 174006 w 2042325"/>
              <a:gd name="connsiteY1" fmla="*/ 317501 h 787445"/>
              <a:gd name="connsiteX2" fmla="*/ 1912924 w 2042325"/>
              <a:gd name="connsiteY2" fmla="*/ 312738 h 787445"/>
              <a:gd name="connsiteX3" fmla="*/ 1913906 w 2042325"/>
              <a:gd name="connsiteY3" fmla="*/ 1 h 787445"/>
              <a:gd name="connsiteX0" fmla="*/ 174006 w 2003888"/>
              <a:gd name="connsiteY0" fmla="*/ 787400 h 787444"/>
              <a:gd name="connsiteX1" fmla="*/ 174006 w 2003888"/>
              <a:gd name="connsiteY1" fmla="*/ 317500 h 787444"/>
              <a:gd name="connsiteX2" fmla="*/ 1912924 w 2003888"/>
              <a:gd name="connsiteY2" fmla="*/ 312737 h 787444"/>
              <a:gd name="connsiteX3" fmla="*/ 1913906 w 2003888"/>
              <a:gd name="connsiteY3" fmla="*/ 0 h 787444"/>
              <a:gd name="connsiteX0" fmla="*/ 174006 w 1916298"/>
              <a:gd name="connsiteY0" fmla="*/ 787400 h 787444"/>
              <a:gd name="connsiteX1" fmla="*/ 174006 w 1916298"/>
              <a:gd name="connsiteY1" fmla="*/ 317500 h 787444"/>
              <a:gd name="connsiteX2" fmla="*/ 1729790 w 1916298"/>
              <a:gd name="connsiteY2" fmla="*/ 312737 h 787444"/>
              <a:gd name="connsiteX3" fmla="*/ 1913906 w 1916298"/>
              <a:gd name="connsiteY3" fmla="*/ 0 h 787444"/>
              <a:gd name="connsiteX0" fmla="*/ 125441 w 1881023"/>
              <a:gd name="connsiteY0" fmla="*/ 787400 h 787444"/>
              <a:gd name="connsiteX1" fmla="*/ 241427 w 1881023"/>
              <a:gd name="connsiteY1" fmla="*/ 317500 h 787444"/>
              <a:gd name="connsiteX2" fmla="*/ 1681225 w 1881023"/>
              <a:gd name="connsiteY2" fmla="*/ 312737 h 787444"/>
              <a:gd name="connsiteX3" fmla="*/ 1865341 w 1881023"/>
              <a:gd name="connsiteY3" fmla="*/ 0 h 787444"/>
              <a:gd name="connsiteX0" fmla="*/ 31300 w 1786883"/>
              <a:gd name="connsiteY0" fmla="*/ 787400 h 787400"/>
              <a:gd name="connsiteX1" fmla="*/ 147286 w 1786883"/>
              <a:gd name="connsiteY1" fmla="*/ 317500 h 787400"/>
              <a:gd name="connsiteX2" fmla="*/ 1587084 w 1786883"/>
              <a:gd name="connsiteY2" fmla="*/ 312737 h 787400"/>
              <a:gd name="connsiteX3" fmla="*/ 1771200 w 1786883"/>
              <a:gd name="connsiteY3" fmla="*/ 0 h 787400"/>
              <a:gd name="connsiteX0" fmla="*/ 31299 w 1786882"/>
              <a:gd name="connsiteY0" fmla="*/ 787400 h 787400"/>
              <a:gd name="connsiteX1" fmla="*/ 147285 w 1786882"/>
              <a:gd name="connsiteY1" fmla="*/ 317500 h 787400"/>
              <a:gd name="connsiteX2" fmla="*/ 1587083 w 1786882"/>
              <a:gd name="connsiteY2" fmla="*/ 312737 h 787400"/>
              <a:gd name="connsiteX3" fmla="*/ 1771199 w 1786882"/>
              <a:gd name="connsiteY3" fmla="*/ 0 h 787400"/>
              <a:gd name="connsiteX0" fmla="*/ 31299 w 1786882"/>
              <a:gd name="connsiteY0" fmla="*/ 787400 h 787400"/>
              <a:gd name="connsiteX1" fmla="*/ 147285 w 1786882"/>
              <a:gd name="connsiteY1" fmla="*/ 317500 h 787400"/>
              <a:gd name="connsiteX2" fmla="*/ 1587083 w 1786882"/>
              <a:gd name="connsiteY2" fmla="*/ 312737 h 787400"/>
              <a:gd name="connsiteX3" fmla="*/ 1771199 w 1786882"/>
              <a:gd name="connsiteY3" fmla="*/ 0 h 787400"/>
              <a:gd name="connsiteX0" fmla="*/ 31299 w 1786882"/>
              <a:gd name="connsiteY0" fmla="*/ 787400 h 787400"/>
              <a:gd name="connsiteX1" fmla="*/ 147285 w 1786882"/>
              <a:gd name="connsiteY1" fmla="*/ 317500 h 787400"/>
              <a:gd name="connsiteX2" fmla="*/ 1587083 w 1786882"/>
              <a:gd name="connsiteY2" fmla="*/ 312737 h 787400"/>
              <a:gd name="connsiteX3" fmla="*/ 1771199 w 1786882"/>
              <a:gd name="connsiteY3" fmla="*/ 0 h 787400"/>
              <a:gd name="connsiteX0" fmla="*/ 4133 w 1756495"/>
              <a:gd name="connsiteY0" fmla="*/ 787400 h 787400"/>
              <a:gd name="connsiteX1" fmla="*/ 193373 w 1756495"/>
              <a:gd name="connsiteY1" fmla="*/ 317500 h 787400"/>
              <a:gd name="connsiteX2" fmla="*/ 1559917 w 1756495"/>
              <a:gd name="connsiteY2" fmla="*/ 312737 h 787400"/>
              <a:gd name="connsiteX3" fmla="*/ 1744033 w 1756495"/>
              <a:gd name="connsiteY3" fmla="*/ 0 h 787400"/>
              <a:gd name="connsiteX0" fmla="*/ 2981 w 1755088"/>
              <a:gd name="connsiteY0" fmla="*/ 787400 h 787400"/>
              <a:gd name="connsiteX1" fmla="*/ 198325 w 1755088"/>
              <a:gd name="connsiteY1" fmla="*/ 350838 h 787400"/>
              <a:gd name="connsiteX2" fmla="*/ 1558765 w 1755088"/>
              <a:gd name="connsiteY2" fmla="*/ 312737 h 787400"/>
              <a:gd name="connsiteX3" fmla="*/ 1742881 w 1755088"/>
              <a:gd name="connsiteY3" fmla="*/ 0 h 787400"/>
              <a:gd name="connsiteX0" fmla="*/ 1271 w 1752874"/>
              <a:gd name="connsiteY0" fmla="*/ 787400 h 787400"/>
              <a:gd name="connsiteX1" fmla="*/ 208825 w 1752874"/>
              <a:gd name="connsiteY1" fmla="*/ 360363 h 787400"/>
              <a:gd name="connsiteX2" fmla="*/ 1557055 w 1752874"/>
              <a:gd name="connsiteY2" fmla="*/ 312737 h 787400"/>
              <a:gd name="connsiteX3" fmla="*/ 1741171 w 1752874"/>
              <a:gd name="connsiteY3" fmla="*/ 0 h 787400"/>
              <a:gd name="connsiteX0" fmla="*/ 1271 w 1752874"/>
              <a:gd name="connsiteY0" fmla="*/ 787400 h 787400"/>
              <a:gd name="connsiteX1" fmla="*/ 208825 w 1752874"/>
              <a:gd name="connsiteY1" fmla="*/ 336550 h 787400"/>
              <a:gd name="connsiteX2" fmla="*/ 1557055 w 1752874"/>
              <a:gd name="connsiteY2" fmla="*/ 312737 h 787400"/>
              <a:gd name="connsiteX3" fmla="*/ 1741171 w 1752874"/>
              <a:gd name="connsiteY3" fmla="*/ 0 h 787400"/>
              <a:gd name="connsiteX0" fmla="*/ 1271 w 1752874"/>
              <a:gd name="connsiteY0" fmla="*/ 787400 h 787400"/>
              <a:gd name="connsiteX1" fmla="*/ 208825 w 1752874"/>
              <a:gd name="connsiteY1" fmla="*/ 327025 h 787400"/>
              <a:gd name="connsiteX2" fmla="*/ 1557055 w 1752874"/>
              <a:gd name="connsiteY2" fmla="*/ 312737 h 787400"/>
              <a:gd name="connsiteX3" fmla="*/ 1741171 w 1752874"/>
              <a:gd name="connsiteY3" fmla="*/ 0 h 787400"/>
              <a:gd name="connsiteX0" fmla="*/ 1271 w 1752875"/>
              <a:gd name="connsiteY0" fmla="*/ 787400 h 787400"/>
              <a:gd name="connsiteX1" fmla="*/ 208825 w 1752875"/>
              <a:gd name="connsiteY1" fmla="*/ 327025 h 787400"/>
              <a:gd name="connsiteX2" fmla="*/ 1557056 w 1752875"/>
              <a:gd name="connsiteY2" fmla="*/ 293687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22263 h 787400"/>
              <a:gd name="connsiteX3" fmla="*/ 1741171 w 1752875"/>
              <a:gd name="connsiteY3" fmla="*/ 0 h 787400"/>
              <a:gd name="connsiteX0" fmla="*/ 1271 w 1744326"/>
              <a:gd name="connsiteY0" fmla="*/ 787400 h 787400"/>
              <a:gd name="connsiteX1" fmla="*/ 208825 w 1744326"/>
              <a:gd name="connsiteY1" fmla="*/ 327025 h 787400"/>
              <a:gd name="connsiteX2" fmla="*/ 1514326 w 1744326"/>
              <a:gd name="connsiteY2" fmla="*/ 331788 h 787400"/>
              <a:gd name="connsiteX3" fmla="*/ 1741171 w 1744326"/>
              <a:gd name="connsiteY3" fmla="*/ 0 h 787400"/>
              <a:gd name="connsiteX0" fmla="*/ 1271 w 1744325"/>
              <a:gd name="connsiteY0" fmla="*/ 787400 h 787400"/>
              <a:gd name="connsiteX1" fmla="*/ 208825 w 1744325"/>
              <a:gd name="connsiteY1" fmla="*/ 327025 h 787400"/>
              <a:gd name="connsiteX2" fmla="*/ 1514326 w 1744325"/>
              <a:gd name="connsiteY2" fmla="*/ 322263 h 787400"/>
              <a:gd name="connsiteX3" fmla="*/ 1741171 w 1744325"/>
              <a:gd name="connsiteY3" fmla="*/ 0 h 787400"/>
              <a:gd name="connsiteX0" fmla="*/ 1271 w 1745009"/>
              <a:gd name="connsiteY0" fmla="*/ 787400 h 787400"/>
              <a:gd name="connsiteX1" fmla="*/ 208825 w 1745009"/>
              <a:gd name="connsiteY1" fmla="*/ 327025 h 787400"/>
              <a:gd name="connsiteX2" fmla="*/ 1514326 w 1745009"/>
              <a:gd name="connsiteY2" fmla="*/ 322263 h 787400"/>
              <a:gd name="connsiteX3" fmla="*/ 1741171 w 1745009"/>
              <a:gd name="connsiteY3" fmla="*/ 0 h 787400"/>
              <a:gd name="connsiteX0" fmla="*/ 1271 w 1741171"/>
              <a:gd name="connsiteY0" fmla="*/ 787400 h 787400"/>
              <a:gd name="connsiteX1" fmla="*/ 208825 w 1741171"/>
              <a:gd name="connsiteY1" fmla="*/ 327025 h 787400"/>
              <a:gd name="connsiteX2" fmla="*/ 1514326 w 1741171"/>
              <a:gd name="connsiteY2" fmla="*/ 322263 h 787400"/>
              <a:gd name="connsiteX3" fmla="*/ 1741171 w 1741171"/>
              <a:gd name="connsiteY3" fmla="*/ 0 h 787400"/>
              <a:gd name="connsiteX0" fmla="*/ 1271 w 1741171"/>
              <a:gd name="connsiteY0" fmla="*/ 787400 h 787400"/>
              <a:gd name="connsiteX1" fmla="*/ 208825 w 1741171"/>
              <a:gd name="connsiteY1" fmla="*/ 327025 h 787400"/>
              <a:gd name="connsiteX2" fmla="*/ 1514326 w 1741171"/>
              <a:gd name="connsiteY2" fmla="*/ 322263 h 787400"/>
              <a:gd name="connsiteX3" fmla="*/ 1741171 w 1741171"/>
              <a:gd name="connsiteY3" fmla="*/ 0 h 787400"/>
              <a:gd name="connsiteX0" fmla="*/ 105 w 1758317"/>
              <a:gd name="connsiteY0" fmla="*/ 787400 h 787400"/>
              <a:gd name="connsiteX1" fmla="*/ 225971 w 1758317"/>
              <a:gd name="connsiteY1" fmla="*/ 327025 h 787400"/>
              <a:gd name="connsiteX2" fmla="*/ 1531472 w 1758317"/>
              <a:gd name="connsiteY2" fmla="*/ 322263 h 787400"/>
              <a:gd name="connsiteX3" fmla="*/ 1758317 w 1758317"/>
              <a:gd name="connsiteY3" fmla="*/ 0 h 787400"/>
            </a:gdLst>
            <a:ahLst/>
            <a:cxnLst>
              <a:cxn ang="0">
                <a:pos x="connsiteX0" y="connsiteY0"/>
              </a:cxn>
              <a:cxn ang="0">
                <a:pos x="connsiteX1" y="connsiteY1"/>
              </a:cxn>
              <a:cxn ang="0">
                <a:pos x="connsiteX2" y="connsiteY2"/>
              </a:cxn>
              <a:cxn ang="0">
                <a:pos x="connsiteX3" y="connsiteY3"/>
              </a:cxn>
            </a:cxnLst>
            <a:rect l="l" t="t" r="r" b="b"/>
            <a:pathLst>
              <a:path w="1758317" h="787400">
                <a:moveTo>
                  <a:pt x="105" y="787400"/>
                </a:moveTo>
                <a:cubicBezTo>
                  <a:pt x="106" y="583143"/>
                  <a:pt x="-12103" y="331257"/>
                  <a:pt x="225971" y="327025"/>
                </a:cubicBezTo>
                <a:lnTo>
                  <a:pt x="1531472" y="322263"/>
                </a:lnTo>
                <a:cubicBezTo>
                  <a:pt x="1792967" y="315383"/>
                  <a:pt x="1748670" y="180181"/>
                  <a:pt x="1758317" y="0"/>
                </a:cubicBezTo>
              </a:path>
            </a:pathLst>
          </a:custGeom>
          <a:noFill/>
          <a:ln w="12700">
            <a:gradFill flip="none" rotWithShape="1">
              <a:gsLst>
                <a:gs pos="0">
                  <a:schemeClr val="accent1">
                    <a:alpha val="25000"/>
                  </a:schemeClr>
                </a:gs>
                <a:gs pos="100000">
                  <a:schemeClr val="accent1"/>
                </a:gs>
              </a:gsLst>
              <a:lin ang="540000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9" name="直接连接符 88">
            <a:extLst>
              <a:ext uri="{FF2B5EF4-FFF2-40B4-BE49-F238E27FC236}">
                <a16:creationId xmlns="" xmlns:a16="http://schemas.microsoft.com/office/drawing/2014/main" id="{D703F334-7859-46FF-B3D2-0A274CAF02B0}"/>
              </a:ext>
            </a:extLst>
          </p:cNvPr>
          <p:cNvCxnSpPr>
            <a:cxnSpLocks/>
          </p:cNvCxnSpPr>
          <p:nvPr/>
        </p:nvCxnSpPr>
        <p:spPr>
          <a:xfrm flipH="1" flipV="1">
            <a:off x="6095999" y="4300997"/>
            <a:ext cx="1" cy="384118"/>
          </a:xfrm>
          <a:prstGeom prst="line">
            <a:avLst/>
          </a:prstGeom>
          <a:noFill/>
          <a:ln w="12700">
            <a:gradFill flip="none" rotWithShape="1">
              <a:gsLst>
                <a:gs pos="0">
                  <a:schemeClr val="accent1">
                    <a:alpha val="25000"/>
                  </a:schemeClr>
                </a:gs>
                <a:gs pos="100000">
                  <a:schemeClr val="accent1"/>
                </a:gs>
              </a:gsLst>
              <a:lin ang="540000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cxnSp>
      <p:sp>
        <p:nvSpPr>
          <p:cNvPr id="91" name="任意多边形: 形状 90">
            <a:extLst>
              <a:ext uri="{FF2B5EF4-FFF2-40B4-BE49-F238E27FC236}">
                <a16:creationId xmlns="" xmlns:a16="http://schemas.microsoft.com/office/drawing/2014/main" id="{2DDC8BFE-F3FA-4360-8C9A-28EFD842114D}"/>
              </a:ext>
            </a:extLst>
          </p:cNvPr>
          <p:cNvSpPr/>
          <p:nvPr/>
        </p:nvSpPr>
        <p:spPr>
          <a:xfrm flipV="1">
            <a:off x="6881733" y="4272459"/>
            <a:ext cx="1371781" cy="517375"/>
          </a:xfrm>
          <a:custGeom>
            <a:avLst/>
            <a:gdLst>
              <a:gd name="connsiteX0" fmla="*/ 0 w 1739900"/>
              <a:gd name="connsiteY0" fmla="*/ 787400 h 787400"/>
              <a:gd name="connsiteX1" fmla="*/ 0 w 1739900"/>
              <a:gd name="connsiteY1" fmla="*/ 317500 h 787400"/>
              <a:gd name="connsiteX2" fmla="*/ 1714500 w 1739900"/>
              <a:gd name="connsiteY2" fmla="*/ 317500 h 787400"/>
              <a:gd name="connsiteX3" fmla="*/ 1739900 w 1739900"/>
              <a:gd name="connsiteY3" fmla="*/ 0 h 787400"/>
              <a:gd name="connsiteX0" fmla="*/ 75966 w 1815866"/>
              <a:gd name="connsiteY0" fmla="*/ 787400 h 787400"/>
              <a:gd name="connsiteX1" fmla="*/ 75966 w 1815866"/>
              <a:gd name="connsiteY1" fmla="*/ 317500 h 787400"/>
              <a:gd name="connsiteX2" fmla="*/ 1790466 w 1815866"/>
              <a:gd name="connsiteY2" fmla="*/ 317500 h 787400"/>
              <a:gd name="connsiteX3" fmla="*/ 1815866 w 1815866"/>
              <a:gd name="connsiteY3" fmla="*/ 0 h 787400"/>
              <a:gd name="connsiteX0" fmla="*/ 100384 w 1840284"/>
              <a:gd name="connsiteY0" fmla="*/ 787400 h 787400"/>
              <a:gd name="connsiteX1" fmla="*/ 100384 w 1840284"/>
              <a:gd name="connsiteY1" fmla="*/ 317500 h 787400"/>
              <a:gd name="connsiteX2" fmla="*/ 1814884 w 1840284"/>
              <a:gd name="connsiteY2" fmla="*/ 317500 h 787400"/>
              <a:gd name="connsiteX3" fmla="*/ 1840284 w 1840284"/>
              <a:gd name="connsiteY3" fmla="*/ 0 h 787400"/>
              <a:gd name="connsiteX0" fmla="*/ 153791 w 1893691"/>
              <a:gd name="connsiteY0" fmla="*/ 787400 h 787400"/>
              <a:gd name="connsiteX1" fmla="*/ 153791 w 1893691"/>
              <a:gd name="connsiteY1" fmla="*/ 317500 h 787400"/>
              <a:gd name="connsiteX2" fmla="*/ 1868291 w 1893691"/>
              <a:gd name="connsiteY2" fmla="*/ 317500 h 787400"/>
              <a:gd name="connsiteX3" fmla="*/ 1893691 w 1893691"/>
              <a:gd name="connsiteY3" fmla="*/ 0 h 787400"/>
              <a:gd name="connsiteX0" fmla="*/ 169398 w 1909298"/>
              <a:gd name="connsiteY0" fmla="*/ 787400 h 787462"/>
              <a:gd name="connsiteX1" fmla="*/ 169398 w 1909298"/>
              <a:gd name="connsiteY1" fmla="*/ 317500 h 787462"/>
              <a:gd name="connsiteX2" fmla="*/ 1883898 w 1909298"/>
              <a:gd name="connsiteY2" fmla="*/ 317500 h 787462"/>
              <a:gd name="connsiteX3" fmla="*/ 1909298 w 1909298"/>
              <a:gd name="connsiteY3" fmla="*/ 0 h 787462"/>
              <a:gd name="connsiteX0" fmla="*/ 171695 w 1911595"/>
              <a:gd name="connsiteY0" fmla="*/ 787400 h 787444"/>
              <a:gd name="connsiteX1" fmla="*/ 171695 w 1911595"/>
              <a:gd name="connsiteY1" fmla="*/ 317500 h 787444"/>
              <a:gd name="connsiteX2" fmla="*/ 1886195 w 1911595"/>
              <a:gd name="connsiteY2" fmla="*/ 317500 h 787444"/>
              <a:gd name="connsiteX3" fmla="*/ 1911595 w 1911595"/>
              <a:gd name="connsiteY3" fmla="*/ 0 h 787444"/>
              <a:gd name="connsiteX0" fmla="*/ 174006 w 1913906"/>
              <a:gd name="connsiteY0" fmla="*/ 787400 h 787444"/>
              <a:gd name="connsiteX1" fmla="*/ 174006 w 1913906"/>
              <a:gd name="connsiteY1" fmla="*/ 317500 h 787444"/>
              <a:gd name="connsiteX2" fmla="*/ 1888506 w 1913906"/>
              <a:gd name="connsiteY2" fmla="*/ 317500 h 787444"/>
              <a:gd name="connsiteX3" fmla="*/ 1913906 w 1913906"/>
              <a:gd name="connsiteY3" fmla="*/ 0 h 787444"/>
              <a:gd name="connsiteX0" fmla="*/ 174006 w 1913906"/>
              <a:gd name="connsiteY0" fmla="*/ 787400 h 787444"/>
              <a:gd name="connsiteX1" fmla="*/ 174006 w 1913906"/>
              <a:gd name="connsiteY1" fmla="*/ 317500 h 787444"/>
              <a:gd name="connsiteX2" fmla="*/ 1912924 w 1913906"/>
              <a:gd name="connsiteY2" fmla="*/ 312737 h 787444"/>
              <a:gd name="connsiteX3" fmla="*/ 1913906 w 1913906"/>
              <a:gd name="connsiteY3" fmla="*/ 0 h 787444"/>
              <a:gd name="connsiteX0" fmla="*/ 174006 w 1932244"/>
              <a:gd name="connsiteY0" fmla="*/ 787400 h 787444"/>
              <a:gd name="connsiteX1" fmla="*/ 174006 w 1932244"/>
              <a:gd name="connsiteY1" fmla="*/ 317500 h 787444"/>
              <a:gd name="connsiteX2" fmla="*/ 1912924 w 1932244"/>
              <a:gd name="connsiteY2" fmla="*/ 312737 h 787444"/>
              <a:gd name="connsiteX3" fmla="*/ 1913906 w 1932244"/>
              <a:gd name="connsiteY3" fmla="*/ 0 h 787444"/>
              <a:gd name="connsiteX0" fmla="*/ 174006 w 1986549"/>
              <a:gd name="connsiteY0" fmla="*/ 787418 h 787462"/>
              <a:gd name="connsiteX1" fmla="*/ 174006 w 1986549"/>
              <a:gd name="connsiteY1" fmla="*/ 317518 h 787462"/>
              <a:gd name="connsiteX2" fmla="*/ 1912924 w 1986549"/>
              <a:gd name="connsiteY2" fmla="*/ 312755 h 787462"/>
              <a:gd name="connsiteX3" fmla="*/ 1913906 w 1986549"/>
              <a:gd name="connsiteY3" fmla="*/ 18 h 787462"/>
              <a:gd name="connsiteX0" fmla="*/ 174006 w 1986549"/>
              <a:gd name="connsiteY0" fmla="*/ 787418 h 787462"/>
              <a:gd name="connsiteX1" fmla="*/ 174006 w 1986549"/>
              <a:gd name="connsiteY1" fmla="*/ 317518 h 787462"/>
              <a:gd name="connsiteX2" fmla="*/ 1912924 w 1986549"/>
              <a:gd name="connsiteY2" fmla="*/ 312755 h 787462"/>
              <a:gd name="connsiteX3" fmla="*/ 1913906 w 1986549"/>
              <a:gd name="connsiteY3" fmla="*/ 18 h 787462"/>
              <a:gd name="connsiteX0" fmla="*/ 174006 w 2204893"/>
              <a:gd name="connsiteY0" fmla="*/ 787401 h 787445"/>
              <a:gd name="connsiteX1" fmla="*/ 174006 w 2204893"/>
              <a:gd name="connsiteY1" fmla="*/ 317501 h 787445"/>
              <a:gd name="connsiteX2" fmla="*/ 1912924 w 2204893"/>
              <a:gd name="connsiteY2" fmla="*/ 312738 h 787445"/>
              <a:gd name="connsiteX3" fmla="*/ 1913906 w 2204893"/>
              <a:gd name="connsiteY3" fmla="*/ 1 h 787445"/>
              <a:gd name="connsiteX0" fmla="*/ 174006 w 2032577"/>
              <a:gd name="connsiteY0" fmla="*/ 787401 h 787445"/>
              <a:gd name="connsiteX1" fmla="*/ 174006 w 2032577"/>
              <a:gd name="connsiteY1" fmla="*/ 317501 h 787445"/>
              <a:gd name="connsiteX2" fmla="*/ 1912924 w 2032577"/>
              <a:gd name="connsiteY2" fmla="*/ 312738 h 787445"/>
              <a:gd name="connsiteX3" fmla="*/ 1913906 w 2032577"/>
              <a:gd name="connsiteY3" fmla="*/ 1 h 787445"/>
              <a:gd name="connsiteX0" fmla="*/ 174006 w 2042325"/>
              <a:gd name="connsiteY0" fmla="*/ 787401 h 787445"/>
              <a:gd name="connsiteX1" fmla="*/ 174006 w 2042325"/>
              <a:gd name="connsiteY1" fmla="*/ 317501 h 787445"/>
              <a:gd name="connsiteX2" fmla="*/ 1912924 w 2042325"/>
              <a:gd name="connsiteY2" fmla="*/ 312738 h 787445"/>
              <a:gd name="connsiteX3" fmla="*/ 1913906 w 2042325"/>
              <a:gd name="connsiteY3" fmla="*/ 1 h 787445"/>
              <a:gd name="connsiteX0" fmla="*/ 174006 w 2003888"/>
              <a:gd name="connsiteY0" fmla="*/ 787400 h 787444"/>
              <a:gd name="connsiteX1" fmla="*/ 174006 w 2003888"/>
              <a:gd name="connsiteY1" fmla="*/ 317500 h 787444"/>
              <a:gd name="connsiteX2" fmla="*/ 1912924 w 2003888"/>
              <a:gd name="connsiteY2" fmla="*/ 312737 h 787444"/>
              <a:gd name="connsiteX3" fmla="*/ 1913906 w 2003888"/>
              <a:gd name="connsiteY3" fmla="*/ 0 h 787444"/>
              <a:gd name="connsiteX0" fmla="*/ 174006 w 1916298"/>
              <a:gd name="connsiteY0" fmla="*/ 787400 h 787444"/>
              <a:gd name="connsiteX1" fmla="*/ 174006 w 1916298"/>
              <a:gd name="connsiteY1" fmla="*/ 317500 h 787444"/>
              <a:gd name="connsiteX2" fmla="*/ 1729790 w 1916298"/>
              <a:gd name="connsiteY2" fmla="*/ 312737 h 787444"/>
              <a:gd name="connsiteX3" fmla="*/ 1913906 w 1916298"/>
              <a:gd name="connsiteY3" fmla="*/ 0 h 787444"/>
              <a:gd name="connsiteX0" fmla="*/ 125441 w 1881023"/>
              <a:gd name="connsiteY0" fmla="*/ 787400 h 787444"/>
              <a:gd name="connsiteX1" fmla="*/ 241427 w 1881023"/>
              <a:gd name="connsiteY1" fmla="*/ 317500 h 787444"/>
              <a:gd name="connsiteX2" fmla="*/ 1681225 w 1881023"/>
              <a:gd name="connsiteY2" fmla="*/ 312737 h 787444"/>
              <a:gd name="connsiteX3" fmla="*/ 1865341 w 1881023"/>
              <a:gd name="connsiteY3" fmla="*/ 0 h 787444"/>
              <a:gd name="connsiteX0" fmla="*/ 31300 w 1786883"/>
              <a:gd name="connsiteY0" fmla="*/ 787400 h 787400"/>
              <a:gd name="connsiteX1" fmla="*/ 147286 w 1786883"/>
              <a:gd name="connsiteY1" fmla="*/ 317500 h 787400"/>
              <a:gd name="connsiteX2" fmla="*/ 1587084 w 1786883"/>
              <a:gd name="connsiteY2" fmla="*/ 312737 h 787400"/>
              <a:gd name="connsiteX3" fmla="*/ 1771200 w 1786883"/>
              <a:gd name="connsiteY3" fmla="*/ 0 h 787400"/>
              <a:gd name="connsiteX0" fmla="*/ 31299 w 1786882"/>
              <a:gd name="connsiteY0" fmla="*/ 787400 h 787400"/>
              <a:gd name="connsiteX1" fmla="*/ 147285 w 1786882"/>
              <a:gd name="connsiteY1" fmla="*/ 317500 h 787400"/>
              <a:gd name="connsiteX2" fmla="*/ 1587083 w 1786882"/>
              <a:gd name="connsiteY2" fmla="*/ 312737 h 787400"/>
              <a:gd name="connsiteX3" fmla="*/ 1771199 w 1786882"/>
              <a:gd name="connsiteY3" fmla="*/ 0 h 787400"/>
              <a:gd name="connsiteX0" fmla="*/ 31299 w 1786882"/>
              <a:gd name="connsiteY0" fmla="*/ 787400 h 787400"/>
              <a:gd name="connsiteX1" fmla="*/ 147285 w 1786882"/>
              <a:gd name="connsiteY1" fmla="*/ 317500 h 787400"/>
              <a:gd name="connsiteX2" fmla="*/ 1587083 w 1786882"/>
              <a:gd name="connsiteY2" fmla="*/ 312737 h 787400"/>
              <a:gd name="connsiteX3" fmla="*/ 1771199 w 1786882"/>
              <a:gd name="connsiteY3" fmla="*/ 0 h 787400"/>
              <a:gd name="connsiteX0" fmla="*/ 31299 w 1786882"/>
              <a:gd name="connsiteY0" fmla="*/ 787400 h 787400"/>
              <a:gd name="connsiteX1" fmla="*/ 147285 w 1786882"/>
              <a:gd name="connsiteY1" fmla="*/ 317500 h 787400"/>
              <a:gd name="connsiteX2" fmla="*/ 1587083 w 1786882"/>
              <a:gd name="connsiteY2" fmla="*/ 312737 h 787400"/>
              <a:gd name="connsiteX3" fmla="*/ 1771199 w 1786882"/>
              <a:gd name="connsiteY3" fmla="*/ 0 h 787400"/>
              <a:gd name="connsiteX0" fmla="*/ 4133 w 1756495"/>
              <a:gd name="connsiteY0" fmla="*/ 787400 h 787400"/>
              <a:gd name="connsiteX1" fmla="*/ 193373 w 1756495"/>
              <a:gd name="connsiteY1" fmla="*/ 317500 h 787400"/>
              <a:gd name="connsiteX2" fmla="*/ 1559917 w 1756495"/>
              <a:gd name="connsiteY2" fmla="*/ 312737 h 787400"/>
              <a:gd name="connsiteX3" fmla="*/ 1744033 w 1756495"/>
              <a:gd name="connsiteY3" fmla="*/ 0 h 787400"/>
              <a:gd name="connsiteX0" fmla="*/ 2981 w 1755088"/>
              <a:gd name="connsiteY0" fmla="*/ 787400 h 787400"/>
              <a:gd name="connsiteX1" fmla="*/ 198325 w 1755088"/>
              <a:gd name="connsiteY1" fmla="*/ 350838 h 787400"/>
              <a:gd name="connsiteX2" fmla="*/ 1558765 w 1755088"/>
              <a:gd name="connsiteY2" fmla="*/ 312737 h 787400"/>
              <a:gd name="connsiteX3" fmla="*/ 1742881 w 1755088"/>
              <a:gd name="connsiteY3" fmla="*/ 0 h 787400"/>
              <a:gd name="connsiteX0" fmla="*/ 1271 w 1752874"/>
              <a:gd name="connsiteY0" fmla="*/ 787400 h 787400"/>
              <a:gd name="connsiteX1" fmla="*/ 208825 w 1752874"/>
              <a:gd name="connsiteY1" fmla="*/ 360363 h 787400"/>
              <a:gd name="connsiteX2" fmla="*/ 1557055 w 1752874"/>
              <a:gd name="connsiteY2" fmla="*/ 312737 h 787400"/>
              <a:gd name="connsiteX3" fmla="*/ 1741171 w 1752874"/>
              <a:gd name="connsiteY3" fmla="*/ 0 h 787400"/>
              <a:gd name="connsiteX0" fmla="*/ 1271 w 1752874"/>
              <a:gd name="connsiteY0" fmla="*/ 787400 h 787400"/>
              <a:gd name="connsiteX1" fmla="*/ 208825 w 1752874"/>
              <a:gd name="connsiteY1" fmla="*/ 336550 h 787400"/>
              <a:gd name="connsiteX2" fmla="*/ 1557055 w 1752874"/>
              <a:gd name="connsiteY2" fmla="*/ 312737 h 787400"/>
              <a:gd name="connsiteX3" fmla="*/ 1741171 w 1752874"/>
              <a:gd name="connsiteY3" fmla="*/ 0 h 787400"/>
              <a:gd name="connsiteX0" fmla="*/ 1271 w 1752874"/>
              <a:gd name="connsiteY0" fmla="*/ 787400 h 787400"/>
              <a:gd name="connsiteX1" fmla="*/ 208825 w 1752874"/>
              <a:gd name="connsiteY1" fmla="*/ 327025 h 787400"/>
              <a:gd name="connsiteX2" fmla="*/ 1557055 w 1752874"/>
              <a:gd name="connsiteY2" fmla="*/ 312737 h 787400"/>
              <a:gd name="connsiteX3" fmla="*/ 1741171 w 1752874"/>
              <a:gd name="connsiteY3" fmla="*/ 0 h 787400"/>
              <a:gd name="connsiteX0" fmla="*/ 1271 w 1752875"/>
              <a:gd name="connsiteY0" fmla="*/ 787400 h 787400"/>
              <a:gd name="connsiteX1" fmla="*/ 208825 w 1752875"/>
              <a:gd name="connsiteY1" fmla="*/ 327025 h 787400"/>
              <a:gd name="connsiteX2" fmla="*/ 1557056 w 1752875"/>
              <a:gd name="connsiteY2" fmla="*/ 293687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22263 h 787400"/>
              <a:gd name="connsiteX3" fmla="*/ 1741171 w 1752875"/>
              <a:gd name="connsiteY3" fmla="*/ 0 h 787400"/>
              <a:gd name="connsiteX0" fmla="*/ 1271 w 1744326"/>
              <a:gd name="connsiteY0" fmla="*/ 787400 h 787400"/>
              <a:gd name="connsiteX1" fmla="*/ 208825 w 1744326"/>
              <a:gd name="connsiteY1" fmla="*/ 327025 h 787400"/>
              <a:gd name="connsiteX2" fmla="*/ 1514326 w 1744326"/>
              <a:gd name="connsiteY2" fmla="*/ 331788 h 787400"/>
              <a:gd name="connsiteX3" fmla="*/ 1741171 w 1744326"/>
              <a:gd name="connsiteY3" fmla="*/ 0 h 787400"/>
              <a:gd name="connsiteX0" fmla="*/ 1271 w 1744325"/>
              <a:gd name="connsiteY0" fmla="*/ 787400 h 787400"/>
              <a:gd name="connsiteX1" fmla="*/ 208825 w 1744325"/>
              <a:gd name="connsiteY1" fmla="*/ 327025 h 787400"/>
              <a:gd name="connsiteX2" fmla="*/ 1514326 w 1744325"/>
              <a:gd name="connsiteY2" fmla="*/ 322263 h 787400"/>
              <a:gd name="connsiteX3" fmla="*/ 1741171 w 1744325"/>
              <a:gd name="connsiteY3" fmla="*/ 0 h 787400"/>
              <a:gd name="connsiteX0" fmla="*/ 1271 w 1745009"/>
              <a:gd name="connsiteY0" fmla="*/ 787400 h 787400"/>
              <a:gd name="connsiteX1" fmla="*/ 208825 w 1745009"/>
              <a:gd name="connsiteY1" fmla="*/ 327025 h 787400"/>
              <a:gd name="connsiteX2" fmla="*/ 1514326 w 1745009"/>
              <a:gd name="connsiteY2" fmla="*/ 322263 h 787400"/>
              <a:gd name="connsiteX3" fmla="*/ 1741171 w 1745009"/>
              <a:gd name="connsiteY3" fmla="*/ 0 h 787400"/>
              <a:gd name="connsiteX0" fmla="*/ 1271 w 1741171"/>
              <a:gd name="connsiteY0" fmla="*/ 787400 h 787400"/>
              <a:gd name="connsiteX1" fmla="*/ 208825 w 1741171"/>
              <a:gd name="connsiteY1" fmla="*/ 327025 h 787400"/>
              <a:gd name="connsiteX2" fmla="*/ 1514326 w 1741171"/>
              <a:gd name="connsiteY2" fmla="*/ 322263 h 787400"/>
              <a:gd name="connsiteX3" fmla="*/ 1741171 w 1741171"/>
              <a:gd name="connsiteY3" fmla="*/ 0 h 787400"/>
              <a:gd name="connsiteX0" fmla="*/ 1271 w 1741171"/>
              <a:gd name="connsiteY0" fmla="*/ 787400 h 787400"/>
              <a:gd name="connsiteX1" fmla="*/ 208825 w 1741171"/>
              <a:gd name="connsiteY1" fmla="*/ 327025 h 787400"/>
              <a:gd name="connsiteX2" fmla="*/ 1514326 w 1741171"/>
              <a:gd name="connsiteY2" fmla="*/ 322263 h 787400"/>
              <a:gd name="connsiteX3" fmla="*/ 1741171 w 1741171"/>
              <a:gd name="connsiteY3" fmla="*/ 0 h 787400"/>
              <a:gd name="connsiteX0" fmla="*/ 105 w 1758317"/>
              <a:gd name="connsiteY0" fmla="*/ 787400 h 787400"/>
              <a:gd name="connsiteX1" fmla="*/ 225971 w 1758317"/>
              <a:gd name="connsiteY1" fmla="*/ 327025 h 787400"/>
              <a:gd name="connsiteX2" fmla="*/ 1531472 w 1758317"/>
              <a:gd name="connsiteY2" fmla="*/ 322263 h 787400"/>
              <a:gd name="connsiteX3" fmla="*/ 1758317 w 1758317"/>
              <a:gd name="connsiteY3" fmla="*/ 0 h 787400"/>
            </a:gdLst>
            <a:ahLst/>
            <a:cxnLst>
              <a:cxn ang="0">
                <a:pos x="connsiteX0" y="connsiteY0"/>
              </a:cxn>
              <a:cxn ang="0">
                <a:pos x="connsiteX1" y="connsiteY1"/>
              </a:cxn>
              <a:cxn ang="0">
                <a:pos x="connsiteX2" y="connsiteY2"/>
              </a:cxn>
              <a:cxn ang="0">
                <a:pos x="connsiteX3" y="connsiteY3"/>
              </a:cxn>
            </a:cxnLst>
            <a:rect l="l" t="t" r="r" b="b"/>
            <a:pathLst>
              <a:path w="1758317" h="787400">
                <a:moveTo>
                  <a:pt x="105" y="787400"/>
                </a:moveTo>
                <a:cubicBezTo>
                  <a:pt x="106" y="583143"/>
                  <a:pt x="-12103" y="331257"/>
                  <a:pt x="225971" y="327025"/>
                </a:cubicBezTo>
                <a:lnTo>
                  <a:pt x="1531472" y="322263"/>
                </a:lnTo>
                <a:cubicBezTo>
                  <a:pt x="1792967" y="315383"/>
                  <a:pt x="1748670" y="180181"/>
                  <a:pt x="1758317" y="0"/>
                </a:cubicBezTo>
              </a:path>
            </a:pathLst>
          </a:custGeom>
          <a:noFill/>
          <a:ln w="12700">
            <a:gradFill flip="none" rotWithShape="1">
              <a:gsLst>
                <a:gs pos="0">
                  <a:schemeClr val="accent1">
                    <a:alpha val="25000"/>
                  </a:schemeClr>
                </a:gs>
                <a:gs pos="100000">
                  <a:schemeClr val="accent1"/>
                </a:gs>
              </a:gsLst>
              <a:lin ang="540000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形状 91">
            <a:extLst>
              <a:ext uri="{FF2B5EF4-FFF2-40B4-BE49-F238E27FC236}">
                <a16:creationId xmlns="" xmlns:a16="http://schemas.microsoft.com/office/drawing/2014/main" id="{91B8B2FB-DA47-4514-AA33-8FB2A6C60E19}"/>
              </a:ext>
            </a:extLst>
          </p:cNvPr>
          <p:cNvSpPr/>
          <p:nvPr/>
        </p:nvSpPr>
        <p:spPr>
          <a:xfrm flipH="1" flipV="1">
            <a:off x="3935413" y="4272459"/>
            <a:ext cx="1371781" cy="517375"/>
          </a:xfrm>
          <a:custGeom>
            <a:avLst/>
            <a:gdLst>
              <a:gd name="connsiteX0" fmla="*/ 0 w 1739900"/>
              <a:gd name="connsiteY0" fmla="*/ 787400 h 787400"/>
              <a:gd name="connsiteX1" fmla="*/ 0 w 1739900"/>
              <a:gd name="connsiteY1" fmla="*/ 317500 h 787400"/>
              <a:gd name="connsiteX2" fmla="*/ 1714500 w 1739900"/>
              <a:gd name="connsiteY2" fmla="*/ 317500 h 787400"/>
              <a:gd name="connsiteX3" fmla="*/ 1739900 w 1739900"/>
              <a:gd name="connsiteY3" fmla="*/ 0 h 787400"/>
              <a:gd name="connsiteX0" fmla="*/ 75966 w 1815866"/>
              <a:gd name="connsiteY0" fmla="*/ 787400 h 787400"/>
              <a:gd name="connsiteX1" fmla="*/ 75966 w 1815866"/>
              <a:gd name="connsiteY1" fmla="*/ 317500 h 787400"/>
              <a:gd name="connsiteX2" fmla="*/ 1790466 w 1815866"/>
              <a:gd name="connsiteY2" fmla="*/ 317500 h 787400"/>
              <a:gd name="connsiteX3" fmla="*/ 1815866 w 1815866"/>
              <a:gd name="connsiteY3" fmla="*/ 0 h 787400"/>
              <a:gd name="connsiteX0" fmla="*/ 100384 w 1840284"/>
              <a:gd name="connsiteY0" fmla="*/ 787400 h 787400"/>
              <a:gd name="connsiteX1" fmla="*/ 100384 w 1840284"/>
              <a:gd name="connsiteY1" fmla="*/ 317500 h 787400"/>
              <a:gd name="connsiteX2" fmla="*/ 1814884 w 1840284"/>
              <a:gd name="connsiteY2" fmla="*/ 317500 h 787400"/>
              <a:gd name="connsiteX3" fmla="*/ 1840284 w 1840284"/>
              <a:gd name="connsiteY3" fmla="*/ 0 h 787400"/>
              <a:gd name="connsiteX0" fmla="*/ 153791 w 1893691"/>
              <a:gd name="connsiteY0" fmla="*/ 787400 h 787400"/>
              <a:gd name="connsiteX1" fmla="*/ 153791 w 1893691"/>
              <a:gd name="connsiteY1" fmla="*/ 317500 h 787400"/>
              <a:gd name="connsiteX2" fmla="*/ 1868291 w 1893691"/>
              <a:gd name="connsiteY2" fmla="*/ 317500 h 787400"/>
              <a:gd name="connsiteX3" fmla="*/ 1893691 w 1893691"/>
              <a:gd name="connsiteY3" fmla="*/ 0 h 787400"/>
              <a:gd name="connsiteX0" fmla="*/ 169398 w 1909298"/>
              <a:gd name="connsiteY0" fmla="*/ 787400 h 787462"/>
              <a:gd name="connsiteX1" fmla="*/ 169398 w 1909298"/>
              <a:gd name="connsiteY1" fmla="*/ 317500 h 787462"/>
              <a:gd name="connsiteX2" fmla="*/ 1883898 w 1909298"/>
              <a:gd name="connsiteY2" fmla="*/ 317500 h 787462"/>
              <a:gd name="connsiteX3" fmla="*/ 1909298 w 1909298"/>
              <a:gd name="connsiteY3" fmla="*/ 0 h 787462"/>
              <a:gd name="connsiteX0" fmla="*/ 171695 w 1911595"/>
              <a:gd name="connsiteY0" fmla="*/ 787400 h 787444"/>
              <a:gd name="connsiteX1" fmla="*/ 171695 w 1911595"/>
              <a:gd name="connsiteY1" fmla="*/ 317500 h 787444"/>
              <a:gd name="connsiteX2" fmla="*/ 1886195 w 1911595"/>
              <a:gd name="connsiteY2" fmla="*/ 317500 h 787444"/>
              <a:gd name="connsiteX3" fmla="*/ 1911595 w 1911595"/>
              <a:gd name="connsiteY3" fmla="*/ 0 h 787444"/>
              <a:gd name="connsiteX0" fmla="*/ 174006 w 1913906"/>
              <a:gd name="connsiteY0" fmla="*/ 787400 h 787444"/>
              <a:gd name="connsiteX1" fmla="*/ 174006 w 1913906"/>
              <a:gd name="connsiteY1" fmla="*/ 317500 h 787444"/>
              <a:gd name="connsiteX2" fmla="*/ 1888506 w 1913906"/>
              <a:gd name="connsiteY2" fmla="*/ 317500 h 787444"/>
              <a:gd name="connsiteX3" fmla="*/ 1913906 w 1913906"/>
              <a:gd name="connsiteY3" fmla="*/ 0 h 787444"/>
              <a:gd name="connsiteX0" fmla="*/ 174006 w 1913906"/>
              <a:gd name="connsiteY0" fmla="*/ 787400 h 787444"/>
              <a:gd name="connsiteX1" fmla="*/ 174006 w 1913906"/>
              <a:gd name="connsiteY1" fmla="*/ 317500 h 787444"/>
              <a:gd name="connsiteX2" fmla="*/ 1912924 w 1913906"/>
              <a:gd name="connsiteY2" fmla="*/ 312737 h 787444"/>
              <a:gd name="connsiteX3" fmla="*/ 1913906 w 1913906"/>
              <a:gd name="connsiteY3" fmla="*/ 0 h 787444"/>
              <a:gd name="connsiteX0" fmla="*/ 174006 w 1932244"/>
              <a:gd name="connsiteY0" fmla="*/ 787400 h 787444"/>
              <a:gd name="connsiteX1" fmla="*/ 174006 w 1932244"/>
              <a:gd name="connsiteY1" fmla="*/ 317500 h 787444"/>
              <a:gd name="connsiteX2" fmla="*/ 1912924 w 1932244"/>
              <a:gd name="connsiteY2" fmla="*/ 312737 h 787444"/>
              <a:gd name="connsiteX3" fmla="*/ 1913906 w 1932244"/>
              <a:gd name="connsiteY3" fmla="*/ 0 h 787444"/>
              <a:gd name="connsiteX0" fmla="*/ 174006 w 1986549"/>
              <a:gd name="connsiteY0" fmla="*/ 787418 h 787462"/>
              <a:gd name="connsiteX1" fmla="*/ 174006 w 1986549"/>
              <a:gd name="connsiteY1" fmla="*/ 317518 h 787462"/>
              <a:gd name="connsiteX2" fmla="*/ 1912924 w 1986549"/>
              <a:gd name="connsiteY2" fmla="*/ 312755 h 787462"/>
              <a:gd name="connsiteX3" fmla="*/ 1913906 w 1986549"/>
              <a:gd name="connsiteY3" fmla="*/ 18 h 787462"/>
              <a:gd name="connsiteX0" fmla="*/ 174006 w 1986549"/>
              <a:gd name="connsiteY0" fmla="*/ 787418 h 787462"/>
              <a:gd name="connsiteX1" fmla="*/ 174006 w 1986549"/>
              <a:gd name="connsiteY1" fmla="*/ 317518 h 787462"/>
              <a:gd name="connsiteX2" fmla="*/ 1912924 w 1986549"/>
              <a:gd name="connsiteY2" fmla="*/ 312755 h 787462"/>
              <a:gd name="connsiteX3" fmla="*/ 1913906 w 1986549"/>
              <a:gd name="connsiteY3" fmla="*/ 18 h 787462"/>
              <a:gd name="connsiteX0" fmla="*/ 174006 w 2204893"/>
              <a:gd name="connsiteY0" fmla="*/ 787401 h 787445"/>
              <a:gd name="connsiteX1" fmla="*/ 174006 w 2204893"/>
              <a:gd name="connsiteY1" fmla="*/ 317501 h 787445"/>
              <a:gd name="connsiteX2" fmla="*/ 1912924 w 2204893"/>
              <a:gd name="connsiteY2" fmla="*/ 312738 h 787445"/>
              <a:gd name="connsiteX3" fmla="*/ 1913906 w 2204893"/>
              <a:gd name="connsiteY3" fmla="*/ 1 h 787445"/>
              <a:gd name="connsiteX0" fmla="*/ 174006 w 2032577"/>
              <a:gd name="connsiteY0" fmla="*/ 787401 h 787445"/>
              <a:gd name="connsiteX1" fmla="*/ 174006 w 2032577"/>
              <a:gd name="connsiteY1" fmla="*/ 317501 h 787445"/>
              <a:gd name="connsiteX2" fmla="*/ 1912924 w 2032577"/>
              <a:gd name="connsiteY2" fmla="*/ 312738 h 787445"/>
              <a:gd name="connsiteX3" fmla="*/ 1913906 w 2032577"/>
              <a:gd name="connsiteY3" fmla="*/ 1 h 787445"/>
              <a:gd name="connsiteX0" fmla="*/ 174006 w 2042325"/>
              <a:gd name="connsiteY0" fmla="*/ 787401 h 787445"/>
              <a:gd name="connsiteX1" fmla="*/ 174006 w 2042325"/>
              <a:gd name="connsiteY1" fmla="*/ 317501 h 787445"/>
              <a:gd name="connsiteX2" fmla="*/ 1912924 w 2042325"/>
              <a:gd name="connsiteY2" fmla="*/ 312738 h 787445"/>
              <a:gd name="connsiteX3" fmla="*/ 1913906 w 2042325"/>
              <a:gd name="connsiteY3" fmla="*/ 1 h 787445"/>
              <a:gd name="connsiteX0" fmla="*/ 174006 w 2003888"/>
              <a:gd name="connsiteY0" fmla="*/ 787400 h 787444"/>
              <a:gd name="connsiteX1" fmla="*/ 174006 w 2003888"/>
              <a:gd name="connsiteY1" fmla="*/ 317500 h 787444"/>
              <a:gd name="connsiteX2" fmla="*/ 1912924 w 2003888"/>
              <a:gd name="connsiteY2" fmla="*/ 312737 h 787444"/>
              <a:gd name="connsiteX3" fmla="*/ 1913906 w 2003888"/>
              <a:gd name="connsiteY3" fmla="*/ 0 h 787444"/>
              <a:gd name="connsiteX0" fmla="*/ 174006 w 1916298"/>
              <a:gd name="connsiteY0" fmla="*/ 787400 h 787444"/>
              <a:gd name="connsiteX1" fmla="*/ 174006 w 1916298"/>
              <a:gd name="connsiteY1" fmla="*/ 317500 h 787444"/>
              <a:gd name="connsiteX2" fmla="*/ 1729790 w 1916298"/>
              <a:gd name="connsiteY2" fmla="*/ 312737 h 787444"/>
              <a:gd name="connsiteX3" fmla="*/ 1913906 w 1916298"/>
              <a:gd name="connsiteY3" fmla="*/ 0 h 787444"/>
              <a:gd name="connsiteX0" fmla="*/ 125441 w 1881023"/>
              <a:gd name="connsiteY0" fmla="*/ 787400 h 787444"/>
              <a:gd name="connsiteX1" fmla="*/ 241427 w 1881023"/>
              <a:gd name="connsiteY1" fmla="*/ 317500 h 787444"/>
              <a:gd name="connsiteX2" fmla="*/ 1681225 w 1881023"/>
              <a:gd name="connsiteY2" fmla="*/ 312737 h 787444"/>
              <a:gd name="connsiteX3" fmla="*/ 1865341 w 1881023"/>
              <a:gd name="connsiteY3" fmla="*/ 0 h 787444"/>
              <a:gd name="connsiteX0" fmla="*/ 31300 w 1786883"/>
              <a:gd name="connsiteY0" fmla="*/ 787400 h 787400"/>
              <a:gd name="connsiteX1" fmla="*/ 147286 w 1786883"/>
              <a:gd name="connsiteY1" fmla="*/ 317500 h 787400"/>
              <a:gd name="connsiteX2" fmla="*/ 1587084 w 1786883"/>
              <a:gd name="connsiteY2" fmla="*/ 312737 h 787400"/>
              <a:gd name="connsiteX3" fmla="*/ 1771200 w 1786883"/>
              <a:gd name="connsiteY3" fmla="*/ 0 h 787400"/>
              <a:gd name="connsiteX0" fmla="*/ 31299 w 1786882"/>
              <a:gd name="connsiteY0" fmla="*/ 787400 h 787400"/>
              <a:gd name="connsiteX1" fmla="*/ 147285 w 1786882"/>
              <a:gd name="connsiteY1" fmla="*/ 317500 h 787400"/>
              <a:gd name="connsiteX2" fmla="*/ 1587083 w 1786882"/>
              <a:gd name="connsiteY2" fmla="*/ 312737 h 787400"/>
              <a:gd name="connsiteX3" fmla="*/ 1771199 w 1786882"/>
              <a:gd name="connsiteY3" fmla="*/ 0 h 787400"/>
              <a:gd name="connsiteX0" fmla="*/ 31299 w 1786882"/>
              <a:gd name="connsiteY0" fmla="*/ 787400 h 787400"/>
              <a:gd name="connsiteX1" fmla="*/ 147285 w 1786882"/>
              <a:gd name="connsiteY1" fmla="*/ 317500 h 787400"/>
              <a:gd name="connsiteX2" fmla="*/ 1587083 w 1786882"/>
              <a:gd name="connsiteY2" fmla="*/ 312737 h 787400"/>
              <a:gd name="connsiteX3" fmla="*/ 1771199 w 1786882"/>
              <a:gd name="connsiteY3" fmla="*/ 0 h 787400"/>
              <a:gd name="connsiteX0" fmla="*/ 31299 w 1786882"/>
              <a:gd name="connsiteY0" fmla="*/ 787400 h 787400"/>
              <a:gd name="connsiteX1" fmla="*/ 147285 w 1786882"/>
              <a:gd name="connsiteY1" fmla="*/ 317500 h 787400"/>
              <a:gd name="connsiteX2" fmla="*/ 1587083 w 1786882"/>
              <a:gd name="connsiteY2" fmla="*/ 312737 h 787400"/>
              <a:gd name="connsiteX3" fmla="*/ 1771199 w 1786882"/>
              <a:gd name="connsiteY3" fmla="*/ 0 h 787400"/>
              <a:gd name="connsiteX0" fmla="*/ 4133 w 1756495"/>
              <a:gd name="connsiteY0" fmla="*/ 787400 h 787400"/>
              <a:gd name="connsiteX1" fmla="*/ 193373 w 1756495"/>
              <a:gd name="connsiteY1" fmla="*/ 317500 h 787400"/>
              <a:gd name="connsiteX2" fmla="*/ 1559917 w 1756495"/>
              <a:gd name="connsiteY2" fmla="*/ 312737 h 787400"/>
              <a:gd name="connsiteX3" fmla="*/ 1744033 w 1756495"/>
              <a:gd name="connsiteY3" fmla="*/ 0 h 787400"/>
              <a:gd name="connsiteX0" fmla="*/ 2981 w 1755088"/>
              <a:gd name="connsiteY0" fmla="*/ 787400 h 787400"/>
              <a:gd name="connsiteX1" fmla="*/ 198325 w 1755088"/>
              <a:gd name="connsiteY1" fmla="*/ 350838 h 787400"/>
              <a:gd name="connsiteX2" fmla="*/ 1558765 w 1755088"/>
              <a:gd name="connsiteY2" fmla="*/ 312737 h 787400"/>
              <a:gd name="connsiteX3" fmla="*/ 1742881 w 1755088"/>
              <a:gd name="connsiteY3" fmla="*/ 0 h 787400"/>
              <a:gd name="connsiteX0" fmla="*/ 1271 w 1752874"/>
              <a:gd name="connsiteY0" fmla="*/ 787400 h 787400"/>
              <a:gd name="connsiteX1" fmla="*/ 208825 w 1752874"/>
              <a:gd name="connsiteY1" fmla="*/ 360363 h 787400"/>
              <a:gd name="connsiteX2" fmla="*/ 1557055 w 1752874"/>
              <a:gd name="connsiteY2" fmla="*/ 312737 h 787400"/>
              <a:gd name="connsiteX3" fmla="*/ 1741171 w 1752874"/>
              <a:gd name="connsiteY3" fmla="*/ 0 h 787400"/>
              <a:gd name="connsiteX0" fmla="*/ 1271 w 1752874"/>
              <a:gd name="connsiteY0" fmla="*/ 787400 h 787400"/>
              <a:gd name="connsiteX1" fmla="*/ 208825 w 1752874"/>
              <a:gd name="connsiteY1" fmla="*/ 336550 h 787400"/>
              <a:gd name="connsiteX2" fmla="*/ 1557055 w 1752874"/>
              <a:gd name="connsiteY2" fmla="*/ 312737 h 787400"/>
              <a:gd name="connsiteX3" fmla="*/ 1741171 w 1752874"/>
              <a:gd name="connsiteY3" fmla="*/ 0 h 787400"/>
              <a:gd name="connsiteX0" fmla="*/ 1271 w 1752874"/>
              <a:gd name="connsiteY0" fmla="*/ 787400 h 787400"/>
              <a:gd name="connsiteX1" fmla="*/ 208825 w 1752874"/>
              <a:gd name="connsiteY1" fmla="*/ 327025 h 787400"/>
              <a:gd name="connsiteX2" fmla="*/ 1557055 w 1752874"/>
              <a:gd name="connsiteY2" fmla="*/ 312737 h 787400"/>
              <a:gd name="connsiteX3" fmla="*/ 1741171 w 1752874"/>
              <a:gd name="connsiteY3" fmla="*/ 0 h 787400"/>
              <a:gd name="connsiteX0" fmla="*/ 1271 w 1752875"/>
              <a:gd name="connsiteY0" fmla="*/ 787400 h 787400"/>
              <a:gd name="connsiteX1" fmla="*/ 208825 w 1752875"/>
              <a:gd name="connsiteY1" fmla="*/ 327025 h 787400"/>
              <a:gd name="connsiteX2" fmla="*/ 1557056 w 1752875"/>
              <a:gd name="connsiteY2" fmla="*/ 293687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07975 h 787400"/>
              <a:gd name="connsiteX3" fmla="*/ 1741171 w 1752875"/>
              <a:gd name="connsiteY3" fmla="*/ 0 h 787400"/>
              <a:gd name="connsiteX0" fmla="*/ 1271 w 1752875"/>
              <a:gd name="connsiteY0" fmla="*/ 787400 h 787400"/>
              <a:gd name="connsiteX1" fmla="*/ 208825 w 1752875"/>
              <a:gd name="connsiteY1" fmla="*/ 327025 h 787400"/>
              <a:gd name="connsiteX2" fmla="*/ 1557057 w 1752875"/>
              <a:gd name="connsiteY2" fmla="*/ 322263 h 787400"/>
              <a:gd name="connsiteX3" fmla="*/ 1741171 w 1752875"/>
              <a:gd name="connsiteY3" fmla="*/ 0 h 787400"/>
              <a:gd name="connsiteX0" fmla="*/ 1271 w 1744326"/>
              <a:gd name="connsiteY0" fmla="*/ 787400 h 787400"/>
              <a:gd name="connsiteX1" fmla="*/ 208825 w 1744326"/>
              <a:gd name="connsiteY1" fmla="*/ 327025 h 787400"/>
              <a:gd name="connsiteX2" fmla="*/ 1514326 w 1744326"/>
              <a:gd name="connsiteY2" fmla="*/ 331788 h 787400"/>
              <a:gd name="connsiteX3" fmla="*/ 1741171 w 1744326"/>
              <a:gd name="connsiteY3" fmla="*/ 0 h 787400"/>
              <a:gd name="connsiteX0" fmla="*/ 1271 w 1744325"/>
              <a:gd name="connsiteY0" fmla="*/ 787400 h 787400"/>
              <a:gd name="connsiteX1" fmla="*/ 208825 w 1744325"/>
              <a:gd name="connsiteY1" fmla="*/ 327025 h 787400"/>
              <a:gd name="connsiteX2" fmla="*/ 1514326 w 1744325"/>
              <a:gd name="connsiteY2" fmla="*/ 322263 h 787400"/>
              <a:gd name="connsiteX3" fmla="*/ 1741171 w 1744325"/>
              <a:gd name="connsiteY3" fmla="*/ 0 h 787400"/>
              <a:gd name="connsiteX0" fmla="*/ 1271 w 1745009"/>
              <a:gd name="connsiteY0" fmla="*/ 787400 h 787400"/>
              <a:gd name="connsiteX1" fmla="*/ 208825 w 1745009"/>
              <a:gd name="connsiteY1" fmla="*/ 327025 h 787400"/>
              <a:gd name="connsiteX2" fmla="*/ 1514326 w 1745009"/>
              <a:gd name="connsiteY2" fmla="*/ 322263 h 787400"/>
              <a:gd name="connsiteX3" fmla="*/ 1741171 w 1745009"/>
              <a:gd name="connsiteY3" fmla="*/ 0 h 787400"/>
              <a:gd name="connsiteX0" fmla="*/ 1271 w 1741171"/>
              <a:gd name="connsiteY0" fmla="*/ 787400 h 787400"/>
              <a:gd name="connsiteX1" fmla="*/ 208825 w 1741171"/>
              <a:gd name="connsiteY1" fmla="*/ 327025 h 787400"/>
              <a:gd name="connsiteX2" fmla="*/ 1514326 w 1741171"/>
              <a:gd name="connsiteY2" fmla="*/ 322263 h 787400"/>
              <a:gd name="connsiteX3" fmla="*/ 1741171 w 1741171"/>
              <a:gd name="connsiteY3" fmla="*/ 0 h 787400"/>
              <a:gd name="connsiteX0" fmla="*/ 1271 w 1741171"/>
              <a:gd name="connsiteY0" fmla="*/ 787400 h 787400"/>
              <a:gd name="connsiteX1" fmla="*/ 208825 w 1741171"/>
              <a:gd name="connsiteY1" fmla="*/ 327025 h 787400"/>
              <a:gd name="connsiteX2" fmla="*/ 1514326 w 1741171"/>
              <a:gd name="connsiteY2" fmla="*/ 322263 h 787400"/>
              <a:gd name="connsiteX3" fmla="*/ 1741171 w 1741171"/>
              <a:gd name="connsiteY3" fmla="*/ 0 h 787400"/>
              <a:gd name="connsiteX0" fmla="*/ 105 w 1758317"/>
              <a:gd name="connsiteY0" fmla="*/ 787400 h 787400"/>
              <a:gd name="connsiteX1" fmla="*/ 225971 w 1758317"/>
              <a:gd name="connsiteY1" fmla="*/ 327025 h 787400"/>
              <a:gd name="connsiteX2" fmla="*/ 1531472 w 1758317"/>
              <a:gd name="connsiteY2" fmla="*/ 322263 h 787400"/>
              <a:gd name="connsiteX3" fmla="*/ 1758317 w 1758317"/>
              <a:gd name="connsiteY3" fmla="*/ 0 h 787400"/>
            </a:gdLst>
            <a:ahLst/>
            <a:cxnLst>
              <a:cxn ang="0">
                <a:pos x="connsiteX0" y="connsiteY0"/>
              </a:cxn>
              <a:cxn ang="0">
                <a:pos x="connsiteX1" y="connsiteY1"/>
              </a:cxn>
              <a:cxn ang="0">
                <a:pos x="connsiteX2" y="connsiteY2"/>
              </a:cxn>
              <a:cxn ang="0">
                <a:pos x="connsiteX3" y="connsiteY3"/>
              </a:cxn>
            </a:cxnLst>
            <a:rect l="l" t="t" r="r" b="b"/>
            <a:pathLst>
              <a:path w="1758317" h="787400">
                <a:moveTo>
                  <a:pt x="105" y="787400"/>
                </a:moveTo>
                <a:cubicBezTo>
                  <a:pt x="106" y="583143"/>
                  <a:pt x="-12103" y="331257"/>
                  <a:pt x="225971" y="327025"/>
                </a:cubicBezTo>
                <a:lnTo>
                  <a:pt x="1531472" y="322263"/>
                </a:lnTo>
                <a:cubicBezTo>
                  <a:pt x="1792967" y="315383"/>
                  <a:pt x="1748670" y="180181"/>
                  <a:pt x="1758317" y="0"/>
                </a:cubicBezTo>
              </a:path>
            </a:pathLst>
          </a:custGeom>
          <a:noFill/>
          <a:ln w="12700">
            <a:gradFill flip="none" rotWithShape="1">
              <a:gsLst>
                <a:gs pos="0">
                  <a:schemeClr val="accent1">
                    <a:alpha val="25000"/>
                  </a:schemeClr>
                </a:gs>
                <a:gs pos="100000">
                  <a:schemeClr val="accent1"/>
                </a:gs>
              </a:gsLst>
              <a:lin ang="540000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 name="组合 3">
            <a:extLst>
              <a:ext uri="{FF2B5EF4-FFF2-40B4-BE49-F238E27FC236}">
                <a16:creationId xmlns="" xmlns:a16="http://schemas.microsoft.com/office/drawing/2014/main" id="{5C80D029-7665-44B2-8581-677F70E344C9}"/>
              </a:ext>
            </a:extLst>
          </p:cNvPr>
          <p:cNvGrpSpPr/>
          <p:nvPr/>
        </p:nvGrpSpPr>
        <p:grpSpPr>
          <a:xfrm>
            <a:off x="1112611" y="1866982"/>
            <a:ext cx="2429064" cy="1272056"/>
            <a:chOff x="1112611" y="1866982"/>
            <a:chExt cx="2429064" cy="1272056"/>
          </a:xfrm>
        </p:grpSpPr>
        <p:sp>
          <p:nvSpPr>
            <p:cNvPr id="88" name="文本框 87">
              <a:extLst>
                <a:ext uri="{FF2B5EF4-FFF2-40B4-BE49-F238E27FC236}">
                  <a16:creationId xmlns="" xmlns:a16="http://schemas.microsoft.com/office/drawing/2014/main" id="{2B2F4E9F-6907-4E6C-849A-3A5680FAD00D}"/>
                </a:ext>
              </a:extLst>
            </p:cNvPr>
            <p:cNvSpPr txBox="1">
              <a:spLocks/>
            </p:cNvSpPr>
            <p:nvPr/>
          </p:nvSpPr>
          <p:spPr>
            <a:xfrm>
              <a:off x="1112611" y="1866982"/>
              <a:ext cx="2429064" cy="400110"/>
            </a:xfrm>
            <a:prstGeom prst="rect">
              <a:avLst/>
            </a:prstGeom>
            <a:noFill/>
          </p:spPr>
          <p:txBody>
            <a:bodyPr wrap="square" lIns="0" rIns="0" rtlCol="0">
              <a:spAutoFit/>
            </a:bodyPr>
            <a:lstStyle/>
            <a:p>
              <a:pPr algn="r"/>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3" name="îṥļïḑe">
              <a:extLst>
                <a:ext uri="{FF2B5EF4-FFF2-40B4-BE49-F238E27FC236}">
                  <a16:creationId xmlns="" xmlns:a16="http://schemas.microsoft.com/office/drawing/2014/main" id="{530B510E-6972-47A8-8EF3-A31C379C2C21}"/>
                </a:ext>
              </a:extLst>
            </p:cNvPr>
            <p:cNvSpPr txBox="1">
              <a:spLocks/>
            </p:cNvSpPr>
            <p:nvPr/>
          </p:nvSpPr>
          <p:spPr>
            <a:xfrm>
              <a:off x="1112611" y="2247743"/>
              <a:ext cx="2429064" cy="891295"/>
            </a:xfrm>
            <a:prstGeom prst="rect">
              <a:avLst/>
            </a:prstGeom>
            <a:noFill/>
          </p:spPr>
          <p:txBody>
            <a:bodyPr wrap="square" lIns="0" tIns="46800" rIns="0" bIns="46800" anchor="t" anchorCtr="0">
              <a:normAutofit/>
            </a:bodyPr>
            <a:lstStyle/>
            <a:p>
              <a:pPr algn="r">
                <a:lnSpc>
                  <a:spcPct val="120000"/>
                </a:lnSpc>
                <a:spcBef>
                  <a:spcPct val="0"/>
                </a:spcBef>
                <a:defRPr/>
              </a:pPr>
              <a:r>
                <a:rPr lang="zh-CN" altLang="en-US" sz="1400" dirty="0">
                  <a:latin typeface="+mn-ea"/>
                </a:rPr>
                <a:t>点击此处输入正文内容</a:t>
              </a:r>
              <a:endParaRPr lang="en-US" altLang="zh-CN" sz="1400" dirty="0">
                <a:latin typeface="+mn-ea"/>
              </a:endParaRPr>
            </a:p>
            <a:p>
              <a:pPr algn="r">
                <a:lnSpc>
                  <a:spcPct val="120000"/>
                </a:lnSpc>
                <a:spcBef>
                  <a:spcPct val="0"/>
                </a:spcBef>
                <a:defRPr/>
              </a:pPr>
              <a:r>
                <a:rPr lang="zh-CN" altLang="en-US" sz="1400" dirty="0">
                  <a:latin typeface="+mn-ea"/>
                </a:rPr>
                <a:t>点击此处输入正文内容</a:t>
              </a:r>
              <a:endParaRPr lang="en-US" altLang="zh-CN" sz="1400" dirty="0">
                <a:latin typeface="+mn-ea"/>
              </a:endParaRPr>
            </a:p>
            <a:p>
              <a:pPr algn="r">
                <a:lnSpc>
                  <a:spcPct val="120000"/>
                </a:lnSpc>
                <a:spcBef>
                  <a:spcPct val="0"/>
                </a:spcBef>
                <a:defRPr/>
              </a:pPr>
              <a:r>
                <a:rPr lang="zh-CN" altLang="en-US" sz="1400" dirty="0">
                  <a:latin typeface="+mn-ea"/>
                </a:rPr>
                <a:t>点击此处输入正文内容</a:t>
              </a:r>
              <a:endParaRPr lang="en-US" altLang="zh-CN" sz="1400" dirty="0">
                <a:latin typeface="+mn-ea"/>
              </a:endParaRPr>
            </a:p>
          </p:txBody>
        </p:sp>
      </p:grpSp>
      <p:grpSp>
        <p:nvGrpSpPr>
          <p:cNvPr id="5" name="组合 4">
            <a:extLst>
              <a:ext uri="{FF2B5EF4-FFF2-40B4-BE49-F238E27FC236}">
                <a16:creationId xmlns="" xmlns:a16="http://schemas.microsoft.com/office/drawing/2014/main" id="{724EC641-49D7-41AC-9376-6D3DAE9B47E8}"/>
              </a:ext>
            </a:extLst>
          </p:cNvPr>
          <p:cNvGrpSpPr/>
          <p:nvPr/>
        </p:nvGrpSpPr>
        <p:grpSpPr>
          <a:xfrm>
            <a:off x="1112611" y="4646682"/>
            <a:ext cx="2429064" cy="1272056"/>
            <a:chOff x="1112611" y="4646682"/>
            <a:chExt cx="2429064" cy="1272056"/>
          </a:xfrm>
        </p:grpSpPr>
        <p:sp>
          <p:nvSpPr>
            <p:cNvPr id="40" name="文本框 39">
              <a:extLst>
                <a:ext uri="{FF2B5EF4-FFF2-40B4-BE49-F238E27FC236}">
                  <a16:creationId xmlns="" xmlns:a16="http://schemas.microsoft.com/office/drawing/2014/main" id="{040F527C-F59D-4753-B243-536F9F2F7729}"/>
                </a:ext>
              </a:extLst>
            </p:cNvPr>
            <p:cNvSpPr txBox="1">
              <a:spLocks/>
            </p:cNvSpPr>
            <p:nvPr/>
          </p:nvSpPr>
          <p:spPr>
            <a:xfrm>
              <a:off x="1112611" y="4646682"/>
              <a:ext cx="2429064" cy="400110"/>
            </a:xfrm>
            <a:prstGeom prst="rect">
              <a:avLst/>
            </a:prstGeom>
            <a:noFill/>
          </p:spPr>
          <p:txBody>
            <a:bodyPr wrap="square" lIns="0" rIns="0" rtlCol="0">
              <a:spAutoFit/>
            </a:bodyPr>
            <a:lstStyle/>
            <a:p>
              <a:pPr algn="r"/>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41" name="îṥļïḑe">
              <a:extLst>
                <a:ext uri="{FF2B5EF4-FFF2-40B4-BE49-F238E27FC236}">
                  <a16:creationId xmlns="" xmlns:a16="http://schemas.microsoft.com/office/drawing/2014/main" id="{3D2A8D34-34D9-474A-AC1C-0F6EB9A797C6}"/>
                </a:ext>
              </a:extLst>
            </p:cNvPr>
            <p:cNvSpPr txBox="1">
              <a:spLocks/>
            </p:cNvSpPr>
            <p:nvPr/>
          </p:nvSpPr>
          <p:spPr>
            <a:xfrm>
              <a:off x="1112611" y="5027443"/>
              <a:ext cx="2429064" cy="891295"/>
            </a:xfrm>
            <a:prstGeom prst="rect">
              <a:avLst/>
            </a:prstGeom>
            <a:noFill/>
          </p:spPr>
          <p:txBody>
            <a:bodyPr wrap="square" lIns="0" tIns="46800" rIns="0" bIns="46800" anchor="t" anchorCtr="0">
              <a:normAutofit/>
            </a:bodyPr>
            <a:lstStyle/>
            <a:p>
              <a:pPr algn="r">
                <a:lnSpc>
                  <a:spcPct val="120000"/>
                </a:lnSpc>
                <a:spcBef>
                  <a:spcPct val="0"/>
                </a:spcBef>
                <a:defRPr/>
              </a:pPr>
              <a:r>
                <a:rPr lang="zh-CN" altLang="en-US" sz="1400" dirty="0">
                  <a:latin typeface="+mn-ea"/>
                </a:rPr>
                <a:t>点击此处输入正文内容</a:t>
              </a:r>
              <a:endParaRPr lang="en-US" altLang="zh-CN" sz="1400" dirty="0">
                <a:latin typeface="+mn-ea"/>
              </a:endParaRPr>
            </a:p>
            <a:p>
              <a:pPr algn="r">
                <a:lnSpc>
                  <a:spcPct val="120000"/>
                </a:lnSpc>
                <a:spcBef>
                  <a:spcPct val="0"/>
                </a:spcBef>
                <a:defRPr/>
              </a:pPr>
              <a:r>
                <a:rPr lang="zh-CN" altLang="en-US" sz="1400" dirty="0">
                  <a:latin typeface="+mn-ea"/>
                </a:rPr>
                <a:t>点击此处输入正文内容</a:t>
              </a:r>
              <a:endParaRPr lang="en-US" altLang="zh-CN" sz="1400" dirty="0">
                <a:latin typeface="+mn-ea"/>
              </a:endParaRPr>
            </a:p>
            <a:p>
              <a:pPr algn="r">
                <a:lnSpc>
                  <a:spcPct val="120000"/>
                </a:lnSpc>
                <a:spcBef>
                  <a:spcPct val="0"/>
                </a:spcBef>
                <a:defRPr/>
              </a:pPr>
              <a:r>
                <a:rPr lang="zh-CN" altLang="en-US" sz="1400" dirty="0">
                  <a:latin typeface="+mn-ea"/>
                </a:rPr>
                <a:t>点击此处输入正文内容</a:t>
              </a:r>
              <a:endParaRPr lang="en-US" altLang="zh-CN" sz="1400" dirty="0">
                <a:latin typeface="+mn-ea"/>
              </a:endParaRPr>
            </a:p>
          </p:txBody>
        </p:sp>
      </p:grpSp>
      <p:grpSp>
        <p:nvGrpSpPr>
          <p:cNvPr id="9" name="组合 8">
            <a:extLst>
              <a:ext uri="{FF2B5EF4-FFF2-40B4-BE49-F238E27FC236}">
                <a16:creationId xmlns="" xmlns:a16="http://schemas.microsoft.com/office/drawing/2014/main" id="{92FFC032-EEA1-4AB3-B80B-B5F08D774E6F}"/>
              </a:ext>
            </a:extLst>
          </p:cNvPr>
          <p:cNvGrpSpPr/>
          <p:nvPr/>
        </p:nvGrpSpPr>
        <p:grpSpPr>
          <a:xfrm>
            <a:off x="8606012" y="1866982"/>
            <a:ext cx="2429064" cy="1272056"/>
            <a:chOff x="8606012" y="1866982"/>
            <a:chExt cx="2429064" cy="1272056"/>
          </a:xfrm>
        </p:grpSpPr>
        <p:sp>
          <p:nvSpPr>
            <p:cNvPr id="42" name="文本框 41">
              <a:extLst>
                <a:ext uri="{FF2B5EF4-FFF2-40B4-BE49-F238E27FC236}">
                  <a16:creationId xmlns="" xmlns:a16="http://schemas.microsoft.com/office/drawing/2014/main" id="{EA385954-D9AF-4858-99BB-82538BC1DAC0}"/>
                </a:ext>
              </a:extLst>
            </p:cNvPr>
            <p:cNvSpPr txBox="1">
              <a:spLocks/>
            </p:cNvSpPr>
            <p:nvPr/>
          </p:nvSpPr>
          <p:spPr>
            <a:xfrm>
              <a:off x="8606012" y="1866982"/>
              <a:ext cx="2429064" cy="400110"/>
            </a:xfrm>
            <a:prstGeom prst="rect">
              <a:avLst/>
            </a:prstGeom>
            <a:noFill/>
          </p:spPr>
          <p:txBody>
            <a:bodyPr wrap="square" lIns="0" rIns="0" rtlCol="0">
              <a:sp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43" name="îṥļïḑe">
              <a:extLst>
                <a:ext uri="{FF2B5EF4-FFF2-40B4-BE49-F238E27FC236}">
                  <a16:creationId xmlns="" xmlns:a16="http://schemas.microsoft.com/office/drawing/2014/main" id="{05E4830C-4A74-4894-9D31-2CF4F4F421BF}"/>
                </a:ext>
              </a:extLst>
            </p:cNvPr>
            <p:cNvSpPr txBox="1">
              <a:spLocks/>
            </p:cNvSpPr>
            <p:nvPr/>
          </p:nvSpPr>
          <p:spPr>
            <a:xfrm>
              <a:off x="8606012" y="2247743"/>
              <a:ext cx="2429064" cy="891295"/>
            </a:xfrm>
            <a:prstGeom prst="rect">
              <a:avLst/>
            </a:prstGeom>
            <a:noFill/>
          </p:spPr>
          <p:txBody>
            <a:bodyPr wrap="square" lIns="0" tIns="46800" rIns="0" bIns="46800" anchor="t" anchorCtr="0">
              <a:normAutofit/>
            </a:bodyPr>
            <a:lstStyle/>
            <a:p>
              <a:pPr>
                <a:lnSpc>
                  <a:spcPct val="120000"/>
                </a:lnSpc>
                <a:spcBef>
                  <a:spcPct val="0"/>
                </a:spcBef>
                <a:defRPr/>
              </a:pPr>
              <a:r>
                <a:rPr lang="zh-CN" altLang="en-US" sz="1400" dirty="0">
                  <a:latin typeface="+mn-ea"/>
                </a:rPr>
                <a:t>点击此处输入正文内容</a:t>
              </a:r>
              <a:endParaRPr lang="en-US" altLang="zh-CN" sz="1400" dirty="0">
                <a:latin typeface="+mn-ea"/>
              </a:endParaRPr>
            </a:p>
            <a:p>
              <a:pPr>
                <a:lnSpc>
                  <a:spcPct val="120000"/>
                </a:lnSpc>
                <a:spcBef>
                  <a:spcPct val="0"/>
                </a:spcBef>
                <a:defRPr/>
              </a:pPr>
              <a:r>
                <a:rPr lang="zh-CN" altLang="en-US" sz="1400" dirty="0">
                  <a:latin typeface="+mn-ea"/>
                </a:rPr>
                <a:t>点击此处输入正文内容</a:t>
              </a:r>
              <a:endParaRPr lang="en-US" altLang="zh-CN" sz="1400" dirty="0">
                <a:latin typeface="+mn-ea"/>
              </a:endParaRPr>
            </a:p>
            <a:p>
              <a:pPr>
                <a:lnSpc>
                  <a:spcPct val="120000"/>
                </a:lnSpc>
                <a:spcBef>
                  <a:spcPct val="0"/>
                </a:spcBef>
                <a:defRPr/>
              </a:pPr>
              <a:r>
                <a:rPr lang="zh-CN" altLang="en-US" sz="1400" dirty="0">
                  <a:latin typeface="+mn-ea"/>
                </a:rPr>
                <a:t>点击此处输入正文内容</a:t>
              </a:r>
              <a:endParaRPr lang="en-US" altLang="zh-CN" sz="1400" dirty="0">
                <a:latin typeface="+mn-ea"/>
              </a:endParaRPr>
            </a:p>
          </p:txBody>
        </p:sp>
      </p:grpSp>
      <p:grpSp>
        <p:nvGrpSpPr>
          <p:cNvPr id="8" name="组合 7">
            <a:extLst>
              <a:ext uri="{FF2B5EF4-FFF2-40B4-BE49-F238E27FC236}">
                <a16:creationId xmlns="" xmlns:a16="http://schemas.microsoft.com/office/drawing/2014/main" id="{70BD10E4-06D5-4448-AA83-659082891515}"/>
              </a:ext>
            </a:extLst>
          </p:cNvPr>
          <p:cNvGrpSpPr/>
          <p:nvPr/>
        </p:nvGrpSpPr>
        <p:grpSpPr>
          <a:xfrm>
            <a:off x="8606012" y="4646682"/>
            <a:ext cx="2429064" cy="1272056"/>
            <a:chOff x="8606012" y="4646682"/>
            <a:chExt cx="2429064" cy="1272056"/>
          </a:xfrm>
        </p:grpSpPr>
        <p:sp>
          <p:nvSpPr>
            <p:cNvPr id="44" name="文本框 43">
              <a:extLst>
                <a:ext uri="{FF2B5EF4-FFF2-40B4-BE49-F238E27FC236}">
                  <a16:creationId xmlns="" xmlns:a16="http://schemas.microsoft.com/office/drawing/2014/main" id="{C6A4B47E-EC03-4957-9C89-EEDF0B596880}"/>
                </a:ext>
              </a:extLst>
            </p:cNvPr>
            <p:cNvSpPr txBox="1">
              <a:spLocks/>
            </p:cNvSpPr>
            <p:nvPr/>
          </p:nvSpPr>
          <p:spPr>
            <a:xfrm>
              <a:off x="8606012" y="4646682"/>
              <a:ext cx="2429064" cy="400110"/>
            </a:xfrm>
            <a:prstGeom prst="rect">
              <a:avLst/>
            </a:prstGeom>
            <a:noFill/>
          </p:spPr>
          <p:txBody>
            <a:bodyPr wrap="square" lIns="0" rIns="0" rtlCol="0">
              <a:sp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45" name="îṥļïḑe">
              <a:extLst>
                <a:ext uri="{FF2B5EF4-FFF2-40B4-BE49-F238E27FC236}">
                  <a16:creationId xmlns="" xmlns:a16="http://schemas.microsoft.com/office/drawing/2014/main" id="{B0584A59-6F81-49C9-9D1F-575E16DFFC03}"/>
                </a:ext>
              </a:extLst>
            </p:cNvPr>
            <p:cNvSpPr txBox="1">
              <a:spLocks/>
            </p:cNvSpPr>
            <p:nvPr/>
          </p:nvSpPr>
          <p:spPr>
            <a:xfrm>
              <a:off x="8606012" y="5027443"/>
              <a:ext cx="2429064" cy="891295"/>
            </a:xfrm>
            <a:prstGeom prst="rect">
              <a:avLst/>
            </a:prstGeom>
            <a:noFill/>
          </p:spPr>
          <p:txBody>
            <a:bodyPr wrap="square" lIns="0" tIns="46800" rIns="0" bIns="46800" anchor="t" anchorCtr="0">
              <a:normAutofit/>
            </a:bodyPr>
            <a:lstStyle/>
            <a:p>
              <a:pPr>
                <a:lnSpc>
                  <a:spcPct val="120000"/>
                </a:lnSpc>
                <a:spcBef>
                  <a:spcPct val="0"/>
                </a:spcBef>
                <a:defRPr/>
              </a:pPr>
              <a:r>
                <a:rPr lang="zh-CN" altLang="en-US" sz="1400" dirty="0">
                  <a:latin typeface="+mn-ea"/>
                </a:rPr>
                <a:t>点击此处输入正文内容</a:t>
              </a:r>
              <a:endParaRPr lang="en-US" altLang="zh-CN" sz="1400" dirty="0">
                <a:latin typeface="+mn-ea"/>
              </a:endParaRPr>
            </a:p>
            <a:p>
              <a:pPr>
                <a:lnSpc>
                  <a:spcPct val="120000"/>
                </a:lnSpc>
                <a:spcBef>
                  <a:spcPct val="0"/>
                </a:spcBef>
                <a:defRPr/>
              </a:pPr>
              <a:r>
                <a:rPr lang="zh-CN" altLang="en-US" sz="1400" dirty="0">
                  <a:latin typeface="+mn-ea"/>
                </a:rPr>
                <a:t>点击此处输入正文内容</a:t>
              </a:r>
              <a:endParaRPr lang="en-US" altLang="zh-CN" sz="1400" dirty="0">
                <a:latin typeface="+mn-ea"/>
              </a:endParaRPr>
            </a:p>
            <a:p>
              <a:pPr>
                <a:lnSpc>
                  <a:spcPct val="120000"/>
                </a:lnSpc>
                <a:spcBef>
                  <a:spcPct val="0"/>
                </a:spcBef>
                <a:defRPr/>
              </a:pPr>
              <a:r>
                <a:rPr lang="zh-CN" altLang="en-US" sz="1400" dirty="0">
                  <a:latin typeface="+mn-ea"/>
                </a:rPr>
                <a:t>点击此处输入正文内容</a:t>
              </a:r>
              <a:endParaRPr lang="en-US" altLang="zh-CN" sz="1400" dirty="0">
                <a:latin typeface="+mn-ea"/>
              </a:endParaRPr>
            </a:p>
          </p:txBody>
        </p:sp>
      </p:grpSp>
      <p:grpSp>
        <p:nvGrpSpPr>
          <p:cNvPr id="7" name="组合 6">
            <a:extLst>
              <a:ext uri="{FF2B5EF4-FFF2-40B4-BE49-F238E27FC236}">
                <a16:creationId xmlns="" xmlns:a16="http://schemas.microsoft.com/office/drawing/2014/main" id="{3837260D-0B4F-4057-8807-653D97992F79}"/>
              </a:ext>
            </a:extLst>
          </p:cNvPr>
          <p:cNvGrpSpPr/>
          <p:nvPr/>
        </p:nvGrpSpPr>
        <p:grpSpPr>
          <a:xfrm>
            <a:off x="4881468" y="4893248"/>
            <a:ext cx="2429064" cy="1272056"/>
            <a:chOff x="4881468" y="4893248"/>
            <a:chExt cx="2429064" cy="1272056"/>
          </a:xfrm>
        </p:grpSpPr>
        <p:sp>
          <p:nvSpPr>
            <p:cNvPr id="46" name="文本框 45">
              <a:extLst>
                <a:ext uri="{FF2B5EF4-FFF2-40B4-BE49-F238E27FC236}">
                  <a16:creationId xmlns="" xmlns:a16="http://schemas.microsoft.com/office/drawing/2014/main" id="{1C53EADE-A93B-4680-B02C-E07877B9D048}"/>
                </a:ext>
              </a:extLst>
            </p:cNvPr>
            <p:cNvSpPr txBox="1">
              <a:spLocks/>
            </p:cNvSpPr>
            <p:nvPr/>
          </p:nvSpPr>
          <p:spPr>
            <a:xfrm>
              <a:off x="4881468" y="4893248"/>
              <a:ext cx="2429064" cy="400110"/>
            </a:xfrm>
            <a:prstGeom prst="rect">
              <a:avLst/>
            </a:prstGeom>
            <a:noFill/>
          </p:spPr>
          <p:txBody>
            <a:bodyPr wrap="square" lIns="0" rIns="0" rtlCol="0">
              <a:spAutoFit/>
            </a:bodyPr>
            <a:lstStyle/>
            <a:p>
              <a:pPr algn="ctr"/>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47" name="îṥļïḑe">
              <a:extLst>
                <a:ext uri="{FF2B5EF4-FFF2-40B4-BE49-F238E27FC236}">
                  <a16:creationId xmlns="" xmlns:a16="http://schemas.microsoft.com/office/drawing/2014/main" id="{777E91C4-2AC5-406D-8CC4-AE0A4F055C5D}"/>
                </a:ext>
              </a:extLst>
            </p:cNvPr>
            <p:cNvSpPr txBox="1">
              <a:spLocks/>
            </p:cNvSpPr>
            <p:nvPr/>
          </p:nvSpPr>
          <p:spPr>
            <a:xfrm>
              <a:off x="4881468" y="5274009"/>
              <a:ext cx="2429064" cy="891295"/>
            </a:xfrm>
            <a:prstGeom prst="rect">
              <a:avLst/>
            </a:prstGeom>
            <a:noFill/>
          </p:spPr>
          <p:txBody>
            <a:bodyPr wrap="square" lIns="0" tIns="46800" rIns="0" bIns="46800" anchor="t" anchorCtr="0">
              <a:normAutofit/>
            </a:bodyPr>
            <a:lstStyle/>
            <a:p>
              <a:pPr algn="ctr">
                <a:lnSpc>
                  <a:spcPct val="120000"/>
                </a:lnSpc>
                <a:spcBef>
                  <a:spcPct val="0"/>
                </a:spcBef>
                <a:defRPr/>
              </a:pPr>
              <a:r>
                <a:rPr lang="zh-CN" altLang="en-US" sz="1400" dirty="0">
                  <a:latin typeface="+mn-ea"/>
                </a:rPr>
                <a:t>点击此处输入正文内容</a:t>
              </a:r>
              <a:endParaRPr lang="en-US" altLang="zh-CN" sz="1400" dirty="0">
                <a:latin typeface="+mn-ea"/>
              </a:endParaRPr>
            </a:p>
            <a:p>
              <a:pPr algn="ctr">
                <a:lnSpc>
                  <a:spcPct val="120000"/>
                </a:lnSpc>
                <a:spcBef>
                  <a:spcPct val="0"/>
                </a:spcBef>
                <a:defRPr/>
              </a:pPr>
              <a:r>
                <a:rPr lang="zh-CN" altLang="en-US" sz="1400" dirty="0">
                  <a:latin typeface="+mn-ea"/>
                </a:rPr>
                <a:t>点击此处输入正文内容</a:t>
              </a:r>
              <a:endParaRPr lang="en-US" altLang="zh-CN" sz="1400" dirty="0">
                <a:latin typeface="+mn-ea"/>
              </a:endParaRPr>
            </a:p>
            <a:p>
              <a:pPr algn="ctr">
                <a:lnSpc>
                  <a:spcPct val="120000"/>
                </a:lnSpc>
                <a:spcBef>
                  <a:spcPct val="0"/>
                </a:spcBef>
                <a:defRPr/>
              </a:pPr>
              <a:r>
                <a:rPr lang="zh-CN" altLang="en-US" sz="1400" dirty="0">
                  <a:latin typeface="+mn-ea"/>
                </a:rPr>
                <a:t>点击此处输入正文内容</a:t>
              </a:r>
              <a:endParaRPr lang="en-US" altLang="zh-CN" sz="1400" dirty="0">
                <a:latin typeface="+mn-ea"/>
              </a:endParaRPr>
            </a:p>
          </p:txBody>
        </p:sp>
      </p:grpSp>
      <p:grpSp>
        <p:nvGrpSpPr>
          <p:cNvPr id="6" name="组合 5">
            <a:extLst>
              <a:ext uri="{FF2B5EF4-FFF2-40B4-BE49-F238E27FC236}">
                <a16:creationId xmlns="" xmlns:a16="http://schemas.microsoft.com/office/drawing/2014/main" id="{B1AB274D-6EF8-4B0B-84CF-130EDA2448E8}"/>
              </a:ext>
            </a:extLst>
          </p:cNvPr>
          <p:cNvGrpSpPr/>
          <p:nvPr/>
        </p:nvGrpSpPr>
        <p:grpSpPr>
          <a:xfrm>
            <a:off x="4881468" y="1340768"/>
            <a:ext cx="2429064" cy="1272056"/>
            <a:chOff x="4881468" y="1340768"/>
            <a:chExt cx="2429064" cy="1272056"/>
          </a:xfrm>
        </p:grpSpPr>
        <p:sp>
          <p:nvSpPr>
            <p:cNvPr id="50" name="文本框 49">
              <a:extLst>
                <a:ext uri="{FF2B5EF4-FFF2-40B4-BE49-F238E27FC236}">
                  <a16:creationId xmlns="" xmlns:a16="http://schemas.microsoft.com/office/drawing/2014/main" id="{4DF83BFF-293E-4F3E-9536-D0698CB33C52}"/>
                </a:ext>
              </a:extLst>
            </p:cNvPr>
            <p:cNvSpPr txBox="1">
              <a:spLocks/>
            </p:cNvSpPr>
            <p:nvPr/>
          </p:nvSpPr>
          <p:spPr>
            <a:xfrm>
              <a:off x="4881468" y="1340768"/>
              <a:ext cx="2429064" cy="400110"/>
            </a:xfrm>
            <a:prstGeom prst="rect">
              <a:avLst/>
            </a:prstGeom>
            <a:noFill/>
          </p:spPr>
          <p:txBody>
            <a:bodyPr wrap="square" lIns="0" rIns="0" rtlCol="0">
              <a:spAutoFit/>
            </a:bodyPr>
            <a:lstStyle/>
            <a:p>
              <a:pPr algn="ctr"/>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51" name="îṥļïḑe">
              <a:extLst>
                <a:ext uri="{FF2B5EF4-FFF2-40B4-BE49-F238E27FC236}">
                  <a16:creationId xmlns="" xmlns:a16="http://schemas.microsoft.com/office/drawing/2014/main" id="{D21FC448-4F39-48CB-B323-FBDC7ED7F913}"/>
                </a:ext>
              </a:extLst>
            </p:cNvPr>
            <p:cNvSpPr txBox="1">
              <a:spLocks/>
            </p:cNvSpPr>
            <p:nvPr/>
          </p:nvSpPr>
          <p:spPr>
            <a:xfrm>
              <a:off x="4881468" y="1721529"/>
              <a:ext cx="2429064" cy="891295"/>
            </a:xfrm>
            <a:prstGeom prst="rect">
              <a:avLst/>
            </a:prstGeom>
            <a:noFill/>
          </p:spPr>
          <p:txBody>
            <a:bodyPr wrap="square" lIns="0" tIns="46800" rIns="0" bIns="46800" anchor="t" anchorCtr="0">
              <a:normAutofit/>
            </a:bodyPr>
            <a:lstStyle/>
            <a:p>
              <a:pPr algn="ctr">
                <a:lnSpc>
                  <a:spcPct val="120000"/>
                </a:lnSpc>
                <a:spcBef>
                  <a:spcPct val="0"/>
                </a:spcBef>
                <a:defRPr/>
              </a:pPr>
              <a:r>
                <a:rPr lang="zh-CN" altLang="en-US" sz="1400" dirty="0">
                  <a:latin typeface="+mn-ea"/>
                </a:rPr>
                <a:t>点击此处输入正文内容</a:t>
              </a:r>
              <a:endParaRPr lang="en-US" altLang="zh-CN" sz="1400" dirty="0">
                <a:latin typeface="+mn-ea"/>
              </a:endParaRPr>
            </a:p>
            <a:p>
              <a:pPr algn="ctr">
                <a:lnSpc>
                  <a:spcPct val="120000"/>
                </a:lnSpc>
                <a:spcBef>
                  <a:spcPct val="0"/>
                </a:spcBef>
                <a:defRPr/>
              </a:pPr>
              <a:r>
                <a:rPr lang="zh-CN" altLang="en-US" sz="1400" dirty="0">
                  <a:latin typeface="+mn-ea"/>
                </a:rPr>
                <a:t>点击此处输入正文内容</a:t>
              </a:r>
              <a:endParaRPr lang="en-US" altLang="zh-CN" sz="1400" dirty="0">
                <a:latin typeface="+mn-ea"/>
              </a:endParaRPr>
            </a:p>
            <a:p>
              <a:pPr algn="ctr">
                <a:lnSpc>
                  <a:spcPct val="120000"/>
                </a:lnSpc>
                <a:spcBef>
                  <a:spcPct val="0"/>
                </a:spcBef>
                <a:defRPr/>
              </a:pPr>
              <a:r>
                <a:rPr lang="zh-CN" altLang="en-US" sz="1400" dirty="0">
                  <a:latin typeface="+mn-ea"/>
                </a:rPr>
                <a:t>点击此处输入正文内容</a:t>
              </a:r>
              <a:endParaRPr lang="en-US" altLang="zh-CN" sz="1400" dirty="0">
                <a:latin typeface="+mn-ea"/>
              </a:endParaRPr>
            </a:p>
          </p:txBody>
        </p:sp>
      </p:grpSp>
      <p:grpSp>
        <p:nvGrpSpPr>
          <p:cNvPr id="10" name="组合 9">
            <a:extLst>
              <a:ext uri="{FF2B5EF4-FFF2-40B4-BE49-F238E27FC236}">
                <a16:creationId xmlns="" xmlns:a16="http://schemas.microsoft.com/office/drawing/2014/main" id="{70E0DE2F-BF42-4343-BD2F-DA828A3FD180}"/>
              </a:ext>
            </a:extLst>
          </p:cNvPr>
          <p:cNvGrpSpPr/>
          <p:nvPr/>
        </p:nvGrpSpPr>
        <p:grpSpPr>
          <a:xfrm>
            <a:off x="-13305" y="-474389"/>
            <a:ext cx="5128495" cy="397212"/>
            <a:chOff x="-13305" y="-474389"/>
            <a:chExt cx="5128495" cy="397212"/>
          </a:xfrm>
        </p:grpSpPr>
        <p:sp>
          <p:nvSpPr>
            <p:cNvPr id="34" name="文本框 33">
              <a:extLst>
                <a:ext uri="{FF2B5EF4-FFF2-40B4-BE49-F238E27FC236}">
                  <a16:creationId xmlns="" xmlns:a16="http://schemas.microsoft.com/office/drawing/2014/main" id="{6707B1F8-B070-4260-A0B6-A7E983CA8992}"/>
                </a:ext>
              </a:extLst>
            </p:cNvPr>
            <p:cNvSpPr txBox="1"/>
            <p:nvPr/>
          </p:nvSpPr>
          <p:spPr>
            <a:xfrm>
              <a:off x="559796" y="-474389"/>
              <a:ext cx="4555394"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删除中间两项素材</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秒变四项发散结构</a:t>
              </a:r>
              <a:endParaRPr lang="zh-CN" altLang="en-US" spc="100" dirty="0">
                <a:solidFill>
                  <a:schemeClr val="tx1">
                    <a:lumMod val="65000"/>
                    <a:lumOff val="35000"/>
                  </a:schemeClr>
                </a:solidFill>
              </a:endParaRPr>
            </a:p>
          </p:txBody>
        </p:sp>
        <p:grpSp>
          <p:nvGrpSpPr>
            <p:cNvPr id="35" name="组合 34">
              <a:extLst>
                <a:ext uri="{FF2B5EF4-FFF2-40B4-BE49-F238E27FC236}">
                  <a16:creationId xmlns="" xmlns:a16="http://schemas.microsoft.com/office/drawing/2014/main" id="{3ACF9C6E-4530-4F35-AF70-9DD166E07D8D}"/>
                </a:ext>
              </a:extLst>
            </p:cNvPr>
            <p:cNvGrpSpPr>
              <a:grpSpLocks/>
            </p:cNvGrpSpPr>
            <p:nvPr/>
          </p:nvGrpSpPr>
          <p:grpSpPr>
            <a:xfrm>
              <a:off x="4815488" y="-466965"/>
              <a:ext cx="131960" cy="354484"/>
              <a:chOff x="4227513" y="439738"/>
              <a:chExt cx="298450" cy="847725"/>
            </a:xfrm>
          </p:grpSpPr>
          <p:sp>
            <p:nvSpPr>
              <p:cNvPr id="48" name="Freeform 165">
                <a:extLst>
                  <a:ext uri="{FF2B5EF4-FFF2-40B4-BE49-F238E27FC236}">
                    <a16:creationId xmlns="" xmlns:a16="http://schemas.microsoft.com/office/drawing/2014/main" id="{FB75ABBB-5958-404B-9750-C3A8A0AEC940}"/>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166">
                <a:extLst>
                  <a:ext uri="{FF2B5EF4-FFF2-40B4-BE49-F238E27FC236}">
                    <a16:creationId xmlns="" xmlns:a16="http://schemas.microsoft.com/office/drawing/2014/main" id="{424DEB8C-0497-40E4-AB23-DA6235A284CC}"/>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67">
                <a:extLst>
                  <a:ext uri="{FF2B5EF4-FFF2-40B4-BE49-F238E27FC236}">
                    <a16:creationId xmlns="" xmlns:a16="http://schemas.microsoft.com/office/drawing/2014/main" id="{8CBF7EAF-BE2E-4BF6-96A6-5B0677A678B3}"/>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68">
                <a:extLst>
                  <a:ext uri="{FF2B5EF4-FFF2-40B4-BE49-F238E27FC236}">
                    <a16:creationId xmlns="" xmlns:a16="http://schemas.microsoft.com/office/drawing/2014/main" id="{1BFB9969-24E5-4E61-80AC-06519FAE3A40}"/>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69">
                <a:extLst>
                  <a:ext uri="{FF2B5EF4-FFF2-40B4-BE49-F238E27FC236}">
                    <a16:creationId xmlns="" xmlns:a16="http://schemas.microsoft.com/office/drawing/2014/main" id="{14995D4A-4750-4592-B3E4-EC38497232D6}"/>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70">
                <a:extLst>
                  <a:ext uri="{FF2B5EF4-FFF2-40B4-BE49-F238E27FC236}">
                    <a16:creationId xmlns="" xmlns:a16="http://schemas.microsoft.com/office/drawing/2014/main" id="{40359A8E-D725-4F49-A7C9-6127D4A74039}"/>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71">
                <a:extLst>
                  <a:ext uri="{FF2B5EF4-FFF2-40B4-BE49-F238E27FC236}">
                    <a16:creationId xmlns="" xmlns:a16="http://schemas.microsoft.com/office/drawing/2014/main" id="{97770C54-D9B4-4F79-B060-64996B60A879}"/>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72">
                <a:extLst>
                  <a:ext uri="{FF2B5EF4-FFF2-40B4-BE49-F238E27FC236}">
                    <a16:creationId xmlns="" xmlns:a16="http://schemas.microsoft.com/office/drawing/2014/main" id="{68C85C8C-BC4F-4B67-9FDC-F58F7745A82E}"/>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73">
                <a:extLst>
                  <a:ext uri="{FF2B5EF4-FFF2-40B4-BE49-F238E27FC236}">
                    <a16:creationId xmlns="" xmlns:a16="http://schemas.microsoft.com/office/drawing/2014/main" id="{4C6798D7-3123-44F4-9651-E2578E1EA0F3}"/>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74">
                <a:extLst>
                  <a:ext uri="{FF2B5EF4-FFF2-40B4-BE49-F238E27FC236}">
                    <a16:creationId xmlns="" xmlns:a16="http://schemas.microsoft.com/office/drawing/2014/main" id="{A53D2CA4-0EA9-470F-8695-A0B2B856B285}"/>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75">
                <a:extLst>
                  <a:ext uri="{FF2B5EF4-FFF2-40B4-BE49-F238E27FC236}">
                    <a16:creationId xmlns="" xmlns:a16="http://schemas.microsoft.com/office/drawing/2014/main" id="{9E5D8113-48FC-4E17-8398-452A666F7A77}"/>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76">
                <a:extLst>
                  <a:ext uri="{FF2B5EF4-FFF2-40B4-BE49-F238E27FC236}">
                    <a16:creationId xmlns="" xmlns:a16="http://schemas.microsoft.com/office/drawing/2014/main" id="{D727E29C-C067-45B1-BFC3-34C90A18E933}"/>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77">
                <a:extLst>
                  <a:ext uri="{FF2B5EF4-FFF2-40B4-BE49-F238E27FC236}">
                    <a16:creationId xmlns="" xmlns:a16="http://schemas.microsoft.com/office/drawing/2014/main" id="{06917128-6992-413B-91E2-77CF2DF4290D}"/>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78">
                <a:extLst>
                  <a:ext uri="{FF2B5EF4-FFF2-40B4-BE49-F238E27FC236}">
                    <a16:creationId xmlns="" xmlns:a16="http://schemas.microsoft.com/office/drawing/2014/main" id="{4E2CFD9A-8E3B-47D6-8DAE-5018BD746A07}"/>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79">
                <a:extLst>
                  <a:ext uri="{FF2B5EF4-FFF2-40B4-BE49-F238E27FC236}">
                    <a16:creationId xmlns="" xmlns:a16="http://schemas.microsoft.com/office/drawing/2014/main" id="{7909CD87-A164-4A39-8BEF-665C5DE9688A}"/>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80">
                <a:extLst>
                  <a:ext uri="{FF2B5EF4-FFF2-40B4-BE49-F238E27FC236}">
                    <a16:creationId xmlns="" xmlns:a16="http://schemas.microsoft.com/office/drawing/2014/main" id="{B809B117-D745-4808-8BB6-9E7E4AFA6691}"/>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81">
                <a:extLst>
                  <a:ext uri="{FF2B5EF4-FFF2-40B4-BE49-F238E27FC236}">
                    <a16:creationId xmlns="" xmlns:a16="http://schemas.microsoft.com/office/drawing/2014/main" id="{3EC77F9A-1D6A-4807-90DF-23D31E1C8699}"/>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82">
                <a:extLst>
                  <a:ext uri="{FF2B5EF4-FFF2-40B4-BE49-F238E27FC236}">
                    <a16:creationId xmlns="" xmlns:a16="http://schemas.microsoft.com/office/drawing/2014/main" id="{E4ABDDD7-01AD-4E0F-85D6-85B233E19C04}"/>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组合 35">
              <a:extLst>
                <a:ext uri="{FF2B5EF4-FFF2-40B4-BE49-F238E27FC236}">
                  <a16:creationId xmlns="" xmlns:a16="http://schemas.microsoft.com/office/drawing/2014/main" id="{A9D3CFC3-7760-48F7-80BB-31D5DE393F22}"/>
                </a:ext>
              </a:extLst>
            </p:cNvPr>
            <p:cNvGrpSpPr/>
            <p:nvPr/>
          </p:nvGrpSpPr>
          <p:grpSpPr>
            <a:xfrm>
              <a:off x="-13305" y="-453071"/>
              <a:ext cx="449842" cy="375894"/>
              <a:chOff x="-26005" y="-550760"/>
              <a:chExt cx="449842" cy="375894"/>
            </a:xfrm>
          </p:grpSpPr>
          <p:sp>
            <p:nvSpPr>
              <p:cNvPr id="38" name="Freeform 190">
                <a:extLst>
                  <a:ext uri="{FF2B5EF4-FFF2-40B4-BE49-F238E27FC236}">
                    <a16:creationId xmlns="" xmlns:a16="http://schemas.microsoft.com/office/drawing/2014/main" id="{E669F004-DD68-4FD7-9DBC-42EA32921E75}"/>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9" name="文本框 38">
                <a:extLst>
                  <a:ext uri="{FF2B5EF4-FFF2-40B4-BE49-F238E27FC236}">
                    <a16:creationId xmlns="" xmlns:a16="http://schemas.microsoft.com/office/drawing/2014/main" id="{A503D3D6-5DBD-470B-A631-80AAF1ED078C}"/>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37" name="直接连接符 36">
              <a:extLst>
                <a:ext uri="{FF2B5EF4-FFF2-40B4-BE49-F238E27FC236}">
                  <a16:creationId xmlns="" xmlns:a16="http://schemas.microsoft.com/office/drawing/2014/main" id="{4A294977-AB16-417C-9619-03258C9AAAF9}"/>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ustDataLst>
      <p:tags r:id="rId2"/>
    </p:custDataLst>
    <p:extLst>
      <p:ext uri="{BB962C8B-B14F-4D97-AF65-F5344CB8AC3E}">
        <p14:creationId xmlns:p14="http://schemas.microsoft.com/office/powerpoint/2010/main" xmlns="" val="572006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DEE4A19-BAD9-4067-8B15-1B862BEC4619}"/>
              </a:ext>
            </a:extLst>
          </p:cNvPr>
          <p:cNvSpPr>
            <a:spLocks noGrp="1"/>
          </p:cNvSpPr>
          <p:nvPr>
            <p:ph type="title"/>
          </p:nvPr>
        </p:nvSpPr>
        <p:spPr>
          <a:xfrm>
            <a:off x="1106563" y="289541"/>
            <a:ext cx="7920879" cy="463846"/>
          </a:xfrm>
        </p:spPr>
        <p:txBody>
          <a:bodyPr/>
          <a:lstStyle/>
          <a:p>
            <a:r>
              <a:rPr lang="zh-CN" altLang="en-US"/>
              <a:t>环绕结构页面</a:t>
            </a:r>
            <a:endParaRPr lang="zh-CN" altLang="en-US" dirty="0"/>
          </a:p>
        </p:txBody>
      </p:sp>
      <p:sp>
        <p:nvSpPr>
          <p:cNvPr id="4" name="íṧ1iḓè">
            <a:extLst>
              <a:ext uri="{FF2B5EF4-FFF2-40B4-BE49-F238E27FC236}">
                <a16:creationId xmlns="" xmlns:a16="http://schemas.microsoft.com/office/drawing/2014/main" id="{6906C554-410F-4CCC-AB5C-32942F821F87}"/>
              </a:ext>
            </a:extLst>
          </p:cNvPr>
          <p:cNvSpPr/>
          <p:nvPr/>
        </p:nvSpPr>
        <p:spPr>
          <a:xfrm>
            <a:off x="3914528" y="1400874"/>
            <a:ext cx="4362944" cy="4362942"/>
          </a:xfrm>
          <a:prstGeom prst="ellipse">
            <a:avLst/>
          </a:prstGeom>
          <a:solidFill>
            <a:schemeClr val="accent1">
              <a:alpha val="7000"/>
            </a:schemeClr>
          </a:solidFill>
          <a:ln w="12700" cap="flat" cmpd="sng" algn="ctr">
            <a:solidFill>
              <a:schemeClr val="accent1"/>
            </a:solidFill>
            <a:prstDash val="solid"/>
            <a:miter lim="800000"/>
          </a:ln>
          <a:effectLst/>
          <a:scene3d>
            <a:camera prst="orthographicFront"/>
            <a:lightRig rig="threePt" dir="t"/>
          </a:scene3d>
          <a:sp3d prstMaterial="fla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chorCtr="0" forceAA="0" compatLnSpc="1">
            <a:prstTxWarp prst="textNoShape">
              <a:avLst/>
            </a:prstTxWarp>
            <a:normAutofit/>
          </a:bodyPr>
          <a:lstStyle/>
          <a:p>
            <a:pPr algn="ctr" defTabSz="914377"/>
            <a:endParaRPr lang="en-US" altLang="zh-CN" sz="2400" b="1" dirty="0">
              <a:solidFill>
                <a:schemeClr val="tx1">
                  <a:lumMod val="65000"/>
                  <a:lumOff val="35000"/>
                </a:schemeClr>
              </a:solidFill>
              <a:latin typeface="+mj-ea"/>
              <a:ea typeface="+mj-ea"/>
            </a:endParaRPr>
          </a:p>
        </p:txBody>
      </p:sp>
      <p:sp>
        <p:nvSpPr>
          <p:cNvPr id="5" name="ïṩľíḋê">
            <a:extLst>
              <a:ext uri="{FF2B5EF4-FFF2-40B4-BE49-F238E27FC236}">
                <a16:creationId xmlns="" xmlns:a16="http://schemas.microsoft.com/office/drawing/2014/main" id="{D7F2050E-D188-4433-8865-1A13DC1C28AE}"/>
              </a:ext>
            </a:extLst>
          </p:cNvPr>
          <p:cNvSpPr/>
          <p:nvPr/>
        </p:nvSpPr>
        <p:spPr>
          <a:xfrm>
            <a:off x="4472666" y="1959012"/>
            <a:ext cx="3246668" cy="3246666"/>
          </a:xfrm>
          <a:prstGeom prst="ellipse">
            <a:avLst/>
          </a:prstGeom>
          <a:blipFill>
            <a:blip r:embed="rId5" cstate="print"/>
            <a:stretch>
              <a:fillRect l="-25165" r="-24893"/>
            </a:stretch>
          </a:blipFill>
          <a:ln w="57150" cap="flat" cmpd="sng" algn="ctr">
            <a:noFill/>
            <a:prstDash val="solid"/>
            <a:miter lim="800000"/>
          </a:ln>
          <a:effectLst/>
          <a:scene3d>
            <a:camera prst="orthographicFront"/>
            <a:lightRig rig="threePt" dir="t"/>
          </a:scene3d>
          <a:sp3d prstMaterial="fla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nvGrpSpPr>
          <p:cNvPr id="93" name="组合 92">
            <a:extLst>
              <a:ext uri="{FF2B5EF4-FFF2-40B4-BE49-F238E27FC236}">
                <a16:creationId xmlns="" xmlns:a16="http://schemas.microsoft.com/office/drawing/2014/main" id="{9609E122-F87A-4A3D-8C29-0CF9EAB9E1D0}"/>
              </a:ext>
            </a:extLst>
          </p:cNvPr>
          <p:cNvGrpSpPr/>
          <p:nvPr/>
        </p:nvGrpSpPr>
        <p:grpSpPr>
          <a:xfrm>
            <a:off x="1535300" y="1416628"/>
            <a:ext cx="3298558" cy="1238630"/>
            <a:chOff x="1535300" y="1416628"/>
            <a:chExt cx="3298558" cy="1238630"/>
          </a:xfrm>
        </p:grpSpPr>
        <p:grpSp>
          <p:nvGrpSpPr>
            <p:cNvPr id="77" name="组合 76">
              <a:extLst>
                <a:ext uri="{FF2B5EF4-FFF2-40B4-BE49-F238E27FC236}">
                  <a16:creationId xmlns="" xmlns:a16="http://schemas.microsoft.com/office/drawing/2014/main" id="{56F9DF58-4D18-4EA3-B6EC-052B85ED1411}"/>
                </a:ext>
              </a:extLst>
            </p:cNvPr>
            <p:cNvGrpSpPr/>
            <p:nvPr/>
          </p:nvGrpSpPr>
          <p:grpSpPr>
            <a:xfrm>
              <a:off x="4187312" y="1746139"/>
              <a:ext cx="646546" cy="646546"/>
              <a:chOff x="4187312" y="1523889"/>
              <a:chExt cx="646546" cy="646546"/>
            </a:xfrm>
          </p:grpSpPr>
          <p:sp>
            <p:nvSpPr>
              <p:cNvPr id="37" name="ïSḷíḋé">
                <a:extLst>
                  <a:ext uri="{FF2B5EF4-FFF2-40B4-BE49-F238E27FC236}">
                    <a16:creationId xmlns="" xmlns:a16="http://schemas.microsoft.com/office/drawing/2014/main" id="{312C357E-9E4E-4B45-802B-C5CE8DADA400}"/>
                  </a:ext>
                </a:extLst>
              </p:cNvPr>
              <p:cNvSpPr/>
              <p:nvPr/>
            </p:nvSpPr>
            <p:spPr>
              <a:xfrm>
                <a:off x="4187312" y="1523889"/>
                <a:ext cx="646546" cy="6465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46" name="íşliḋè">
                <a:extLst>
                  <a:ext uri="{FF2B5EF4-FFF2-40B4-BE49-F238E27FC236}">
                    <a16:creationId xmlns="" xmlns:a16="http://schemas.microsoft.com/office/drawing/2014/main" id="{9BAC5D48-0EBB-4C4C-8159-94D9DB2ACDB0}"/>
                  </a:ext>
                </a:extLst>
              </p:cNvPr>
              <p:cNvSpPr/>
              <p:nvPr/>
            </p:nvSpPr>
            <p:spPr>
              <a:xfrm>
                <a:off x="4325856" y="1656885"/>
                <a:ext cx="369458" cy="380556"/>
              </a:xfrm>
              <a:custGeom>
                <a:avLst/>
                <a:gdLst>
                  <a:gd name="T0" fmla="*/ 4055 w 10820"/>
                  <a:gd name="T1" fmla="*/ 1909 h 11144"/>
                  <a:gd name="T2" fmla="*/ 4081 w 10820"/>
                  <a:gd name="T3" fmla="*/ 2178 h 11144"/>
                  <a:gd name="T4" fmla="*/ 4388 w 10820"/>
                  <a:gd name="T5" fmla="*/ 2248 h 11144"/>
                  <a:gd name="T6" fmla="*/ 4475 w 10820"/>
                  <a:gd name="T7" fmla="*/ 1909 h 11144"/>
                  <a:gd name="T8" fmla="*/ 4929 w 10820"/>
                  <a:gd name="T9" fmla="*/ 1699 h 11144"/>
                  <a:gd name="T10" fmla="*/ 4475 w 10820"/>
                  <a:gd name="T11" fmla="*/ 1489 h 11144"/>
                  <a:gd name="T12" fmla="*/ 4265 w 10820"/>
                  <a:gd name="T13" fmla="*/ 1017 h 11144"/>
                  <a:gd name="T14" fmla="*/ 4055 w 10820"/>
                  <a:gd name="T15" fmla="*/ 1489 h 11144"/>
                  <a:gd name="T16" fmla="*/ 3531 w 10820"/>
                  <a:gd name="T17" fmla="*/ 1699 h 11144"/>
                  <a:gd name="T18" fmla="*/ 3741 w 10820"/>
                  <a:gd name="T19" fmla="*/ 1909 h 11144"/>
                  <a:gd name="T20" fmla="*/ 8519 w 10820"/>
                  <a:gd name="T21" fmla="*/ 9427 h 11144"/>
                  <a:gd name="T22" fmla="*/ 6748 w 10820"/>
                  <a:gd name="T23" fmla="*/ 3175 h 11144"/>
                  <a:gd name="T24" fmla="*/ 6005 w 10820"/>
                  <a:gd name="T25" fmla="*/ 433 h 11144"/>
                  <a:gd name="T26" fmla="*/ 2498 w 10820"/>
                  <a:gd name="T27" fmla="*/ 398 h 11144"/>
                  <a:gd name="T28" fmla="*/ 2351 w 10820"/>
                  <a:gd name="T29" fmla="*/ 518 h 11144"/>
                  <a:gd name="T30" fmla="*/ 3172 w 10820"/>
                  <a:gd name="T31" fmla="*/ 6714 h 11144"/>
                  <a:gd name="T32" fmla="*/ 148 w 10820"/>
                  <a:gd name="T33" fmla="*/ 9469 h 11144"/>
                  <a:gd name="T34" fmla="*/ 1075 w 10820"/>
                  <a:gd name="T35" fmla="*/ 11064 h 11144"/>
                  <a:gd name="T36" fmla="*/ 4354 w 10820"/>
                  <a:gd name="T37" fmla="*/ 11144 h 11144"/>
                  <a:gd name="T38" fmla="*/ 7607 w 10820"/>
                  <a:gd name="T39" fmla="*/ 11064 h 11144"/>
                  <a:gd name="T40" fmla="*/ 8533 w 10820"/>
                  <a:gd name="T41" fmla="*/ 9470 h 11144"/>
                  <a:gd name="T42" fmla="*/ 5801 w 10820"/>
                  <a:gd name="T43" fmla="*/ 792 h 11144"/>
                  <a:gd name="T44" fmla="*/ 1998 w 10820"/>
                  <a:gd name="T45" fmla="*/ 3086 h 11144"/>
                  <a:gd name="T46" fmla="*/ 2024 w 10820"/>
                  <a:gd name="T47" fmla="*/ 3371 h 11144"/>
                  <a:gd name="T48" fmla="*/ 4204 w 10820"/>
                  <a:gd name="T49" fmla="*/ 6640 h 11144"/>
                  <a:gd name="T50" fmla="*/ 8161 w 10820"/>
                  <a:gd name="T51" fmla="*/ 10421 h 11144"/>
                  <a:gd name="T52" fmla="*/ 4348 w 10820"/>
                  <a:gd name="T53" fmla="*/ 10673 h 11144"/>
                  <a:gd name="T54" fmla="*/ 4333 w 10820"/>
                  <a:gd name="T55" fmla="*/ 10673 h 11144"/>
                  <a:gd name="T56" fmla="*/ 520 w 10820"/>
                  <a:gd name="T57" fmla="*/ 10421 h 11144"/>
                  <a:gd name="T58" fmla="*/ 4296 w 10820"/>
                  <a:gd name="T59" fmla="*/ 7006 h 11144"/>
                  <a:gd name="T60" fmla="*/ 4382 w 10820"/>
                  <a:gd name="T61" fmla="*/ 7008 h 11144"/>
                  <a:gd name="T62" fmla="*/ 8161 w 10820"/>
                  <a:gd name="T63" fmla="*/ 10421 h 11144"/>
                  <a:gd name="T64" fmla="*/ 10737 w 10820"/>
                  <a:gd name="T65" fmla="*/ 9368 h 11144"/>
                  <a:gd name="T66" fmla="*/ 8283 w 10820"/>
                  <a:gd name="T67" fmla="*/ 6841 h 11144"/>
                  <a:gd name="T68" fmla="*/ 7732 w 10820"/>
                  <a:gd name="T69" fmla="*/ 6562 h 11144"/>
                  <a:gd name="T70" fmla="*/ 7288 w 10820"/>
                  <a:gd name="T71" fmla="*/ 551 h 11144"/>
                  <a:gd name="T72" fmla="*/ 7057 w 10820"/>
                  <a:gd name="T73" fmla="*/ 918 h 11144"/>
                  <a:gd name="T74" fmla="*/ 8671 w 10820"/>
                  <a:gd name="T75" fmla="*/ 2220 h 11144"/>
                  <a:gd name="T76" fmla="*/ 7409 w 10820"/>
                  <a:gd name="T77" fmla="*/ 3086 h 11144"/>
                  <a:gd name="T78" fmla="*/ 8541 w 10820"/>
                  <a:gd name="T79" fmla="*/ 3697 h 11144"/>
                  <a:gd name="T80" fmla="*/ 7321 w 10820"/>
                  <a:gd name="T81" fmla="*/ 6484 h 11144"/>
                  <a:gd name="T82" fmla="*/ 8086 w 10820"/>
                  <a:gd name="T83" fmla="*/ 7175 h 11144"/>
                  <a:gd name="T84" fmla="*/ 10361 w 10820"/>
                  <a:gd name="T85" fmla="*/ 9457 h 11144"/>
                  <a:gd name="T86" fmla="*/ 10216 w 10820"/>
                  <a:gd name="T87" fmla="*/ 10194 h 11144"/>
                  <a:gd name="T88" fmla="*/ 9623 w 10820"/>
                  <a:gd name="T89" fmla="*/ 10608 h 11144"/>
                  <a:gd name="T90" fmla="*/ 10632 w 10820"/>
                  <a:gd name="T91" fmla="*/ 10388 h 11144"/>
                  <a:gd name="T92" fmla="*/ 10737 w 10820"/>
                  <a:gd name="T93" fmla="*/ 9368 h 1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820" h="11144">
                    <a:moveTo>
                      <a:pt x="3741" y="1909"/>
                    </a:moveTo>
                    <a:lnTo>
                      <a:pt x="4055" y="1909"/>
                    </a:lnTo>
                    <a:lnTo>
                      <a:pt x="4055" y="2083"/>
                    </a:lnTo>
                    <a:cubicBezTo>
                      <a:pt x="4055" y="2118"/>
                      <a:pt x="4066" y="2149"/>
                      <a:pt x="4081" y="2178"/>
                    </a:cubicBezTo>
                    <a:cubicBezTo>
                      <a:pt x="4096" y="2260"/>
                      <a:pt x="4164" y="2322"/>
                      <a:pt x="4249" y="2322"/>
                    </a:cubicBezTo>
                    <a:cubicBezTo>
                      <a:pt x="4307" y="2322"/>
                      <a:pt x="4356" y="2292"/>
                      <a:pt x="4388" y="2248"/>
                    </a:cubicBezTo>
                    <a:cubicBezTo>
                      <a:pt x="4439" y="2210"/>
                      <a:pt x="4475" y="2152"/>
                      <a:pt x="4475" y="2083"/>
                    </a:cubicBezTo>
                    <a:lnTo>
                      <a:pt x="4475" y="1909"/>
                    </a:lnTo>
                    <a:lnTo>
                      <a:pt x="4719" y="1909"/>
                    </a:lnTo>
                    <a:cubicBezTo>
                      <a:pt x="4835" y="1909"/>
                      <a:pt x="4929" y="1815"/>
                      <a:pt x="4929" y="1699"/>
                    </a:cubicBezTo>
                    <a:cubicBezTo>
                      <a:pt x="4929" y="1584"/>
                      <a:pt x="4835" y="1489"/>
                      <a:pt x="4719" y="1489"/>
                    </a:cubicBezTo>
                    <a:lnTo>
                      <a:pt x="4475" y="1489"/>
                    </a:lnTo>
                    <a:lnTo>
                      <a:pt x="4475" y="1227"/>
                    </a:lnTo>
                    <a:cubicBezTo>
                      <a:pt x="4475" y="1111"/>
                      <a:pt x="4381" y="1017"/>
                      <a:pt x="4265" y="1017"/>
                    </a:cubicBezTo>
                    <a:cubicBezTo>
                      <a:pt x="4149" y="1017"/>
                      <a:pt x="4055" y="1111"/>
                      <a:pt x="4055" y="1227"/>
                    </a:cubicBezTo>
                    <a:lnTo>
                      <a:pt x="4055" y="1489"/>
                    </a:lnTo>
                    <a:lnTo>
                      <a:pt x="3741" y="1489"/>
                    </a:lnTo>
                    <a:cubicBezTo>
                      <a:pt x="3625" y="1489"/>
                      <a:pt x="3531" y="1584"/>
                      <a:pt x="3531" y="1699"/>
                    </a:cubicBezTo>
                    <a:cubicBezTo>
                      <a:pt x="3531" y="1815"/>
                      <a:pt x="3625" y="1909"/>
                      <a:pt x="3741" y="1909"/>
                    </a:cubicBezTo>
                    <a:close/>
                    <a:moveTo>
                      <a:pt x="3741" y="1909"/>
                    </a:moveTo>
                    <a:close/>
                    <a:moveTo>
                      <a:pt x="8533" y="9470"/>
                    </a:moveTo>
                    <a:lnTo>
                      <a:pt x="8519" y="9427"/>
                    </a:lnTo>
                    <a:cubicBezTo>
                      <a:pt x="7931" y="7999"/>
                      <a:pt x="6728" y="6985"/>
                      <a:pt x="5304" y="6665"/>
                    </a:cubicBezTo>
                    <a:cubicBezTo>
                      <a:pt x="6164" y="6052"/>
                      <a:pt x="6748" y="4738"/>
                      <a:pt x="6748" y="3175"/>
                    </a:cubicBezTo>
                    <a:cubicBezTo>
                      <a:pt x="6748" y="2181"/>
                      <a:pt x="6503" y="1237"/>
                      <a:pt x="6058" y="518"/>
                    </a:cubicBezTo>
                    <a:lnTo>
                      <a:pt x="6005" y="433"/>
                    </a:lnTo>
                    <a:lnTo>
                      <a:pt x="5911" y="398"/>
                    </a:lnTo>
                    <a:cubicBezTo>
                      <a:pt x="4826" y="0"/>
                      <a:pt x="3582" y="0"/>
                      <a:pt x="2498" y="398"/>
                    </a:cubicBezTo>
                    <a:lnTo>
                      <a:pt x="2403" y="433"/>
                    </a:lnTo>
                    <a:lnTo>
                      <a:pt x="2351" y="518"/>
                    </a:lnTo>
                    <a:cubicBezTo>
                      <a:pt x="1905" y="1237"/>
                      <a:pt x="1660" y="2180"/>
                      <a:pt x="1660" y="3175"/>
                    </a:cubicBezTo>
                    <a:cubicBezTo>
                      <a:pt x="1660" y="4779"/>
                      <a:pt x="2274" y="6124"/>
                      <a:pt x="3172" y="6714"/>
                    </a:cubicBezTo>
                    <a:cubicBezTo>
                      <a:pt x="1846" y="7080"/>
                      <a:pt x="724" y="8064"/>
                      <a:pt x="162" y="9427"/>
                    </a:cubicBezTo>
                    <a:lnTo>
                      <a:pt x="148" y="9469"/>
                    </a:lnTo>
                    <a:cubicBezTo>
                      <a:pt x="94" y="9693"/>
                      <a:pt x="0" y="10257"/>
                      <a:pt x="303" y="10671"/>
                    </a:cubicBezTo>
                    <a:cubicBezTo>
                      <a:pt x="422" y="10834"/>
                      <a:pt x="653" y="11035"/>
                      <a:pt x="1075" y="11064"/>
                    </a:cubicBezTo>
                    <a:cubicBezTo>
                      <a:pt x="1463" y="11091"/>
                      <a:pt x="2557" y="11118"/>
                      <a:pt x="4341" y="11144"/>
                    </a:cubicBezTo>
                    <a:lnTo>
                      <a:pt x="4354" y="11144"/>
                    </a:lnTo>
                    <a:lnTo>
                      <a:pt x="4356" y="11144"/>
                    </a:lnTo>
                    <a:cubicBezTo>
                      <a:pt x="6124" y="11118"/>
                      <a:pt x="7218" y="11091"/>
                      <a:pt x="7607" y="11064"/>
                    </a:cubicBezTo>
                    <a:cubicBezTo>
                      <a:pt x="8028" y="11035"/>
                      <a:pt x="8259" y="10834"/>
                      <a:pt x="8378" y="10671"/>
                    </a:cubicBezTo>
                    <a:cubicBezTo>
                      <a:pt x="8681" y="10257"/>
                      <a:pt x="8587" y="9693"/>
                      <a:pt x="8533" y="9470"/>
                    </a:cubicBezTo>
                    <a:close/>
                    <a:moveTo>
                      <a:pt x="2607" y="792"/>
                    </a:moveTo>
                    <a:cubicBezTo>
                      <a:pt x="3625" y="445"/>
                      <a:pt x="4782" y="445"/>
                      <a:pt x="5801" y="792"/>
                    </a:cubicBezTo>
                    <a:cubicBezTo>
                      <a:pt x="6165" y="1423"/>
                      <a:pt x="6371" y="2227"/>
                      <a:pt x="6410" y="3083"/>
                    </a:cubicBezTo>
                    <a:cubicBezTo>
                      <a:pt x="4444" y="2696"/>
                      <a:pt x="2739" y="2937"/>
                      <a:pt x="1998" y="3086"/>
                    </a:cubicBezTo>
                    <a:cubicBezTo>
                      <a:pt x="2036" y="2228"/>
                      <a:pt x="2242" y="1424"/>
                      <a:pt x="2607" y="792"/>
                    </a:cubicBezTo>
                    <a:close/>
                    <a:moveTo>
                      <a:pt x="2024" y="3371"/>
                    </a:moveTo>
                    <a:cubicBezTo>
                      <a:pt x="2618" y="3244"/>
                      <a:pt x="4387" y="2947"/>
                      <a:pt x="6384" y="3367"/>
                    </a:cubicBezTo>
                    <a:cubicBezTo>
                      <a:pt x="6261" y="5177"/>
                      <a:pt x="5313" y="6640"/>
                      <a:pt x="4204" y="6640"/>
                    </a:cubicBezTo>
                    <a:cubicBezTo>
                      <a:pt x="3095" y="6640"/>
                      <a:pt x="2148" y="5180"/>
                      <a:pt x="2024" y="3371"/>
                    </a:cubicBezTo>
                    <a:close/>
                    <a:moveTo>
                      <a:pt x="8161" y="10421"/>
                    </a:moveTo>
                    <a:cubicBezTo>
                      <a:pt x="8087" y="10522"/>
                      <a:pt x="7967" y="10577"/>
                      <a:pt x="7795" y="10589"/>
                    </a:cubicBezTo>
                    <a:cubicBezTo>
                      <a:pt x="7390" y="10617"/>
                      <a:pt x="6230" y="10645"/>
                      <a:pt x="4348" y="10673"/>
                    </a:cubicBezTo>
                    <a:lnTo>
                      <a:pt x="4353" y="10984"/>
                    </a:lnTo>
                    <a:lnTo>
                      <a:pt x="4333" y="10673"/>
                    </a:lnTo>
                    <a:cubicBezTo>
                      <a:pt x="2451" y="10645"/>
                      <a:pt x="1292" y="10617"/>
                      <a:pt x="887" y="10589"/>
                    </a:cubicBezTo>
                    <a:cubicBezTo>
                      <a:pt x="714" y="10577"/>
                      <a:pt x="594" y="10522"/>
                      <a:pt x="520" y="10421"/>
                    </a:cubicBezTo>
                    <a:cubicBezTo>
                      <a:pt x="386" y="10237"/>
                      <a:pt x="396" y="9918"/>
                      <a:pt x="452" y="9673"/>
                    </a:cubicBezTo>
                    <a:cubicBezTo>
                      <a:pt x="1127" y="8059"/>
                      <a:pt x="2634" y="7014"/>
                      <a:pt x="4296" y="7006"/>
                    </a:cubicBezTo>
                    <a:lnTo>
                      <a:pt x="4341" y="7009"/>
                    </a:lnTo>
                    <a:cubicBezTo>
                      <a:pt x="4355" y="7009"/>
                      <a:pt x="4370" y="7008"/>
                      <a:pt x="4382" y="7008"/>
                    </a:cubicBezTo>
                    <a:cubicBezTo>
                      <a:pt x="6048" y="7014"/>
                      <a:pt x="7555" y="8059"/>
                      <a:pt x="8229" y="9672"/>
                    </a:cubicBezTo>
                    <a:cubicBezTo>
                      <a:pt x="8285" y="9918"/>
                      <a:pt x="8295" y="10237"/>
                      <a:pt x="8161" y="10421"/>
                    </a:cubicBezTo>
                    <a:close/>
                    <a:moveTo>
                      <a:pt x="8161" y="10421"/>
                    </a:moveTo>
                    <a:close/>
                    <a:moveTo>
                      <a:pt x="10737" y="9368"/>
                    </a:moveTo>
                    <a:cubicBezTo>
                      <a:pt x="10273" y="7916"/>
                      <a:pt x="9254" y="7368"/>
                      <a:pt x="8579" y="7005"/>
                    </a:cubicBezTo>
                    <a:cubicBezTo>
                      <a:pt x="8472" y="6947"/>
                      <a:pt x="8372" y="6894"/>
                      <a:pt x="8283" y="6841"/>
                    </a:cubicBezTo>
                    <a:cubicBezTo>
                      <a:pt x="8161" y="6769"/>
                      <a:pt x="8036" y="6710"/>
                      <a:pt x="7926" y="6658"/>
                    </a:cubicBezTo>
                    <a:cubicBezTo>
                      <a:pt x="7864" y="6629"/>
                      <a:pt x="7786" y="6592"/>
                      <a:pt x="7732" y="6562"/>
                    </a:cubicBezTo>
                    <a:cubicBezTo>
                      <a:pt x="9262" y="4288"/>
                      <a:pt x="9066" y="2266"/>
                      <a:pt x="9058" y="2190"/>
                    </a:cubicBezTo>
                    <a:cubicBezTo>
                      <a:pt x="8998" y="1027"/>
                      <a:pt x="7874" y="609"/>
                      <a:pt x="7288" y="551"/>
                    </a:cubicBezTo>
                    <a:lnTo>
                      <a:pt x="7096" y="532"/>
                    </a:lnTo>
                    <a:lnTo>
                      <a:pt x="7057" y="918"/>
                    </a:lnTo>
                    <a:lnTo>
                      <a:pt x="7251" y="937"/>
                    </a:lnTo>
                    <a:cubicBezTo>
                      <a:pt x="7306" y="943"/>
                      <a:pt x="8612" y="1085"/>
                      <a:pt x="8671" y="2220"/>
                    </a:cubicBezTo>
                    <a:cubicBezTo>
                      <a:pt x="8672" y="2229"/>
                      <a:pt x="8710" y="2650"/>
                      <a:pt x="8611" y="3310"/>
                    </a:cubicBezTo>
                    <a:cubicBezTo>
                      <a:pt x="8167" y="3132"/>
                      <a:pt x="7500" y="3090"/>
                      <a:pt x="7409" y="3086"/>
                    </a:cubicBezTo>
                    <a:lnTo>
                      <a:pt x="7390" y="3473"/>
                    </a:lnTo>
                    <a:cubicBezTo>
                      <a:pt x="7720" y="3490"/>
                      <a:pt x="8278" y="3565"/>
                      <a:pt x="8541" y="3697"/>
                    </a:cubicBezTo>
                    <a:cubicBezTo>
                      <a:pt x="8382" y="4455"/>
                      <a:pt x="8047" y="5429"/>
                      <a:pt x="7342" y="6445"/>
                    </a:cubicBezTo>
                    <a:lnTo>
                      <a:pt x="7321" y="6484"/>
                    </a:lnTo>
                    <a:cubicBezTo>
                      <a:pt x="7216" y="6753"/>
                      <a:pt x="7505" y="6889"/>
                      <a:pt x="7760" y="7009"/>
                    </a:cubicBezTo>
                    <a:cubicBezTo>
                      <a:pt x="7861" y="7057"/>
                      <a:pt x="7976" y="7110"/>
                      <a:pt x="8086" y="7175"/>
                    </a:cubicBezTo>
                    <a:cubicBezTo>
                      <a:pt x="8178" y="7230"/>
                      <a:pt x="8283" y="7286"/>
                      <a:pt x="8395" y="7347"/>
                    </a:cubicBezTo>
                    <a:cubicBezTo>
                      <a:pt x="9052" y="7700"/>
                      <a:pt x="9952" y="8183"/>
                      <a:pt x="10361" y="9457"/>
                    </a:cubicBezTo>
                    <a:cubicBezTo>
                      <a:pt x="10438" y="9946"/>
                      <a:pt x="10364" y="10102"/>
                      <a:pt x="10329" y="10146"/>
                    </a:cubicBezTo>
                    <a:cubicBezTo>
                      <a:pt x="10312" y="10167"/>
                      <a:pt x="10285" y="10189"/>
                      <a:pt x="10216" y="10194"/>
                    </a:cubicBezTo>
                    <a:cubicBezTo>
                      <a:pt x="9958" y="10211"/>
                      <a:pt x="9614" y="10220"/>
                      <a:pt x="9613" y="10220"/>
                    </a:cubicBezTo>
                    <a:lnTo>
                      <a:pt x="9623" y="10608"/>
                    </a:lnTo>
                    <a:cubicBezTo>
                      <a:pt x="9623" y="10608"/>
                      <a:pt x="9977" y="10599"/>
                      <a:pt x="10242" y="10581"/>
                    </a:cubicBezTo>
                    <a:cubicBezTo>
                      <a:pt x="10408" y="10570"/>
                      <a:pt x="10539" y="10505"/>
                      <a:pt x="10632" y="10388"/>
                    </a:cubicBezTo>
                    <a:cubicBezTo>
                      <a:pt x="10785" y="10197"/>
                      <a:pt x="10820" y="9882"/>
                      <a:pt x="10737" y="9368"/>
                    </a:cubicBezTo>
                    <a:close/>
                    <a:moveTo>
                      <a:pt x="10737" y="9368"/>
                    </a:move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dirty="0"/>
              </a:p>
            </p:txBody>
          </p:sp>
        </p:grpSp>
        <p:sp>
          <p:nvSpPr>
            <p:cNvPr id="29" name="îṥļïḑe">
              <a:extLst>
                <a:ext uri="{FF2B5EF4-FFF2-40B4-BE49-F238E27FC236}">
                  <a16:creationId xmlns="" xmlns:a16="http://schemas.microsoft.com/office/drawing/2014/main" id="{91395200-022B-4AE0-B32A-8FA5D8EAD6B7}"/>
                </a:ext>
              </a:extLst>
            </p:cNvPr>
            <p:cNvSpPr txBox="1">
              <a:spLocks/>
            </p:cNvSpPr>
            <p:nvPr/>
          </p:nvSpPr>
          <p:spPr>
            <a:xfrm>
              <a:off x="1535300" y="1763963"/>
              <a:ext cx="2429064" cy="891295"/>
            </a:xfrm>
            <a:prstGeom prst="rect">
              <a:avLst/>
            </a:prstGeom>
            <a:noFill/>
          </p:spPr>
          <p:txBody>
            <a:bodyPr wrap="square" lIns="0" tIns="46800" rIns="0" bIns="46800" anchor="t" anchorCtr="0">
              <a:normAutofit/>
            </a:bodyPr>
            <a:lstStyle/>
            <a:p>
              <a:pPr algn="r">
                <a:lnSpc>
                  <a:spcPct val="120000"/>
                </a:lnSpc>
                <a:spcBef>
                  <a:spcPct val="0"/>
                </a:spcBef>
                <a:defRPr/>
              </a:pPr>
              <a:r>
                <a:rPr lang="zh-CN" altLang="en-US" sz="1400" dirty="0">
                  <a:latin typeface="+mn-ea"/>
                </a:rPr>
                <a:t>点击此处输入正文内容</a:t>
              </a:r>
              <a:endParaRPr lang="en-US" altLang="zh-CN" sz="1400" dirty="0">
                <a:latin typeface="+mn-ea"/>
              </a:endParaRPr>
            </a:p>
            <a:p>
              <a:pPr algn="r">
                <a:lnSpc>
                  <a:spcPct val="120000"/>
                </a:lnSpc>
                <a:spcBef>
                  <a:spcPct val="0"/>
                </a:spcBef>
                <a:defRPr/>
              </a:pPr>
              <a:r>
                <a:rPr lang="zh-CN" altLang="en-US" sz="1400" dirty="0">
                  <a:latin typeface="+mn-ea"/>
                </a:rPr>
                <a:t>点击此处输入正文内容</a:t>
              </a:r>
              <a:endParaRPr lang="en-US" altLang="zh-CN" sz="1400" dirty="0">
                <a:latin typeface="+mn-ea"/>
              </a:endParaRPr>
            </a:p>
            <a:p>
              <a:pPr algn="r">
                <a:lnSpc>
                  <a:spcPct val="120000"/>
                </a:lnSpc>
                <a:spcBef>
                  <a:spcPct val="0"/>
                </a:spcBef>
                <a:defRPr/>
              </a:pPr>
              <a:r>
                <a:rPr lang="zh-CN" altLang="en-US" sz="1400" dirty="0">
                  <a:latin typeface="+mn-ea"/>
                </a:rPr>
                <a:t>点击此处输入正文内容</a:t>
              </a:r>
              <a:endParaRPr lang="en-US" altLang="zh-CN" sz="1400" dirty="0">
                <a:latin typeface="+mn-ea"/>
              </a:endParaRPr>
            </a:p>
          </p:txBody>
        </p:sp>
        <p:sp>
          <p:nvSpPr>
            <p:cNvPr id="30" name="iṡlïďè">
              <a:extLst>
                <a:ext uri="{FF2B5EF4-FFF2-40B4-BE49-F238E27FC236}">
                  <a16:creationId xmlns="" xmlns:a16="http://schemas.microsoft.com/office/drawing/2014/main" id="{741852B3-94E0-40D8-A581-A7DB40E828A0}"/>
                </a:ext>
              </a:extLst>
            </p:cNvPr>
            <p:cNvSpPr/>
            <p:nvPr/>
          </p:nvSpPr>
          <p:spPr>
            <a:xfrm>
              <a:off x="1535300" y="1416628"/>
              <a:ext cx="2429064" cy="335557"/>
            </a:xfrm>
            <a:prstGeom prst="rect">
              <a:avLst/>
            </a:prstGeom>
          </p:spPr>
          <p:txBody>
            <a:bodyPr wrap="square" lIns="0" tIns="45720" rIns="0" bIns="45720" anchor="t" anchorCtr="0">
              <a:noAutofit/>
            </a:bodyPr>
            <a:lstStyle/>
            <a:p>
              <a:pPr algn="r"/>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grpSp>
      <p:grpSp>
        <p:nvGrpSpPr>
          <p:cNvPr id="91" name="组合 90">
            <a:extLst>
              <a:ext uri="{FF2B5EF4-FFF2-40B4-BE49-F238E27FC236}">
                <a16:creationId xmlns="" xmlns:a16="http://schemas.microsoft.com/office/drawing/2014/main" id="{70FEC887-1EC1-4D99-81CA-32C254DBEF10}"/>
              </a:ext>
            </a:extLst>
          </p:cNvPr>
          <p:cNvGrpSpPr/>
          <p:nvPr/>
        </p:nvGrpSpPr>
        <p:grpSpPr>
          <a:xfrm>
            <a:off x="1530966" y="4630082"/>
            <a:ext cx="3302892" cy="1238630"/>
            <a:chOff x="1530966" y="4630082"/>
            <a:chExt cx="3302892" cy="1238630"/>
          </a:xfrm>
        </p:grpSpPr>
        <p:grpSp>
          <p:nvGrpSpPr>
            <p:cNvPr id="76" name="组合 75">
              <a:extLst>
                <a:ext uri="{FF2B5EF4-FFF2-40B4-BE49-F238E27FC236}">
                  <a16:creationId xmlns="" xmlns:a16="http://schemas.microsoft.com/office/drawing/2014/main" id="{1A017EF5-5369-4CCD-9A4A-0930B9EAD3D0}"/>
                </a:ext>
              </a:extLst>
            </p:cNvPr>
            <p:cNvGrpSpPr/>
            <p:nvPr/>
          </p:nvGrpSpPr>
          <p:grpSpPr>
            <a:xfrm>
              <a:off x="4187312" y="4784014"/>
              <a:ext cx="646546" cy="646546"/>
              <a:chOff x="4187312" y="4784014"/>
              <a:chExt cx="646546" cy="646546"/>
            </a:xfrm>
          </p:grpSpPr>
          <p:sp>
            <p:nvSpPr>
              <p:cNvPr id="39" name="îśļíďê">
                <a:extLst>
                  <a:ext uri="{FF2B5EF4-FFF2-40B4-BE49-F238E27FC236}">
                    <a16:creationId xmlns="" xmlns:a16="http://schemas.microsoft.com/office/drawing/2014/main" id="{C7E226F6-6059-4442-88AE-67B50D0A6747}"/>
                  </a:ext>
                </a:extLst>
              </p:cNvPr>
              <p:cNvSpPr/>
              <p:nvPr/>
            </p:nvSpPr>
            <p:spPr>
              <a:xfrm>
                <a:off x="4187312" y="4784014"/>
                <a:ext cx="646546" cy="646546"/>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48" name="îṣliḋê">
                <a:extLst>
                  <a:ext uri="{FF2B5EF4-FFF2-40B4-BE49-F238E27FC236}">
                    <a16:creationId xmlns="" xmlns:a16="http://schemas.microsoft.com/office/drawing/2014/main" id="{6022DDC9-C0B0-4092-9AED-0744F7F71643}"/>
                  </a:ext>
                </a:extLst>
              </p:cNvPr>
              <p:cNvSpPr/>
              <p:nvPr/>
            </p:nvSpPr>
            <p:spPr>
              <a:xfrm>
                <a:off x="4307385" y="4888924"/>
                <a:ext cx="406400" cy="436726"/>
              </a:xfrm>
              <a:custGeom>
                <a:avLst/>
                <a:gdLst>
                  <a:gd name="T0" fmla="*/ 4893 w 6344"/>
                  <a:gd name="T1" fmla="*/ 1504 h 6827"/>
                  <a:gd name="T2" fmla="*/ 4486 w 6344"/>
                  <a:gd name="T3" fmla="*/ 419 h 6827"/>
                  <a:gd name="T4" fmla="*/ 4107 w 6344"/>
                  <a:gd name="T5" fmla="*/ 562 h 6827"/>
                  <a:gd name="T6" fmla="*/ 3603 w 6344"/>
                  <a:gd name="T7" fmla="*/ 108 h 6827"/>
                  <a:gd name="T8" fmla="*/ 2942 w 6344"/>
                  <a:gd name="T9" fmla="*/ 44 h 6827"/>
                  <a:gd name="T10" fmla="*/ 2939 w 6344"/>
                  <a:gd name="T11" fmla="*/ 51 h 6827"/>
                  <a:gd name="T12" fmla="*/ 2600 w 6344"/>
                  <a:gd name="T13" fmla="*/ 977 h 6827"/>
                  <a:gd name="T14" fmla="*/ 2598 w 6344"/>
                  <a:gd name="T15" fmla="*/ 968 h 6827"/>
                  <a:gd name="T16" fmla="*/ 1999 w 6344"/>
                  <a:gd name="T17" fmla="*/ 939 h 6827"/>
                  <a:gd name="T18" fmla="*/ 1496 w 6344"/>
                  <a:gd name="T19" fmla="*/ 1763 h 6827"/>
                  <a:gd name="T20" fmla="*/ 1273 w 6344"/>
                  <a:gd name="T21" fmla="*/ 1812 h 6827"/>
                  <a:gd name="T22" fmla="*/ 5558 w 6344"/>
                  <a:gd name="T23" fmla="*/ 6667 h 6827"/>
                  <a:gd name="T24" fmla="*/ 3181 w 6344"/>
                  <a:gd name="T25" fmla="*/ 293 h 6827"/>
                  <a:gd name="T26" fmla="*/ 3826 w 6344"/>
                  <a:gd name="T27" fmla="*/ 521 h 6827"/>
                  <a:gd name="T28" fmla="*/ 2966 w 6344"/>
                  <a:gd name="T29" fmla="*/ 1352 h 6827"/>
                  <a:gd name="T30" fmla="*/ 2072 w 6344"/>
                  <a:gd name="T31" fmla="*/ 1214 h 6827"/>
                  <a:gd name="T32" fmla="*/ 2370 w 6344"/>
                  <a:gd name="T33" fmla="*/ 2066 h 6827"/>
                  <a:gd name="T34" fmla="*/ 1781 w 6344"/>
                  <a:gd name="T35" fmla="*/ 1937 h 6827"/>
                  <a:gd name="T36" fmla="*/ 2072 w 6344"/>
                  <a:gd name="T37" fmla="*/ 1214 h 6827"/>
                  <a:gd name="T38" fmla="*/ 5444 w 6344"/>
                  <a:gd name="T39" fmla="*/ 6406 h 6827"/>
                  <a:gd name="T40" fmla="*/ 3052 w 6344"/>
                  <a:gd name="T41" fmla="*/ 6250 h 6827"/>
                  <a:gd name="T42" fmla="*/ 1735 w 6344"/>
                  <a:gd name="T43" fmla="*/ 5267 h 6827"/>
                  <a:gd name="T44" fmla="*/ 1487 w 6344"/>
                  <a:gd name="T45" fmla="*/ 2079 h 6827"/>
                  <a:gd name="T46" fmla="*/ 1740 w 6344"/>
                  <a:gd name="T47" fmla="*/ 2266 h 6827"/>
                  <a:gd name="T48" fmla="*/ 2311 w 6344"/>
                  <a:gd name="T49" fmla="*/ 2809 h 6827"/>
                  <a:gd name="T50" fmla="*/ 2942 w 6344"/>
                  <a:gd name="T51" fmla="*/ 1787 h 6827"/>
                  <a:gd name="T52" fmla="*/ 4489 w 6344"/>
                  <a:gd name="T53" fmla="*/ 704 h 6827"/>
                  <a:gd name="T54" fmla="*/ 4851 w 6344"/>
                  <a:gd name="T55" fmla="*/ 1041 h 6827"/>
                  <a:gd name="T56" fmla="*/ 4734 w 6344"/>
                  <a:gd name="T57" fmla="*/ 1268 h 6827"/>
                  <a:gd name="T58" fmla="*/ 4695 w 6344"/>
                  <a:gd name="T59" fmla="*/ 1300 h 6827"/>
                  <a:gd name="T60" fmla="*/ 3957 w 6344"/>
                  <a:gd name="T61" fmla="*/ 2017 h 6827"/>
                  <a:gd name="T62" fmla="*/ 3507 w 6344"/>
                  <a:gd name="T63" fmla="*/ 3868 h 6827"/>
                  <a:gd name="T64" fmla="*/ 3789 w 6344"/>
                  <a:gd name="T65" fmla="*/ 3840 h 6827"/>
                  <a:gd name="T66" fmla="*/ 3786 w 6344"/>
                  <a:gd name="T67" fmla="*/ 3812 h 6827"/>
                  <a:gd name="T68" fmla="*/ 4221 w 6344"/>
                  <a:gd name="T69" fmla="*/ 2149 h 6827"/>
                  <a:gd name="T70" fmla="*/ 5393 w 6344"/>
                  <a:gd name="T71" fmla="*/ 3539 h 6827"/>
                  <a:gd name="T72" fmla="*/ 5608 w 6344"/>
                  <a:gd name="T73" fmla="*/ 6141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44" h="6827">
                    <a:moveTo>
                      <a:pt x="4443" y="1942"/>
                    </a:moveTo>
                    <a:lnTo>
                      <a:pt x="4893" y="1504"/>
                    </a:lnTo>
                    <a:cubicBezTo>
                      <a:pt x="4893" y="1504"/>
                      <a:pt x="5343" y="1203"/>
                      <a:pt x="5074" y="864"/>
                    </a:cubicBezTo>
                    <a:cubicBezTo>
                      <a:pt x="4915" y="664"/>
                      <a:pt x="4693" y="419"/>
                      <a:pt x="4486" y="419"/>
                    </a:cubicBezTo>
                    <a:cubicBezTo>
                      <a:pt x="4454" y="419"/>
                      <a:pt x="4423" y="425"/>
                      <a:pt x="4393" y="437"/>
                    </a:cubicBezTo>
                    <a:cubicBezTo>
                      <a:pt x="4294" y="476"/>
                      <a:pt x="4198" y="518"/>
                      <a:pt x="4107" y="562"/>
                    </a:cubicBezTo>
                    <a:lnTo>
                      <a:pt x="4124" y="448"/>
                    </a:lnTo>
                    <a:cubicBezTo>
                      <a:pt x="4148" y="368"/>
                      <a:pt x="3919" y="218"/>
                      <a:pt x="3603" y="108"/>
                    </a:cubicBezTo>
                    <a:cubicBezTo>
                      <a:pt x="3401" y="38"/>
                      <a:pt x="3211" y="0"/>
                      <a:pt x="3086" y="0"/>
                    </a:cubicBezTo>
                    <a:cubicBezTo>
                      <a:pt x="3009" y="0"/>
                      <a:pt x="2957" y="14"/>
                      <a:pt x="2942" y="44"/>
                    </a:cubicBezTo>
                    <a:cubicBezTo>
                      <a:pt x="2941" y="46"/>
                      <a:pt x="2940" y="49"/>
                      <a:pt x="2940" y="52"/>
                    </a:cubicBezTo>
                    <a:lnTo>
                      <a:pt x="2939" y="51"/>
                    </a:lnTo>
                    <a:lnTo>
                      <a:pt x="2630" y="1577"/>
                    </a:lnTo>
                    <a:lnTo>
                      <a:pt x="2600" y="977"/>
                    </a:lnTo>
                    <a:lnTo>
                      <a:pt x="2599" y="977"/>
                    </a:lnTo>
                    <a:cubicBezTo>
                      <a:pt x="2599" y="974"/>
                      <a:pt x="2599" y="971"/>
                      <a:pt x="2598" y="968"/>
                    </a:cubicBezTo>
                    <a:cubicBezTo>
                      <a:pt x="2584" y="914"/>
                      <a:pt x="2493" y="886"/>
                      <a:pt x="2364" y="886"/>
                    </a:cubicBezTo>
                    <a:cubicBezTo>
                      <a:pt x="2261" y="886"/>
                      <a:pt x="2134" y="904"/>
                      <a:pt x="1999" y="939"/>
                    </a:cubicBezTo>
                    <a:cubicBezTo>
                      <a:pt x="1702" y="1017"/>
                      <a:pt x="1480" y="1156"/>
                      <a:pt x="1492" y="1252"/>
                    </a:cubicBezTo>
                    <a:lnTo>
                      <a:pt x="1496" y="1763"/>
                    </a:lnTo>
                    <a:cubicBezTo>
                      <a:pt x="1452" y="1746"/>
                      <a:pt x="1413" y="1735"/>
                      <a:pt x="1379" y="1735"/>
                    </a:cubicBezTo>
                    <a:cubicBezTo>
                      <a:pt x="1328" y="1735"/>
                      <a:pt x="1291" y="1758"/>
                      <a:pt x="1273" y="1812"/>
                    </a:cubicBezTo>
                    <a:cubicBezTo>
                      <a:pt x="0" y="5679"/>
                      <a:pt x="2821" y="6827"/>
                      <a:pt x="4582" y="6827"/>
                    </a:cubicBezTo>
                    <a:cubicBezTo>
                      <a:pt x="4982" y="6827"/>
                      <a:pt x="5328" y="6767"/>
                      <a:pt x="5558" y="6667"/>
                    </a:cubicBezTo>
                    <a:cubicBezTo>
                      <a:pt x="6344" y="6324"/>
                      <a:pt x="6167" y="2805"/>
                      <a:pt x="4443" y="1942"/>
                    </a:cubicBezTo>
                    <a:close/>
                    <a:moveTo>
                      <a:pt x="3181" y="293"/>
                    </a:moveTo>
                    <a:cubicBezTo>
                      <a:pt x="3263" y="305"/>
                      <a:pt x="3377" y="331"/>
                      <a:pt x="3509" y="377"/>
                    </a:cubicBezTo>
                    <a:cubicBezTo>
                      <a:pt x="3659" y="429"/>
                      <a:pt x="3765" y="483"/>
                      <a:pt x="3826" y="521"/>
                    </a:cubicBezTo>
                    <a:lnTo>
                      <a:pt x="3796" y="727"/>
                    </a:lnTo>
                    <a:cubicBezTo>
                      <a:pt x="3461" y="923"/>
                      <a:pt x="3186" y="1141"/>
                      <a:pt x="2966" y="1352"/>
                    </a:cubicBezTo>
                    <a:lnTo>
                      <a:pt x="3181" y="293"/>
                    </a:lnTo>
                    <a:close/>
                    <a:moveTo>
                      <a:pt x="2072" y="1214"/>
                    </a:moveTo>
                    <a:cubicBezTo>
                      <a:pt x="2162" y="1190"/>
                      <a:pt x="2250" y="1176"/>
                      <a:pt x="2325" y="1172"/>
                    </a:cubicBezTo>
                    <a:lnTo>
                      <a:pt x="2370" y="2066"/>
                    </a:lnTo>
                    <a:cubicBezTo>
                      <a:pt x="2269" y="2221"/>
                      <a:pt x="2223" y="2319"/>
                      <a:pt x="2223" y="2319"/>
                    </a:cubicBezTo>
                    <a:cubicBezTo>
                      <a:pt x="2223" y="2319"/>
                      <a:pt x="2008" y="2106"/>
                      <a:pt x="1781" y="1937"/>
                    </a:cubicBezTo>
                    <a:lnTo>
                      <a:pt x="1777" y="1332"/>
                    </a:lnTo>
                    <a:cubicBezTo>
                      <a:pt x="1829" y="1300"/>
                      <a:pt x="1930" y="1252"/>
                      <a:pt x="2072" y="1214"/>
                    </a:cubicBezTo>
                    <a:close/>
                    <a:moveTo>
                      <a:pt x="5608" y="6141"/>
                    </a:moveTo>
                    <a:cubicBezTo>
                      <a:pt x="5550" y="6309"/>
                      <a:pt x="5483" y="6389"/>
                      <a:pt x="5444" y="6406"/>
                    </a:cubicBezTo>
                    <a:cubicBezTo>
                      <a:pt x="5246" y="6493"/>
                      <a:pt x="4931" y="6542"/>
                      <a:pt x="4582" y="6542"/>
                    </a:cubicBezTo>
                    <a:cubicBezTo>
                      <a:pt x="4068" y="6542"/>
                      <a:pt x="3524" y="6439"/>
                      <a:pt x="3052" y="6250"/>
                    </a:cubicBezTo>
                    <a:cubicBezTo>
                      <a:pt x="2784" y="6143"/>
                      <a:pt x="2539" y="6010"/>
                      <a:pt x="2325" y="5854"/>
                    </a:cubicBezTo>
                    <a:cubicBezTo>
                      <a:pt x="2092" y="5685"/>
                      <a:pt x="1894" y="5487"/>
                      <a:pt x="1735" y="5267"/>
                    </a:cubicBezTo>
                    <a:cubicBezTo>
                      <a:pt x="1463" y="4892"/>
                      <a:pt x="1301" y="4442"/>
                      <a:pt x="1253" y="3931"/>
                    </a:cubicBezTo>
                    <a:cubicBezTo>
                      <a:pt x="1202" y="3385"/>
                      <a:pt x="1280" y="2763"/>
                      <a:pt x="1487" y="2079"/>
                    </a:cubicBezTo>
                    <a:cubicBezTo>
                      <a:pt x="1493" y="2083"/>
                      <a:pt x="1499" y="2087"/>
                      <a:pt x="1506" y="2092"/>
                    </a:cubicBezTo>
                    <a:cubicBezTo>
                      <a:pt x="1574" y="2135"/>
                      <a:pt x="1653" y="2194"/>
                      <a:pt x="1740" y="2266"/>
                    </a:cubicBezTo>
                    <a:cubicBezTo>
                      <a:pt x="1895" y="2395"/>
                      <a:pt x="2022" y="2520"/>
                      <a:pt x="2023" y="2521"/>
                    </a:cubicBezTo>
                    <a:lnTo>
                      <a:pt x="2311" y="2809"/>
                    </a:lnTo>
                    <a:lnTo>
                      <a:pt x="2481" y="2440"/>
                    </a:lnTo>
                    <a:cubicBezTo>
                      <a:pt x="2487" y="2427"/>
                      <a:pt x="2628" y="2140"/>
                      <a:pt x="2942" y="1787"/>
                    </a:cubicBezTo>
                    <a:cubicBezTo>
                      <a:pt x="3128" y="1578"/>
                      <a:pt x="3338" y="1386"/>
                      <a:pt x="3566" y="1218"/>
                    </a:cubicBezTo>
                    <a:cubicBezTo>
                      <a:pt x="3848" y="1010"/>
                      <a:pt x="4158" y="838"/>
                      <a:pt x="4489" y="704"/>
                    </a:cubicBezTo>
                    <a:cubicBezTo>
                      <a:pt x="4503" y="708"/>
                      <a:pt x="4546" y="723"/>
                      <a:pt x="4622" y="791"/>
                    </a:cubicBezTo>
                    <a:cubicBezTo>
                      <a:pt x="4710" y="867"/>
                      <a:pt x="4795" y="970"/>
                      <a:pt x="4851" y="1041"/>
                    </a:cubicBezTo>
                    <a:cubicBezTo>
                      <a:pt x="4878" y="1074"/>
                      <a:pt x="4876" y="1089"/>
                      <a:pt x="4875" y="1095"/>
                    </a:cubicBezTo>
                    <a:cubicBezTo>
                      <a:pt x="4867" y="1149"/>
                      <a:pt x="4787" y="1231"/>
                      <a:pt x="4734" y="1268"/>
                    </a:cubicBezTo>
                    <a:lnTo>
                      <a:pt x="4715" y="1280"/>
                    </a:lnTo>
                    <a:lnTo>
                      <a:pt x="4695" y="1300"/>
                    </a:lnTo>
                    <a:lnTo>
                      <a:pt x="4244" y="1738"/>
                    </a:lnTo>
                    <a:lnTo>
                      <a:pt x="3957" y="2017"/>
                    </a:lnTo>
                    <a:cubicBezTo>
                      <a:pt x="3904" y="2080"/>
                      <a:pt x="3849" y="2151"/>
                      <a:pt x="3797" y="2232"/>
                    </a:cubicBezTo>
                    <a:cubicBezTo>
                      <a:pt x="3583" y="2559"/>
                      <a:pt x="3360" y="3108"/>
                      <a:pt x="3507" y="3868"/>
                    </a:cubicBezTo>
                    <a:cubicBezTo>
                      <a:pt x="3519" y="3933"/>
                      <a:pt x="3577" y="3983"/>
                      <a:pt x="3646" y="3983"/>
                    </a:cubicBezTo>
                    <a:cubicBezTo>
                      <a:pt x="3725" y="3983"/>
                      <a:pt x="3789" y="3919"/>
                      <a:pt x="3789" y="3840"/>
                    </a:cubicBezTo>
                    <a:cubicBezTo>
                      <a:pt x="3789" y="3831"/>
                      <a:pt x="3788" y="3822"/>
                      <a:pt x="3786" y="3813"/>
                    </a:cubicBezTo>
                    <a:cubicBezTo>
                      <a:pt x="3786" y="3813"/>
                      <a:pt x="3786" y="3813"/>
                      <a:pt x="3786" y="3812"/>
                    </a:cubicBezTo>
                    <a:cubicBezTo>
                      <a:pt x="3684" y="3282"/>
                      <a:pt x="3765" y="2806"/>
                      <a:pt x="4028" y="2398"/>
                    </a:cubicBezTo>
                    <a:cubicBezTo>
                      <a:pt x="4092" y="2299"/>
                      <a:pt x="4159" y="2216"/>
                      <a:pt x="4221" y="2149"/>
                    </a:cubicBezTo>
                    <a:lnTo>
                      <a:pt x="4315" y="2196"/>
                    </a:lnTo>
                    <a:cubicBezTo>
                      <a:pt x="4882" y="2480"/>
                      <a:pt x="5214" y="3083"/>
                      <a:pt x="5393" y="3539"/>
                    </a:cubicBezTo>
                    <a:cubicBezTo>
                      <a:pt x="5617" y="4109"/>
                      <a:pt x="5736" y="4788"/>
                      <a:pt x="5720" y="5401"/>
                    </a:cubicBezTo>
                    <a:cubicBezTo>
                      <a:pt x="5712" y="5694"/>
                      <a:pt x="5673" y="5950"/>
                      <a:pt x="5608" y="614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dirty="0"/>
              </a:p>
            </p:txBody>
          </p:sp>
        </p:grpSp>
        <p:sp>
          <p:nvSpPr>
            <p:cNvPr id="27" name="iS1ïḓè">
              <a:extLst>
                <a:ext uri="{FF2B5EF4-FFF2-40B4-BE49-F238E27FC236}">
                  <a16:creationId xmlns="" xmlns:a16="http://schemas.microsoft.com/office/drawing/2014/main" id="{9FE8DC7F-0D7D-4808-9BA8-4AFFDA7C2143}"/>
                </a:ext>
              </a:extLst>
            </p:cNvPr>
            <p:cNvSpPr txBox="1">
              <a:spLocks/>
            </p:cNvSpPr>
            <p:nvPr/>
          </p:nvSpPr>
          <p:spPr>
            <a:xfrm>
              <a:off x="1530966" y="4977417"/>
              <a:ext cx="2429064" cy="891295"/>
            </a:xfrm>
            <a:prstGeom prst="rect">
              <a:avLst/>
            </a:prstGeom>
            <a:noFill/>
          </p:spPr>
          <p:txBody>
            <a:bodyPr wrap="square" lIns="0" tIns="46800" rIns="0" bIns="46800" anchor="t" anchorCtr="0">
              <a:normAutofit/>
            </a:bodyPr>
            <a:lstStyle>
              <a:defPPr>
                <a:defRPr lang="zh-CN"/>
              </a:defPPr>
              <a:lvl1pPr algn="r">
                <a:lnSpc>
                  <a:spcPct val="120000"/>
                </a:lnSpc>
                <a:spcBef>
                  <a:spcPct val="0"/>
                </a:spcBef>
                <a:defRPr sz="1400">
                  <a:latin typeface="+mn-ea"/>
                </a:defRPr>
              </a:lvl1pPr>
            </a:lstStyle>
            <a:p>
              <a:pPr algn="r">
                <a:lnSpc>
                  <a:spcPct val="120000"/>
                </a:lnSpc>
                <a:spcBef>
                  <a:spcPct val="0"/>
                </a:spcBef>
                <a:defRPr/>
              </a:pPr>
              <a:r>
                <a:rPr lang="zh-CN" altLang="en-US" sz="1400" dirty="0">
                  <a:latin typeface="+mn-ea"/>
                </a:rPr>
                <a:t>点击此处输入正文内容</a:t>
              </a:r>
              <a:endParaRPr lang="en-US" altLang="zh-CN" sz="1400" dirty="0">
                <a:latin typeface="+mn-ea"/>
              </a:endParaRPr>
            </a:p>
            <a:p>
              <a:pPr algn="r">
                <a:lnSpc>
                  <a:spcPct val="120000"/>
                </a:lnSpc>
                <a:spcBef>
                  <a:spcPct val="0"/>
                </a:spcBef>
                <a:defRPr/>
              </a:pPr>
              <a:r>
                <a:rPr lang="zh-CN" altLang="en-US" sz="1400" dirty="0">
                  <a:latin typeface="+mn-ea"/>
                </a:rPr>
                <a:t>点击此处输入正文内容</a:t>
              </a:r>
              <a:endParaRPr lang="en-US" altLang="zh-CN" sz="1400" dirty="0">
                <a:latin typeface="+mn-ea"/>
              </a:endParaRPr>
            </a:p>
            <a:p>
              <a:pPr algn="r">
                <a:lnSpc>
                  <a:spcPct val="120000"/>
                </a:lnSpc>
                <a:spcBef>
                  <a:spcPct val="0"/>
                </a:spcBef>
                <a:defRPr/>
              </a:pPr>
              <a:r>
                <a:rPr lang="zh-CN" altLang="en-US" sz="1400" dirty="0">
                  <a:latin typeface="+mn-ea"/>
                </a:rPr>
                <a:t>点击此处输入正文内容</a:t>
              </a:r>
              <a:endParaRPr lang="en-US" altLang="zh-CN" sz="1400" dirty="0">
                <a:latin typeface="+mn-ea"/>
              </a:endParaRPr>
            </a:p>
          </p:txBody>
        </p:sp>
        <p:sp>
          <p:nvSpPr>
            <p:cNvPr id="28" name="ïSļíďe">
              <a:extLst>
                <a:ext uri="{FF2B5EF4-FFF2-40B4-BE49-F238E27FC236}">
                  <a16:creationId xmlns="" xmlns:a16="http://schemas.microsoft.com/office/drawing/2014/main" id="{1047B97D-E783-442B-A905-7F0FA560F551}"/>
                </a:ext>
              </a:extLst>
            </p:cNvPr>
            <p:cNvSpPr/>
            <p:nvPr/>
          </p:nvSpPr>
          <p:spPr>
            <a:xfrm>
              <a:off x="1530966" y="4630082"/>
              <a:ext cx="2429064" cy="335557"/>
            </a:xfrm>
            <a:prstGeom prst="rect">
              <a:avLst/>
            </a:prstGeom>
          </p:spPr>
          <p:txBody>
            <a:bodyPr wrap="square" lIns="0" tIns="45720" rIns="0" bIns="45720" anchor="t" anchorCtr="0">
              <a:noAutofit/>
            </a:bodyPr>
            <a:lstStyle/>
            <a:p>
              <a:pPr algn="r"/>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grpSp>
      <p:grpSp>
        <p:nvGrpSpPr>
          <p:cNvPr id="92" name="组合 91">
            <a:extLst>
              <a:ext uri="{FF2B5EF4-FFF2-40B4-BE49-F238E27FC236}">
                <a16:creationId xmlns="" xmlns:a16="http://schemas.microsoft.com/office/drawing/2014/main" id="{A3ABAE51-BD4B-4BDD-960C-4A3E730DA061}"/>
              </a:ext>
            </a:extLst>
          </p:cNvPr>
          <p:cNvGrpSpPr/>
          <p:nvPr/>
        </p:nvGrpSpPr>
        <p:grpSpPr>
          <a:xfrm>
            <a:off x="982662" y="2963030"/>
            <a:ext cx="3217220" cy="1238630"/>
            <a:chOff x="982662" y="2963030"/>
            <a:chExt cx="3217220" cy="1238630"/>
          </a:xfrm>
        </p:grpSpPr>
        <p:grpSp>
          <p:nvGrpSpPr>
            <p:cNvPr id="80" name="组合 79">
              <a:extLst>
                <a:ext uri="{FF2B5EF4-FFF2-40B4-BE49-F238E27FC236}">
                  <a16:creationId xmlns="" xmlns:a16="http://schemas.microsoft.com/office/drawing/2014/main" id="{BC16245B-92E6-4B7F-B6BB-DD660A21D1C2}"/>
                </a:ext>
              </a:extLst>
            </p:cNvPr>
            <p:cNvGrpSpPr/>
            <p:nvPr/>
          </p:nvGrpSpPr>
          <p:grpSpPr>
            <a:xfrm>
              <a:off x="3553336" y="3259072"/>
              <a:ext cx="646546" cy="646546"/>
              <a:chOff x="3553336" y="3177884"/>
              <a:chExt cx="646546" cy="646546"/>
            </a:xfrm>
          </p:grpSpPr>
          <p:sp>
            <p:nvSpPr>
              <p:cNvPr id="41" name="ïṥlíḓê">
                <a:extLst>
                  <a:ext uri="{FF2B5EF4-FFF2-40B4-BE49-F238E27FC236}">
                    <a16:creationId xmlns="" xmlns:a16="http://schemas.microsoft.com/office/drawing/2014/main" id="{A9DF365A-8951-4DDA-87B9-3086A5A42423}"/>
                  </a:ext>
                </a:extLst>
              </p:cNvPr>
              <p:cNvSpPr/>
              <p:nvPr/>
            </p:nvSpPr>
            <p:spPr>
              <a:xfrm>
                <a:off x="3553336" y="3177884"/>
                <a:ext cx="646546" cy="6465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45" name="iṩḻïḓê">
                <a:extLst>
                  <a:ext uri="{FF2B5EF4-FFF2-40B4-BE49-F238E27FC236}">
                    <a16:creationId xmlns="" xmlns:a16="http://schemas.microsoft.com/office/drawing/2014/main" id="{0E435556-3401-42C6-A8D0-C5EC1A35B774}"/>
                  </a:ext>
                </a:extLst>
              </p:cNvPr>
              <p:cNvSpPr/>
              <p:nvPr/>
            </p:nvSpPr>
            <p:spPr>
              <a:xfrm>
                <a:off x="3693968" y="3333474"/>
                <a:ext cx="365284" cy="33075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07639" h="550199">
                    <a:moveTo>
                      <a:pt x="28570" y="412627"/>
                    </a:moveTo>
                    <a:lnTo>
                      <a:pt x="28570" y="507363"/>
                    </a:lnTo>
                    <a:cubicBezTo>
                      <a:pt x="28570" y="515273"/>
                      <a:pt x="34979" y="521671"/>
                      <a:pt x="42811" y="521671"/>
                    </a:cubicBezTo>
                    <a:lnTo>
                      <a:pt x="564739" y="521671"/>
                    </a:lnTo>
                    <a:cubicBezTo>
                      <a:pt x="572660" y="521671"/>
                      <a:pt x="579069" y="515273"/>
                      <a:pt x="579069" y="507363"/>
                    </a:cubicBezTo>
                    <a:lnTo>
                      <a:pt x="579069" y="412627"/>
                    </a:lnTo>
                    <a:lnTo>
                      <a:pt x="428205" y="412627"/>
                    </a:lnTo>
                    <a:cubicBezTo>
                      <a:pt x="368037" y="499809"/>
                      <a:pt x="239691" y="499898"/>
                      <a:pt x="179434" y="412627"/>
                    </a:cubicBezTo>
                    <a:close/>
                    <a:moveTo>
                      <a:pt x="443692" y="270345"/>
                    </a:moveTo>
                    <a:cubicBezTo>
                      <a:pt x="458466" y="306604"/>
                      <a:pt x="458466" y="347929"/>
                      <a:pt x="443692" y="384100"/>
                    </a:cubicBezTo>
                    <a:lnTo>
                      <a:pt x="579069" y="384100"/>
                    </a:lnTo>
                    <a:lnTo>
                      <a:pt x="579069" y="270345"/>
                    </a:lnTo>
                    <a:close/>
                    <a:moveTo>
                      <a:pt x="28570" y="270345"/>
                    </a:moveTo>
                    <a:lnTo>
                      <a:pt x="28570" y="384100"/>
                    </a:lnTo>
                    <a:lnTo>
                      <a:pt x="163858" y="384100"/>
                    </a:lnTo>
                    <a:cubicBezTo>
                      <a:pt x="148639" y="346685"/>
                      <a:pt x="149618" y="305271"/>
                      <a:pt x="163858" y="270345"/>
                    </a:cubicBezTo>
                    <a:close/>
                    <a:moveTo>
                      <a:pt x="281883" y="240487"/>
                    </a:moveTo>
                    <a:lnTo>
                      <a:pt x="325756" y="240487"/>
                    </a:lnTo>
                    <a:cubicBezTo>
                      <a:pt x="330651" y="240487"/>
                      <a:pt x="334656" y="244485"/>
                      <a:pt x="334656" y="249372"/>
                    </a:cubicBezTo>
                    <a:lnTo>
                      <a:pt x="334656" y="287488"/>
                    </a:lnTo>
                    <a:cubicBezTo>
                      <a:pt x="334656" y="292374"/>
                      <a:pt x="338660" y="296373"/>
                      <a:pt x="343644" y="296373"/>
                    </a:cubicBezTo>
                    <a:lnTo>
                      <a:pt x="381733" y="296373"/>
                    </a:lnTo>
                    <a:cubicBezTo>
                      <a:pt x="386717" y="296373"/>
                      <a:pt x="390721" y="300371"/>
                      <a:pt x="390721" y="305346"/>
                    </a:cubicBezTo>
                    <a:lnTo>
                      <a:pt x="390721" y="349149"/>
                    </a:lnTo>
                    <a:cubicBezTo>
                      <a:pt x="390721" y="354035"/>
                      <a:pt x="386717" y="358033"/>
                      <a:pt x="381733" y="358033"/>
                    </a:cubicBezTo>
                    <a:lnTo>
                      <a:pt x="343644" y="358033"/>
                    </a:lnTo>
                    <a:cubicBezTo>
                      <a:pt x="338660" y="358033"/>
                      <a:pt x="334656" y="362032"/>
                      <a:pt x="334656" y="367007"/>
                    </a:cubicBezTo>
                    <a:lnTo>
                      <a:pt x="334656" y="405034"/>
                    </a:lnTo>
                    <a:cubicBezTo>
                      <a:pt x="334656" y="410010"/>
                      <a:pt x="330651" y="414008"/>
                      <a:pt x="325756" y="414008"/>
                    </a:cubicBezTo>
                    <a:lnTo>
                      <a:pt x="281883" y="414008"/>
                    </a:lnTo>
                    <a:cubicBezTo>
                      <a:pt x="276899" y="414008"/>
                      <a:pt x="272895" y="410010"/>
                      <a:pt x="272895" y="405034"/>
                    </a:cubicBezTo>
                    <a:lnTo>
                      <a:pt x="272895" y="367007"/>
                    </a:lnTo>
                    <a:cubicBezTo>
                      <a:pt x="272895" y="362032"/>
                      <a:pt x="268890" y="358033"/>
                      <a:pt x="263995" y="358033"/>
                    </a:cubicBezTo>
                    <a:lnTo>
                      <a:pt x="225818" y="358033"/>
                    </a:lnTo>
                    <a:cubicBezTo>
                      <a:pt x="220923" y="358033"/>
                      <a:pt x="216918" y="354035"/>
                      <a:pt x="216918" y="349149"/>
                    </a:cubicBezTo>
                    <a:lnTo>
                      <a:pt x="216918" y="305346"/>
                    </a:lnTo>
                    <a:cubicBezTo>
                      <a:pt x="216918" y="300371"/>
                      <a:pt x="220923" y="296373"/>
                      <a:pt x="225818" y="296373"/>
                    </a:cubicBezTo>
                    <a:lnTo>
                      <a:pt x="263995" y="296373"/>
                    </a:lnTo>
                    <a:cubicBezTo>
                      <a:pt x="268890" y="296373"/>
                      <a:pt x="272895" y="292374"/>
                      <a:pt x="272895" y="287488"/>
                    </a:cubicBezTo>
                    <a:lnTo>
                      <a:pt x="272895" y="249372"/>
                    </a:lnTo>
                    <a:cubicBezTo>
                      <a:pt x="272895" y="244485"/>
                      <a:pt x="276899" y="240487"/>
                      <a:pt x="281883" y="240487"/>
                    </a:cubicBezTo>
                    <a:close/>
                    <a:moveTo>
                      <a:pt x="303775" y="204936"/>
                    </a:moveTo>
                    <a:cubicBezTo>
                      <a:pt x="236309" y="204936"/>
                      <a:pt x="181303" y="259769"/>
                      <a:pt x="181303" y="327222"/>
                    </a:cubicBezTo>
                    <a:cubicBezTo>
                      <a:pt x="181303" y="394675"/>
                      <a:pt x="236220" y="449508"/>
                      <a:pt x="303775" y="449508"/>
                    </a:cubicBezTo>
                    <a:cubicBezTo>
                      <a:pt x="371330" y="449508"/>
                      <a:pt x="426246" y="394675"/>
                      <a:pt x="426246" y="327222"/>
                    </a:cubicBezTo>
                    <a:cubicBezTo>
                      <a:pt x="426246" y="259858"/>
                      <a:pt x="371330" y="204936"/>
                      <a:pt x="303775" y="204936"/>
                    </a:cubicBezTo>
                    <a:close/>
                    <a:moveTo>
                      <a:pt x="42811" y="132862"/>
                    </a:moveTo>
                    <a:cubicBezTo>
                      <a:pt x="34979" y="132862"/>
                      <a:pt x="28570" y="139261"/>
                      <a:pt x="28570" y="147081"/>
                    </a:cubicBezTo>
                    <a:lnTo>
                      <a:pt x="28570" y="241817"/>
                    </a:lnTo>
                    <a:lnTo>
                      <a:pt x="179434" y="241817"/>
                    </a:lnTo>
                    <a:cubicBezTo>
                      <a:pt x="239602" y="154724"/>
                      <a:pt x="367948" y="154546"/>
                      <a:pt x="428205" y="241817"/>
                    </a:cubicBezTo>
                    <a:lnTo>
                      <a:pt x="579069" y="241817"/>
                    </a:lnTo>
                    <a:lnTo>
                      <a:pt x="579069" y="147081"/>
                    </a:lnTo>
                    <a:cubicBezTo>
                      <a:pt x="579069" y="139261"/>
                      <a:pt x="572660" y="132862"/>
                      <a:pt x="564739" y="132862"/>
                    </a:cubicBezTo>
                    <a:close/>
                    <a:moveTo>
                      <a:pt x="247791" y="72963"/>
                    </a:moveTo>
                    <a:lnTo>
                      <a:pt x="247791" y="104334"/>
                    </a:lnTo>
                    <a:lnTo>
                      <a:pt x="359849" y="104334"/>
                    </a:lnTo>
                    <a:lnTo>
                      <a:pt x="359849" y="72963"/>
                    </a:lnTo>
                    <a:close/>
                    <a:moveTo>
                      <a:pt x="208005" y="28528"/>
                    </a:moveTo>
                    <a:cubicBezTo>
                      <a:pt x="205424" y="28528"/>
                      <a:pt x="203288" y="30660"/>
                      <a:pt x="203288" y="33327"/>
                    </a:cubicBezTo>
                    <a:lnTo>
                      <a:pt x="203288" y="104334"/>
                    </a:lnTo>
                    <a:lnTo>
                      <a:pt x="219220" y="104334"/>
                    </a:lnTo>
                    <a:lnTo>
                      <a:pt x="219220" y="58744"/>
                    </a:lnTo>
                    <a:cubicBezTo>
                      <a:pt x="219220" y="50834"/>
                      <a:pt x="225629" y="44435"/>
                      <a:pt x="233461" y="44435"/>
                    </a:cubicBezTo>
                    <a:lnTo>
                      <a:pt x="374089" y="44435"/>
                    </a:lnTo>
                    <a:cubicBezTo>
                      <a:pt x="382011" y="44435"/>
                      <a:pt x="388419" y="50834"/>
                      <a:pt x="388419" y="58744"/>
                    </a:cubicBezTo>
                    <a:lnTo>
                      <a:pt x="388419" y="104334"/>
                    </a:lnTo>
                    <a:lnTo>
                      <a:pt x="404351" y="104334"/>
                    </a:lnTo>
                    <a:lnTo>
                      <a:pt x="404351" y="33327"/>
                    </a:lnTo>
                    <a:cubicBezTo>
                      <a:pt x="404351" y="30660"/>
                      <a:pt x="402215" y="28528"/>
                      <a:pt x="399545" y="28528"/>
                    </a:cubicBezTo>
                    <a:close/>
                    <a:moveTo>
                      <a:pt x="208005" y="0"/>
                    </a:moveTo>
                    <a:lnTo>
                      <a:pt x="399545" y="0"/>
                    </a:lnTo>
                    <a:cubicBezTo>
                      <a:pt x="417969" y="0"/>
                      <a:pt x="432922" y="14930"/>
                      <a:pt x="432922" y="33327"/>
                    </a:cubicBezTo>
                    <a:lnTo>
                      <a:pt x="432922" y="104334"/>
                    </a:lnTo>
                    <a:lnTo>
                      <a:pt x="564739" y="104334"/>
                    </a:lnTo>
                    <a:cubicBezTo>
                      <a:pt x="588414" y="104334"/>
                      <a:pt x="607639" y="123530"/>
                      <a:pt x="607639" y="147081"/>
                    </a:cubicBezTo>
                    <a:lnTo>
                      <a:pt x="607639" y="507363"/>
                    </a:lnTo>
                    <a:cubicBezTo>
                      <a:pt x="607639" y="531003"/>
                      <a:pt x="588414" y="550199"/>
                      <a:pt x="564739" y="550199"/>
                    </a:cubicBezTo>
                    <a:lnTo>
                      <a:pt x="42811" y="550199"/>
                    </a:lnTo>
                    <a:cubicBezTo>
                      <a:pt x="19225" y="550199"/>
                      <a:pt x="0" y="531003"/>
                      <a:pt x="0" y="507363"/>
                    </a:cubicBezTo>
                    <a:lnTo>
                      <a:pt x="0" y="147081"/>
                    </a:lnTo>
                    <a:cubicBezTo>
                      <a:pt x="0" y="123530"/>
                      <a:pt x="19225" y="104334"/>
                      <a:pt x="42811" y="104334"/>
                    </a:cubicBezTo>
                    <a:lnTo>
                      <a:pt x="174717" y="104334"/>
                    </a:lnTo>
                    <a:lnTo>
                      <a:pt x="174717" y="33327"/>
                    </a:lnTo>
                    <a:cubicBezTo>
                      <a:pt x="174717" y="14930"/>
                      <a:pt x="189670" y="0"/>
                      <a:pt x="20800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dirty="0"/>
              </a:p>
            </p:txBody>
          </p:sp>
        </p:grpSp>
        <p:sp>
          <p:nvSpPr>
            <p:cNvPr id="25" name="iśļïďe">
              <a:extLst>
                <a:ext uri="{FF2B5EF4-FFF2-40B4-BE49-F238E27FC236}">
                  <a16:creationId xmlns="" xmlns:a16="http://schemas.microsoft.com/office/drawing/2014/main" id="{81F5B679-0A51-4CAE-9C14-16293FE1DA26}"/>
                </a:ext>
              </a:extLst>
            </p:cNvPr>
            <p:cNvSpPr txBox="1">
              <a:spLocks/>
            </p:cNvSpPr>
            <p:nvPr/>
          </p:nvSpPr>
          <p:spPr>
            <a:xfrm>
              <a:off x="982662" y="3310365"/>
              <a:ext cx="2355450" cy="891295"/>
            </a:xfrm>
            <a:prstGeom prst="rect">
              <a:avLst/>
            </a:prstGeom>
            <a:noFill/>
          </p:spPr>
          <p:txBody>
            <a:bodyPr wrap="square" lIns="0" tIns="46800" rIns="0" bIns="46800" anchor="t" anchorCtr="0">
              <a:normAutofit/>
            </a:bodyPr>
            <a:lstStyle>
              <a:defPPr>
                <a:defRPr lang="zh-CN"/>
              </a:defPPr>
              <a:lvl1pPr algn="r">
                <a:lnSpc>
                  <a:spcPct val="120000"/>
                </a:lnSpc>
                <a:spcBef>
                  <a:spcPct val="0"/>
                </a:spcBef>
                <a:defRPr sz="1400">
                  <a:latin typeface="+mn-ea"/>
                </a:defRPr>
              </a:lvl1pPr>
            </a:lstStyle>
            <a:p>
              <a:pPr algn="r">
                <a:lnSpc>
                  <a:spcPct val="120000"/>
                </a:lnSpc>
                <a:spcBef>
                  <a:spcPct val="0"/>
                </a:spcBef>
                <a:defRPr/>
              </a:pPr>
              <a:r>
                <a:rPr lang="zh-CN" altLang="en-US" sz="1400" dirty="0">
                  <a:latin typeface="+mn-ea"/>
                </a:rPr>
                <a:t>点击此处输入正文内容</a:t>
              </a:r>
              <a:endParaRPr lang="en-US" altLang="zh-CN" sz="1400" dirty="0">
                <a:latin typeface="+mn-ea"/>
              </a:endParaRPr>
            </a:p>
            <a:p>
              <a:pPr algn="r">
                <a:lnSpc>
                  <a:spcPct val="120000"/>
                </a:lnSpc>
                <a:spcBef>
                  <a:spcPct val="0"/>
                </a:spcBef>
                <a:defRPr/>
              </a:pPr>
              <a:r>
                <a:rPr lang="zh-CN" altLang="en-US" sz="1400" dirty="0">
                  <a:latin typeface="+mn-ea"/>
                </a:rPr>
                <a:t>点击此处输入正文内容</a:t>
              </a:r>
              <a:endParaRPr lang="en-US" altLang="zh-CN" sz="1400" dirty="0">
                <a:latin typeface="+mn-ea"/>
              </a:endParaRPr>
            </a:p>
            <a:p>
              <a:pPr algn="r">
                <a:lnSpc>
                  <a:spcPct val="120000"/>
                </a:lnSpc>
                <a:spcBef>
                  <a:spcPct val="0"/>
                </a:spcBef>
                <a:defRPr/>
              </a:pPr>
              <a:r>
                <a:rPr lang="zh-CN" altLang="en-US" sz="1400" dirty="0">
                  <a:latin typeface="+mn-ea"/>
                </a:rPr>
                <a:t>点击此处输入正文内容</a:t>
              </a:r>
              <a:endParaRPr lang="en-US" altLang="zh-CN" sz="1400" dirty="0">
                <a:latin typeface="+mn-ea"/>
              </a:endParaRPr>
            </a:p>
          </p:txBody>
        </p:sp>
        <p:sp>
          <p:nvSpPr>
            <p:cNvPr id="26" name="ïS1îḑè">
              <a:extLst>
                <a:ext uri="{FF2B5EF4-FFF2-40B4-BE49-F238E27FC236}">
                  <a16:creationId xmlns="" xmlns:a16="http://schemas.microsoft.com/office/drawing/2014/main" id="{793A1F42-0A4C-41A5-948E-5637E651F234}"/>
                </a:ext>
              </a:extLst>
            </p:cNvPr>
            <p:cNvSpPr/>
            <p:nvPr/>
          </p:nvSpPr>
          <p:spPr>
            <a:xfrm>
              <a:off x="982662" y="2963030"/>
              <a:ext cx="2355450" cy="335557"/>
            </a:xfrm>
            <a:prstGeom prst="rect">
              <a:avLst/>
            </a:prstGeom>
          </p:spPr>
          <p:txBody>
            <a:bodyPr wrap="square" lIns="0" tIns="45720" rIns="0" bIns="45720" anchor="t" anchorCtr="0">
              <a:noAutofit/>
            </a:bodyPr>
            <a:lstStyle/>
            <a:p>
              <a:pPr algn="r"/>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grpSp>
      <p:grpSp>
        <p:nvGrpSpPr>
          <p:cNvPr id="89" name="组合 88">
            <a:extLst>
              <a:ext uri="{FF2B5EF4-FFF2-40B4-BE49-F238E27FC236}">
                <a16:creationId xmlns="" xmlns:a16="http://schemas.microsoft.com/office/drawing/2014/main" id="{497361C9-1822-45B4-8223-7A473F2B0C63}"/>
              </a:ext>
            </a:extLst>
          </p:cNvPr>
          <p:cNvGrpSpPr/>
          <p:nvPr/>
        </p:nvGrpSpPr>
        <p:grpSpPr>
          <a:xfrm>
            <a:off x="7992118" y="2963030"/>
            <a:ext cx="3217220" cy="1238630"/>
            <a:chOff x="7992118" y="2963030"/>
            <a:chExt cx="3217220" cy="1238630"/>
          </a:xfrm>
        </p:grpSpPr>
        <p:grpSp>
          <p:nvGrpSpPr>
            <p:cNvPr id="81" name="组合 80">
              <a:extLst>
                <a:ext uri="{FF2B5EF4-FFF2-40B4-BE49-F238E27FC236}">
                  <a16:creationId xmlns="" xmlns:a16="http://schemas.microsoft.com/office/drawing/2014/main" id="{C99A03EC-4E57-41B0-B13E-B7A93BA458BD}"/>
                </a:ext>
              </a:extLst>
            </p:cNvPr>
            <p:cNvGrpSpPr/>
            <p:nvPr/>
          </p:nvGrpSpPr>
          <p:grpSpPr>
            <a:xfrm>
              <a:off x="7992118" y="3259072"/>
              <a:ext cx="646546" cy="646546"/>
              <a:chOff x="7992118" y="3177884"/>
              <a:chExt cx="646546" cy="646546"/>
            </a:xfrm>
          </p:grpSpPr>
          <p:sp>
            <p:nvSpPr>
              <p:cNvPr id="33" name="íšļíďè">
                <a:extLst>
                  <a:ext uri="{FF2B5EF4-FFF2-40B4-BE49-F238E27FC236}">
                    <a16:creationId xmlns="" xmlns:a16="http://schemas.microsoft.com/office/drawing/2014/main" id="{366DA6EC-5062-4A4A-8662-305E7F8C0904}"/>
                  </a:ext>
                </a:extLst>
              </p:cNvPr>
              <p:cNvSpPr/>
              <p:nvPr/>
            </p:nvSpPr>
            <p:spPr>
              <a:xfrm>
                <a:off x="7992118" y="3177884"/>
                <a:ext cx="646546" cy="646546"/>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47" name="íṧľîḍé">
                <a:extLst>
                  <a:ext uri="{FF2B5EF4-FFF2-40B4-BE49-F238E27FC236}">
                    <a16:creationId xmlns="" xmlns:a16="http://schemas.microsoft.com/office/drawing/2014/main" id="{27021BB2-69D8-4B41-9A89-0277DF677B92}"/>
                  </a:ext>
                </a:extLst>
              </p:cNvPr>
              <p:cNvSpPr/>
              <p:nvPr/>
            </p:nvSpPr>
            <p:spPr>
              <a:xfrm>
                <a:off x="8132752" y="3325628"/>
                <a:ext cx="365280" cy="346446"/>
              </a:xfrm>
              <a:custGeom>
                <a:avLst/>
                <a:gdLst>
                  <a:gd name="T0" fmla="*/ 8454 w 11918"/>
                  <a:gd name="T1" fmla="*/ 364 h 11302"/>
                  <a:gd name="T2" fmla="*/ 10428 w 11918"/>
                  <a:gd name="T3" fmla="*/ 1182 h 11302"/>
                  <a:gd name="T4" fmla="*/ 10428 w 11918"/>
                  <a:gd name="T5" fmla="*/ 5131 h 11302"/>
                  <a:gd name="T6" fmla="*/ 5439 w 11918"/>
                  <a:gd name="T7" fmla="*/ 10120 h 11302"/>
                  <a:gd name="T8" fmla="*/ 3464 w 11918"/>
                  <a:gd name="T9" fmla="*/ 10938 h 11302"/>
                  <a:gd name="T10" fmla="*/ 1490 w 11918"/>
                  <a:gd name="T11" fmla="*/ 10120 h 11302"/>
                  <a:gd name="T12" fmla="*/ 1490 w 11918"/>
                  <a:gd name="T13" fmla="*/ 6171 h 11302"/>
                  <a:gd name="T14" fmla="*/ 6479 w 11918"/>
                  <a:gd name="T15" fmla="*/ 1182 h 11302"/>
                  <a:gd name="T16" fmla="*/ 8454 w 11918"/>
                  <a:gd name="T17" fmla="*/ 364 h 11302"/>
                  <a:gd name="T18" fmla="*/ 8454 w 11918"/>
                  <a:gd name="T19" fmla="*/ 0 h 11302"/>
                  <a:gd name="T20" fmla="*/ 6222 w 11918"/>
                  <a:gd name="T21" fmla="*/ 924 h 11302"/>
                  <a:gd name="T22" fmla="*/ 1232 w 11918"/>
                  <a:gd name="T23" fmla="*/ 5913 h 11302"/>
                  <a:gd name="T24" fmla="*/ 1232 w 11918"/>
                  <a:gd name="T25" fmla="*/ 10378 h 11302"/>
                  <a:gd name="T26" fmla="*/ 3464 w 11918"/>
                  <a:gd name="T27" fmla="*/ 11302 h 11302"/>
                  <a:gd name="T28" fmla="*/ 5696 w 11918"/>
                  <a:gd name="T29" fmla="*/ 10378 h 11302"/>
                  <a:gd name="T30" fmla="*/ 10686 w 11918"/>
                  <a:gd name="T31" fmla="*/ 5388 h 11302"/>
                  <a:gd name="T32" fmla="*/ 10686 w 11918"/>
                  <a:gd name="T33" fmla="*/ 924 h 11302"/>
                  <a:gd name="T34" fmla="*/ 8454 w 11918"/>
                  <a:gd name="T35" fmla="*/ 0 h 11302"/>
                  <a:gd name="T36" fmla="*/ 4500 w 11918"/>
                  <a:gd name="T37" fmla="*/ 4192 h 11302"/>
                  <a:gd name="T38" fmla="*/ 2006 w 11918"/>
                  <a:gd name="T39" fmla="*/ 6687 h 11302"/>
                  <a:gd name="T40" fmla="*/ 2006 w 11918"/>
                  <a:gd name="T41" fmla="*/ 9604 h 11302"/>
                  <a:gd name="T42" fmla="*/ 3464 w 11918"/>
                  <a:gd name="T43" fmla="*/ 10208 h 11302"/>
                  <a:gd name="T44" fmla="*/ 4923 w 11918"/>
                  <a:gd name="T45" fmla="*/ 9604 h 11302"/>
                  <a:gd name="T46" fmla="*/ 7418 w 11918"/>
                  <a:gd name="T47" fmla="*/ 7110 h 11302"/>
                  <a:gd name="T48" fmla="*/ 4500 w 11918"/>
                  <a:gd name="T49" fmla="*/ 4192 h 11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18" h="11302">
                    <a:moveTo>
                      <a:pt x="8454" y="364"/>
                    </a:moveTo>
                    <a:cubicBezTo>
                      <a:pt x="9199" y="364"/>
                      <a:pt x="9901" y="655"/>
                      <a:pt x="10428" y="1182"/>
                    </a:cubicBezTo>
                    <a:cubicBezTo>
                      <a:pt x="11517" y="2271"/>
                      <a:pt x="11517" y="4042"/>
                      <a:pt x="10428" y="5131"/>
                    </a:cubicBezTo>
                    <a:lnTo>
                      <a:pt x="5439" y="10120"/>
                    </a:lnTo>
                    <a:cubicBezTo>
                      <a:pt x="4911" y="10647"/>
                      <a:pt x="4210" y="10938"/>
                      <a:pt x="3464" y="10938"/>
                    </a:cubicBezTo>
                    <a:cubicBezTo>
                      <a:pt x="2718" y="10938"/>
                      <a:pt x="2017" y="10647"/>
                      <a:pt x="1490" y="10120"/>
                    </a:cubicBezTo>
                    <a:cubicBezTo>
                      <a:pt x="402" y="9031"/>
                      <a:pt x="402" y="7260"/>
                      <a:pt x="1490" y="6171"/>
                    </a:cubicBezTo>
                    <a:lnTo>
                      <a:pt x="6479" y="1182"/>
                    </a:lnTo>
                    <a:cubicBezTo>
                      <a:pt x="7007" y="655"/>
                      <a:pt x="7708" y="364"/>
                      <a:pt x="8454" y="364"/>
                    </a:cubicBezTo>
                    <a:close/>
                    <a:moveTo>
                      <a:pt x="8454" y="0"/>
                    </a:moveTo>
                    <a:cubicBezTo>
                      <a:pt x="7646" y="0"/>
                      <a:pt x="6838" y="308"/>
                      <a:pt x="6222" y="924"/>
                    </a:cubicBezTo>
                    <a:lnTo>
                      <a:pt x="1232" y="5913"/>
                    </a:lnTo>
                    <a:cubicBezTo>
                      <a:pt x="0" y="7146"/>
                      <a:pt x="0" y="9145"/>
                      <a:pt x="1232" y="10378"/>
                    </a:cubicBezTo>
                    <a:cubicBezTo>
                      <a:pt x="1849" y="10994"/>
                      <a:pt x="2656" y="11302"/>
                      <a:pt x="3464" y="11302"/>
                    </a:cubicBezTo>
                    <a:cubicBezTo>
                      <a:pt x="4272" y="11302"/>
                      <a:pt x="5080" y="10994"/>
                      <a:pt x="5696" y="10378"/>
                    </a:cubicBezTo>
                    <a:lnTo>
                      <a:pt x="10686" y="5388"/>
                    </a:lnTo>
                    <a:cubicBezTo>
                      <a:pt x="11918" y="4156"/>
                      <a:pt x="11918" y="2157"/>
                      <a:pt x="10686" y="924"/>
                    </a:cubicBezTo>
                    <a:cubicBezTo>
                      <a:pt x="10069" y="308"/>
                      <a:pt x="9261" y="0"/>
                      <a:pt x="8454" y="0"/>
                    </a:cubicBezTo>
                    <a:close/>
                    <a:moveTo>
                      <a:pt x="4500" y="4192"/>
                    </a:moveTo>
                    <a:lnTo>
                      <a:pt x="2006" y="6687"/>
                    </a:lnTo>
                    <a:cubicBezTo>
                      <a:pt x="1202" y="7491"/>
                      <a:pt x="1202" y="8800"/>
                      <a:pt x="2006" y="9604"/>
                    </a:cubicBezTo>
                    <a:cubicBezTo>
                      <a:pt x="2395" y="9994"/>
                      <a:pt x="2913" y="10208"/>
                      <a:pt x="3464" y="10208"/>
                    </a:cubicBezTo>
                    <a:cubicBezTo>
                      <a:pt x="4015" y="10208"/>
                      <a:pt x="4533" y="9994"/>
                      <a:pt x="4923" y="9604"/>
                    </a:cubicBezTo>
                    <a:lnTo>
                      <a:pt x="7418" y="7110"/>
                    </a:lnTo>
                    <a:lnTo>
                      <a:pt x="4500" y="419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dirty="0"/>
              </a:p>
            </p:txBody>
          </p:sp>
        </p:grpSp>
        <p:sp>
          <p:nvSpPr>
            <p:cNvPr id="23" name="ïṡliḍe">
              <a:extLst>
                <a:ext uri="{FF2B5EF4-FFF2-40B4-BE49-F238E27FC236}">
                  <a16:creationId xmlns="" xmlns:a16="http://schemas.microsoft.com/office/drawing/2014/main" id="{09944265-9B51-4806-801F-8BDA69E0E975}"/>
                </a:ext>
              </a:extLst>
            </p:cNvPr>
            <p:cNvSpPr txBox="1">
              <a:spLocks/>
            </p:cNvSpPr>
            <p:nvPr/>
          </p:nvSpPr>
          <p:spPr>
            <a:xfrm>
              <a:off x="8864454" y="3310365"/>
              <a:ext cx="2344884" cy="891295"/>
            </a:xfrm>
            <a:prstGeom prst="rect">
              <a:avLst/>
            </a:prstGeom>
            <a:noFill/>
          </p:spPr>
          <p:txBody>
            <a:bodyPr wrap="square" lIns="0" tIns="46800" rIns="0" bIns="46800" anchor="t" anchorCtr="0">
              <a:normAutofit/>
            </a:bodyPr>
            <a:lstStyle>
              <a:defPPr>
                <a:defRPr lang="zh-CN"/>
              </a:defPPr>
              <a:lvl1pPr algn="r">
                <a:lnSpc>
                  <a:spcPct val="120000"/>
                </a:lnSpc>
                <a:spcBef>
                  <a:spcPct val="0"/>
                </a:spcBef>
                <a:defRPr sz="1400">
                  <a:latin typeface="+mn-ea"/>
                </a:defRPr>
              </a:lvl1pPr>
            </a:lstStyle>
            <a:p>
              <a:pPr algn="l">
                <a:lnSpc>
                  <a:spcPct val="120000"/>
                </a:lnSpc>
                <a:spcBef>
                  <a:spcPct val="0"/>
                </a:spcBef>
                <a:defRPr/>
              </a:pPr>
              <a:r>
                <a:rPr lang="zh-CN" altLang="en-US" sz="1400" dirty="0">
                  <a:latin typeface="+mn-ea"/>
                </a:rPr>
                <a:t>点击此处输入正文内容</a:t>
              </a:r>
              <a:endParaRPr lang="en-US" altLang="zh-CN" sz="1400" dirty="0">
                <a:latin typeface="+mn-ea"/>
              </a:endParaRPr>
            </a:p>
            <a:p>
              <a:pPr algn="l">
                <a:lnSpc>
                  <a:spcPct val="120000"/>
                </a:lnSpc>
                <a:spcBef>
                  <a:spcPct val="0"/>
                </a:spcBef>
                <a:defRPr/>
              </a:pPr>
              <a:r>
                <a:rPr lang="zh-CN" altLang="en-US" sz="1400" dirty="0">
                  <a:latin typeface="+mn-ea"/>
                </a:rPr>
                <a:t>点击此处输入正文内容</a:t>
              </a:r>
              <a:endParaRPr lang="en-US" altLang="zh-CN" sz="1400" dirty="0">
                <a:latin typeface="+mn-ea"/>
              </a:endParaRPr>
            </a:p>
            <a:p>
              <a:pPr algn="l">
                <a:lnSpc>
                  <a:spcPct val="120000"/>
                </a:lnSpc>
                <a:spcBef>
                  <a:spcPct val="0"/>
                </a:spcBef>
                <a:defRPr/>
              </a:pPr>
              <a:r>
                <a:rPr lang="zh-CN" altLang="en-US" sz="1400" dirty="0">
                  <a:latin typeface="+mn-ea"/>
                </a:rPr>
                <a:t>点击此处输入正文内容</a:t>
              </a:r>
              <a:endParaRPr lang="en-US" altLang="zh-CN" sz="1400" dirty="0">
                <a:latin typeface="+mn-ea"/>
              </a:endParaRPr>
            </a:p>
          </p:txBody>
        </p:sp>
        <p:sp>
          <p:nvSpPr>
            <p:cNvPr id="24" name="í$ḻïdè">
              <a:extLst>
                <a:ext uri="{FF2B5EF4-FFF2-40B4-BE49-F238E27FC236}">
                  <a16:creationId xmlns="" xmlns:a16="http://schemas.microsoft.com/office/drawing/2014/main" id="{07E77C74-491C-4912-910D-CD71CE9382E6}"/>
                </a:ext>
              </a:extLst>
            </p:cNvPr>
            <p:cNvSpPr/>
            <p:nvPr/>
          </p:nvSpPr>
          <p:spPr>
            <a:xfrm>
              <a:off x="8864454" y="2963030"/>
              <a:ext cx="2344884"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p>
          </p:txBody>
        </p:sp>
      </p:grpSp>
      <p:grpSp>
        <p:nvGrpSpPr>
          <p:cNvPr id="121" name="组合 120">
            <a:extLst>
              <a:ext uri="{FF2B5EF4-FFF2-40B4-BE49-F238E27FC236}">
                <a16:creationId xmlns="" xmlns:a16="http://schemas.microsoft.com/office/drawing/2014/main" id="{0D420DDE-8F9A-4E54-A5B3-1F3B79211EF9}"/>
              </a:ext>
            </a:extLst>
          </p:cNvPr>
          <p:cNvGrpSpPr/>
          <p:nvPr/>
        </p:nvGrpSpPr>
        <p:grpSpPr>
          <a:xfrm>
            <a:off x="-13305" y="-474389"/>
            <a:ext cx="8290777" cy="397212"/>
            <a:chOff x="-13305" y="-474389"/>
            <a:chExt cx="8290777" cy="397212"/>
          </a:xfrm>
        </p:grpSpPr>
        <p:sp>
          <p:nvSpPr>
            <p:cNvPr id="34" name="文本框 33">
              <a:extLst>
                <a:ext uri="{FF2B5EF4-FFF2-40B4-BE49-F238E27FC236}">
                  <a16:creationId xmlns="" xmlns:a16="http://schemas.microsoft.com/office/drawing/2014/main" id="{57027ADF-4BF4-42DA-BE0A-A7DE9BFB3A67}"/>
                </a:ext>
              </a:extLst>
            </p:cNvPr>
            <p:cNvSpPr txBox="1"/>
            <p:nvPr/>
          </p:nvSpPr>
          <p:spPr>
            <a:xfrm>
              <a:off x="559796" y="-474389"/>
              <a:ext cx="7670313"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替换图片</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插入图片</a:t>
              </a:r>
              <a:r>
                <a:rPr lang="en-US" altLang="zh-CN" spc="100" dirty="0">
                  <a:solidFill>
                    <a:schemeClr val="tx1">
                      <a:lumMod val="65000"/>
                      <a:lumOff val="35000"/>
                    </a:schemeClr>
                  </a:solidFill>
                  <a:sym typeface="Wingdings" panose="05000000000000000000" pitchFamily="2" charset="2"/>
                </a:rPr>
                <a:t> </a:t>
              </a:r>
              <a:r>
                <a:rPr lang="zh-CN" altLang="en-US" spc="100" dirty="0">
                  <a:solidFill>
                    <a:schemeClr val="tx1">
                      <a:lumMod val="65000"/>
                      <a:lumOff val="35000"/>
                    </a:schemeClr>
                  </a:solidFill>
                  <a:sym typeface="Wingdings" panose="05000000000000000000" pitchFamily="2" charset="2"/>
                </a:rPr>
                <a:t>图片格式</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裁剪</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纵横比</a:t>
              </a:r>
              <a:r>
                <a:rPr lang="en-US" altLang="zh-CN" spc="100" dirty="0">
                  <a:solidFill>
                    <a:schemeClr val="tx1">
                      <a:lumMod val="65000"/>
                      <a:lumOff val="35000"/>
                    </a:schemeClr>
                  </a:solidFill>
                  <a:sym typeface="Wingdings" panose="05000000000000000000" pitchFamily="2" charset="2"/>
                </a:rPr>
                <a:t>1:1 </a:t>
              </a:r>
              <a:r>
                <a:rPr lang="zh-CN" altLang="en-US" spc="100" dirty="0">
                  <a:solidFill>
                    <a:schemeClr val="tx1">
                      <a:lumMod val="65000"/>
                      <a:lumOff val="35000"/>
                    </a:schemeClr>
                  </a:solidFill>
                  <a:sym typeface="Wingdings" panose="05000000000000000000" pitchFamily="2" charset="2"/>
                </a:rPr>
                <a:t>裁剪为形状圆形</a:t>
              </a:r>
              <a:endParaRPr lang="zh-CN" altLang="en-US" spc="100" dirty="0">
                <a:solidFill>
                  <a:schemeClr val="tx1">
                    <a:lumMod val="65000"/>
                    <a:lumOff val="35000"/>
                  </a:schemeClr>
                </a:solidFill>
              </a:endParaRPr>
            </a:p>
          </p:txBody>
        </p:sp>
        <p:grpSp>
          <p:nvGrpSpPr>
            <p:cNvPr id="36" name="组合 35">
              <a:extLst>
                <a:ext uri="{FF2B5EF4-FFF2-40B4-BE49-F238E27FC236}">
                  <a16:creationId xmlns="" xmlns:a16="http://schemas.microsoft.com/office/drawing/2014/main" id="{E37ECAF3-ABE6-42E4-B74D-F429C0D59271}"/>
                </a:ext>
              </a:extLst>
            </p:cNvPr>
            <p:cNvGrpSpPr>
              <a:grpSpLocks/>
            </p:cNvGrpSpPr>
            <p:nvPr/>
          </p:nvGrpSpPr>
          <p:grpSpPr>
            <a:xfrm>
              <a:off x="8145512" y="-466965"/>
              <a:ext cx="131960" cy="354484"/>
              <a:chOff x="4227513" y="439738"/>
              <a:chExt cx="298450" cy="847725"/>
            </a:xfrm>
          </p:grpSpPr>
          <p:sp>
            <p:nvSpPr>
              <p:cNvPr id="50" name="Freeform 165">
                <a:extLst>
                  <a:ext uri="{FF2B5EF4-FFF2-40B4-BE49-F238E27FC236}">
                    <a16:creationId xmlns="" xmlns:a16="http://schemas.microsoft.com/office/drawing/2014/main" id="{4CC3F256-1C35-4276-AF56-12B8FAE81FD9}"/>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Oval 166">
                <a:extLst>
                  <a:ext uri="{FF2B5EF4-FFF2-40B4-BE49-F238E27FC236}">
                    <a16:creationId xmlns="" xmlns:a16="http://schemas.microsoft.com/office/drawing/2014/main" id="{CB869A71-42E7-4727-8EA1-AD9BC702F09C}"/>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67">
                <a:extLst>
                  <a:ext uri="{FF2B5EF4-FFF2-40B4-BE49-F238E27FC236}">
                    <a16:creationId xmlns="" xmlns:a16="http://schemas.microsoft.com/office/drawing/2014/main" id="{65BB49ED-3EC8-4CBE-8DDF-1E3DFE31A473}"/>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68">
                <a:extLst>
                  <a:ext uri="{FF2B5EF4-FFF2-40B4-BE49-F238E27FC236}">
                    <a16:creationId xmlns="" xmlns:a16="http://schemas.microsoft.com/office/drawing/2014/main" id="{9117B853-2135-427F-9656-F627F067D850}"/>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69">
                <a:extLst>
                  <a:ext uri="{FF2B5EF4-FFF2-40B4-BE49-F238E27FC236}">
                    <a16:creationId xmlns="" xmlns:a16="http://schemas.microsoft.com/office/drawing/2014/main" id="{3CCB7EFD-F6BF-4C09-A41D-BC35AC579956}"/>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70">
                <a:extLst>
                  <a:ext uri="{FF2B5EF4-FFF2-40B4-BE49-F238E27FC236}">
                    <a16:creationId xmlns="" xmlns:a16="http://schemas.microsoft.com/office/drawing/2014/main" id="{2E9B5939-6D61-4F5D-9972-A105443599B3}"/>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71">
                <a:extLst>
                  <a:ext uri="{FF2B5EF4-FFF2-40B4-BE49-F238E27FC236}">
                    <a16:creationId xmlns="" xmlns:a16="http://schemas.microsoft.com/office/drawing/2014/main" id="{546939AA-685C-4CF5-BF56-B9E926FF3908}"/>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72">
                <a:extLst>
                  <a:ext uri="{FF2B5EF4-FFF2-40B4-BE49-F238E27FC236}">
                    <a16:creationId xmlns="" xmlns:a16="http://schemas.microsoft.com/office/drawing/2014/main" id="{52988FFC-AEF2-41D2-A623-E1B9C3CEB060}"/>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73">
                <a:extLst>
                  <a:ext uri="{FF2B5EF4-FFF2-40B4-BE49-F238E27FC236}">
                    <a16:creationId xmlns="" xmlns:a16="http://schemas.microsoft.com/office/drawing/2014/main" id="{3D4142BF-90C0-4F98-BFAA-8D69B2BA4A17}"/>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74">
                <a:extLst>
                  <a:ext uri="{FF2B5EF4-FFF2-40B4-BE49-F238E27FC236}">
                    <a16:creationId xmlns="" xmlns:a16="http://schemas.microsoft.com/office/drawing/2014/main" id="{172C561C-27E6-45B8-A506-E92A24C37B97}"/>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75">
                <a:extLst>
                  <a:ext uri="{FF2B5EF4-FFF2-40B4-BE49-F238E27FC236}">
                    <a16:creationId xmlns="" xmlns:a16="http://schemas.microsoft.com/office/drawing/2014/main" id="{B90FE62C-2CE0-43B5-BDF1-3772A55B46A9}"/>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76">
                <a:extLst>
                  <a:ext uri="{FF2B5EF4-FFF2-40B4-BE49-F238E27FC236}">
                    <a16:creationId xmlns="" xmlns:a16="http://schemas.microsoft.com/office/drawing/2014/main" id="{FEF7885B-E42D-4538-BB9B-031E0A529C07}"/>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77">
                <a:extLst>
                  <a:ext uri="{FF2B5EF4-FFF2-40B4-BE49-F238E27FC236}">
                    <a16:creationId xmlns="" xmlns:a16="http://schemas.microsoft.com/office/drawing/2014/main" id="{7D8F0407-4F0C-47A0-8C4C-27C81DC87730}"/>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78">
                <a:extLst>
                  <a:ext uri="{FF2B5EF4-FFF2-40B4-BE49-F238E27FC236}">
                    <a16:creationId xmlns="" xmlns:a16="http://schemas.microsoft.com/office/drawing/2014/main" id="{7CC0D2F2-69BA-4FF7-A5BD-13F059C363EB}"/>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79">
                <a:extLst>
                  <a:ext uri="{FF2B5EF4-FFF2-40B4-BE49-F238E27FC236}">
                    <a16:creationId xmlns="" xmlns:a16="http://schemas.microsoft.com/office/drawing/2014/main" id="{C254009E-A964-45D5-BA51-0583F73B94F0}"/>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80">
                <a:extLst>
                  <a:ext uri="{FF2B5EF4-FFF2-40B4-BE49-F238E27FC236}">
                    <a16:creationId xmlns="" xmlns:a16="http://schemas.microsoft.com/office/drawing/2014/main" id="{62551BFB-C15D-4556-88A5-5E6BB82F2200}"/>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81">
                <a:extLst>
                  <a:ext uri="{FF2B5EF4-FFF2-40B4-BE49-F238E27FC236}">
                    <a16:creationId xmlns="" xmlns:a16="http://schemas.microsoft.com/office/drawing/2014/main" id="{6FB160B0-0DA4-4657-B92A-6CD47687AA8E}"/>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182">
                <a:extLst>
                  <a:ext uri="{FF2B5EF4-FFF2-40B4-BE49-F238E27FC236}">
                    <a16:creationId xmlns="" xmlns:a16="http://schemas.microsoft.com/office/drawing/2014/main" id="{000AF207-7019-4D05-A094-1A2E9CE05654}"/>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a:extLst>
                <a:ext uri="{FF2B5EF4-FFF2-40B4-BE49-F238E27FC236}">
                  <a16:creationId xmlns="" xmlns:a16="http://schemas.microsoft.com/office/drawing/2014/main" id="{9A1B5E40-4523-4A90-8CDD-679213AE1E1B}"/>
                </a:ext>
              </a:extLst>
            </p:cNvPr>
            <p:cNvGrpSpPr/>
            <p:nvPr/>
          </p:nvGrpSpPr>
          <p:grpSpPr>
            <a:xfrm>
              <a:off x="-13305" y="-453071"/>
              <a:ext cx="449842" cy="375894"/>
              <a:chOff x="-26005" y="-550760"/>
              <a:chExt cx="449842" cy="375894"/>
            </a:xfrm>
          </p:grpSpPr>
          <p:sp>
            <p:nvSpPr>
              <p:cNvPr id="42" name="Freeform 190">
                <a:extLst>
                  <a:ext uri="{FF2B5EF4-FFF2-40B4-BE49-F238E27FC236}">
                    <a16:creationId xmlns="" xmlns:a16="http://schemas.microsoft.com/office/drawing/2014/main" id="{1E69FEEB-EF05-408B-8D2A-3E38EA016A19}"/>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3" name="文本框 42">
                <a:extLst>
                  <a:ext uri="{FF2B5EF4-FFF2-40B4-BE49-F238E27FC236}">
                    <a16:creationId xmlns="" xmlns:a16="http://schemas.microsoft.com/office/drawing/2014/main" id="{324DC31B-F718-4D56-9014-8032EB94F2A6}"/>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40" name="直接连接符 39">
              <a:extLst>
                <a:ext uri="{FF2B5EF4-FFF2-40B4-BE49-F238E27FC236}">
                  <a16:creationId xmlns="" xmlns:a16="http://schemas.microsoft.com/office/drawing/2014/main" id="{8466BF29-BF07-42CE-B942-FC3CA7CC1F74}"/>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0" name="组合 89">
            <a:extLst>
              <a:ext uri="{FF2B5EF4-FFF2-40B4-BE49-F238E27FC236}">
                <a16:creationId xmlns="" xmlns:a16="http://schemas.microsoft.com/office/drawing/2014/main" id="{AFB734F4-8020-47D7-875A-4CB3DA82EB67}"/>
              </a:ext>
            </a:extLst>
          </p:cNvPr>
          <p:cNvGrpSpPr/>
          <p:nvPr/>
        </p:nvGrpSpPr>
        <p:grpSpPr>
          <a:xfrm>
            <a:off x="7358142" y="4630082"/>
            <a:ext cx="3301031" cy="1238630"/>
            <a:chOff x="7358142" y="4630082"/>
            <a:chExt cx="3301031" cy="1238630"/>
          </a:xfrm>
        </p:grpSpPr>
        <p:sp>
          <p:nvSpPr>
            <p:cNvPr id="19" name="îśļidê">
              <a:extLst>
                <a:ext uri="{FF2B5EF4-FFF2-40B4-BE49-F238E27FC236}">
                  <a16:creationId xmlns="" xmlns:a16="http://schemas.microsoft.com/office/drawing/2014/main" id="{8E725949-1F49-452B-97AB-9865BB3E8A59}"/>
                </a:ext>
              </a:extLst>
            </p:cNvPr>
            <p:cNvSpPr txBox="1">
              <a:spLocks/>
            </p:cNvSpPr>
            <p:nvPr/>
          </p:nvSpPr>
          <p:spPr>
            <a:xfrm>
              <a:off x="8230109" y="4977417"/>
              <a:ext cx="2429064" cy="891295"/>
            </a:xfrm>
            <a:prstGeom prst="rect">
              <a:avLst/>
            </a:prstGeom>
            <a:noFill/>
          </p:spPr>
          <p:txBody>
            <a:bodyPr wrap="square" lIns="0" tIns="46800" rIns="0" bIns="46800" anchor="t" anchorCtr="0">
              <a:normAutofit/>
            </a:bodyPr>
            <a:lstStyle>
              <a:defPPr>
                <a:defRPr lang="zh-CN"/>
              </a:defPPr>
              <a:lvl1pPr algn="r">
                <a:lnSpc>
                  <a:spcPct val="120000"/>
                </a:lnSpc>
                <a:spcBef>
                  <a:spcPct val="0"/>
                </a:spcBef>
                <a:defRPr sz="1400">
                  <a:latin typeface="+mn-ea"/>
                </a:defRPr>
              </a:lvl1pPr>
            </a:lstStyle>
            <a:p>
              <a:pPr algn="l">
                <a:lnSpc>
                  <a:spcPct val="120000"/>
                </a:lnSpc>
                <a:spcBef>
                  <a:spcPct val="0"/>
                </a:spcBef>
                <a:defRPr/>
              </a:pPr>
              <a:r>
                <a:rPr lang="zh-CN" altLang="en-US" sz="1400" dirty="0">
                  <a:latin typeface="+mn-ea"/>
                </a:rPr>
                <a:t>点击此处输入正文内容</a:t>
              </a:r>
              <a:endParaRPr lang="en-US" altLang="zh-CN" sz="1400" dirty="0">
                <a:latin typeface="+mn-ea"/>
              </a:endParaRPr>
            </a:p>
            <a:p>
              <a:pPr algn="l">
                <a:lnSpc>
                  <a:spcPct val="120000"/>
                </a:lnSpc>
                <a:spcBef>
                  <a:spcPct val="0"/>
                </a:spcBef>
                <a:defRPr/>
              </a:pPr>
              <a:r>
                <a:rPr lang="zh-CN" altLang="en-US" sz="1400" dirty="0">
                  <a:latin typeface="+mn-ea"/>
                </a:rPr>
                <a:t>点击此处输入正文内容</a:t>
              </a:r>
              <a:endParaRPr lang="en-US" altLang="zh-CN" sz="1400" dirty="0">
                <a:latin typeface="+mn-ea"/>
              </a:endParaRPr>
            </a:p>
            <a:p>
              <a:pPr algn="l">
                <a:lnSpc>
                  <a:spcPct val="120000"/>
                </a:lnSpc>
                <a:spcBef>
                  <a:spcPct val="0"/>
                </a:spcBef>
                <a:defRPr/>
              </a:pPr>
              <a:r>
                <a:rPr lang="zh-CN" altLang="en-US" sz="1400" dirty="0">
                  <a:latin typeface="+mn-ea"/>
                </a:rPr>
                <a:t>点击此处输入正文内容</a:t>
              </a:r>
              <a:endParaRPr lang="en-US" altLang="zh-CN" sz="1400" dirty="0">
                <a:latin typeface="+mn-ea"/>
              </a:endParaRPr>
            </a:p>
          </p:txBody>
        </p:sp>
        <p:sp>
          <p:nvSpPr>
            <p:cNvPr id="20" name="iṩľîḋè">
              <a:extLst>
                <a:ext uri="{FF2B5EF4-FFF2-40B4-BE49-F238E27FC236}">
                  <a16:creationId xmlns="" xmlns:a16="http://schemas.microsoft.com/office/drawing/2014/main" id="{4C53A2F7-35D5-4EF1-8365-80E18773FF9E}"/>
                </a:ext>
              </a:extLst>
            </p:cNvPr>
            <p:cNvSpPr/>
            <p:nvPr/>
          </p:nvSpPr>
          <p:spPr>
            <a:xfrm>
              <a:off x="8230109" y="4630082"/>
              <a:ext cx="2429064"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p>
          </p:txBody>
        </p:sp>
        <p:grpSp>
          <p:nvGrpSpPr>
            <p:cNvPr id="79" name="组合 78">
              <a:extLst>
                <a:ext uri="{FF2B5EF4-FFF2-40B4-BE49-F238E27FC236}">
                  <a16:creationId xmlns="" xmlns:a16="http://schemas.microsoft.com/office/drawing/2014/main" id="{AD226170-E229-4A30-AD10-38DB3369092D}"/>
                </a:ext>
              </a:extLst>
            </p:cNvPr>
            <p:cNvGrpSpPr/>
            <p:nvPr/>
          </p:nvGrpSpPr>
          <p:grpSpPr>
            <a:xfrm>
              <a:off x="7358142" y="4784014"/>
              <a:ext cx="646546" cy="646546"/>
              <a:chOff x="7358142" y="4784014"/>
              <a:chExt cx="646546" cy="646546"/>
            </a:xfrm>
          </p:grpSpPr>
          <p:sp>
            <p:nvSpPr>
              <p:cNvPr id="31" name="išliḍê">
                <a:extLst>
                  <a:ext uri="{FF2B5EF4-FFF2-40B4-BE49-F238E27FC236}">
                    <a16:creationId xmlns="" xmlns:a16="http://schemas.microsoft.com/office/drawing/2014/main" id="{7FFB85E3-409F-4E55-924B-5B5EA01DB46F}"/>
                  </a:ext>
                </a:extLst>
              </p:cNvPr>
              <p:cNvSpPr/>
              <p:nvPr/>
            </p:nvSpPr>
            <p:spPr>
              <a:xfrm>
                <a:off x="7358142" y="4784014"/>
                <a:ext cx="646546" cy="646546"/>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8" name="ear_288210">
                <a:extLst>
                  <a:ext uri="{FF2B5EF4-FFF2-40B4-BE49-F238E27FC236}">
                    <a16:creationId xmlns="" xmlns:a16="http://schemas.microsoft.com/office/drawing/2014/main" id="{E12C347A-76CB-4A8E-BEE5-FA11F1DBB7D6}"/>
                  </a:ext>
                </a:extLst>
              </p:cNvPr>
              <p:cNvSpPr>
                <a:spLocks/>
              </p:cNvSpPr>
              <p:nvPr/>
            </p:nvSpPr>
            <p:spPr bwMode="auto">
              <a:xfrm>
                <a:off x="7544298" y="4890858"/>
                <a:ext cx="274234" cy="41887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97230" h="606738">
                    <a:moveTo>
                      <a:pt x="174073" y="200555"/>
                    </a:moveTo>
                    <a:cubicBezTo>
                      <a:pt x="182351" y="199280"/>
                      <a:pt x="191125" y="199125"/>
                      <a:pt x="199937" y="200880"/>
                    </a:cubicBezTo>
                    <a:cubicBezTo>
                      <a:pt x="219074" y="204701"/>
                      <a:pt x="234651" y="216522"/>
                      <a:pt x="246133" y="235896"/>
                    </a:cubicBezTo>
                    <a:cubicBezTo>
                      <a:pt x="258061" y="256070"/>
                      <a:pt x="260375" y="275622"/>
                      <a:pt x="253076" y="295618"/>
                    </a:cubicBezTo>
                    <a:cubicBezTo>
                      <a:pt x="246935" y="312682"/>
                      <a:pt x="234918" y="328057"/>
                      <a:pt x="221032" y="345832"/>
                    </a:cubicBezTo>
                    <a:cubicBezTo>
                      <a:pt x="211508" y="358007"/>
                      <a:pt x="201717" y="370627"/>
                      <a:pt x="192549" y="385291"/>
                    </a:cubicBezTo>
                    <a:cubicBezTo>
                      <a:pt x="176794" y="410442"/>
                      <a:pt x="174034" y="432571"/>
                      <a:pt x="171987" y="448746"/>
                    </a:cubicBezTo>
                    <a:cubicBezTo>
                      <a:pt x="170741" y="458611"/>
                      <a:pt x="169673" y="467054"/>
                      <a:pt x="166112" y="473986"/>
                    </a:cubicBezTo>
                    <a:cubicBezTo>
                      <a:pt x="162730" y="480474"/>
                      <a:pt x="155609" y="488117"/>
                      <a:pt x="140833" y="488117"/>
                    </a:cubicBezTo>
                    <a:lnTo>
                      <a:pt x="140388" y="488117"/>
                    </a:lnTo>
                    <a:cubicBezTo>
                      <a:pt x="128817" y="488028"/>
                      <a:pt x="118491" y="483229"/>
                      <a:pt x="110302" y="474431"/>
                    </a:cubicBezTo>
                    <a:cubicBezTo>
                      <a:pt x="97307" y="460478"/>
                      <a:pt x="89385" y="435593"/>
                      <a:pt x="86625" y="400488"/>
                    </a:cubicBezTo>
                    <a:cubicBezTo>
                      <a:pt x="84667" y="375604"/>
                      <a:pt x="86091" y="354541"/>
                      <a:pt x="86180" y="353652"/>
                    </a:cubicBezTo>
                    <a:cubicBezTo>
                      <a:pt x="86625" y="347076"/>
                      <a:pt x="92055" y="341921"/>
                      <a:pt x="98820" y="341921"/>
                    </a:cubicBezTo>
                    <a:cubicBezTo>
                      <a:pt x="105763" y="341921"/>
                      <a:pt x="111460" y="347609"/>
                      <a:pt x="111460" y="354541"/>
                    </a:cubicBezTo>
                    <a:cubicBezTo>
                      <a:pt x="111460" y="354808"/>
                      <a:pt x="111371" y="355163"/>
                      <a:pt x="111371" y="355430"/>
                    </a:cubicBezTo>
                    <a:cubicBezTo>
                      <a:pt x="109323" y="385291"/>
                      <a:pt x="112350" y="439415"/>
                      <a:pt x="128906" y="457278"/>
                    </a:cubicBezTo>
                    <a:cubicBezTo>
                      <a:pt x="132377" y="461011"/>
                      <a:pt x="136116" y="462788"/>
                      <a:pt x="140655" y="462877"/>
                    </a:cubicBezTo>
                    <a:cubicBezTo>
                      <a:pt x="142435" y="462877"/>
                      <a:pt x="143237" y="462699"/>
                      <a:pt x="143504" y="462522"/>
                    </a:cubicBezTo>
                    <a:cubicBezTo>
                      <a:pt x="145017" y="460478"/>
                      <a:pt x="146085" y="451946"/>
                      <a:pt x="146886" y="445636"/>
                    </a:cubicBezTo>
                    <a:cubicBezTo>
                      <a:pt x="149022" y="428217"/>
                      <a:pt x="152316" y="401821"/>
                      <a:pt x="171008" y="371871"/>
                    </a:cubicBezTo>
                    <a:cubicBezTo>
                      <a:pt x="180888" y="356141"/>
                      <a:pt x="191659" y="342366"/>
                      <a:pt x="201094" y="330279"/>
                    </a:cubicBezTo>
                    <a:cubicBezTo>
                      <a:pt x="228509" y="295085"/>
                      <a:pt x="241060" y="276866"/>
                      <a:pt x="224326" y="248782"/>
                    </a:cubicBezTo>
                    <a:cubicBezTo>
                      <a:pt x="216493" y="235629"/>
                      <a:pt x="206880" y="228075"/>
                      <a:pt x="194952" y="225675"/>
                    </a:cubicBezTo>
                    <a:cubicBezTo>
                      <a:pt x="169139" y="220521"/>
                      <a:pt x="140299" y="241139"/>
                      <a:pt x="140032" y="241406"/>
                    </a:cubicBezTo>
                    <a:cubicBezTo>
                      <a:pt x="137896" y="242917"/>
                      <a:pt x="135315" y="243894"/>
                      <a:pt x="132466" y="243894"/>
                    </a:cubicBezTo>
                    <a:cubicBezTo>
                      <a:pt x="125523" y="243894"/>
                      <a:pt x="119827" y="238207"/>
                      <a:pt x="119827" y="231274"/>
                    </a:cubicBezTo>
                    <a:cubicBezTo>
                      <a:pt x="119827" y="227097"/>
                      <a:pt x="121874" y="223365"/>
                      <a:pt x="124900" y="221143"/>
                    </a:cubicBezTo>
                    <a:cubicBezTo>
                      <a:pt x="124989" y="221054"/>
                      <a:pt x="125167" y="220965"/>
                      <a:pt x="125256" y="220876"/>
                    </a:cubicBezTo>
                    <a:cubicBezTo>
                      <a:pt x="128861" y="218277"/>
                      <a:pt x="149239" y="204379"/>
                      <a:pt x="174073" y="200555"/>
                    </a:cubicBezTo>
                    <a:close/>
                    <a:moveTo>
                      <a:pt x="200053" y="72073"/>
                    </a:moveTo>
                    <a:cubicBezTo>
                      <a:pt x="214352" y="71272"/>
                      <a:pt x="229487" y="72421"/>
                      <a:pt x="244617" y="76798"/>
                    </a:cubicBezTo>
                    <a:cubicBezTo>
                      <a:pt x="279593" y="86930"/>
                      <a:pt x="307360" y="112080"/>
                      <a:pt x="326939" y="151627"/>
                    </a:cubicBezTo>
                    <a:cubicBezTo>
                      <a:pt x="327028" y="151716"/>
                      <a:pt x="327117" y="151894"/>
                      <a:pt x="327206" y="152072"/>
                    </a:cubicBezTo>
                    <a:cubicBezTo>
                      <a:pt x="328096" y="153760"/>
                      <a:pt x="328541" y="155626"/>
                      <a:pt x="328541" y="157670"/>
                    </a:cubicBezTo>
                    <a:cubicBezTo>
                      <a:pt x="328541" y="164602"/>
                      <a:pt x="322845" y="170290"/>
                      <a:pt x="315904" y="170290"/>
                    </a:cubicBezTo>
                    <a:cubicBezTo>
                      <a:pt x="310920" y="170290"/>
                      <a:pt x="306559" y="167446"/>
                      <a:pt x="304512" y="163269"/>
                    </a:cubicBezTo>
                    <a:cubicBezTo>
                      <a:pt x="288136" y="130121"/>
                      <a:pt x="265620" y="109236"/>
                      <a:pt x="237586" y="101149"/>
                    </a:cubicBezTo>
                    <a:cubicBezTo>
                      <a:pt x="185166" y="85952"/>
                      <a:pt x="129899" y="119012"/>
                      <a:pt x="129365" y="119367"/>
                    </a:cubicBezTo>
                    <a:cubicBezTo>
                      <a:pt x="127407" y="120523"/>
                      <a:pt x="125182" y="121234"/>
                      <a:pt x="122779" y="121234"/>
                    </a:cubicBezTo>
                    <a:cubicBezTo>
                      <a:pt x="115748" y="121234"/>
                      <a:pt x="110141" y="115546"/>
                      <a:pt x="110141" y="108614"/>
                    </a:cubicBezTo>
                    <a:cubicBezTo>
                      <a:pt x="110141" y="103993"/>
                      <a:pt x="112544" y="99994"/>
                      <a:pt x="116193" y="97772"/>
                    </a:cubicBezTo>
                    <a:cubicBezTo>
                      <a:pt x="116282" y="97772"/>
                      <a:pt x="116460" y="97683"/>
                      <a:pt x="116638" y="97505"/>
                    </a:cubicBezTo>
                    <a:cubicBezTo>
                      <a:pt x="121778" y="94439"/>
                      <a:pt x="157154" y="74477"/>
                      <a:pt x="200053" y="72073"/>
                    </a:cubicBezTo>
                    <a:close/>
                    <a:moveTo>
                      <a:pt x="168586" y="1750"/>
                    </a:moveTo>
                    <a:cubicBezTo>
                      <a:pt x="203643" y="-3238"/>
                      <a:pt x="246610" y="1739"/>
                      <a:pt x="298100" y="25690"/>
                    </a:cubicBezTo>
                    <a:cubicBezTo>
                      <a:pt x="346875" y="48442"/>
                      <a:pt x="378027" y="83902"/>
                      <a:pt x="390755" y="131182"/>
                    </a:cubicBezTo>
                    <a:cubicBezTo>
                      <a:pt x="399299" y="163087"/>
                      <a:pt x="399388" y="200324"/>
                      <a:pt x="391022" y="242006"/>
                    </a:cubicBezTo>
                    <a:cubicBezTo>
                      <a:pt x="384346" y="274711"/>
                      <a:pt x="372598" y="310260"/>
                      <a:pt x="355776" y="347675"/>
                    </a:cubicBezTo>
                    <a:cubicBezTo>
                      <a:pt x="329875" y="405709"/>
                      <a:pt x="300592" y="449434"/>
                      <a:pt x="294807" y="457877"/>
                    </a:cubicBezTo>
                    <a:cubicBezTo>
                      <a:pt x="273712" y="515999"/>
                      <a:pt x="246388" y="557947"/>
                      <a:pt x="213545" y="582387"/>
                    </a:cubicBezTo>
                    <a:cubicBezTo>
                      <a:pt x="191916" y="598473"/>
                      <a:pt x="168419" y="606738"/>
                      <a:pt x="144476" y="606738"/>
                    </a:cubicBezTo>
                    <a:cubicBezTo>
                      <a:pt x="136021" y="606738"/>
                      <a:pt x="127565" y="605672"/>
                      <a:pt x="119021" y="603627"/>
                    </a:cubicBezTo>
                    <a:cubicBezTo>
                      <a:pt x="61256" y="589763"/>
                      <a:pt x="16753" y="530041"/>
                      <a:pt x="23784" y="475918"/>
                    </a:cubicBezTo>
                    <a:cubicBezTo>
                      <a:pt x="24496" y="470497"/>
                      <a:pt x="28769" y="465875"/>
                      <a:pt x="34465" y="465075"/>
                    </a:cubicBezTo>
                    <a:cubicBezTo>
                      <a:pt x="41408" y="464009"/>
                      <a:pt x="47816" y="468808"/>
                      <a:pt x="48884" y="475651"/>
                    </a:cubicBezTo>
                    <a:cubicBezTo>
                      <a:pt x="49062" y="476895"/>
                      <a:pt x="49062" y="478051"/>
                      <a:pt x="48884" y="479206"/>
                    </a:cubicBezTo>
                    <a:cubicBezTo>
                      <a:pt x="46392" y="498491"/>
                      <a:pt x="53156" y="520532"/>
                      <a:pt x="67486" y="539728"/>
                    </a:cubicBezTo>
                    <a:cubicBezTo>
                      <a:pt x="82172" y="559458"/>
                      <a:pt x="103089" y="573766"/>
                      <a:pt x="124984" y="579099"/>
                    </a:cubicBezTo>
                    <a:cubicBezTo>
                      <a:pt x="150084" y="585142"/>
                      <a:pt x="175450" y="579276"/>
                      <a:pt x="198325" y="562213"/>
                    </a:cubicBezTo>
                    <a:cubicBezTo>
                      <a:pt x="227519" y="540439"/>
                      <a:pt x="252084" y="501957"/>
                      <a:pt x="271576" y="447834"/>
                    </a:cubicBezTo>
                    <a:lnTo>
                      <a:pt x="272110" y="446234"/>
                    </a:lnTo>
                    <a:lnTo>
                      <a:pt x="273089" y="444812"/>
                    </a:lnTo>
                    <a:cubicBezTo>
                      <a:pt x="273445" y="444368"/>
                      <a:pt x="305487" y="398154"/>
                      <a:pt x="332901" y="336921"/>
                    </a:cubicBezTo>
                    <a:cubicBezTo>
                      <a:pt x="357645" y="281465"/>
                      <a:pt x="383545" y="201835"/>
                      <a:pt x="366367" y="137758"/>
                    </a:cubicBezTo>
                    <a:cubicBezTo>
                      <a:pt x="355598" y="98032"/>
                      <a:pt x="329074" y="67993"/>
                      <a:pt x="287419" y="48619"/>
                    </a:cubicBezTo>
                    <a:cubicBezTo>
                      <a:pt x="215236" y="15026"/>
                      <a:pt x="151241" y="18047"/>
                      <a:pt x="102377" y="57329"/>
                    </a:cubicBezTo>
                    <a:cubicBezTo>
                      <a:pt x="37669" y="109319"/>
                      <a:pt x="17376" y="207079"/>
                      <a:pt x="28057" y="254714"/>
                    </a:cubicBezTo>
                    <a:cubicBezTo>
                      <a:pt x="28146" y="254981"/>
                      <a:pt x="28146" y="255337"/>
                      <a:pt x="28235" y="255603"/>
                    </a:cubicBezTo>
                    <a:cubicBezTo>
                      <a:pt x="29214" y="262535"/>
                      <a:pt x="24496" y="268934"/>
                      <a:pt x="17554" y="270000"/>
                    </a:cubicBezTo>
                    <a:cubicBezTo>
                      <a:pt x="10968" y="270978"/>
                      <a:pt x="4826" y="266623"/>
                      <a:pt x="3402" y="260224"/>
                    </a:cubicBezTo>
                    <a:cubicBezTo>
                      <a:pt x="-3540" y="229564"/>
                      <a:pt x="287" y="187438"/>
                      <a:pt x="13549" y="147623"/>
                    </a:cubicBezTo>
                    <a:cubicBezTo>
                      <a:pt x="28680" y="102387"/>
                      <a:pt x="54580" y="63283"/>
                      <a:pt x="86534" y="37599"/>
                    </a:cubicBezTo>
                    <a:cubicBezTo>
                      <a:pt x="106382" y="21691"/>
                      <a:pt x="133529" y="6738"/>
                      <a:pt x="168586" y="1750"/>
                    </a:cubicBezTo>
                    <a:close/>
                  </a:path>
                </a:pathLst>
              </a:custGeom>
              <a:solidFill>
                <a:schemeClr val="bg1"/>
              </a:solidFill>
              <a:ln>
                <a:noFill/>
              </a:ln>
            </p:spPr>
          </p:sp>
        </p:grpSp>
      </p:grpSp>
      <p:grpSp>
        <p:nvGrpSpPr>
          <p:cNvPr id="88" name="组合 87">
            <a:extLst>
              <a:ext uri="{FF2B5EF4-FFF2-40B4-BE49-F238E27FC236}">
                <a16:creationId xmlns="" xmlns:a16="http://schemas.microsoft.com/office/drawing/2014/main" id="{8AE6FF0F-F51F-4998-A60E-586EBFA2263D}"/>
              </a:ext>
            </a:extLst>
          </p:cNvPr>
          <p:cNvGrpSpPr/>
          <p:nvPr/>
        </p:nvGrpSpPr>
        <p:grpSpPr>
          <a:xfrm>
            <a:off x="7358142" y="1416628"/>
            <a:ext cx="3285910" cy="1238630"/>
            <a:chOff x="7358142" y="1416628"/>
            <a:chExt cx="3285910" cy="1238630"/>
          </a:xfrm>
        </p:grpSpPr>
        <p:grpSp>
          <p:nvGrpSpPr>
            <p:cNvPr id="78" name="组合 77">
              <a:extLst>
                <a:ext uri="{FF2B5EF4-FFF2-40B4-BE49-F238E27FC236}">
                  <a16:creationId xmlns="" xmlns:a16="http://schemas.microsoft.com/office/drawing/2014/main" id="{7958C8D5-75E2-43E5-8E69-4394BBC99E9D}"/>
                </a:ext>
              </a:extLst>
            </p:cNvPr>
            <p:cNvGrpSpPr/>
            <p:nvPr/>
          </p:nvGrpSpPr>
          <p:grpSpPr>
            <a:xfrm>
              <a:off x="7358142" y="1747308"/>
              <a:ext cx="646546" cy="646546"/>
              <a:chOff x="7358142" y="1523889"/>
              <a:chExt cx="646546" cy="646546"/>
            </a:xfrm>
          </p:grpSpPr>
          <p:sp>
            <p:nvSpPr>
              <p:cNvPr id="35" name="îS1idè">
                <a:extLst>
                  <a:ext uri="{FF2B5EF4-FFF2-40B4-BE49-F238E27FC236}">
                    <a16:creationId xmlns="" xmlns:a16="http://schemas.microsoft.com/office/drawing/2014/main" id="{48C333F2-BCBC-4015-88B8-D2F1527E517B}"/>
                  </a:ext>
                </a:extLst>
              </p:cNvPr>
              <p:cNvSpPr/>
              <p:nvPr/>
            </p:nvSpPr>
            <p:spPr>
              <a:xfrm>
                <a:off x="7358142" y="1523889"/>
                <a:ext cx="646546" cy="64654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7" name="syringe_245416">
                <a:extLst>
                  <a:ext uri="{FF2B5EF4-FFF2-40B4-BE49-F238E27FC236}">
                    <a16:creationId xmlns="" xmlns:a16="http://schemas.microsoft.com/office/drawing/2014/main" id="{F5CA32BC-7CFF-4A68-B7EB-C280EE1D0235}"/>
                  </a:ext>
                </a:extLst>
              </p:cNvPr>
              <p:cNvSpPr>
                <a:spLocks/>
              </p:cNvSpPr>
              <p:nvPr/>
            </p:nvSpPr>
            <p:spPr bwMode="auto">
              <a:xfrm>
                <a:off x="7484759" y="1644723"/>
                <a:ext cx="393312" cy="392718"/>
              </a:xfrm>
              <a:custGeom>
                <a:avLst/>
                <a:gdLst>
                  <a:gd name="T0" fmla="*/ 6485 w 6827"/>
                  <a:gd name="T1" fmla="*/ 2048 h 6827"/>
                  <a:gd name="T2" fmla="*/ 4779 w 6827"/>
                  <a:gd name="T3" fmla="*/ 2048 h 6827"/>
                  <a:gd name="T4" fmla="*/ 4779 w 6827"/>
                  <a:gd name="T5" fmla="*/ 341 h 6827"/>
                  <a:gd name="T6" fmla="*/ 4437 w 6827"/>
                  <a:gd name="T7" fmla="*/ 0 h 6827"/>
                  <a:gd name="T8" fmla="*/ 2389 w 6827"/>
                  <a:gd name="T9" fmla="*/ 0 h 6827"/>
                  <a:gd name="T10" fmla="*/ 2048 w 6827"/>
                  <a:gd name="T11" fmla="*/ 341 h 6827"/>
                  <a:gd name="T12" fmla="*/ 2048 w 6827"/>
                  <a:gd name="T13" fmla="*/ 2048 h 6827"/>
                  <a:gd name="T14" fmla="*/ 341 w 6827"/>
                  <a:gd name="T15" fmla="*/ 2048 h 6827"/>
                  <a:gd name="T16" fmla="*/ 0 w 6827"/>
                  <a:gd name="T17" fmla="*/ 2389 h 6827"/>
                  <a:gd name="T18" fmla="*/ 0 w 6827"/>
                  <a:gd name="T19" fmla="*/ 4437 h 6827"/>
                  <a:gd name="T20" fmla="*/ 341 w 6827"/>
                  <a:gd name="T21" fmla="*/ 4779 h 6827"/>
                  <a:gd name="T22" fmla="*/ 2048 w 6827"/>
                  <a:gd name="T23" fmla="*/ 4779 h 6827"/>
                  <a:gd name="T24" fmla="*/ 2048 w 6827"/>
                  <a:gd name="T25" fmla="*/ 6485 h 6827"/>
                  <a:gd name="T26" fmla="*/ 2389 w 6827"/>
                  <a:gd name="T27" fmla="*/ 6827 h 6827"/>
                  <a:gd name="T28" fmla="*/ 4437 w 6827"/>
                  <a:gd name="T29" fmla="*/ 6827 h 6827"/>
                  <a:gd name="T30" fmla="*/ 4779 w 6827"/>
                  <a:gd name="T31" fmla="*/ 6485 h 6827"/>
                  <a:gd name="T32" fmla="*/ 4779 w 6827"/>
                  <a:gd name="T33" fmla="*/ 4779 h 6827"/>
                  <a:gd name="T34" fmla="*/ 6485 w 6827"/>
                  <a:gd name="T35" fmla="*/ 4779 h 6827"/>
                  <a:gd name="T36" fmla="*/ 6827 w 6827"/>
                  <a:gd name="T37" fmla="*/ 4437 h 6827"/>
                  <a:gd name="T38" fmla="*/ 6827 w 6827"/>
                  <a:gd name="T39" fmla="*/ 2389 h 6827"/>
                  <a:gd name="T40" fmla="*/ 6485 w 6827"/>
                  <a:gd name="T41" fmla="*/ 2048 h 6827"/>
                  <a:gd name="T42" fmla="*/ 6485 w 6827"/>
                  <a:gd name="T43" fmla="*/ 4437 h 6827"/>
                  <a:gd name="T44" fmla="*/ 4437 w 6827"/>
                  <a:gd name="T45" fmla="*/ 4437 h 6827"/>
                  <a:gd name="T46" fmla="*/ 4437 w 6827"/>
                  <a:gd name="T47" fmla="*/ 6485 h 6827"/>
                  <a:gd name="T48" fmla="*/ 2389 w 6827"/>
                  <a:gd name="T49" fmla="*/ 6485 h 6827"/>
                  <a:gd name="T50" fmla="*/ 2389 w 6827"/>
                  <a:gd name="T51" fmla="*/ 4437 h 6827"/>
                  <a:gd name="T52" fmla="*/ 341 w 6827"/>
                  <a:gd name="T53" fmla="*/ 4437 h 6827"/>
                  <a:gd name="T54" fmla="*/ 341 w 6827"/>
                  <a:gd name="T55" fmla="*/ 2389 h 6827"/>
                  <a:gd name="T56" fmla="*/ 2389 w 6827"/>
                  <a:gd name="T57" fmla="*/ 2389 h 6827"/>
                  <a:gd name="T58" fmla="*/ 2389 w 6827"/>
                  <a:gd name="T59" fmla="*/ 341 h 6827"/>
                  <a:gd name="T60" fmla="*/ 4437 w 6827"/>
                  <a:gd name="T61" fmla="*/ 341 h 6827"/>
                  <a:gd name="T62" fmla="*/ 4437 w 6827"/>
                  <a:gd name="T63" fmla="*/ 2389 h 6827"/>
                  <a:gd name="T64" fmla="*/ 6485 w 6827"/>
                  <a:gd name="T65" fmla="*/ 2389 h 6827"/>
                  <a:gd name="T66" fmla="*/ 6485 w 6827"/>
                  <a:gd name="T67" fmla="*/ 4437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27" h="6827">
                    <a:moveTo>
                      <a:pt x="6485" y="2048"/>
                    </a:moveTo>
                    <a:lnTo>
                      <a:pt x="4779" y="2048"/>
                    </a:lnTo>
                    <a:lnTo>
                      <a:pt x="4779" y="341"/>
                    </a:lnTo>
                    <a:cubicBezTo>
                      <a:pt x="4779" y="153"/>
                      <a:pt x="4626" y="0"/>
                      <a:pt x="4437" y="0"/>
                    </a:cubicBezTo>
                    <a:lnTo>
                      <a:pt x="2389" y="0"/>
                    </a:lnTo>
                    <a:cubicBezTo>
                      <a:pt x="2201" y="0"/>
                      <a:pt x="2048" y="153"/>
                      <a:pt x="2048" y="341"/>
                    </a:cubicBezTo>
                    <a:lnTo>
                      <a:pt x="2048" y="2048"/>
                    </a:lnTo>
                    <a:lnTo>
                      <a:pt x="341" y="2048"/>
                    </a:lnTo>
                    <a:cubicBezTo>
                      <a:pt x="153" y="2048"/>
                      <a:pt x="0" y="2201"/>
                      <a:pt x="0" y="2389"/>
                    </a:cubicBezTo>
                    <a:lnTo>
                      <a:pt x="0" y="4437"/>
                    </a:lnTo>
                    <a:cubicBezTo>
                      <a:pt x="0" y="4626"/>
                      <a:pt x="153" y="4779"/>
                      <a:pt x="341" y="4779"/>
                    </a:cubicBezTo>
                    <a:lnTo>
                      <a:pt x="2048" y="4779"/>
                    </a:lnTo>
                    <a:lnTo>
                      <a:pt x="2048" y="6485"/>
                    </a:lnTo>
                    <a:cubicBezTo>
                      <a:pt x="2048" y="6674"/>
                      <a:pt x="2201" y="6827"/>
                      <a:pt x="2389" y="6827"/>
                    </a:cubicBezTo>
                    <a:lnTo>
                      <a:pt x="4437" y="6827"/>
                    </a:lnTo>
                    <a:cubicBezTo>
                      <a:pt x="4626" y="6827"/>
                      <a:pt x="4779" y="6674"/>
                      <a:pt x="4779" y="6485"/>
                    </a:cubicBezTo>
                    <a:lnTo>
                      <a:pt x="4779" y="4779"/>
                    </a:lnTo>
                    <a:lnTo>
                      <a:pt x="6485" y="4779"/>
                    </a:lnTo>
                    <a:cubicBezTo>
                      <a:pt x="6674" y="4779"/>
                      <a:pt x="6827" y="4626"/>
                      <a:pt x="6827" y="4437"/>
                    </a:cubicBezTo>
                    <a:lnTo>
                      <a:pt x="6827" y="2389"/>
                    </a:lnTo>
                    <a:cubicBezTo>
                      <a:pt x="6827" y="2201"/>
                      <a:pt x="6674" y="2048"/>
                      <a:pt x="6485" y="2048"/>
                    </a:cubicBezTo>
                    <a:close/>
                    <a:moveTo>
                      <a:pt x="6485" y="4437"/>
                    </a:moveTo>
                    <a:lnTo>
                      <a:pt x="4437" y="4437"/>
                    </a:lnTo>
                    <a:lnTo>
                      <a:pt x="4437" y="6485"/>
                    </a:lnTo>
                    <a:lnTo>
                      <a:pt x="2389" y="6485"/>
                    </a:lnTo>
                    <a:lnTo>
                      <a:pt x="2389" y="4437"/>
                    </a:lnTo>
                    <a:lnTo>
                      <a:pt x="341" y="4437"/>
                    </a:lnTo>
                    <a:lnTo>
                      <a:pt x="341" y="2389"/>
                    </a:lnTo>
                    <a:lnTo>
                      <a:pt x="2389" y="2389"/>
                    </a:lnTo>
                    <a:lnTo>
                      <a:pt x="2389" y="341"/>
                    </a:lnTo>
                    <a:lnTo>
                      <a:pt x="4437" y="341"/>
                    </a:lnTo>
                    <a:lnTo>
                      <a:pt x="4437" y="2389"/>
                    </a:lnTo>
                    <a:lnTo>
                      <a:pt x="6485" y="2389"/>
                    </a:lnTo>
                    <a:lnTo>
                      <a:pt x="6485" y="4437"/>
                    </a:lnTo>
                    <a:close/>
                  </a:path>
                </a:pathLst>
              </a:custGeom>
              <a:solidFill>
                <a:schemeClr val="bg1"/>
              </a:solidFill>
              <a:ln>
                <a:noFill/>
              </a:ln>
            </p:spPr>
          </p:sp>
        </p:grpSp>
        <p:sp>
          <p:nvSpPr>
            <p:cNvPr id="85" name="îṥļïḑe">
              <a:extLst>
                <a:ext uri="{FF2B5EF4-FFF2-40B4-BE49-F238E27FC236}">
                  <a16:creationId xmlns="" xmlns:a16="http://schemas.microsoft.com/office/drawing/2014/main" id="{415043ED-7935-401A-9B3D-960284506E51}"/>
                </a:ext>
              </a:extLst>
            </p:cNvPr>
            <p:cNvSpPr txBox="1">
              <a:spLocks/>
            </p:cNvSpPr>
            <p:nvPr/>
          </p:nvSpPr>
          <p:spPr>
            <a:xfrm>
              <a:off x="8214988" y="1763963"/>
              <a:ext cx="2429064" cy="891295"/>
            </a:xfrm>
            <a:prstGeom prst="rect">
              <a:avLst/>
            </a:prstGeom>
            <a:noFill/>
          </p:spPr>
          <p:txBody>
            <a:bodyPr wrap="square" lIns="0" tIns="46800" rIns="0" bIns="46800" anchor="t" anchorCtr="0">
              <a:normAutofit/>
            </a:bodyPr>
            <a:lstStyle/>
            <a:p>
              <a:pPr>
                <a:lnSpc>
                  <a:spcPct val="120000"/>
                </a:lnSpc>
                <a:spcBef>
                  <a:spcPct val="0"/>
                </a:spcBef>
                <a:defRPr/>
              </a:pPr>
              <a:r>
                <a:rPr lang="zh-CN" altLang="en-US" sz="1400" dirty="0">
                  <a:latin typeface="+mn-ea"/>
                </a:rPr>
                <a:t>点击此处输入正文内容</a:t>
              </a:r>
              <a:endParaRPr lang="en-US" altLang="zh-CN" sz="1400" dirty="0">
                <a:latin typeface="+mn-ea"/>
              </a:endParaRPr>
            </a:p>
            <a:p>
              <a:pPr>
                <a:lnSpc>
                  <a:spcPct val="120000"/>
                </a:lnSpc>
                <a:spcBef>
                  <a:spcPct val="0"/>
                </a:spcBef>
                <a:defRPr/>
              </a:pPr>
              <a:r>
                <a:rPr lang="zh-CN" altLang="en-US" sz="1400" dirty="0">
                  <a:latin typeface="+mn-ea"/>
                </a:rPr>
                <a:t>点击此处输入正文内容</a:t>
              </a:r>
              <a:endParaRPr lang="en-US" altLang="zh-CN" sz="1400" dirty="0">
                <a:latin typeface="+mn-ea"/>
              </a:endParaRPr>
            </a:p>
            <a:p>
              <a:pPr>
                <a:lnSpc>
                  <a:spcPct val="120000"/>
                </a:lnSpc>
                <a:spcBef>
                  <a:spcPct val="0"/>
                </a:spcBef>
                <a:defRPr/>
              </a:pPr>
              <a:r>
                <a:rPr lang="zh-CN" altLang="en-US" sz="1400" dirty="0">
                  <a:latin typeface="+mn-ea"/>
                </a:rPr>
                <a:t>点击此处输入正文内容</a:t>
              </a:r>
              <a:endParaRPr lang="en-US" altLang="zh-CN" sz="1400" dirty="0">
                <a:latin typeface="+mn-ea"/>
              </a:endParaRPr>
            </a:p>
          </p:txBody>
        </p:sp>
        <p:sp>
          <p:nvSpPr>
            <p:cNvPr id="86" name="iṡlïďè">
              <a:extLst>
                <a:ext uri="{FF2B5EF4-FFF2-40B4-BE49-F238E27FC236}">
                  <a16:creationId xmlns="" xmlns:a16="http://schemas.microsoft.com/office/drawing/2014/main" id="{07CF82C3-2970-4CAB-9D76-8069483A0B61}"/>
                </a:ext>
              </a:extLst>
            </p:cNvPr>
            <p:cNvSpPr/>
            <p:nvPr/>
          </p:nvSpPr>
          <p:spPr>
            <a:xfrm>
              <a:off x="8214988" y="1416628"/>
              <a:ext cx="2429064"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grpSp>
      <p:grpSp>
        <p:nvGrpSpPr>
          <p:cNvPr id="3" name="组合 2">
            <a:extLst>
              <a:ext uri="{FF2B5EF4-FFF2-40B4-BE49-F238E27FC236}">
                <a16:creationId xmlns="" xmlns:a16="http://schemas.microsoft.com/office/drawing/2014/main" id="{A9E9141F-3859-4E44-A043-B578FEE7C4D4}"/>
              </a:ext>
            </a:extLst>
          </p:cNvPr>
          <p:cNvGrpSpPr/>
          <p:nvPr/>
        </p:nvGrpSpPr>
        <p:grpSpPr>
          <a:xfrm>
            <a:off x="8394312" y="-474389"/>
            <a:ext cx="3803318" cy="397212"/>
            <a:chOff x="8394312" y="-474389"/>
            <a:chExt cx="3803318" cy="397212"/>
          </a:xfrm>
        </p:grpSpPr>
        <p:sp>
          <p:nvSpPr>
            <p:cNvPr id="95" name="文本框 94">
              <a:extLst>
                <a:ext uri="{FF2B5EF4-FFF2-40B4-BE49-F238E27FC236}">
                  <a16:creationId xmlns="" xmlns:a16="http://schemas.microsoft.com/office/drawing/2014/main" id="{53D76764-9470-4EAA-A7BA-57722B5433F5}"/>
                </a:ext>
              </a:extLst>
            </p:cNvPr>
            <p:cNvSpPr txBox="1"/>
            <p:nvPr/>
          </p:nvSpPr>
          <p:spPr>
            <a:xfrm>
              <a:off x="8974094" y="-474389"/>
              <a:ext cx="3098570"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删除中间两项素材秒变四项</a:t>
              </a:r>
              <a:endParaRPr lang="zh-CN" altLang="en-US" spc="100" dirty="0">
                <a:solidFill>
                  <a:schemeClr val="tx1">
                    <a:lumMod val="65000"/>
                    <a:lumOff val="35000"/>
                  </a:schemeClr>
                </a:solidFill>
              </a:endParaRPr>
            </a:p>
          </p:txBody>
        </p:sp>
        <p:grpSp>
          <p:nvGrpSpPr>
            <p:cNvPr id="96" name="组合 95">
              <a:extLst>
                <a:ext uri="{FF2B5EF4-FFF2-40B4-BE49-F238E27FC236}">
                  <a16:creationId xmlns="" xmlns:a16="http://schemas.microsoft.com/office/drawing/2014/main" id="{4BCAFB23-E1E0-41FF-AE05-29C0B9EDA6A0}"/>
                </a:ext>
              </a:extLst>
            </p:cNvPr>
            <p:cNvGrpSpPr>
              <a:grpSpLocks/>
            </p:cNvGrpSpPr>
            <p:nvPr/>
          </p:nvGrpSpPr>
          <p:grpSpPr>
            <a:xfrm>
              <a:off x="12065670" y="-466965"/>
              <a:ext cx="131960" cy="354484"/>
              <a:chOff x="4227513" y="439738"/>
              <a:chExt cx="298450" cy="847725"/>
            </a:xfrm>
          </p:grpSpPr>
          <p:sp>
            <p:nvSpPr>
              <p:cNvPr id="101" name="Freeform 165">
                <a:extLst>
                  <a:ext uri="{FF2B5EF4-FFF2-40B4-BE49-F238E27FC236}">
                    <a16:creationId xmlns="" xmlns:a16="http://schemas.microsoft.com/office/drawing/2014/main" id="{16F6B76F-48C7-4801-A2C1-646C58FC13D4}"/>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Oval 166">
                <a:extLst>
                  <a:ext uri="{FF2B5EF4-FFF2-40B4-BE49-F238E27FC236}">
                    <a16:creationId xmlns="" xmlns:a16="http://schemas.microsoft.com/office/drawing/2014/main" id="{ACB70B5B-EB0E-4DF9-AD16-3B8DA13EB417}"/>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67">
                <a:extLst>
                  <a:ext uri="{FF2B5EF4-FFF2-40B4-BE49-F238E27FC236}">
                    <a16:creationId xmlns="" xmlns:a16="http://schemas.microsoft.com/office/drawing/2014/main" id="{6ACCBB18-7190-462B-B23F-732A0A76CFE6}"/>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68">
                <a:extLst>
                  <a:ext uri="{FF2B5EF4-FFF2-40B4-BE49-F238E27FC236}">
                    <a16:creationId xmlns="" xmlns:a16="http://schemas.microsoft.com/office/drawing/2014/main" id="{0804918F-E10F-418A-94A0-A9E3E354894D}"/>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69">
                <a:extLst>
                  <a:ext uri="{FF2B5EF4-FFF2-40B4-BE49-F238E27FC236}">
                    <a16:creationId xmlns="" xmlns:a16="http://schemas.microsoft.com/office/drawing/2014/main" id="{CACB7EDE-0077-444B-9206-39BB68DDAADA}"/>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70">
                <a:extLst>
                  <a:ext uri="{FF2B5EF4-FFF2-40B4-BE49-F238E27FC236}">
                    <a16:creationId xmlns="" xmlns:a16="http://schemas.microsoft.com/office/drawing/2014/main" id="{DFB28239-9F30-4CD7-818D-530CA4347F73}"/>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71">
                <a:extLst>
                  <a:ext uri="{FF2B5EF4-FFF2-40B4-BE49-F238E27FC236}">
                    <a16:creationId xmlns="" xmlns:a16="http://schemas.microsoft.com/office/drawing/2014/main" id="{80F39A2B-D4DF-4769-BDF8-24F9A1049F8C}"/>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72">
                <a:extLst>
                  <a:ext uri="{FF2B5EF4-FFF2-40B4-BE49-F238E27FC236}">
                    <a16:creationId xmlns="" xmlns:a16="http://schemas.microsoft.com/office/drawing/2014/main" id="{F0D0C6F4-35AE-4713-9B57-BB456BCF1547}"/>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73">
                <a:extLst>
                  <a:ext uri="{FF2B5EF4-FFF2-40B4-BE49-F238E27FC236}">
                    <a16:creationId xmlns="" xmlns:a16="http://schemas.microsoft.com/office/drawing/2014/main" id="{CF5D7399-D4B0-47E5-B19F-F303F145922C}"/>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74">
                <a:extLst>
                  <a:ext uri="{FF2B5EF4-FFF2-40B4-BE49-F238E27FC236}">
                    <a16:creationId xmlns="" xmlns:a16="http://schemas.microsoft.com/office/drawing/2014/main" id="{C20DE4C0-9EA9-4E8A-92D7-E4DD0F804F64}"/>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75">
                <a:extLst>
                  <a:ext uri="{FF2B5EF4-FFF2-40B4-BE49-F238E27FC236}">
                    <a16:creationId xmlns="" xmlns:a16="http://schemas.microsoft.com/office/drawing/2014/main" id="{0811E574-F8C6-4A5A-AB2A-121917AFA857}"/>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76">
                <a:extLst>
                  <a:ext uri="{FF2B5EF4-FFF2-40B4-BE49-F238E27FC236}">
                    <a16:creationId xmlns="" xmlns:a16="http://schemas.microsoft.com/office/drawing/2014/main" id="{160A4DCA-9272-4D14-93BB-BF76E05ED15B}"/>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77">
                <a:extLst>
                  <a:ext uri="{FF2B5EF4-FFF2-40B4-BE49-F238E27FC236}">
                    <a16:creationId xmlns="" xmlns:a16="http://schemas.microsoft.com/office/drawing/2014/main" id="{243C5F2C-9883-4F11-94FA-359505D6BB01}"/>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78">
                <a:extLst>
                  <a:ext uri="{FF2B5EF4-FFF2-40B4-BE49-F238E27FC236}">
                    <a16:creationId xmlns="" xmlns:a16="http://schemas.microsoft.com/office/drawing/2014/main" id="{250922BA-BC44-4FA3-AF7B-F64610964622}"/>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79">
                <a:extLst>
                  <a:ext uri="{FF2B5EF4-FFF2-40B4-BE49-F238E27FC236}">
                    <a16:creationId xmlns="" xmlns:a16="http://schemas.microsoft.com/office/drawing/2014/main" id="{7E293CB9-8EE0-4BCC-A639-61A5C79EE3F2}"/>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80">
                <a:extLst>
                  <a:ext uri="{FF2B5EF4-FFF2-40B4-BE49-F238E27FC236}">
                    <a16:creationId xmlns="" xmlns:a16="http://schemas.microsoft.com/office/drawing/2014/main" id="{7C5F7E84-17B3-4D7A-9083-EA5FC987A9C7}"/>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81">
                <a:extLst>
                  <a:ext uri="{FF2B5EF4-FFF2-40B4-BE49-F238E27FC236}">
                    <a16:creationId xmlns="" xmlns:a16="http://schemas.microsoft.com/office/drawing/2014/main" id="{2E9F83D3-0D2D-4021-AABE-58D436A64F60}"/>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82">
                <a:extLst>
                  <a:ext uri="{FF2B5EF4-FFF2-40B4-BE49-F238E27FC236}">
                    <a16:creationId xmlns="" xmlns:a16="http://schemas.microsoft.com/office/drawing/2014/main" id="{9184B99F-0395-43C0-ACE0-CE5D6E69089E}"/>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7" name="组合 96">
              <a:extLst>
                <a:ext uri="{FF2B5EF4-FFF2-40B4-BE49-F238E27FC236}">
                  <a16:creationId xmlns="" xmlns:a16="http://schemas.microsoft.com/office/drawing/2014/main" id="{D76D5E71-A16C-4499-AE74-0E252762DFE1}"/>
                </a:ext>
              </a:extLst>
            </p:cNvPr>
            <p:cNvGrpSpPr/>
            <p:nvPr/>
          </p:nvGrpSpPr>
          <p:grpSpPr>
            <a:xfrm>
              <a:off x="8394312" y="-453071"/>
              <a:ext cx="449842" cy="375894"/>
              <a:chOff x="-26005" y="-550760"/>
              <a:chExt cx="449842" cy="375894"/>
            </a:xfrm>
          </p:grpSpPr>
          <p:sp>
            <p:nvSpPr>
              <p:cNvPr id="99" name="Freeform 190">
                <a:extLst>
                  <a:ext uri="{FF2B5EF4-FFF2-40B4-BE49-F238E27FC236}">
                    <a16:creationId xmlns="" xmlns:a16="http://schemas.microsoft.com/office/drawing/2014/main" id="{C0151A9A-122D-43A5-BE88-B42DAB1DF84E}"/>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0" name="文本框 99">
                <a:extLst>
                  <a:ext uri="{FF2B5EF4-FFF2-40B4-BE49-F238E27FC236}">
                    <a16:creationId xmlns="" xmlns:a16="http://schemas.microsoft.com/office/drawing/2014/main" id="{DC2CC385-8F6F-4F2A-A322-A7947C2602E4}"/>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98" name="直接连接符 97">
              <a:extLst>
                <a:ext uri="{FF2B5EF4-FFF2-40B4-BE49-F238E27FC236}">
                  <a16:creationId xmlns="" xmlns:a16="http://schemas.microsoft.com/office/drawing/2014/main" id="{6CFC8577-F80D-402E-9710-9E1F04438C90}"/>
                </a:ext>
              </a:extLst>
            </p:cNvPr>
            <p:cNvCxnSpPr>
              <a:cxnSpLocks/>
            </p:cNvCxnSpPr>
            <p:nvPr/>
          </p:nvCxnSpPr>
          <p:spPr>
            <a:xfrm>
              <a:off x="8971701"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ustDataLst>
      <p:tags r:id="rId2"/>
    </p:custDataLst>
    <p:extLst>
      <p:ext uri="{BB962C8B-B14F-4D97-AF65-F5344CB8AC3E}">
        <p14:creationId xmlns:p14="http://schemas.microsoft.com/office/powerpoint/2010/main" xmlns="" val="8882141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 xmlns:a16="http://schemas.microsoft.com/office/drawing/2014/main" id="{9EE8D186-D5B6-42D1-9601-A853508E154D}"/>
              </a:ext>
            </a:extLst>
          </p:cNvPr>
          <p:cNvGrpSpPr/>
          <p:nvPr/>
        </p:nvGrpSpPr>
        <p:grpSpPr>
          <a:xfrm>
            <a:off x="8286565" y="3145798"/>
            <a:ext cx="3905436" cy="1198023"/>
            <a:chOff x="0" y="7149194"/>
            <a:chExt cx="12192000" cy="1548008"/>
          </a:xfrm>
        </p:grpSpPr>
        <p:sp>
          <p:nvSpPr>
            <p:cNvPr id="65" name="玻璃底">
              <a:extLst>
                <a:ext uri="{FF2B5EF4-FFF2-40B4-BE49-F238E27FC236}">
                  <a16:creationId xmlns="" xmlns:a16="http://schemas.microsoft.com/office/drawing/2014/main" id="{0D1BBFFD-4D31-4153-A9D6-AAE0D3F36D92}"/>
                </a:ext>
              </a:extLst>
            </p:cNvPr>
            <p:cNvSpPr/>
            <p:nvPr/>
          </p:nvSpPr>
          <p:spPr>
            <a:xfrm>
              <a:off x="0" y="7149195"/>
              <a:ext cx="12192000" cy="1548007"/>
            </a:xfrm>
            <a:prstGeom prst="rect">
              <a:avLst/>
            </a:prstGeom>
            <a:gradFill flip="none" rotWithShape="1">
              <a:gsLst>
                <a:gs pos="100000">
                  <a:schemeClr val="accent1">
                    <a:alpha val="7000"/>
                  </a:schemeClr>
                </a:gs>
                <a:gs pos="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玻璃线1">
              <a:extLst>
                <a:ext uri="{FF2B5EF4-FFF2-40B4-BE49-F238E27FC236}">
                  <a16:creationId xmlns="" xmlns:a16="http://schemas.microsoft.com/office/drawing/2014/main" id="{F099DDAD-A75C-41C5-8700-966ECE3CED03}"/>
                </a:ext>
              </a:extLst>
            </p:cNvPr>
            <p:cNvCxnSpPr>
              <a:cxnSpLocks/>
            </p:cNvCxnSpPr>
            <p:nvPr/>
          </p:nvCxnSpPr>
          <p:spPr>
            <a:xfrm>
              <a:off x="0" y="7149194"/>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67" name="玻璃线2">
              <a:extLst>
                <a:ext uri="{FF2B5EF4-FFF2-40B4-BE49-F238E27FC236}">
                  <a16:creationId xmlns="" xmlns:a16="http://schemas.microsoft.com/office/drawing/2014/main" id="{EAF7ADC8-B3C8-456E-8EE4-DF608400D34B}"/>
                </a:ext>
              </a:extLst>
            </p:cNvPr>
            <p:cNvCxnSpPr>
              <a:cxnSpLocks/>
            </p:cNvCxnSpPr>
            <p:nvPr/>
          </p:nvCxnSpPr>
          <p:spPr>
            <a:xfrm>
              <a:off x="0" y="8697201"/>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 xmlns:a16="http://schemas.microsoft.com/office/drawing/2014/main" id="{CDEE4A19-BAD9-4067-8B15-1B862BEC4619}"/>
              </a:ext>
            </a:extLst>
          </p:cNvPr>
          <p:cNvSpPr>
            <a:spLocks noGrp="1"/>
          </p:cNvSpPr>
          <p:nvPr>
            <p:ph type="title"/>
          </p:nvPr>
        </p:nvSpPr>
        <p:spPr>
          <a:xfrm>
            <a:off x="1106563" y="289541"/>
            <a:ext cx="7920879" cy="463846"/>
          </a:xfrm>
        </p:spPr>
        <p:txBody>
          <a:bodyPr/>
          <a:lstStyle/>
          <a:p>
            <a:r>
              <a:rPr lang="zh-CN" altLang="en-US" dirty="0"/>
              <a:t>并列观点页面</a:t>
            </a:r>
          </a:p>
        </p:txBody>
      </p:sp>
      <p:grpSp>
        <p:nvGrpSpPr>
          <p:cNvPr id="217" name="ïśļïďe">
            <a:extLst>
              <a:ext uri="{FF2B5EF4-FFF2-40B4-BE49-F238E27FC236}">
                <a16:creationId xmlns="" xmlns:a16="http://schemas.microsoft.com/office/drawing/2014/main" id="{83B78771-3A32-4AF5-A14F-4708C794242B}"/>
              </a:ext>
            </a:extLst>
          </p:cNvPr>
          <p:cNvGrpSpPr/>
          <p:nvPr/>
        </p:nvGrpSpPr>
        <p:grpSpPr>
          <a:xfrm>
            <a:off x="3469152" y="1832569"/>
            <a:ext cx="4836624" cy="3849364"/>
            <a:chOff x="7616636" y="2590927"/>
            <a:chExt cx="3120633" cy="2483644"/>
          </a:xfrm>
        </p:grpSpPr>
        <p:grpSp>
          <p:nvGrpSpPr>
            <p:cNvPr id="218" name="îşļîďe">
              <a:extLst>
                <a:ext uri="{FF2B5EF4-FFF2-40B4-BE49-F238E27FC236}">
                  <a16:creationId xmlns="" xmlns:a16="http://schemas.microsoft.com/office/drawing/2014/main" id="{915A575A-945D-4CCF-93BF-28184303A757}"/>
                </a:ext>
              </a:extLst>
            </p:cNvPr>
            <p:cNvGrpSpPr/>
            <p:nvPr/>
          </p:nvGrpSpPr>
          <p:grpSpPr>
            <a:xfrm>
              <a:off x="7616636" y="2590927"/>
              <a:ext cx="3120633" cy="1822847"/>
              <a:chOff x="6988968" y="1947504"/>
              <a:chExt cx="4160838" cy="2430462"/>
            </a:xfrm>
          </p:grpSpPr>
          <p:grpSp>
            <p:nvGrpSpPr>
              <p:cNvPr id="233" name="ï$ļîďè">
                <a:extLst>
                  <a:ext uri="{FF2B5EF4-FFF2-40B4-BE49-F238E27FC236}">
                    <a16:creationId xmlns="" xmlns:a16="http://schemas.microsoft.com/office/drawing/2014/main" id="{997A7BEC-6B7D-4D63-BEE8-68CD819726E1}"/>
                  </a:ext>
                </a:extLst>
              </p:cNvPr>
              <p:cNvGrpSpPr/>
              <p:nvPr/>
            </p:nvGrpSpPr>
            <p:grpSpPr>
              <a:xfrm>
                <a:off x="9205118" y="1996716"/>
                <a:ext cx="1944688" cy="2381250"/>
                <a:chOff x="9805988" y="2439988"/>
                <a:chExt cx="1944688" cy="2381250"/>
              </a:xfrm>
            </p:grpSpPr>
            <p:sp>
              <p:nvSpPr>
                <p:cNvPr id="250" name="ïsļïḓê">
                  <a:extLst>
                    <a:ext uri="{FF2B5EF4-FFF2-40B4-BE49-F238E27FC236}">
                      <a16:creationId xmlns="" xmlns:a16="http://schemas.microsoft.com/office/drawing/2014/main" id="{B03437E6-DA82-410F-ACEF-55B7EA2E1A31}"/>
                    </a:ext>
                  </a:extLst>
                </p:cNvPr>
                <p:cNvSpPr/>
                <p:nvPr/>
              </p:nvSpPr>
              <p:spPr bwMode="auto">
                <a:xfrm>
                  <a:off x="10361613" y="2668588"/>
                  <a:ext cx="830263" cy="1679575"/>
                </a:xfrm>
                <a:custGeom>
                  <a:avLst/>
                  <a:gdLst>
                    <a:gd name="T0" fmla="*/ 37 w 320"/>
                    <a:gd name="T1" fmla="*/ 194 h 646"/>
                    <a:gd name="T2" fmla="*/ 38 w 320"/>
                    <a:gd name="T3" fmla="*/ 193 h 646"/>
                    <a:gd name="T4" fmla="*/ 75 w 320"/>
                    <a:gd name="T5" fmla="*/ 274 h 646"/>
                    <a:gd name="T6" fmla="*/ 82 w 320"/>
                    <a:gd name="T7" fmla="*/ 304 h 646"/>
                    <a:gd name="T8" fmla="*/ 82 w 320"/>
                    <a:gd name="T9" fmla="*/ 310 h 646"/>
                    <a:gd name="T10" fmla="*/ 82 w 320"/>
                    <a:gd name="T11" fmla="*/ 311 h 646"/>
                    <a:gd name="T12" fmla="*/ 96 w 320"/>
                    <a:gd name="T13" fmla="*/ 597 h 646"/>
                    <a:gd name="T14" fmla="*/ 101 w 320"/>
                    <a:gd name="T15" fmla="*/ 622 h 646"/>
                    <a:gd name="T16" fmla="*/ 160 w 320"/>
                    <a:gd name="T17" fmla="*/ 646 h 646"/>
                    <a:gd name="T18" fmla="*/ 220 w 320"/>
                    <a:gd name="T19" fmla="*/ 622 h 646"/>
                    <a:gd name="T20" fmla="*/ 225 w 320"/>
                    <a:gd name="T21" fmla="*/ 597 h 646"/>
                    <a:gd name="T22" fmla="*/ 239 w 320"/>
                    <a:gd name="T23" fmla="*/ 310 h 646"/>
                    <a:gd name="T24" fmla="*/ 239 w 320"/>
                    <a:gd name="T25" fmla="*/ 310 h 646"/>
                    <a:gd name="T26" fmla="*/ 239 w 320"/>
                    <a:gd name="T27" fmla="*/ 304 h 646"/>
                    <a:gd name="T28" fmla="*/ 246 w 320"/>
                    <a:gd name="T29" fmla="*/ 274 h 646"/>
                    <a:gd name="T30" fmla="*/ 283 w 320"/>
                    <a:gd name="T31" fmla="*/ 193 h 646"/>
                    <a:gd name="T32" fmla="*/ 284 w 320"/>
                    <a:gd name="T33" fmla="*/ 194 h 646"/>
                    <a:gd name="T34" fmla="*/ 314 w 320"/>
                    <a:gd name="T35" fmla="*/ 162 h 646"/>
                    <a:gd name="T36" fmla="*/ 306 w 320"/>
                    <a:gd name="T37" fmla="*/ 119 h 646"/>
                    <a:gd name="T38" fmla="*/ 289 w 320"/>
                    <a:gd name="T39" fmla="*/ 127 h 646"/>
                    <a:gd name="T40" fmla="*/ 289 w 320"/>
                    <a:gd name="T41" fmla="*/ 74 h 646"/>
                    <a:gd name="T42" fmla="*/ 229 w 320"/>
                    <a:gd name="T43" fmla="*/ 62 h 646"/>
                    <a:gd name="T44" fmla="*/ 156 w 320"/>
                    <a:gd name="T45" fmla="*/ 18 h 646"/>
                    <a:gd name="T46" fmla="*/ 229 w 320"/>
                    <a:gd name="T47" fmla="*/ 84 h 646"/>
                    <a:gd name="T48" fmla="*/ 122 w 320"/>
                    <a:gd name="T49" fmla="*/ 0 h 646"/>
                    <a:gd name="T50" fmla="*/ 74 w 320"/>
                    <a:gd name="T51" fmla="*/ 39 h 646"/>
                    <a:gd name="T52" fmla="*/ 33 w 320"/>
                    <a:gd name="T53" fmla="*/ 64 h 646"/>
                    <a:gd name="T54" fmla="*/ 32 w 320"/>
                    <a:gd name="T55" fmla="*/ 127 h 646"/>
                    <a:gd name="T56" fmla="*/ 14 w 320"/>
                    <a:gd name="T57" fmla="*/ 119 h 646"/>
                    <a:gd name="T58" fmla="*/ 7 w 320"/>
                    <a:gd name="T59" fmla="*/ 162 h 646"/>
                    <a:gd name="T60" fmla="*/ 37 w 320"/>
                    <a:gd name="T61" fmla="*/ 194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0" h="646">
                      <a:moveTo>
                        <a:pt x="37" y="194"/>
                      </a:moveTo>
                      <a:cubicBezTo>
                        <a:pt x="37" y="194"/>
                        <a:pt x="38" y="193"/>
                        <a:pt x="38" y="193"/>
                      </a:cubicBezTo>
                      <a:cubicBezTo>
                        <a:pt x="45" y="225"/>
                        <a:pt x="58" y="252"/>
                        <a:pt x="75" y="274"/>
                      </a:cubicBezTo>
                      <a:cubicBezTo>
                        <a:pt x="82" y="304"/>
                        <a:pt x="82" y="304"/>
                        <a:pt x="82" y="304"/>
                      </a:cubicBezTo>
                      <a:cubicBezTo>
                        <a:pt x="82" y="304"/>
                        <a:pt x="82" y="306"/>
                        <a:pt x="82" y="310"/>
                      </a:cubicBezTo>
                      <a:cubicBezTo>
                        <a:pt x="82" y="310"/>
                        <a:pt x="82" y="310"/>
                        <a:pt x="82" y="311"/>
                      </a:cubicBezTo>
                      <a:cubicBezTo>
                        <a:pt x="81" y="320"/>
                        <a:pt x="73" y="463"/>
                        <a:pt x="96" y="597"/>
                      </a:cubicBezTo>
                      <a:cubicBezTo>
                        <a:pt x="98" y="605"/>
                        <a:pt x="99" y="613"/>
                        <a:pt x="101" y="622"/>
                      </a:cubicBezTo>
                      <a:cubicBezTo>
                        <a:pt x="126" y="644"/>
                        <a:pt x="160" y="646"/>
                        <a:pt x="160" y="646"/>
                      </a:cubicBezTo>
                      <a:cubicBezTo>
                        <a:pt x="160" y="646"/>
                        <a:pt x="194" y="644"/>
                        <a:pt x="220" y="622"/>
                      </a:cubicBezTo>
                      <a:cubicBezTo>
                        <a:pt x="222" y="614"/>
                        <a:pt x="223" y="605"/>
                        <a:pt x="225" y="597"/>
                      </a:cubicBezTo>
                      <a:cubicBezTo>
                        <a:pt x="249" y="458"/>
                        <a:pt x="239" y="310"/>
                        <a:pt x="239" y="310"/>
                      </a:cubicBezTo>
                      <a:cubicBezTo>
                        <a:pt x="239" y="310"/>
                        <a:pt x="239" y="310"/>
                        <a:pt x="239" y="310"/>
                      </a:cubicBezTo>
                      <a:cubicBezTo>
                        <a:pt x="239" y="306"/>
                        <a:pt x="239" y="304"/>
                        <a:pt x="239" y="304"/>
                      </a:cubicBezTo>
                      <a:cubicBezTo>
                        <a:pt x="246" y="274"/>
                        <a:pt x="246" y="274"/>
                        <a:pt x="246" y="274"/>
                      </a:cubicBezTo>
                      <a:cubicBezTo>
                        <a:pt x="263" y="252"/>
                        <a:pt x="276" y="225"/>
                        <a:pt x="283" y="193"/>
                      </a:cubicBezTo>
                      <a:cubicBezTo>
                        <a:pt x="283" y="193"/>
                        <a:pt x="284" y="194"/>
                        <a:pt x="284" y="194"/>
                      </a:cubicBezTo>
                      <a:cubicBezTo>
                        <a:pt x="294" y="197"/>
                        <a:pt x="308" y="183"/>
                        <a:pt x="314" y="162"/>
                      </a:cubicBezTo>
                      <a:cubicBezTo>
                        <a:pt x="320" y="141"/>
                        <a:pt x="317" y="122"/>
                        <a:pt x="306" y="119"/>
                      </a:cubicBezTo>
                      <a:cubicBezTo>
                        <a:pt x="301" y="117"/>
                        <a:pt x="294" y="120"/>
                        <a:pt x="289" y="127"/>
                      </a:cubicBezTo>
                      <a:cubicBezTo>
                        <a:pt x="289" y="109"/>
                        <a:pt x="289" y="91"/>
                        <a:pt x="289" y="74"/>
                      </a:cubicBezTo>
                      <a:cubicBezTo>
                        <a:pt x="278" y="74"/>
                        <a:pt x="256" y="73"/>
                        <a:pt x="229" y="62"/>
                      </a:cubicBezTo>
                      <a:cubicBezTo>
                        <a:pt x="190" y="46"/>
                        <a:pt x="156" y="18"/>
                        <a:pt x="156" y="18"/>
                      </a:cubicBezTo>
                      <a:cubicBezTo>
                        <a:pt x="156" y="18"/>
                        <a:pt x="165" y="53"/>
                        <a:pt x="229" y="84"/>
                      </a:cubicBezTo>
                      <a:cubicBezTo>
                        <a:pt x="137" y="67"/>
                        <a:pt x="122" y="0"/>
                        <a:pt x="122" y="0"/>
                      </a:cubicBezTo>
                      <a:cubicBezTo>
                        <a:pt x="122" y="0"/>
                        <a:pt x="108" y="16"/>
                        <a:pt x="74" y="39"/>
                      </a:cubicBezTo>
                      <a:cubicBezTo>
                        <a:pt x="58" y="50"/>
                        <a:pt x="43" y="58"/>
                        <a:pt x="33" y="64"/>
                      </a:cubicBezTo>
                      <a:cubicBezTo>
                        <a:pt x="32" y="83"/>
                        <a:pt x="32" y="105"/>
                        <a:pt x="32" y="127"/>
                      </a:cubicBezTo>
                      <a:cubicBezTo>
                        <a:pt x="26" y="120"/>
                        <a:pt x="20" y="117"/>
                        <a:pt x="14" y="119"/>
                      </a:cubicBezTo>
                      <a:cubicBezTo>
                        <a:pt x="4" y="122"/>
                        <a:pt x="0" y="141"/>
                        <a:pt x="7" y="162"/>
                      </a:cubicBezTo>
                      <a:cubicBezTo>
                        <a:pt x="13" y="183"/>
                        <a:pt x="26" y="197"/>
                        <a:pt x="37" y="19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51" name="íṣľîḑè">
                  <a:extLst>
                    <a:ext uri="{FF2B5EF4-FFF2-40B4-BE49-F238E27FC236}">
                      <a16:creationId xmlns="" xmlns:a16="http://schemas.microsoft.com/office/drawing/2014/main" id="{5A404FED-891B-4B3F-965E-77A1950B968B}"/>
                    </a:ext>
                  </a:extLst>
                </p:cNvPr>
                <p:cNvSpPr/>
                <p:nvPr/>
              </p:nvSpPr>
              <p:spPr bwMode="auto">
                <a:xfrm>
                  <a:off x="10831513" y="3587751"/>
                  <a:ext cx="908050" cy="1225550"/>
                </a:xfrm>
                <a:custGeom>
                  <a:avLst/>
                  <a:gdLst>
                    <a:gd name="T0" fmla="*/ 298 w 350"/>
                    <a:gd name="T1" fmla="*/ 104 h 471"/>
                    <a:gd name="T2" fmla="*/ 212 w 350"/>
                    <a:gd name="T3" fmla="*/ 45 h 471"/>
                    <a:gd name="T4" fmla="*/ 188 w 350"/>
                    <a:gd name="T5" fmla="*/ 36 h 471"/>
                    <a:gd name="T6" fmla="*/ 181 w 350"/>
                    <a:gd name="T7" fmla="*/ 33 h 471"/>
                    <a:gd name="T8" fmla="*/ 201 w 350"/>
                    <a:gd name="T9" fmla="*/ 84 h 471"/>
                    <a:gd name="T10" fmla="*/ 201 w 350"/>
                    <a:gd name="T11" fmla="*/ 229 h 471"/>
                    <a:gd name="T12" fmla="*/ 226 w 350"/>
                    <a:gd name="T13" fmla="*/ 268 h 471"/>
                    <a:gd name="T14" fmla="*/ 185 w 350"/>
                    <a:gd name="T15" fmla="*/ 309 h 471"/>
                    <a:gd name="T16" fmla="*/ 143 w 350"/>
                    <a:gd name="T17" fmla="*/ 268 h 471"/>
                    <a:gd name="T18" fmla="*/ 185 w 350"/>
                    <a:gd name="T19" fmla="*/ 226 h 471"/>
                    <a:gd name="T20" fmla="*/ 188 w 350"/>
                    <a:gd name="T21" fmla="*/ 226 h 471"/>
                    <a:gd name="T22" fmla="*/ 190 w 350"/>
                    <a:gd name="T23" fmla="*/ 91 h 471"/>
                    <a:gd name="T24" fmla="*/ 158 w 350"/>
                    <a:gd name="T25" fmla="*/ 23 h 471"/>
                    <a:gd name="T26" fmla="*/ 144 w 350"/>
                    <a:gd name="T27" fmla="*/ 17 h 471"/>
                    <a:gd name="T28" fmla="*/ 141 w 350"/>
                    <a:gd name="T29" fmla="*/ 16 h 471"/>
                    <a:gd name="T30" fmla="*/ 125 w 350"/>
                    <a:gd name="T31" fmla="*/ 8 h 471"/>
                    <a:gd name="T32" fmla="*/ 122 w 350"/>
                    <a:gd name="T33" fmla="*/ 7 h 471"/>
                    <a:gd name="T34" fmla="*/ 114 w 350"/>
                    <a:gd name="T35" fmla="*/ 3 h 471"/>
                    <a:gd name="T36" fmla="*/ 112 w 350"/>
                    <a:gd name="T37" fmla="*/ 2 h 471"/>
                    <a:gd name="T38" fmla="*/ 109 w 350"/>
                    <a:gd name="T39" fmla="*/ 1 h 471"/>
                    <a:gd name="T40" fmla="*/ 108 w 350"/>
                    <a:gd name="T41" fmla="*/ 1 h 471"/>
                    <a:gd name="T42" fmla="*/ 107 w 350"/>
                    <a:gd name="T43" fmla="*/ 0 h 471"/>
                    <a:gd name="T44" fmla="*/ 118 w 350"/>
                    <a:gd name="T45" fmla="*/ 10 h 471"/>
                    <a:gd name="T46" fmla="*/ 161 w 350"/>
                    <a:gd name="T47" fmla="*/ 47 h 471"/>
                    <a:gd name="T48" fmla="*/ 140 w 350"/>
                    <a:gd name="T49" fmla="*/ 84 h 471"/>
                    <a:gd name="T50" fmla="*/ 179 w 350"/>
                    <a:gd name="T51" fmla="*/ 120 h 471"/>
                    <a:gd name="T52" fmla="*/ 118 w 350"/>
                    <a:gd name="T53" fmla="*/ 280 h 471"/>
                    <a:gd name="T54" fmla="*/ 107 w 350"/>
                    <a:gd name="T55" fmla="*/ 304 h 471"/>
                    <a:gd name="T56" fmla="*/ 0 w 350"/>
                    <a:gd name="T57" fmla="*/ 471 h 471"/>
                    <a:gd name="T58" fmla="*/ 1 w 350"/>
                    <a:gd name="T59" fmla="*/ 471 h 471"/>
                    <a:gd name="T60" fmla="*/ 167 w 350"/>
                    <a:gd name="T61" fmla="*/ 456 h 471"/>
                    <a:gd name="T62" fmla="*/ 350 w 350"/>
                    <a:gd name="T63" fmla="*/ 388 h 471"/>
                    <a:gd name="T64" fmla="*/ 339 w 350"/>
                    <a:gd name="T65" fmla="*/ 268 h 471"/>
                    <a:gd name="T66" fmla="*/ 298 w 350"/>
                    <a:gd name="T67" fmla="*/ 10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0" h="471">
                      <a:moveTo>
                        <a:pt x="298" y="104"/>
                      </a:moveTo>
                      <a:cubicBezTo>
                        <a:pt x="286" y="76"/>
                        <a:pt x="240" y="55"/>
                        <a:pt x="212" y="45"/>
                      </a:cubicBezTo>
                      <a:cubicBezTo>
                        <a:pt x="206" y="43"/>
                        <a:pt x="197" y="40"/>
                        <a:pt x="188" y="36"/>
                      </a:cubicBezTo>
                      <a:cubicBezTo>
                        <a:pt x="186" y="35"/>
                        <a:pt x="183" y="34"/>
                        <a:pt x="181" y="33"/>
                      </a:cubicBezTo>
                      <a:cubicBezTo>
                        <a:pt x="190" y="48"/>
                        <a:pt x="197" y="66"/>
                        <a:pt x="201" y="84"/>
                      </a:cubicBezTo>
                      <a:cubicBezTo>
                        <a:pt x="213" y="131"/>
                        <a:pt x="211" y="182"/>
                        <a:pt x="201" y="229"/>
                      </a:cubicBezTo>
                      <a:cubicBezTo>
                        <a:pt x="216" y="235"/>
                        <a:pt x="226" y="250"/>
                        <a:pt x="226" y="268"/>
                      </a:cubicBezTo>
                      <a:cubicBezTo>
                        <a:pt x="226" y="290"/>
                        <a:pt x="208" y="309"/>
                        <a:pt x="185" y="309"/>
                      </a:cubicBezTo>
                      <a:cubicBezTo>
                        <a:pt x="162" y="309"/>
                        <a:pt x="143" y="290"/>
                        <a:pt x="143" y="268"/>
                      </a:cubicBezTo>
                      <a:cubicBezTo>
                        <a:pt x="143" y="245"/>
                        <a:pt x="162" y="226"/>
                        <a:pt x="185" y="226"/>
                      </a:cubicBezTo>
                      <a:cubicBezTo>
                        <a:pt x="186" y="226"/>
                        <a:pt x="187" y="226"/>
                        <a:pt x="188" y="226"/>
                      </a:cubicBezTo>
                      <a:cubicBezTo>
                        <a:pt x="198" y="182"/>
                        <a:pt x="200" y="135"/>
                        <a:pt x="190" y="91"/>
                      </a:cubicBezTo>
                      <a:cubicBezTo>
                        <a:pt x="184" y="67"/>
                        <a:pt x="175" y="42"/>
                        <a:pt x="158" y="23"/>
                      </a:cubicBezTo>
                      <a:cubicBezTo>
                        <a:pt x="154" y="21"/>
                        <a:pt x="149" y="19"/>
                        <a:pt x="144" y="17"/>
                      </a:cubicBezTo>
                      <a:cubicBezTo>
                        <a:pt x="143" y="16"/>
                        <a:pt x="142" y="16"/>
                        <a:pt x="141" y="16"/>
                      </a:cubicBezTo>
                      <a:cubicBezTo>
                        <a:pt x="135" y="13"/>
                        <a:pt x="130" y="10"/>
                        <a:pt x="125" y="8"/>
                      </a:cubicBezTo>
                      <a:cubicBezTo>
                        <a:pt x="124" y="8"/>
                        <a:pt x="123" y="7"/>
                        <a:pt x="122" y="7"/>
                      </a:cubicBezTo>
                      <a:cubicBezTo>
                        <a:pt x="119" y="5"/>
                        <a:pt x="116" y="4"/>
                        <a:pt x="114" y="3"/>
                      </a:cubicBezTo>
                      <a:cubicBezTo>
                        <a:pt x="113" y="3"/>
                        <a:pt x="112" y="3"/>
                        <a:pt x="112" y="2"/>
                      </a:cubicBezTo>
                      <a:cubicBezTo>
                        <a:pt x="111" y="2"/>
                        <a:pt x="110" y="1"/>
                        <a:pt x="109" y="1"/>
                      </a:cubicBezTo>
                      <a:cubicBezTo>
                        <a:pt x="109" y="1"/>
                        <a:pt x="109" y="1"/>
                        <a:pt x="108" y="1"/>
                      </a:cubicBezTo>
                      <a:cubicBezTo>
                        <a:pt x="108" y="0"/>
                        <a:pt x="107" y="0"/>
                        <a:pt x="107" y="0"/>
                      </a:cubicBezTo>
                      <a:cubicBezTo>
                        <a:pt x="111" y="3"/>
                        <a:pt x="114" y="7"/>
                        <a:pt x="118" y="10"/>
                      </a:cubicBezTo>
                      <a:cubicBezTo>
                        <a:pt x="144" y="34"/>
                        <a:pt x="161" y="47"/>
                        <a:pt x="161" y="47"/>
                      </a:cubicBezTo>
                      <a:cubicBezTo>
                        <a:pt x="140" y="84"/>
                        <a:pt x="140" y="84"/>
                        <a:pt x="140" y="84"/>
                      </a:cubicBezTo>
                      <a:cubicBezTo>
                        <a:pt x="179" y="120"/>
                        <a:pt x="179" y="120"/>
                        <a:pt x="179" y="120"/>
                      </a:cubicBezTo>
                      <a:cubicBezTo>
                        <a:pt x="179" y="120"/>
                        <a:pt x="153" y="202"/>
                        <a:pt x="118" y="280"/>
                      </a:cubicBezTo>
                      <a:cubicBezTo>
                        <a:pt x="115" y="288"/>
                        <a:pt x="111" y="296"/>
                        <a:pt x="107" y="304"/>
                      </a:cubicBezTo>
                      <a:cubicBezTo>
                        <a:pt x="72" y="372"/>
                        <a:pt x="13" y="454"/>
                        <a:pt x="0" y="471"/>
                      </a:cubicBezTo>
                      <a:cubicBezTo>
                        <a:pt x="0" y="471"/>
                        <a:pt x="1" y="471"/>
                        <a:pt x="1" y="471"/>
                      </a:cubicBezTo>
                      <a:cubicBezTo>
                        <a:pt x="14" y="471"/>
                        <a:pt x="79" y="470"/>
                        <a:pt x="167" y="456"/>
                      </a:cubicBezTo>
                      <a:cubicBezTo>
                        <a:pt x="296" y="435"/>
                        <a:pt x="350" y="388"/>
                        <a:pt x="350" y="388"/>
                      </a:cubicBezTo>
                      <a:cubicBezTo>
                        <a:pt x="350" y="388"/>
                        <a:pt x="348" y="344"/>
                        <a:pt x="339" y="268"/>
                      </a:cubicBezTo>
                      <a:cubicBezTo>
                        <a:pt x="329" y="191"/>
                        <a:pt x="310" y="132"/>
                        <a:pt x="298" y="10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52" name="íṧļïdé">
                  <a:extLst>
                    <a:ext uri="{FF2B5EF4-FFF2-40B4-BE49-F238E27FC236}">
                      <a16:creationId xmlns="" xmlns:a16="http://schemas.microsoft.com/office/drawing/2014/main" id="{B1057526-A7E4-47D0-BD00-47FC832344B5}"/>
                    </a:ext>
                  </a:extLst>
                </p:cNvPr>
                <p:cNvSpPr/>
                <p:nvPr/>
              </p:nvSpPr>
              <p:spPr bwMode="auto">
                <a:xfrm>
                  <a:off x="11228388" y="4202113"/>
                  <a:ext cx="163513" cy="16351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53" name="iśḻîḍé">
                  <a:extLst>
                    <a:ext uri="{FF2B5EF4-FFF2-40B4-BE49-F238E27FC236}">
                      <a16:creationId xmlns="" xmlns:a16="http://schemas.microsoft.com/office/drawing/2014/main" id="{DFAFA43F-7230-42C5-8B41-96EB2E7484C4}"/>
                    </a:ext>
                  </a:extLst>
                </p:cNvPr>
                <p:cNvSpPr/>
                <p:nvPr/>
              </p:nvSpPr>
              <p:spPr bwMode="auto">
                <a:xfrm>
                  <a:off x="10779125" y="3495676"/>
                  <a:ext cx="506413" cy="1317625"/>
                </a:xfrm>
                <a:custGeom>
                  <a:avLst/>
                  <a:gdLst>
                    <a:gd name="T0" fmla="*/ 121 w 195"/>
                    <a:gd name="T1" fmla="*/ 345 h 507"/>
                    <a:gd name="T2" fmla="*/ 122 w 195"/>
                    <a:gd name="T3" fmla="*/ 342 h 507"/>
                    <a:gd name="T4" fmla="*/ 123 w 195"/>
                    <a:gd name="T5" fmla="*/ 341 h 507"/>
                    <a:gd name="T6" fmla="*/ 124 w 195"/>
                    <a:gd name="T7" fmla="*/ 339 h 507"/>
                    <a:gd name="T8" fmla="*/ 125 w 195"/>
                    <a:gd name="T9" fmla="*/ 337 h 507"/>
                    <a:gd name="T10" fmla="*/ 126 w 195"/>
                    <a:gd name="T11" fmla="*/ 335 h 507"/>
                    <a:gd name="T12" fmla="*/ 127 w 195"/>
                    <a:gd name="T13" fmla="*/ 333 h 507"/>
                    <a:gd name="T14" fmla="*/ 128 w 195"/>
                    <a:gd name="T15" fmla="*/ 332 h 507"/>
                    <a:gd name="T16" fmla="*/ 129 w 195"/>
                    <a:gd name="T17" fmla="*/ 329 h 507"/>
                    <a:gd name="T18" fmla="*/ 129 w 195"/>
                    <a:gd name="T19" fmla="*/ 328 h 507"/>
                    <a:gd name="T20" fmla="*/ 130 w 195"/>
                    <a:gd name="T21" fmla="*/ 326 h 507"/>
                    <a:gd name="T22" fmla="*/ 131 w 195"/>
                    <a:gd name="T23" fmla="*/ 324 h 507"/>
                    <a:gd name="T24" fmla="*/ 132 w 195"/>
                    <a:gd name="T25" fmla="*/ 322 h 507"/>
                    <a:gd name="T26" fmla="*/ 133 w 195"/>
                    <a:gd name="T27" fmla="*/ 320 h 507"/>
                    <a:gd name="T28" fmla="*/ 134 w 195"/>
                    <a:gd name="T29" fmla="*/ 319 h 507"/>
                    <a:gd name="T30" fmla="*/ 135 w 195"/>
                    <a:gd name="T31" fmla="*/ 315 h 507"/>
                    <a:gd name="T32" fmla="*/ 195 w 195"/>
                    <a:gd name="T33" fmla="*/ 157 h 507"/>
                    <a:gd name="T34" fmla="*/ 157 w 195"/>
                    <a:gd name="T35" fmla="*/ 123 h 507"/>
                    <a:gd name="T36" fmla="*/ 155 w 195"/>
                    <a:gd name="T37" fmla="*/ 121 h 507"/>
                    <a:gd name="T38" fmla="*/ 157 w 195"/>
                    <a:gd name="T39" fmla="*/ 118 h 507"/>
                    <a:gd name="T40" fmla="*/ 177 w 195"/>
                    <a:gd name="T41" fmla="*/ 84 h 507"/>
                    <a:gd name="T42" fmla="*/ 135 w 195"/>
                    <a:gd name="T43" fmla="*/ 48 h 507"/>
                    <a:gd name="T44" fmla="*/ 125 w 195"/>
                    <a:gd name="T45" fmla="*/ 39 h 507"/>
                    <a:gd name="T46" fmla="*/ 108 w 195"/>
                    <a:gd name="T47" fmla="*/ 24 h 507"/>
                    <a:gd name="T48" fmla="*/ 82 w 195"/>
                    <a:gd name="T49" fmla="*/ 0 h 507"/>
                    <a:gd name="T50" fmla="*/ 67 w 195"/>
                    <a:gd name="T51" fmla="*/ 279 h 507"/>
                    <a:gd name="T52" fmla="*/ 0 w 195"/>
                    <a:gd name="T53" fmla="*/ 479 h 507"/>
                    <a:gd name="T54" fmla="*/ 13 w 195"/>
                    <a:gd name="T55" fmla="*/ 505 h 507"/>
                    <a:gd name="T56" fmla="*/ 14 w 195"/>
                    <a:gd name="T57" fmla="*/ 507 h 507"/>
                    <a:gd name="T58" fmla="*/ 15 w 195"/>
                    <a:gd name="T59" fmla="*/ 507 h 507"/>
                    <a:gd name="T60" fmla="*/ 16 w 195"/>
                    <a:gd name="T61" fmla="*/ 505 h 507"/>
                    <a:gd name="T62" fmla="*/ 120 w 195"/>
                    <a:gd name="T63" fmla="*/ 346 h 507"/>
                    <a:gd name="T64" fmla="*/ 121 w 195"/>
                    <a:gd name="T65" fmla="*/ 34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5" h="507">
                      <a:moveTo>
                        <a:pt x="121" y="345"/>
                      </a:moveTo>
                      <a:cubicBezTo>
                        <a:pt x="121" y="344"/>
                        <a:pt x="122" y="343"/>
                        <a:pt x="122" y="342"/>
                      </a:cubicBezTo>
                      <a:cubicBezTo>
                        <a:pt x="122" y="342"/>
                        <a:pt x="123" y="341"/>
                        <a:pt x="123" y="341"/>
                      </a:cubicBezTo>
                      <a:cubicBezTo>
                        <a:pt x="123" y="340"/>
                        <a:pt x="124" y="340"/>
                        <a:pt x="124" y="339"/>
                      </a:cubicBezTo>
                      <a:cubicBezTo>
                        <a:pt x="124" y="338"/>
                        <a:pt x="125" y="338"/>
                        <a:pt x="125" y="337"/>
                      </a:cubicBezTo>
                      <a:cubicBezTo>
                        <a:pt x="125" y="336"/>
                        <a:pt x="125" y="336"/>
                        <a:pt x="126" y="335"/>
                      </a:cubicBezTo>
                      <a:cubicBezTo>
                        <a:pt x="126" y="335"/>
                        <a:pt x="126" y="334"/>
                        <a:pt x="127" y="333"/>
                      </a:cubicBezTo>
                      <a:cubicBezTo>
                        <a:pt x="127" y="333"/>
                        <a:pt x="127" y="332"/>
                        <a:pt x="128" y="332"/>
                      </a:cubicBezTo>
                      <a:cubicBezTo>
                        <a:pt x="128" y="331"/>
                        <a:pt x="128" y="330"/>
                        <a:pt x="129" y="329"/>
                      </a:cubicBezTo>
                      <a:cubicBezTo>
                        <a:pt x="129" y="329"/>
                        <a:pt x="129" y="328"/>
                        <a:pt x="129" y="328"/>
                      </a:cubicBezTo>
                      <a:cubicBezTo>
                        <a:pt x="130" y="327"/>
                        <a:pt x="130" y="327"/>
                        <a:pt x="130" y="326"/>
                      </a:cubicBezTo>
                      <a:cubicBezTo>
                        <a:pt x="131" y="325"/>
                        <a:pt x="131" y="325"/>
                        <a:pt x="131" y="324"/>
                      </a:cubicBezTo>
                      <a:cubicBezTo>
                        <a:pt x="132" y="323"/>
                        <a:pt x="132" y="323"/>
                        <a:pt x="132" y="322"/>
                      </a:cubicBezTo>
                      <a:cubicBezTo>
                        <a:pt x="132" y="322"/>
                        <a:pt x="133" y="321"/>
                        <a:pt x="133" y="320"/>
                      </a:cubicBezTo>
                      <a:cubicBezTo>
                        <a:pt x="133" y="320"/>
                        <a:pt x="133" y="319"/>
                        <a:pt x="134" y="319"/>
                      </a:cubicBezTo>
                      <a:cubicBezTo>
                        <a:pt x="134" y="317"/>
                        <a:pt x="135" y="316"/>
                        <a:pt x="135" y="315"/>
                      </a:cubicBezTo>
                      <a:cubicBezTo>
                        <a:pt x="166" y="244"/>
                        <a:pt x="191" y="170"/>
                        <a:pt x="195" y="157"/>
                      </a:cubicBezTo>
                      <a:cubicBezTo>
                        <a:pt x="157" y="123"/>
                        <a:pt x="157" y="123"/>
                        <a:pt x="157" y="123"/>
                      </a:cubicBezTo>
                      <a:cubicBezTo>
                        <a:pt x="155" y="121"/>
                        <a:pt x="155" y="121"/>
                        <a:pt x="155" y="121"/>
                      </a:cubicBezTo>
                      <a:cubicBezTo>
                        <a:pt x="157" y="118"/>
                        <a:pt x="157" y="118"/>
                        <a:pt x="157" y="118"/>
                      </a:cubicBezTo>
                      <a:cubicBezTo>
                        <a:pt x="177" y="84"/>
                        <a:pt x="177" y="84"/>
                        <a:pt x="177" y="84"/>
                      </a:cubicBezTo>
                      <a:cubicBezTo>
                        <a:pt x="171" y="80"/>
                        <a:pt x="156" y="67"/>
                        <a:pt x="135" y="48"/>
                      </a:cubicBezTo>
                      <a:cubicBezTo>
                        <a:pt x="132" y="45"/>
                        <a:pt x="128" y="42"/>
                        <a:pt x="125" y="39"/>
                      </a:cubicBezTo>
                      <a:cubicBezTo>
                        <a:pt x="108" y="24"/>
                        <a:pt x="108" y="24"/>
                        <a:pt x="108" y="24"/>
                      </a:cubicBezTo>
                      <a:cubicBezTo>
                        <a:pt x="98" y="14"/>
                        <a:pt x="88" y="5"/>
                        <a:pt x="82" y="0"/>
                      </a:cubicBezTo>
                      <a:cubicBezTo>
                        <a:pt x="84" y="33"/>
                        <a:pt x="88" y="160"/>
                        <a:pt x="67" y="279"/>
                      </a:cubicBezTo>
                      <a:cubicBezTo>
                        <a:pt x="55" y="346"/>
                        <a:pt x="33" y="411"/>
                        <a:pt x="0" y="479"/>
                      </a:cubicBezTo>
                      <a:cubicBezTo>
                        <a:pt x="6" y="492"/>
                        <a:pt x="11" y="501"/>
                        <a:pt x="13" y="505"/>
                      </a:cubicBezTo>
                      <a:cubicBezTo>
                        <a:pt x="13" y="506"/>
                        <a:pt x="13" y="506"/>
                        <a:pt x="14" y="507"/>
                      </a:cubicBezTo>
                      <a:cubicBezTo>
                        <a:pt x="15" y="507"/>
                        <a:pt x="15" y="507"/>
                        <a:pt x="15" y="507"/>
                      </a:cubicBezTo>
                      <a:cubicBezTo>
                        <a:pt x="16" y="505"/>
                        <a:pt x="16" y="505"/>
                        <a:pt x="16" y="505"/>
                      </a:cubicBezTo>
                      <a:cubicBezTo>
                        <a:pt x="17" y="504"/>
                        <a:pt x="81" y="419"/>
                        <a:pt x="120" y="346"/>
                      </a:cubicBezTo>
                      <a:cubicBezTo>
                        <a:pt x="120" y="346"/>
                        <a:pt x="121" y="345"/>
                        <a:pt x="121" y="34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54" name="îSḻíḑé">
                  <a:extLst>
                    <a:ext uri="{FF2B5EF4-FFF2-40B4-BE49-F238E27FC236}">
                      <a16:creationId xmlns="" xmlns:a16="http://schemas.microsoft.com/office/drawing/2014/main" id="{21B00DE9-F214-40A1-85F1-37F4858A4C2E}"/>
                    </a:ext>
                  </a:extLst>
                </p:cNvPr>
                <p:cNvSpPr/>
                <p:nvPr/>
              </p:nvSpPr>
              <p:spPr bwMode="auto">
                <a:xfrm>
                  <a:off x="10312400" y="4030663"/>
                  <a:ext cx="287338" cy="538163"/>
                </a:xfrm>
                <a:custGeom>
                  <a:avLst/>
                  <a:gdLst>
                    <a:gd name="T0" fmla="*/ 100 w 111"/>
                    <a:gd name="T1" fmla="*/ 131 h 207"/>
                    <a:gd name="T2" fmla="*/ 53 w 111"/>
                    <a:gd name="T3" fmla="*/ 60 h 207"/>
                    <a:gd name="T4" fmla="*/ 46 w 111"/>
                    <a:gd name="T5" fmla="*/ 56 h 207"/>
                    <a:gd name="T6" fmla="*/ 0 w 111"/>
                    <a:gd name="T7" fmla="*/ 0 h 207"/>
                    <a:gd name="T8" fmla="*/ 43 w 111"/>
                    <a:gd name="T9" fmla="*/ 109 h 207"/>
                    <a:gd name="T10" fmla="*/ 45 w 111"/>
                    <a:gd name="T11" fmla="*/ 113 h 207"/>
                    <a:gd name="T12" fmla="*/ 45 w 111"/>
                    <a:gd name="T13" fmla="*/ 113 h 207"/>
                    <a:gd name="T14" fmla="*/ 99 w 111"/>
                    <a:gd name="T15" fmla="*/ 207 h 207"/>
                    <a:gd name="T16" fmla="*/ 102 w 111"/>
                    <a:gd name="T17" fmla="*/ 205 h 207"/>
                    <a:gd name="T18" fmla="*/ 111 w 111"/>
                    <a:gd name="T19" fmla="*/ 177 h 207"/>
                    <a:gd name="T20" fmla="*/ 100 w 111"/>
                    <a:gd name="T21" fmla="*/ 13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207">
                      <a:moveTo>
                        <a:pt x="100" y="131"/>
                      </a:moveTo>
                      <a:cubicBezTo>
                        <a:pt x="88" y="105"/>
                        <a:pt x="73" y="80"/>
                        <a:pt x="53" y="60"/>
                      </a:cubicBezTo>
                      <a:cubicBezTo>
                        <a:pt x="50" y="61"/>
                        <a:pt x="47" y="59"/>
                        <a:pt x="46" y="56"/>
                      </a:cubicBezTo>
                      <a:cubicBezTo>
                        <a:pt x="45" y="53"/>
                        <a:pt x="31" y="14"/>
                        <a:pt x="0" y="0"/>
                      </a:cubicBezTo>
                      <a:cubicBezTo>
                        <a:pt x="11" y="31"/>
                        <a:pt x="26" y="70"/>
                        <a:pt x="43" y="109"/>
                      </a:cubicBezTo>
                      <a:cubicBezTo>
                        <a:pt x="44" y="110"/>
                        <a:pt x="44" y="112"/>
                        <a:pt x="45" y="113"/>
                      </a:cubicBezTo>
                      <a:cubicBezTo>
                        <a:pt x="45" y="113"/>
                        <a:pt x="45" y="113"/>
                        <a:pt x="45" y="113"/>
                      </a:cubicBezTo>
                      <a:cubicBezTo>
                        <a:pt x="59" y="143"/>
                        <a:pt x="79" y="177"/>
                        <a:pt x="99" y="207"/>
                      </a:cubicBezTo>
                      <a:cubicBezTo>
                        <a:pt x="100" y="207"/>
                        <a:pt x="101" y="206"/>
                        <a:pt x="102" y="205"/>
                      </a:cubicBezTo>
                      <a:cubicBezTo>
                        <a:pt x="109" y="197"/>
                        <a:pt x="111" y="187"/>
                        <a:pt x="111" y="177"/>
                      </a:cubicBezTo>
                      <a:cubicBezTo>
                        <a:pt x="111" y="160"/>
                        <a:pt x="107" y="146"/>
                        <a:pt x="100" y="13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55" name="íşlîḑê">
                  <a:extLst>
                    <a:ext uri="{FF2B5EF4-FFF2-40B4-BE49-F238E27FC236}">
                      <a16:creationId xmlns="" xmlns:a16="http://schemas.microsoft.com/office/drawing/2014/main" id="{C32A81AB-B3BA-49FD-B8FF-0E36B1AFC27D}"/>
                    </a:ext>
                  </a:extLst>
                </p:cNvPr>
                <p:cNvSpPr/>
                <p:nvPr/>
              </p:nvSpPr>
              <p:spPr bwMode="auto">
                <a:xfrm>
                  <a:off x="10267950" y="3495676"/>
                  <a:ext cx="536575" cy="1317625"/>
                </a:xfrm>
                <a:custGeom>
                  <a:avLst/>
                  <a:gdLst>
                    <a:gd name="T0" fmla="*/ 114 w 207"/>
                    <a:gd name="T1" fmla="*/ 0 h 507"/>
                    <a:gd name="T2" fmla="*/ 87 w 207"/>
                    <a:gd name="T3" fmla="*/ 24 h 507"/>
                    <a:gd name="T4" fmla="*/ 71 w 207"/>
                    <a:gd name="T5" fmla="*/ 39 h 507"/>
                    <a:gd name="T6" fmla="*/ 60 w 207"/>
                    <a:gd name="T7" fmla="*/ 48 h 507"/>
                    <a:gd name="T8" fmla="*/ 19 w 207"/>
                    <a:gd name="T9" fmla="*/ 84 h 507"/>
                    <a:gd name="T10" fmla="*/ 39 w 207"/>
                    <a:gd name="T11" fmla="*/ 118 h 507"/>
                    <a:gd name="T12" fmla="*/ 40 w 207"/>
                    <a:gd name="T13" fmla="*/ 121 h 507"/>
                    <a:gd name="T14" fmla="*/ 38 w 207"/>
                    <a:gd name="T15" fmla="*/ 123 h 507"/>
                    <a:gd name="T16" fmla="*/ 0 w 207"/>
                    <a:gd name="T17" fmla="*/ 157 h 507"/>
                    <a:gd name="T18" fmla="*/ 12 w 207"/>
                    <a:gd name="T19" fmla="*/ 190 h 507"/>
                    <a:gd name="T20" fmla="*/ 52 w 207"/>
                    <a:gd name="T21" fmla="*/ 216 h 507"/>
                    <a:gd name="T22" fmla="*/ 76 w 207"/>
                    <a:gd name="T23" fmla="*/ 257 h 507"/>
                    <a:gd name="T24" fmla="*/ 76 w 207"/>
                    <a:gd name="T25" fmla="*/ 260 h 507"/>
                    <a:gd name="T26" fmla="*/ 105 w 207"/>
                    <a:gd name="T27" fmla="*/ 298 h 507"/>
                    <a:gd name="T28" fmla="*/ 132 w 207"/>
                    <a:gd name="T29" fmla="*/ 351 h 507"/>
                    <a:gd name="T30" fmla="*/ 133 w 207"/>
                    <a:gd name="T31" fmla="*/ 405 h 507"/>
                    <a:gd name="T32" fmla="*/ 120 w 207"/>
                    <a:gd name="T33" fmla="*/ 420 h 507"/>
                    <a:gd name="T34" fmla="*/ 179 w 207"/>
                    <a:gd name="T35" fmla="*/ 505 h 507"/>
                    <a:gd name="T36" fmla="*/ 181 w 207"/>
                    <a:gd name="T37" fmla="*/ 507 h 507"/>
                    <a:gd name="T38" fmla="*/ 207 w 207"/>
                    <a:gd name="T39" fmla="*/ 507 h 507"/>
                    <a:gd name="T40" fmla="*/ 129 w 207"/>
                    <a:gd name="T41" fmla="*/ 279 h 507"/>
                    <a:gd name="T42" fmla="*/ 114 w 207"/>
                    <a:gd name="T43" fmla="*/ 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7" h="507">
                      <a:moveTo>
                        <a:pt x="114" y="0"/>
                      </a:moveTo>
                      <a:cubicBezTo>
                        <a:pt x="108" y="5"/>
                        <a:pt x="98" y="14"/>
                        <a:pt x="87" y="24"/>
                      </a:cubicBezTo>
                      <a:cubicBezTo>
                        <a:pt x="71" y="39"/>
                        <a:pt x="71" y="39"/>
                        <a:pt x="71" y="39"/>
                      </a:cubicBezTo>
                      <a:cubicBezTo>
                        <a:pt x="67" y="42"/>
                        <a:pt x="64" y="45"/>
                        <a:pt x="60" y="48"/>
                      </a:cubicBezTo>
                      <a:cubicBezTo>
                        <a:pt x="40" y="67"/>
                        <a:pt x="25" y="80"/>
                        <a:pt x="19" y="84"/>
                      </a:cubicBezTo>
                      <a:cubicBezTo>
                        <a:pt x="39" y="118"/>
                        <a:pt x="39" y="118"/>
                        <a:pt x="39" y="118"/>
                      </a:cubicBezTo>
                      <a:cubicBezTo>
                        <a:pt x="40" y="121"/>
                        <a:pt x="40" y="121"/>
                        <a:pt x="40" y="121"/>
                      </a:cubicBezTo>
                      <a:cubicBezTo>
                        <a:pt x="38" y="123"/>
                        <a:pt x="38" y="123"/>
                        <a:pt x="38" y="123"/>
                      </a:cubicBezTo>
                      <a:cubicBezTo>
                        <a:pt x="0" y="157"/>
                        <a:pt x="0" y="157"/>
                        <a:pt x="0" y="157"/>
                      </a:cubicBezTo>
                      <a:cubicBezTo>
                        <a:pt x="2" y="162"/>
                        <a:pt x="6" y="173"/>
                        <a:pt x="12" y="190"/>
                      </a:cubicBezTo>
                      <a:cubicBezTo>
                        <a:pt x="26" y="194"/>
                        <a:pt x="40" y="202"/>
                        <a:pt x="52" y="216"/>
                      </a:cubicBezTo>
                      <a:cubicBezTo>
                        <a:pt x="68" y="235"/>
                        <a:pt x="75" y="256"/>
                        <a:pt x="76" y="257"/>
                      </a:cubicBezTo>
                      <a:cubicBezTo>
                        <a:pt x="76" y="258"/>
                        <a:pt x="76" y="259"/>
                        <a:pt x="76" y="260"/>
                      </a:cubicBezTo>
                      <a:cubicBezTo>
                        <a:pt x="87" y="271"/>
                        <a:pt x="97" y="284"/>
                        <a:pt x="105" y="298"/>
                      </a:cubicBezTo>
                      <a:cubicBezTo>
                        <a:pt x="116" y="314"/>
                        <a:pt x="126" y="332"/>
                        <a:pt x="132" y="351"/>
                      </a:cubicBezTo>
                      <a:cubicBezTo>
                        <a:pt x="137" y="367"/>
                        <a:pt x="140" y="389"/>
                        <a:pt x="133" y="405"/>
                      </a:cubicBezTo>
                      <a:cubicBezTo>
                        <a:pt x="130" y="411"/>
                        <a:pt x="126" y="416"/>
                        <a:pt x="120" y="420"/>
                      </a:cubicBezTo>
                      <a:cubicBezTo>
                        <a:pt x="151" y="467"/>
                        <a:pt x="179" y="504"/>
                        <a:pt x="179" y="505"/>
                      </a:cubicBezTo>
                      <a:cubicBezTo>
                        <a:pt x="181" y="507"/>
                        <a:pt x="181" y="507"/>
                        <a:pt x="181" y="507"/>
                      </a:cubicBezTo>
                      <a:cubicBezTo>
                        <a:pt x="207" y="507"/>
                        <a:pt x="207" y="507"/>
                        <a:pt x="207" y="507"/>
                      </a:cubicBezTo>
                      <a:cubicBezTo>
                        <a:pt x="195" y="485"/>
                        <a:pt x="149" y="399"/>
                        <a:pt x="129" y="279"/>
                      </a:cubicBezTo>
                      <a:cubicBezTo>
                        <a:pt x="108" y="160"/>
                        <a:pt x="112" y="33"/>
                        <a:pt x="114"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56" name="iŝļïḋê">
                  <a:extLst>
                    <a:ext uri="{FF2B5EF4-FFF2-40B4-BE49-F238E27FC236}">
                      <a16:creationId xmlns="" xmlns:a16="http://schemas.microsoft.com/office/drawing/2014/main" id="{4A5DCF02-36B5-40A7-85AA-79016EE99CA2}"/>
                    </a:ext>
                  </a:extLst>
                </p:cNvPr>
                <p:cNvSpPr/>
                <p:nvPr/>
              </p:nvSpPr>
              <p:spPr bwMode="auto">
                <a:xfrm>
                  <a:off x="10179050" y="3587751"/>
                  <a:ext cx="268288" cy="401638"/>
                </a:xfrm>
                <a:custGeom>
                  <a:avLst/>
                  <a:gdLst>
                    <a:gd name="T0" fmla="*/ 10 w 103"/>
                    <a:gd name="T1" fmla="*/ 154 h 154"/>
                    <a:gd name="T2" fmla="*/ 42 w 103"/>
                    <a:gd name="T3" fmla="*/ 153 h 154"/>
                    <a:gd name="T4" fmla="*/ 30 w 103"/>
                    <a:gd name="T5" fmla="*/ 120 h 154"/>
                    <a:gd name="T6" fmla="*/ 70 w 103"/>
                    <a:gd name="T7" fmla="*/ 84 h 154"/>
                    <a:gd name="T8" fmla="*/ 49 w 103"/>
                    <a:gd name="T9" fmla="*/ 47 h 154"/>
                    <a:gd name="T10" fmla="*/ 92 w 103"/>
                    <a:gd name="T11" fmla="*/ 10 h 154"/>
                    <a:gd name="T12" fmla="*/ 103 w 103"/>
                    <a:gd name="T13" fmla="*/ 0 h 154"/>
                    <a:gd name="T14" fmla="*/ 101 w 103"/>
                    <a:gd name="T15" fmla="*/ 1 h 154"/>
                    <a:gd name="T16" fmla="*/ 100 w 103"/>
                    <a:gd name="T17" fmla="*/ 1 h 154"/>
                    <a:gd name="T18" fmla="*/ 99 w 103"/>
                    <a:gd name="T19" fmla="*/ 2 h 154"/>
                    <a:gd name="T20" fmla="*/ 98 w 103"/>
                    <a:gd name="T21" fmla="*/ 2 h 154"/>
                    <a:gd name="T22" fmla="*/ 96 w 103"/>
                    <a:gd name="T23" fmla="*/ 3 h 154"/>
                    <a:gd name="T24" fmla="*/ 95 w 103"/>
                    <a:gd name="T25" fmla="*/ 4 h 154"/>
                    <a:gd name="T26" fmla="*/ 93 w 103"/>
                    <a:gd name="T27" fmla="*/ 5 h 154"/>
                    <a:gd name="T28" fmla="*/ 88 w 103"/>
                    <a:gd name="T29" fmla="*/ 7 h 154"/>
                    <a:gd name="T30" fmla="*/ 85 w 103"/>
                    <a:gd name="T31" fmla="*/ 8 h 154"/>
                    <a:gd name="T32" fmla="*/ 68 w 103"/>
                    <a:gd name="T33" fmla="*/ 16 h 154"/>
                    <a:gd name="T34" fmla="*/ 66 w 103"/>
                    <a:gd name="T35" fmla="*/ 17 h 154"/>
                    <a:gd name="T36" fmla="*/ 63 w 103"/>
                    <a:gd name="T37" fmla="*/ 18 h 154"/>
                    <a:gd name="T38" fmla="*/ 63 w 103"/>
                    <a:gd name="T39" fmla="*/ 18 h 154"/>
                    <a:gd name="T40" fmla="*/ 34 w 103"/>
                    <a:gd name="T41" fmla="*/ 53 h 154"/>
                    <a:gd name="T42" fmla="*/ 10 w 103"/>
                    <a:gd name="T43"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3" h="154">
                      <a:moveTo>
                        <a:pt x="10" y="154"/>
                      </a:moveTo>
                      <a:cubicBezTo>
                        <a:pt x="21" y="151"/>
                        <a:pt x="32" y="151"/>
                        <a:pt x="42" y="153"/>
                      </a:cubicBezTo>
                      <a:cubicBezTo>
                        <a:pt x="35" y="133"/>
                        <a:pt x="30" y="120"/>
                        <a:pt x="30" y="120"/>
                      </a:cubicBezTo>
                      <a:cubicBezTo>
                        <a:pt x="70" y="84"/>
                        <a:pt x="70" y="84"/>
                        <a:pt x="70" y="84"/>
                      </a:cubicBezTo>
                      <a:cubicBezTo>
                        <a:pt x="49" y="47"/>
                        <a:pt x="49" y="47"/>
                        <a:pt x="49" y="47"/>
                      </a:cubicBezTo>
                      <a:cubicBezTo>
                        <a:pt x="49" y="47"/>
                        <a:pt x="65" y="34"/>
                        <a:pt x="92" y="10"/>
                      </a:cubicBezTo>
                      <a:cubicBezTo>
                        <a:pt x="96" y="7"/>
                        <a:pt x="99" y="3"/>
                        <a:pt x="103" y="0"/>
                      </a:cubicBezTo>
                      <a:cubicBezTo>
                        <a:pt x="102" y="0"/>
                        <a:pt x="102" y="0"/>
                        <a:pt x="101" y="1"/>
                      </a:cubicBezTo>
                      <a:cubicBezTo>
                        <a:pt x="101" y="1"/>
                        <a:pt x="101" y="1"/>
                        <a:pt x="100" y="1"/>
                      </a:cubicBezTo>
                      <a:cubicBezTo>
                        <a:pt x="100" y="1"/>
                        <a:pt x="99" y="2"/>
                        <a:pt x="99" y="2"/>
                      </a:cubicBezTo>
                      <a:cubicBezTo>
                        <a:pt x="98" y="2"/>
                        <a:pt x="98" y="2"/>
                        <a:pt x="98" y="2"/>
                      </a:cubicBezTo>
                      <a:cubicBezTo>
                        <a:pt x="97" y="3"/>
                        <a:pt x="97" y="3"/>
                        <a:pt x="96" y="3"/>
                      </a:cubicBezTo>
                      <a:cubicBezTo>
                        <a:pt x="95" y="3"/>
                        <a:pt x="95" y="4"/>
                        <a:pt x="95" y="4"/>
                      </a:cubicBezTo>
                      <a:cubicBezTo>
                        <a:pt x="94" y="4"/>
                        <a:pt x="94" y="4"/>
                        <a:pt x="93" y="5"/>
                      </a:cubicBezTo>
                      <a:cubicBezTo>
                        <a:pt x="92" y="5"/>
                        <a:pt x="90" y="6"/>
                        <a:pt x="88" y="7"/>
                      </a:cubicBezTo>
                      <a:cubicBezTo>
                        <a:pt x="87" y="7"/>
                        <a:pt x="86" y="8"/>
                        <a:pt x="85" y="8"/>
                      </a:cubicBezTo>
                      <a:cubicBezTo>
                        <a:pt x="80" y="10"/>
                        <a:pt x="74" y="13"/>
                        <a:pt x="68" y="16"/>
                      </a:cubicBezTo>
                      <a:cubicBezTo>
                        <a:pt x="67" y="16"/>
                        <a:pt x="66" y="16"/>
                        <a:pt x="66" y="17"/>
                      </a:cubicBezTo>
                      <a:cubicBezTo>
                        <a:pt x="65" y="17"/>
                        <a:pt x="64" y="18"/>
                        <a:pt x="63" y="18"/>
                      </a:cubicBezTo>
                      <a:cubicBezTo>
                        <a:pt x="63" y="18"/>
                        <a:pt x="63" y="18"/>
                        <a:pt x="63" y="18"/>
                      </a:cubicBezTo>
                      <a:cubicBezTo>
                        <a:pt x="51" y="29"/>
                        <a:pt x="42" y="41"/>
                        <a:pt x="34" y="53"/>
                      </a:cubicBezTo>
                      <a:cubicBezTo>
                        <a:pt x="15" y="82"/>
                        <a:pt x="0" y="119"/>
                        <a:pt x="10" y="15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57" name="íśľiḓè">
                  <a:extLst>
                    <a:ext uri="{FF2B5EF4-FFF2-40B4-BE49-F238E27FC236}">
                      <a16:creationId xmlns="" xmlns:a16="http://schemas.microsoft.com/office/drawing/2014/main" id="{E9C26735-A8EE-407F-AE2D-E372D6D501B2}"/>
                    </a:ext>
                  </a:extLst>
                </p:cNvPr>
                <p:cNvSpPr/>
                <p:nvPr/>
              </p:nvSpPr>
              <p:spPr bwMode="auto">
                <a:xfrm>
                  <a:off x="9815513" y="3667126"/>
                  <a:ext cx="903288" cy="1146175"/>
                </a:xfrm>
                <a:custGeom>
                  <a:avLst/>
                  <a:gdLst>
                    <a:gd name="T0" fmla="*/ 266 w 348"/>
                    <a:gd name="T1" fmla="*/ 360 h 441"/>
                    <a:gd name="T2" fmla="*/ 265 w 348"/>
                    <a:gd name="T3" fmla="*/ 360 h 441"/>
                    <a:gd name="T4" fmla="*/ 258 w 348"/>
                    <a:gd name="T5" fmla="*/ 365 h 441"/>
                    <a:gd name="T6" fmla="*/ 247 w 348"/>
                    <a:gd name="T7" fmla="*/ 357 h 441"/>
                    <a:gd name="T8" fmla="*/ 255 w 348"/>
                    <a:gd name="T9" fmla="*/ 345 h 441"/>
                    <a:gd name="T10" fmla="*/ 266 w 348"/>
                    <a:gd name="T11" fmla="*/ 352 h 441"/>
                    <a:gd name="T12" fmla="*/ 269 w 348"/>
                    <a:gd name="T13" fmla="*/ 352 h 441"/>
                    <a:gd name="T14" fmla="*/ 286 w 348"/>
                    <a:gd name="T15" fmla="*/ 350 h 441"/>
                    <a:gd name="T16" fmla="*/ 231 w 348"/>
                    <a:gd name="T17" fmla="*/ 250 h 441"/>
                    <a:gd name="T18" fmla="*/ 187 w 348"/>
                    <a:gd name="T19" fmla="*/ 139 h 441"/>
                    <a:gd name="T20" fmla="*/ 149 w 348"/>
                    <a:gd name="T21" fmla="*/ 138 h 441"/>
                    <a:gd name="T22" fmla="*/ 109 w 348"/>
                    <a:gd name="T23" fmla="*/ 235 h 441"/>
                    <a:gd name="T24" fmla="*/ 105 w 348"/>
                    <a:gd name="T25" fmla="*/ 243 h 441"/>
                    <a:gd name="T26" fmla="*/ 107 w 348"/>
                    <a:gd name="T27" fmla="*/ 333 h 441"/>
                    <a:gd name="T28" fmla="*/ 126 w 348"/>
                    <a:gd name="T29" fmla="*/ 377 h 441"/>
                    <a:gd name="T30" fmla="*/ 171 w 348"/>
                    <a:gd name="T31" fmla="*/ 382 h 441"/>
                    <a:gd name="T32" fmla="*/ 173 w 348"/>
                    <a:gd name="T33" fmla="*/ 381 h 441"/>
                    <a:gd name="T34" fmla="*/ 178 w 348"/>
                    <a:gd name="T35" fmla="*/ 369 h 441"/>
                    <a:gd name="T36" fmla="*/ 191 w 348"/>
                    <a:gd name="T37" fmla="*/ 374 h 441"/>
                    <a:gd name="T38" fmla="*/ 187 w 348"/>
                    <a:gd name="T39" fmla="*/ 387 h 441"/>
                    <a:gd name="T40" fmla="*/ 178 w 348"/>
                    <a:gd name="T41" fmla="*/ 387 h 441"/>
                    <a:gd name="T42" fmla="*/ 177 w 348"/>
                    <a:gd name="T43" fmla="*/ 388 h 441"/>
                    <a:gd name="T44" fmla="*/ 130 w 348"/>
                    <a:gd name="T45" fmla="*/ 392 h 441"/>
                    <a:gd name="T46" fmla="*/ 101 w 348"/>
                    <a:gd name="T47" fmla="*/ 346 h 441"/>
                    <a:gd name="T48" fmla="*/ 97 w 348"/>
                    <a:gd name="T49" fmla="*/ 241 h 441"/>
                    <a:gd name="T50" fmla="*/ 95 w 348"/>
                    <a:gd name="T51" fmla="*/ 239 h 441"/>
                    <a:gd name="T52" fmla="*/ 92 w 348"/>
                    <a:gd name="T53" fmla="*/ 192 h 441"/>
                    <a:gd name="T54" fmla="*/ 138 w 348"/>
                    <a:gd name="T55" fmla="*/ 128 h 441"/>
                    <a:gd name="T56" fmla="*/ 163 w 348"/>
                    <a:gd name="T57" fmla="*/ 17 h 441"/>
                    <a:gd name="T58" fmla="*/ 175 w 348"/>
                    <a:gd name="T59" fmla="*/ 0 h 441"/>
                    <a:gd name="T60" fmla="*/ 162 w 348"/>
                    <a:gd name="T61" fmla="*/ 6 h 441"/>
                    <a:gd name="T62" fmla="*/ 138 w 348"/>
                    <a:gd name="T63" fmla="*/ 15 h 441"/>
                    <a:gd name="T64" fmla="*/ 52 w 348"/>
                    <a:gd name="T65" fmla="*/ 74 h 441"/>
                    <a:gd name="T66" fmla="*/ 11 w 348"/>
                    <a:gd name="T67" fmla="*/ 238 h 441"/>
                    <a:gd name="T68" fmla="*/ 0 w 348"/>
                    <a:gd name="T69" fmla="*/ 358 h 441"/>
                    <a:gd name="T70" fmla="*/ 182 w 348"/>
                    <a:gd name="T71" fmla="*/ 426 h 441"/>
                    <a:gd name="T72" fmla="*/ 348 w 348"/>
                    <a:gd name="T73" fmla="*/ 441 h 441"/>
                    <a:gd name="T74" fmla="*/ 291 w 348"/>
                    <a:gd name="T75" fmla="*/ 357 h 441"/>
                    <a:gd name="T76" fmla="*/ 266 w 348"/>
                    <a:gd name="T77" fmla="*/ 36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48" h="441">
                      <a:moveTo>
                        <a:pt x="266" y="360"/>
                      </a:moveTo>
                      <a:cubicBezTo>
                        <a:pt x="266" y="360"/>
                        <a:pt x="266" y="360"/>
                        <a:pt x="265" y="360"/>
                      </a:cubicBezTo>
                      <a:cubicBezTo>
                        <a:pt x="264" y="363"/>
                        <a:pt x="261" y="365"/>
                        <a:pt x="258" y="365"/>
                      </a:cubicBezTo>
                      <a:cubicBezTo>
                        <a:pt x="253" y="366"/>
                        <a:pt x="247" y="362"/>
                        <a:pt x="247" y="357"/>
                      </a:cubicBezTo>
                      <a:cubicBezTo>
                        <a:pt x="246" y="351"/>
                        <a:pt x="250" y="346"/>
                        <a:pt x="255" y="345"/>
                      </a:cubicBezTo>
                      <a:cubicBezTo>
                        <a:pt x="260" y="345"/>
                        <a:pt x="265" y="348"/>
                        <a:pt x="266" y="352"/>
                      </a:cubicBezTo>
                      <a:cubicBezTo>
                        <a:pt x="267" y="352"/>
                        <a:pt x="268" y="352"/>
                        <a:pt x="269" y="352"/>
                      </a:cubicBezTo>
                      <a:cubicBezTo>
                        <a:pt x="274" y="354"/>
                        <a:pt x="281" y="353"/>
                        <a:pt x="286" y="350"/>
                      </a:cubicBezTo>
                      <a:cubicBezTo>
                        <a:pt x="266" y="317"/>
                        <a:pt x="245" y="281"/>
                        <a:pt x="231" y="250"/>
                      </a:cubicBezTo>
                      <a:cubicBezTo>
                        <a:pt x="214" y="210"/>
                        <a:pt x="198" y="169"/>
                        <a:pt x="187" y="139"/>
                      </a:cubicBezTo>
                      <a:cubicBezTo>
                        <a:pt x="176" y="135"/>
                        <a:pt x="164" y="134"/>
                        <a:pt x="149" y="138"/>
                      </a:cubicBezTo>
                      <a:cubicBezTo>
                        <a:pt x="88" y="157"/>
                        <a:pt x="108" y="232"/>
                        <a:pt x="109" y="235"/>
                      </a:cubicBezTo>
                      <a:cubicBezTo>
                        <a:pt x="110" y="238"/>
                        <a:pt x="108" y="242"/>
                        <a:pt x="105" y="243"/>
                      </a:cubicBezTo>
                      <a:cubicBezTo>
                        <a:pt x="100" y="272"/>
                        <a:pt x="101" y="304"/>
                        <a:pt x="107" y="333"/>
                      </a:cubicBezTo>
                      <a:cubicBezTo>
                        <a:pt x="110" y="349"/>
                        <a:pt x="116" y="365"/>
                        <a:pt x="126" y="377"/>
                      </a:cubicBezTo>
                      <a:cubicBezTo>
                        <a:pt x="137" y="389"/>
                        <a:pt x="159" y="398"/>
                        <a:pt x="171" y="382"/>
                      </a:cubicBezTo>
                      <a:cubicBezTo>
                        <a:pt x="171" y="382"/>
                        <a:pt x="172" y="381"/>
                        <a:pt x="173" y="381"/>
                      </a:cubicBezTo>
                      <a:cubicBezTo>
                        <a:pt x="171" y="376"/>
                        <a:pt x="173" y="371"/>
                        <a:pt x="178" y="369"/>
                      </a:cubicBezTo>
                      <a:cubicBezTo>
                        <a:pt x="183" y="367"/>
                        <a:pt x="189" y="369"/>
                        <a:pt x="191" y="374"/>
                      </a:cubicBezTo>
                      <a:cubicBezTo>
                        <a:pt x="194" y="379"/>
                        <a:pt x="192" y="385"/>
                        <a:pt x="187" y="387"/>
                      </a:cubicBezTo>
                      <a:cubicBezTo>
                        <a:pt x="184" y="389"/>
                        <a:pt x="180" y="389"/>
                        <a:pt x="178" y="387"/>
                      </a:cubicBezTo>
                      <a:cubicBezTo>
                        <a:pt x="177" y="388"/>
                        <a:pt x="177" y="388"/>
                        <a:pt x="177" y="388"/>
                      </a:cubicBezTo>
                      <a:cubicBezTo>
                        <a:pt x="166" y="402"/>
                        <a:pt x="143" y="402"/>
                        <a:pt x="130" y="392"/>
                      </a:cubicBezTo>
                      <a:cubicBezTo>
                        <a:pt x="115" y="381"/>
                        <a:pt x="106" y="363"/>
                        <a:pt x="101" y="346"/>
                      </a:cubicBezTo>
                      <a:cubicBezTo>
                        <a:pt x="92" y="313"/>
                        <a:pt x="91" y="275"/>
                        <a:pt x="97" y="241"/>
                      </a:cubicBezTo>
                      <a:cubicBezTo>
                        <a:pt x="96" y="240"/>
                        <a:pt x="96" y="240"/>
                        <a:pt x="95" y="239"/>
                      </a:cubicBezTo>
                      <a:cubicBezTo>
                        <a:pt x="95" y="238"/>
                        <a:pt x="89" y="216"/>
                        <a:pt x="92" y="192"/>
                      </a:cubicBezTo>
                      <a:cubicBezTo>
                        <a:pt x="96" y="160"/>
                        <a:pt x="111" y="138"/>
                        <a:pt x="138" y="128"/>
                      </a:cubicBezTo>
                      <a:cubicBezTo>
                        <a:pt x="127" y="90"/>
                        <a:pt x="142" y="48"/>
                        <a:pt x="163" y="17"/>
                      </a:cubicBezTo>
                      <a:cubicBezTo>
                        <a:pt x="166" y="11"/>
                        <a:pt x="170" y="6"/>
                        <a:pt x="175" y="0"/>
                      </a:cubicBezTo>
                      <a:cubicBezTo>
                        <a:pt x="170" y="2"/>
                        <a:pt x="166" y="4"/>
                        <a:pt x="162" y="6"/>
                      </a:cubicBezTo>
                      <a:cubicBezTo>
                        <a:pt x="152" y="10"/>
                        <a:pt x="144" y="13"/>
                        <a:pt x="138" y="15"/>
                      </a:cubicBezTo>
                      <a:cubicBezTo>
                        <a:pt x="109" y="25"/>
                        <a:pt x="64" y="46"/>
                        <a:pt x="52" y="74"/>
                      </a:cubicBezTo>
                      <a:cubicBezTo>
                        <a:pt x="40" y="102"/>
                        <a:pt x="20" y="161"/>
                        <a:pt x="11" y="238"/>
                      </a:cubicBezTo>
                      <a:cubicBezTo>
                        <a:pt x="2" y="314"/>
                        <a:pt x="0" y="358"/>
                        <a:pt x="0" y="358"/>
                      </a:cubicBezTo>
                      <a:cubicBezTo>
                        <a:pt x="0" y="358"/>
                        <a:pt x="54" y="405"/>
                        <a:pt x="182" y="426"/>
                      </a:cubicBezTo>
                      <a:cubicBezTo>
                        <a:pt x="270" y="440"/>
                        <a:pt x="335" y="441"/>
                        <a:pt x="348" y="441"/>
                      </a:cubicBezTo>
                      <a:cubicBezTo>
                        <a:pt x="341" y="430"/>
                        <a:pt x="316" y="397"/>
                        <a:pt x="291" y="357"/>
                      </a:cubicBezTo>
                      <a:cubicBezTo>
                        <a:pt x="283" y="361"/>
                        <a:pt x="275" y="363"/>
                        <a:pt x="266" y="36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58" name="iṧḻïḑé">
                  <a:extLst>
                    <a:ext uri="{FF2B5EF4-FFF2-40B4-BE49-F238E27FC236}">
                      <a16:creationId xmlns="" xmlns:a16="http://schemas.microsoft.com/office/drawing/2014/main" id="{2E33AE79-ADDA-444A-B7CA-E7D5BE5478C0}"/>
                    </a:ext>
                  </a:extLst>
                </p:cNvPr>
                <p:cNvSpPr/>
                <p:nvPr/>
              </p:nvSpPr>
              <p:spPr bwMode="auto">
                <a:xfrm>
                  <a:off x="9805988" y="2439988"/>
                  <a:ext cx="1944688" cy="2381250"/>
                </a:xfrm>
                <a:custGeom>
                  <a:avLst/>
                  <a:gdLst>
                    <a:gd name="T0" fmla="*/ 608 w 749"/>
                    <a:gd name="T1" fmla="*/ 484 h 916"/>
                    <a:gd name="T2" fmla="*/ 542 w 749"/>
                    <a:gd name="T3" fmla="*/ 92 h 916"/>
                    <a:gd name="T4" fmla="*/ 201 w 749"/>
                    <a:gd name="T5" fmla="*/ 118 h 916"/>
                    <a:gd name="T6" fmla="*/ 53 w 749"/>
                    <a:gd name="T7" fmla="*/ 545 h 916"/>
                    <a:gd name="T8" fmla="*/ 1 w 749"/>
                    <a:gd name="T9" fmla="*/ 833 h 916"/>
                    <a:gd name="T10" fmla="*/ 396 w 749"/>
                    <a:gd name="T11" fmla="*/ 916 h 916"/>
                    <a:gd name="T12" fmla="*/ 749 w 749"/>
                    <a:gd name="T13" fmla="*/ 832 h 916"/>
                    <a:gd name="T14" fmla="*/ 247 w 749"/>
                    <a:gd name="T15" fmla="*/ 152 h 916"/>
                    <a:gd name="T16" fmla="*/ 370 w 749"/>
                    <a:gd name="T17" fmla="*/ 106 h 916"/>
                    <a:gd name="T18" fmla="*/ 520 w 749"/>
                    <a:gd name="T19" fmla="*/ 207 h 916"/>
                    <a:gd name="T20" fmla="*/ 460 w 749"/>
                    <a:gd name="T21" fmla="*/ 362 h 916"/>
                    <a:gd name="T22" fmla="*/ 439 w 749"/>
                    <a:gd name="T23" fmla="*/ 685 h 916"/>
                    <a:gd name="T24" fmla="*/ 310 w 749"/>
                    <a:gd name="T25" fmla="*/ 685 h 916"/>
                    <a:gd name="T26" fmla="*/ 289 w 749"/>
                    <a:gd name="T27" fmla="*/ 362 h 916"/>
                    <a:gd name="T28" fmla="*/ 228 w 749"/>
                    <a:gd name="T29" fmla="*/ 207 h 916"/>
                    <a:gd name="T30" fmla="*/ 212 w 749"/>
                    <a:gd name="T31" fmla="*/ 458 h 916"/>
                    <a:gd name="T32" fmla="*/ 239 w 749"/>
                    <a:gd name="T33" fmla="*/ 446 h 916"/>
                    <a:gd name="T34" fmla="*/ 244 w 749"/>
                    <a:gd name="T35" fmla="*/ 443 h 916"/>
                    <a:gd name="T36" fmla="*/ 193 w 749"/>
                    <a:gd name="T37" fmla="*/ 489 h 916"/>
                    <a:gd name="T38" fmla="*/ 154 w 749"/>
                    <a:gd name="T39" fmla="*/ 596 h 916"/>
                    <a:gd name="T40" fmla="*/ 4 w 749"/>
                    <a:gd name="T41" fmla="*/ 830 h 916"/>
                    <a:gd name="T42" fmla="*/ 166 w 749"/>
                    <a:gd name="T43" fmla="*/ 478 h 916"/>
                    <a:gd name="T44" fmla="*/ 96 w 749"/>
                    <a:gd name="T45" fmla="*/ 664 h 916"/>
                    <a:gd name="T46" fmla="*/ 134 w 749"/>
                    <a:gd name="T47" fmla="*/ 864 h 916"/>
                    <a:gd name="T48" fmla="*/ 195 w 749"/>
                    <a:gd name="T49" fmla="*/ 846 h 916"/>
                    <a:gd name="T50" fmla="*/ 130 w 749"/>
                    <a:gd name="T51" fmla="*/ 849 h 916"/>
                    <a:gd name="T52" fmla="*/ 153 w 749"/>
                    <a:gd name="T53" fmla="*/ 610 h 916"/>
                    <a:gd name="T54" fmla="*/ 273 w 749"/>
                    <a:gd name="T55" fmla="*/ 824 h 916"/>
                    <a:gd name="T56" fmla="*/ 262 w 749"/>
                    <a:gd name="T57" fmla="*/ 837 h 916"/>
                    <a:gd name="T58" fmla="*/ 352 w 749"/>
                    <a:gd name="T59" fmla="*/ 913 h 916"/>
                    <a:gd name="T60" fmla="*/ 240 w 749"/>
                    <a:gd name="T61" fmla="*/ 725 h 916"/>
                    <a:gd name="T62" fmla="*/ 248 w 749"/>
                    <a:gd name="T63" fmla="*/ 672 h 916"/>
                    <a:gd name="T64" fmla="*/ 294 w 749"/>
                    <a:gd name="T65" fmla="*/ 819 h 916"/>
                    <a:gd name="T66" fmla="*/ 311 w 749"/>
                    <a:gd name="T67" fmla="*/ 811 h 916"/>
                    <a:gd name="T68" fmla="*/ 254 w 749"/>
                    <a:gd name="T69" fmla="*/ 663 h 916"/>
                    <a:gd name="T70" fmla="*/ 216 w 749"/>
                    <a:gd name="T71" fmla="*/ 529 h 916"/>
                    <a:gd name="T72" fmla="*/ 238 w 749"/>
                    <a:gd name="T73" fmla="*/ 454 h 916"/>
                    <a:gd name="T74" fmla="*/ 307 w 749"/>
                    <a:gd name="T75" fmla="*/ 685 h 916"/>
                    <a:gd name="T76" fmla="*/ 389 w 749"/>
                    <a:gd name="T77" fmla="*/ 913 h 916"/>
                    <a:gd name="T78" fmla="*/ 457 w 749"/>
                    <a:gd name="T79" fmla="*/ 406 h 916"/>
                    <a:gd name="T80" fmla="*/ 552 w 749"/>
                    <a:gd name="T81" fmla="*/ 490 h 916"/>
                    <a:gd name="T82" fmla="*/ 570 w 749"/>
                    <a:gd name="T83" fmla="*/ 563 h 916"/>
                    <a:gd name="T84" fmla="*/ 507 w 749"/>
                    <a:gd name="T85" fmla="*/ 728 h 916"/>
                    <a:gd name="T86" fmla="*/ 504 w 749"/>
                    <a:gd name="T87" fmla="*/ 735 h 916"/>
                    <a:gd name="T88" fmla="*/ 500 w 749"/>
                    <a:gd name="T89" fmla="*/ 743 h 916"/>
                    <a:gd name="T90" fmla="*/ 496 w 749"/>
                    <a:gd name="T91" fmla="*/ 751 h 916"/>
                    <a:gd name="T92" fmla="*/ 562 w 749"/>
                    <a:gd name="T93" fmla="*/ 898 h 916"/>
                    <a:gd name="T94" fmla="*/ 513 w 749"/>
                    <a:gd name="T95" fmla="*/ 722 h 916"/>
                    <a:gd name="T96" fmla="*/ 513 w 749"/>
                    <a:gd name="T97" fmla="*/ 452 h 916"/>
                    <a:gd name="T98" fmla="*/ 507 w 749"/>
                    <a:gd name="T99" fmla="*/ 444 h 916"/>
                    <a:gd name="T100" fmla="*/ 536 w 749"/>
                    <a:gd name="T101" fmla="*/ 458 h 916"/>
                    <a:gd name="T102" fmla="*/ 583 w 749"/>
                    <a:gd name="T103" fmla="*/ 668 h 916"/>
                    <a:gd name="T104" fmla="*/ 621 w 749"/>
                    <a:gd name="T105" fmla="*/ 710 h 916"/>
                    <a:gd name="T106" fmla="*/ 583 w 749"/>
                    <a:gd name="T107" fmla="*/ 478 h 916"/>
                    <a:gd name="T108" fmla="*/ 745 w 749"/>
                    <a:gd name="T109" fmla="*/ 830 h 916"/>
                    <a:gd name="T110" fmla="*/ 548 w 749"/>
                    <a:gd name="T111" fmla="*/ 71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9" h="916">
                      <a:moveTo>
                        <a:pt x="748" y="830"/>
                      </a:moveTo>
                      <a:cubicBezTo>
                        <a:pt x="748" y="830"/>
                        <a:pt x="746" y="785"/>
                        <a:pt x="737" y="710"/>
                      </a:cubicBezTo>
                      <a:cubicBezTo>
                        <a:pt x="727" y="622"/>
                        <a:pt x="703" y="561"/>
                        <a:pt x="696" y="545"/>
                      </a:cubicBezTo>
                      <a:cubicBezTo>
                        <a:pt x="683" y="515"/>
                        <a:pt x="635" y="494"/>
                        <a:pt x="608" y="484"/>
                      </a:cubicBezTo>
                      <a:cubicBezTo>
                        <a:pt x="601" y="482"/>
                        <a:pt x="592" y="478"/>
                        <a:pt x="582" y="474"/>
                      </a:cubicBezTo>
                      <a:cubicBezTo>
                        <a:pt x="571" y="427"/>
                        <a:pt x="554" y="340"/>
                        <a:pt x="554" y="238"/>
                      </a:cubicBezTo>
                      <a:cubicBezTo>
                        <a:pt x="555" y="181"/>
                        <a:pt x="551" y="143"/>
                        <a:pt x="548" y="118"/>
                      </a:cubicBezTo>
                      <a:cubicBezTo>
                        <a:pt x="547" y="109"/>
                        <a:pt x="545" y="101"/>
                        <a:pt x="542" y="92"/>
                      </a:cubicBezTo>
                      <a:cubicBezTo>
                        <a:pt x="523" y="44"/>
                        <a:pt x="466" y="0"/>
                        <a:pt x="418" y="0"/>
                      </a:cubicBezTo>
                      <a:cubicBezTo>
                        <a:pt x="331" y="0"/>
                        <a:pt x="331" y="0"/>
                        <a:pt x="331" y="0"/>
                      </a:cubicBezTo>
                      <a:cubicBezTo>
                        <a:pt x="282" y="0"/>
                        <a:pt x="233" y="34"/>
                        <a:pt x="206" y="92"/>
                      </a:cubicBezTo>
                      <a:cubicBezTo>
                        <a:pt x="204" y="101"/>
                        <a:pt x="202" y="109"/>
                        <a:pt x="201" y="118"/>
                      </a:cubicBezTo>
                      <a:cubicBezTo>
                        <a:pt x="197" y="143"/>
                        <a:pt x="194" y="181"/>
                        <a:pt x="195" y="238"/>
                      </a:cubicBezTo>
                      <a:cubicBezTo>
                        <a:pt x="195" y="340"/>
                        <a:pt x="178" y="427"/>
                        <a:pt x="167" y="474"/>
                      </a:cubicBezTo>
                      <a:cubicBezTo>
                        <a:pt x="157" y="478"/>
                        <a:pt x="147" y="482"/>
                        <a:pt x="141" y="484"/>
                      </a:cubicBezTo>
                      <a:cubicBezTo>
                        <a:pt x="113" y="494"/>
                        <a:pt x="66" y="515"/>
                        <a:pt x="53" y="545"/>
                      </a:cubicBezTo>
                      <a:cubicBezTo>
                        <a:pt x="46" y="561"/>
                        <a:pt x="22" y="622"/>
                        <a:pt x="12" y="710"/>
                      </a:cubicBezTo>
                      <a:cubicBezTo>
                        <a:pt x="3" y="785"/>
                        <a:pt x="0" y="830"/>
                        <a:pt x="0" y="830"/>
                      </a:cubicBezTo>
                      <a:cubicBezTo>
                        <a:pt x="0" y="832"/>
                        <a:pt x="0" y="832"/>
                        <a:pt x="0" y="832"/>
                      </a:cubicBezTo>
                      <a:cubicBezTo>
                        <a:pt x="1" y="833"/>
                        <a:pt x="1" y="833"/>
                        <a:pt x="1" y="833"/>
                      </a:cubicBezTo>
                      <a:cubicBezTo>
                        <a:pt x="2" y="834"/>
                        <a:pt x="16" y="845"/>
                        <a:pt x="45" y="860"/>
                      </a:cubicBezTo>
                      <a:cubicBezTo>
                        <a:pt x="73" y="873"/>
                        <a:pt x="119" y="891"/>
                        <a:pt x="186" y="901"/>
                      </a:cubicBezTo>
                      <a:cubicBezTo>
                        <a:pt x="275" y="915"/>
                        <a:pt x="340" y="916"/>
                        <a:pt x="352" y="916"/>
                      </a:cubicBezTo>
                      <a:cubicBezTo>
                        <a:pt x="354" y="916"/>
                        <a:pt x="395" y="916"/>
                        <a:pt x="396" y="916"/>
                      </a:cubicBezTo>
                      <a:cubicBezTo>
                        <a:pt x="408" y="916"/>
                        <a:pt x="474" y="915"/>
                        <a:pt x="563" y="901"/>
                      </a:cubicBezTo>
                      <a:cubicBezTo>
                        <a:pt x="630" y="891"/>
                        <a:pt x="676" y="873"/>
                        <a:pt x="703" y="860"/>
                      </a:cubicBezTo>
                      <a:cubicBezTo>
                        <a:pt x="733" y="845"/>
                        <a:pt x="747" y="834"/>
                        <a:pt x="747" y="833"/>
                      </a:cubicBezTo>
                      <a:cubicBezTo>
                        <a:pt x="749" y="832"/>
                        <a:pt x="749" y="832"/>
                        <a:pt x="749" y="832"/>
                      </a:cubicBezTo>
                      <a:lnTo>
                        <a:pt x="748" y="830"/>
                      </a:lnTo>
                      <a:close/>
                      <a:moveTo>
                        <a:pt x="228" y="207"/>
                      </a:moveTo>
                      <a:cubicBezTo>
                        <a:pt x="234" y="205"/>
                        <a:pt x="240" y="208"/>
                        <a:pt x="246" y="215"/>
                      </a:cubicBezTo>
                      <a:cubicBezTo>
                        <a:pt x="246" y="193"/>
                        <a:pt x="246" y="171"/>
                        <a:pt x="247" y="152"/>
                      </a:cubicBezTo>
                      <a:cubicBezTo>
                        <a:pt x="257" y="146"/>
                        <a:pt x="272" y="138"/>
                        <a:pt x="288" y="127"/>
                      </a:cubicBezTo>
                      <a:cubicBezTo>
                        <a:pt x="322" y="104"/>
                        <a:pt x="336" y="88"/>
                        <a:pt x="336" y="88"/>
                      </a:cubicBezTo>
                      <a:cubicBezTo>
                        <a:pt x="336" y="88"/>
                        <a:pt x="351" y="155"/>
                        <a:pt x="443" y="172"/>
                      </a:cubicBezTo>
                      <a:cubicBezTo>
                        <a:pt x="379" y="141"/>
                        <a:pt x="370" y="106"/>
                        <a:pt x="370" y="106"/>
                      </a:cubicBezTo>
                      <a:cubicBezTo>
                        <a:pt x="370" y="106"/>
                        <a:pt x="404" y="134"/>
                        <a:pt x="443" y="150"/>
                      </a:cubicBezTo>
                      <a:cubicBezTo>
                        <a:pt x="470" y="161"/>
                        <a:pt x="492" y="162"/>
                        <a:pt x="503" y="162"/>
                      </a:cubicBezTo>
                      <a:cubicBezTo>
                        <a:pt x="503" y="179"/>
                        <a:pt x="503" y="197"/>
                        <a:pt x="503" y="215"/>
                      </a:cubicBezTo>
                      <a:cubicBezTo>
                        <a:pt x="508" y="208"/>
                        <a:pt x="515" y="205"/>
                        <a:pt x="520" y="207"/>
                      </a:cubicBezTo>
                      <a:cubicBezTo>
                        <a:pt x="531" y="210"/>
                        <a:pt x="534" y="229"/>
                        <a:pt x="528" y="250"/>
                      </a:cubicBezTo>
                      <a:cubicBezTo>
                        <a:pt x="522" y="271"/>
                        <a:pt x="508" y="285"/>
                        <a:pt x="498" y="282"/>
                      </a:cubicBezTo>
                      <a:cubicBezTo>
                        <a:pt x="498" y="282"/>
                        <a:pt x="497" y="281"/>
                        <a:pt x="497" y="281"/>
                      </a:cubicBezTo>
                      <a:cubicBezTo>
                        <a:pt x="490" y="313"/>
                        <a:pt x="477" y="340"/>
                        <a:pt x="460" y="362"/>
                      </a:cubicBezTo>
                      <a:cubicBezTo>
                        <a:pt x="453" y="392"/>
                        <a:pt x="453" y="392"/>
                        <a:pt x="453" y="392"/>
                      </a:cubicBezTo>
                      <a:cubicBezTo>
                        <a:pt x="453" y="392"/>
                        <a:pt x="453" y="394"/>
                        <a:pt x="453" y="398"/>
                      </a:cubicBezTo>
                      <a:cubicBezTo>
                        <a:pt x="453" y="398"/>
                        <a:pt x="453" y="398"/>
                        <a:pt x="453" y="398"/>
                      </a:cubicBezTo>
                      <a:cubicBezTo>
                        <a:pt x="453" y="398"/>
                        <a:pt x="463" y="546"/>
                        <a:pt x="439" y="685"/>
                      </a:cubicBezTo>
                      <a:cubicBezTo>
                        <a:pt x="437" y="693"/>
                        <a:pt x="436" y="702"/>
                        <a:pt x="434" y="710"/>
                      </a:cubicBezTo>
                      <a:cubicBezTo>
                        <a:pt x="408" y="732"/>
                        <a:pt x="374" y="734"/>
                        <a:pt x="374" y="734"/>
                      </a:cubicBezTo>
                      <a:cubicBezTo>
                        <a:pt x="374" y="734"/>
                        <a:pt x="340" y="732"/>
                        <a:pt x="315" y="710"/>
                      </a:cubicBezTo>
                      <a:cubicBezTo>
                        <a:pt x="313" y="701"/>
                        <a:pt x="312" y="693"/>
                        <a:pt x="310" y="685"/>
                      </a:cubicBezTo>
                      <a:cubicBezTo>
                        <a:pt x="287" y="551"/>
                        <a:pt x="295" y="408"/>
                        <a:pt x="296" y="399"/>
                      </a:cubicBezTo>
                      <a:cubicBezTo>
                        <a:pt x="296" y="398"/>
                        <a:pt x="296" y="398"/>
                        <a:pt x="296" y="398"/>
                      </a:cubicBezTo>
                      <a:cubicBezTo>
                        <a:pt x="296" y="394"/>
                        <a:pt x="296" y="392"/>
                        <a:pt x="296" y="392"/>
                      </a:cubicBezTo>
                      <a:cubicBezTo>
                        <a:pt x="289" y="362"/>
                        <a:pt x="289" y="362"/>
                        <a:pt x="289" y="362"/>
                      </a:cubicBezTo>
                      <a:cubicBezTo>
                        <a:pt x="272" y="340"/>
                        <a:pt x="259" y="313"/>
                        <a:pt x="252" y="281"/>
                      </a:cubicBezTo>
                      <a:cubicBezTo>
                        <a:pt x="252" y="281"/>
                        <a:pt x="251" y="282"/>
                        <a:pt x="251" y="282"/>
                      </a:cubicBezTo>
                      <a:cubicBezTo>
                        <a:pt x="240" y="285"/>
                        <a:pt x="227" y="271"/>
                        <a:pt x="221" y="250"/>
                      </a:cubicBezTo>
                      <a:cubicBezTo>
                        <a:pt x="214" y="229"/>
                        <a:pt x="218" y="210"/>
                        <a:pt x="228" y="207"/>
                      </a:cubicBezTo>
                      <a:close/>
                      <a:moveTo>
                        <a:pt x="207" y="460"/>
                      </a:moveTo>
                      <a:cubicBezTo>
                        <a:pt x="207" y="460"/>
                        <a:pt x="207" y="460"/>
                        <a:pt x="207" y="460"/>
                      </a:cubicBezTo>
                      <a:cubicBezTo>
                        <a:pt x="208" y="460"/>
                        <a:pt x="209" y="459"/>
                        <a:pt x="210" y="459"/>
                      </a:cubicBezTo>
                      <a:cubicBezTo>
                        <a:pt x="210" y="458"/>
                        <a:pt x="211" y="458"/>
                        <a:pt x="212" y="458"/>
                      </a:cubicBezTo>
                      <a:cubicBezTo>
                        <a:pt x="218" y="455"/>
                        <a:pt x="224" y="452"/>
                        <a:pt x="229" y="450"/>
                      </a:cubicBezTo>
                      <a:cubicBezTo>
                        <a:pt x="230" y="450"/>
                        <a:pt x="231" y="449"/>
                        <a:pt x="232" y="449"/>
                      </a:cubicBezTo>
                      <a:cubicBezTo>
                        <a:pt x="234" y="448"/>
                        <a:pt x="236" y="447"/>
                        <a:pt x="237" y="447"/>
                      </a:cubicBezTo>
                      <a:cubicBezTo>
                        <a:pt x="238" y="446"/>
                        <a:pt x="238" y="446"/>
                        <a:pt x="239" y="446"/>
                      </a:cubicBezTo>
                      <a:cubicBezTo>
                        <a:pt x="239" y="446"/>
                        <a:pt x="239" y="445"/>
                        <a:pt x="240" y="445"/>
                      </a:cubicBezTo>
                      <a:cubicBezTo>
                        <a:pt x="241" y="445"/>
                        <a:pt x="241" y="445"/>
                        <a:pt x="242" y="444"/>
                      </a:cubicBezTo>
                      <a:cubicBezTo>
                        <a:pt x="242" y="444"/>
                        <a:pt x="242" y="444"/>
                        <a:pt x="243" y="444"/>
                      </a:cubicBezTo>
                      <a:cubicBezTo>
                        <a:pt x="243" y="444"/>
                        <a:pt x="244" y="443"/>
                        <a:pt x="244" y="443"/>
                      </a:cubicBezTo>
                      <a:cubicBezTo>
                        <a:pt x="245" y="443"/>
                        <a:pt x="245" y="443"/>
                        <a:pt x="245" y="443"/>
                      </a:cubicBezTo>
                      <a:cubicBezTo>
                        <a:pt x="246" y="442"/>
                        <a:pt x="246" y="442"/>
                        <a:pt x="247" y="442"/>
                      </a:cubicBezTo>
                      <a:cubicBezTo>
                        <a:pt x="243" y="445"/>
                        <a:pt x="240" y="449"/>
                        <a:pt x="236" y="452"/>
                      </a:cubicBezTo>
                      <a:cubicBezTo>
                        <a:pt x="209" y="476"/>
                        <a:pt x="193" y="489"/>
                        <a:pt x="193" y="489"/>
                      </a:cubicBezTo>
                      <a:cubicBezTo>
                        <a:pt x="214" y="526"/>
                        <a:pt x="214" y="526"/>
                        <a:pt x="214" y="526"/>
                      </a:cubicBezTo>
                      <a:cubicBezTo>
                        <a:pt x="174" y="562"/>
                        <a:pt x="174" y="562"/>
                        <a:pt x="174" y="562"/>
                      </a:cubicBezTo>
                      <a:cubicBezTo>
                        <a:pt x="174" y="562"/>
                        <a:pt x="179" y="575"/>
                        <a:pt x="186" y="595"/>
                      </a:cubicBezTo>
                      <a:cubicBezTo>
                        <a:pt x="176" y="593"/>
                        <a:pt x="165" y="593"/>
                        <a:pt x="154" y="596"/>
                      </a:cubicBezTo>
                      <a:cubicBezTo>
                        <a:pt x="144" y="561"/>
                        <a:pt x="159" y="524"/>
                        <a:pt x="178" y="495"/>
                      </a:cubicBezTo>
                      <a:cubicBezTo>
                        <a:pt x="186" y="483"/>
                        <a:pt x="195" y="471"/>
                        <a:pt x="207" y="460"/>
                      </a:cubicBezTo>
                      <a:close/>
                      <a:moveTo>
                        <a:pt x="186" y="898"/>
                      </a:moveTo>
                      <a:cubicBezTo>
                        <a:pt x="58" y="877"/>
                        <a:pt x="4" y="830"/>
                        <a:pt x="4" y="830"/>
                      </a:cubicBezTo>
                      <a:cubicBezTo>
                        <a:pt x="4" y="830"/>
                        <a:pt x="6" y="786"/>
                        <a:pt x="15" y="710"/>
                      </a:cubicBezTo>
                      <a:cubicBezTo>
                        <a:pt x="24" y="633"/>
                        <a:pt x="44" y="574"/>
                        <a:pt x="56" y="546"/>
                      </a:cubicBezTo>
                      <a:cubicBezTo>
                        <a:pt x="68" y="518"/>
                        <a:pt x="113" y="497"/>
                        <a:pt x="142" y="487"/>
                      </a:cubicBezTo>
                      <a:cubicBezTo>
                        <a:pt x="148" y="485"/>
                        <a:pt x="156" y="482"/>
                        <a:pt x="166" y="478"/>
                      </a:cubicBezTo>
                      <a:cubicBezTo>
                        <a:pt x="170" y="476"/>
                        <a:pt x="174" y="474"/>
                        <a:pt x="179" y="472"/>
                      </a:cubicBezTo>
                      <a:cubicBezTo>
                        <a:pt x="174" y="478"/>
                        <a:pt x="170" y="483"/>
                        <a:pt x="167" y="489"/>
                      </a:cubicBezTo>
                      <a:cubicBezTo>
                        <a:pt x="146" y="520"/>
                        <a:pt x="131" y="562"/>
                        <a:pt x="142" y="600"/>
                      </a:cubicBezTo>
                      <a:cubicBezTo>
                        <a:pt x="115" y="610"/>
                        <a:pt x="100" y="632"/>
                        <a:pt x="96" y="664"/>
                      </a:cubicBezTo>
                      <a:cubicBezTo>
                        <a:pt x="93" y="688"/>
                        <a:pt x="99" y="710"/>
                        <a:pt x="99" y="711"/>
                      </a:cubicBezTo>
                      <a:cubicBezTo>
                        <a:pt x="100" y="712"/>
                        <a:pt x="100" y="712"/>
                        <a:pt x="101" y="713"/>
                      </a:cubicBezTo>
                      <a:cubicBezTo>
                        <a:pt x="95" y="747"/>
                        <a:pt x="96" y="785"/>
                        <a:pt x="105" y="818"/>
                      </a:cubicBezTo>
                      <a:cubicBezTo>
                        <a:pt x="110" y="835"/>
                        <a:pt x="119" y="853"/>
                        <a:pt x="134" y="864"/>
                      </a:cubicBezTo>
                      <a:cubicBezTo>
                        <a:pt x="147" y="874"/>
                        <a:pt x="170" y="874"/>
                        <a:pt x="181" y="860"/>
                      </a:cubicBezTo>
                      <a:cubicBezTo>
                        <a:pt x="181" y="860"/>
                        <a:pt x="181" y="860"/>
                        <a:pt x="182" y="859"/>
                      </a:cubicBezTo>
                      <a:cubicBezTo>
                        <a:pt x="184" y="861"/>
                        <a:pt x="188" y="861"/>
                        <a:pt x="191" y="859"/>
                      </a:cubicBezTo>
                      <a:cubicBezTo>
                        <a:pt x="196" y="857"/>
                        <a:pt x="198" y="851"/>
                        <a:pt x="195" y="846"/>
                      </a:cubicBezTo>
                      <a:cubicBezTo>
                        <a:pt x="193" y="841"/>
                        <a:pt x="187" y="839"/>
                        <a:pt x="182" y="841"/>
                      </a:cubicBezTo>
                      <a:cubicBezTo>
                        <a:pt x="177" y="843"/>
                        <a:pt x="175" y="848"/>
                        <a:pt x="177" y="853"/>
                      </a:cubicBezTo>
                      <a:cubicBezTo>
                        <a:pt x="176" y="853"/>
                        <a:pt x="175" y="854"/>
                        <a:pt x="175" y="854"/>
                      </a:cubicBezTo>
                      <a:cubicBezTo>
                        <a:pt x="163" y="870"/>
                        <a:pt x="141" y="861"/>
                        <a:pt x="130" y="849"/>
                      </a:cubicBezTo>
                      <a:cubicBezTo>
                        <a:pt x="120" y="837"/>
                        <a:pt x="114" y="821"/>
                        <a:pt x="111" y="805"/>
                      </a:cubicBezTo>
                      <a:cubicBezTo>
                        <a:pt x="105" y="776"/>
                        <a:pt x="104" y="744"/>
                        <a:pt x="109" y="715"/>
                      </a:cubicBezTo>
                      <a:cubicBezTo>
                        <a:pt x="112" y="714"/>
                        <a:pt x="114" y="710"/>
                        <a:pt x="113" y="707"/>
                      </a:cubicBezTo>
                      <a:cubicBezTo>
                        <a:pt x="112" y="704"/>
                        <a:pt x="92" y="629"/>
                        <a:pt x="153" y="610"/>
                      </a:cubicBezTo>
                      <a:cubicBezTo>
                        <a:pt x="168" y="606"/>
                        <a:pt x="180" y="607"/>
                        <a:pt x="191" y="611"/>
                      </a:cubicBezTo>
                      <a:cubicBezTo>
                        <a:pt x="202" y="641"/>
                        <a:pt x="218" y="682"/>
                        <a:pt x="235" y="722"/>
                      </a:cubicBezTo>
                      <a:cubicBezTo>
                        <a:pt x="249" y="753"/>
                        <a:pt x="270" y="789"/>
                        <a:pt x="290" y="822"/>
                      </a:cubicBezTo>
                      <a:cubicBezTo>
                        <a:pt x="285" y="825"/>
                        <a:pt x="278" y="826"/>
                        <a:pt x="273" y="824"/>
                      </a:cubicBezTo>
                      <a:cubicBezTo>
                        <a:pt x="272" y="824"/>
                        <a:pt x="271" y="824"/>
                        <a:pt x="270" y="824"/>
                      </a:cubicBezTo>
                      <a:cubicBezTo>
                        <a:pt x="269" y="820"/>
                        <a:pt x="264" y="817"/>
                        <a:pt x="259" y="817"/>
                      </a:cubicBezTo>
                      <a:cubicBezTo>
                        <a:pt x="254" y="818"/>
                        <a:pt x="250" y="823"/>
                        <a:pt x="251" y="829"/>
                      </a:cubicBezTo>
                      <a:cubicBezTo>
                        <a:pt x="251" y="834"/>
                        <a:pt x="257" y="838"/>
                        <a:pt x="262" y="837"/>
                      </a:cubicBezTo>
                      <a:cubicBezTo>
                        <a:pt x="265" y="837"/>
                        <a:pt x="268" y="835"/>
                        <a:pt x="269" y="832"/>
                      </a:cubicBezTo>
                      <a:cubicBezTo>
                        <a:pt x="270" y="832"/>
                        <a:pt x="270" y="832"/>
                        <a:pt x="270" y="832"/>
                      </a:cubicBezTo>
                      <a:cubicBezTo>
                        <a:pt x="279" y="835"/>
                        <a:pt x="287" y="833"/>
                        <a:pt x="295" y="829"/>
                      </a:cubicBezTo>
                      <a:cubicBezTo>
                        <a:pt x="320" y="869"/>
                        <a:pt x="345" y="902"/>
                        <a:pt x="352" y="913"/>
                      </a:cubicBezTo>
                      <a:cubicBezTo>
                        <a:pt x="339" y="913"/>
                        <a:pt x="274" y="912"/>
                        <a:pt x="186" y="898"/>
                      </a:cubicBezTo>
                      <a:close/>
                      <a:moveTo>
                        <a:pt x="294" y="819"/>
                      </a:moveTo>
                      <a:cubicBezTo>
                        <a:pt x="274" y="789"/>
                        <a:pt x="254" y="755"/>
                        <a:pt x="240" y="725"/>
                      </a:cubicBezTo>
                      <a:cubicBezTo>
                        <a:pt x="240" y="725"/>
                        <a:pt x="240" y="725"/>
                        <a:pt x="240" y="725"/>
                      </a:cubicBezTo>
                      <a:cubicBezTo>
                        <a:pt x="239" y="724"/>
                        <a:pt x="239" y="722"/>
                        <a:pt x="238" y="721"/>
                      </a:cubicBezTo>
                      <a:cubicBezTo>
                        <a:pt x="221" y="682"/>
                        <a:pt x="206" y="643"/>
                        <a:pt x="195" y="612"/>
                      </a:cubicBezTo>
                      <a:cubicBezTo>
                        <a:pt x="226" y="626"/>
                        <a:pt x="240" y="665"/>
                        <a:pt x="241" y="668"/>
                      </a:cubicBezTo>
                      <a:cubicBezTo>
                        <a:pt x="242" y="671"/>
                        <a:pt x="245" y="673"/>
                        <a:pt x="248" y="672"/>
                      </a:cubicBezTo>
                      <a:cubicBezTo>
                        <a:pt x="268" y="692"/>
                        <a:pt x="283" y="717"/>
                        <a:pt x="295" y="743"/>
                      </a:cubicBezTo>
                      <a:cubicBezTo>
                        <a:pt x="302" y="758"/>
                        <a:pt x="306" y="772"/>
                        <a:pt x="306" y="789"/>
                      </a:cubicBezTo>
                      <a:cubicBezTo>
                        <a:pt x="306" y="799"/>
                        <a:pt x="304" y="809"/>
                        <a:pt x="297" y="817"/>
                      </a:cubicBezTo>
                      <a:cubicBezTo>
                        <a:pt x="296" y="818"/>
                        <a:pt x="295" y="819"/>
                        <a:pt x="294" y="819"/>
                      </a:cubicBezTo>
                      <a:close/>
                      <a:moveTo>
                        <a:pt x="359" y="913"/>
                      </a:moveTo>
                      <a:cubicBezTo>
                        <a:pt x="357" y="911"/>
                        <a:pt x="357" y="911"/>
                        <a:pt x="357" y="911"/>
                      </a:cubicBezTo>
                      <a:cubicBezTo>
                        <a:pt x="357" y="910"/>
                        <a:pt x="329" y="873"/>
                        <a:pt x="298" y="826"/>
                      </a:cubicBezTo>
                      <a:cubicBezTo>
                        <a:pt x="304" y="822"/>
                        <a:pt x="308" y="817"/>
                        <a:pt x="311" y="811"/>
                      </a:cubicBezTo>
                      <a:cubicBezTo>
                        <a:pt x="318" y="795"/>
                        <a:pt x="315" y="773"/>
                        <a:pt x="310" y="757"/>
                      </a:cubicBezTo>
                      <a:cubicBezTo>
                        <a:pt x="304" y="738"/>
                        <a:pt x="294" y="720"/>
                        <a:pt x="283" y="704"/>
                      </a:cubicBezTo>
                      <a:cubicBezTo>
                        <a:pt x="275" y="690"/>
                        <a:pt x="265" y="677"/>
                        <a:pt x="254" y="666"/>
                      </a:cubicBezTo>
                      <a:cubicBezTo>
                        <a:pt x="254" y="665"/>
                        <a:pt x="254" y="664"/>
                        <a:pt x="254" y="663"/>
                      </a:cubicBezTo>
                      <a:cubicBezTo>
                        <a:pt x="253" y="662"/>
                        <a:pt x="246" y="641"/>
                        <a:pt x="230" y="622"/>
                      </a:cubicBezTo>
                      <a:cubicBezTo>
                        <a:pt x="218" y="608"/>
                        <a:pt x="204" y="600"/>
                        <a:pt x="190" y="596"/>
                      </a:cubicBezTo>
                      <a:cubicBezTo>
                        <a:pt x="184" y="579"/>
                        <a:pt x="180" y="568"/>
                        <a:pt x="178" y="563"/>
                      </a:cubicBezTo>
                      <a:cubicBezTo>
                        <a:pt x="216" y="529"/>
                        <a:pt x="216" y="529"/>
                        <a:pt x="216" y="529"/>
                      </a:cubicBezTo>
                      <a:cubicBezTo>
                        <a:pt x="218" y="527"/>
                        <a:pt x="218" y="527"/>
                        <a:pt x="218" y="527"/>
                      </a:cubicBezTo>
                      <a:cubicBezTo>
                        <a:pt x="217" y="524"/>
                        <a:pt x="217" y="524"/>
                        <a:pt x="217" y="524"/>
                      </a:cubicBezTo>
                      <a:cubicBezTo>
                        <a:pt x="197" y="490"/>
                        <a:pt x="197" y="490"/>
                        <a:pt x="197" y="490"/>
                      </a:cubicBezTo>
                      <a:cubicBezTo>
                        <a:pt x="203" y="486"/>
                        <a:pt x="218" y="473"/>
                        <a:pt x="238" y="454"/>
                      </a:cubicBezTo>
                      <a:cubicBezTo>
                        <a:pt x="242" y="451"/>
                        <a:pt x="245" y="448"/>
                        <a:pt x="249" y="445"/>
                      </a:cubicBezTo>
                      <a:cubicBezTo>
                        <a:pt x="265" y="430"/>
                        <a:pt x="265" y="430"/>
                        <a:pt x="265" y="430"/>
                      </a:cubicBezTo>
                      <a:cubicBezTo>
                        <a:pt x="276" y="420"/>
                        <a:pt x="286" y="411"/>
                        <a:pt x="292" y="406"/>
                      </a:cubicBezTo>
                      <a:cubicBezTo>
                        <a:pt x="290" y="439"/>
                        <a:pt x="286" y="566"/>
                        <a:pt x="307" y="685"/>
                      </a:cubicBezTo>
                      <a:cubicBezTo>
                        <a:pt x="327" y="805"/>
                        <a:pt x="373" y="891"/>
                        <a:pt x="385" y="913"/>
                      </a:cubicBezTo>
                      <a:lnTo>
                        <a:pt x="359" y="913"/>
                      </a:lnTo>
                      <a:close/>
                      <a:moveTo>
                        <a:pt x="390" y="913"/>
                      </a:moveTo>
                      <a:cubicBezTo>
                        <a:pt x="389" y="913"/>
                        <a:pt x="389" y="913"/>
                        <a:pt x="389" y="913"/>
                      </a:cubicBezTo>
                      <a:cubicBezTo>
                        <a:pt x="388" y="912"/>
                        <a:pt x="388" y="912"/>
                        <a:pt x="388" y="911"/>
                      </a:cubicBezTo>
                      <a:cubicBezTo>
                        <a:pt x="386" y="907"/>
                        <a:pt x="381" y="898"/>
                        <a:pt x="375" y="885"/>
                      </a:cubicBezTo>
                      <a:cubicBezTo>
                        <a:pt x="408" y="817"/>
                        <a:pt x="430" y="752"/>
                        <a:pt x="442" y="685"/>
                      </a:cubicBezTo>
                      <a:cubicBezTo>
                        <a:pt x="463" y="566"/>
                        <a:pt x="459" y="439"/>
                        <a:pt x="457" y="406"/>
                      </a:cubicBezTo>
                      <a:cubicBezTo>
                        <a:pt x="463" y="411"/>
                        <a:pt x="473" y="420"/>
                        <a:pt x="483" y="430"/>
                      </a:cubicBezTo>
                      <a:cubicBezTo>
                        <a:pt x="500" y="445"/>
                        <a:pt x="500" y="445"/>
                        <a:pt x="500" y="445"/>
                      </a:cubicBezTo>
                      <a:cubicBezTo>
                        <a:pt x="503" y="448"/>
                        <a:pt x="507" y="451"/>
                        <a:pt x="510" y="454"/>
                      </a:cubicBezTo>
                      <a:cubicBezTo>
                        <a:pt x="531" y="473"/>
                        <a:pt x="546" y="486"/>
                        <a:pt x="552" y="490"/>
                      </a:cubicBezTo>
                      <a:cubicBezTo>
                        <a:pt x="532" y="524"/>
                        <a:pt x="532" y="524"/>
                        <a:pt x="532" y="524"/>
                      </a:cubicBezTo>
                      <a:cubicBezTo>
                        <a:pt x="530" y="527"/>
                        <a:pt x="530" y="527"/>
                        <a:pt x="530" y="527"/>
                      </a:cubicBezTo>
                      <a:cubicBezTo>
                        <a:pt x="532" y="529"/>
                        <a:pt x="532" y="529"/>
                        <a:pt x="532" y="529"/>
                      </a:cubicBezTo>
                      <a:cubicBezTo>
                        <a:pt x="570" y="563"/>
                        <a:pt x="570" y="563"/>
                        <a:pt x="570" y="563"/>
                      </a:cubicBezTo>
                      <a:cubicBezTo>
                        <a:pt x="566" y="576"/>
                        <a:pt x="541" y="650"/>
                        <a:pt x="510" y="721"/>
                      </a:cubicBezTo>
                      <a:cubicBezTo>
                        <a:pt x="510" y="722"/>
                        <a:pt x="509" y="723"/>
                        <a:pt x="509" y="725"/>
                      </a:cubicBezTo>
                      <a:cubicBezTo>
                        <a:pt x="508" y="725"/>
                        <a:pt x="508" y="726"/>
                        <a:pt x="508" y="726"/>
                      </a:cubicBezTo>
                      <a:cubicBezTo>
                        <a:pt x="508" y="727"/>
                        <a:pt x="507" y="728"/>
                        <a:pt x="507" y="728"/>
                      </a:cubicBezTo>
                      <a:cubicBezTo>
                        <a:pt x="507" y="729"/>
                        <a:pt x="507" y="729"/>
                        <a:pt x="506" y="730"/>
                      </a:cubicBezTo>
                      <a:cubicBezTo>
                        <a:pt x="506" y="731"/>
                        <a:pt x="506" y="731"/>
                        <a:pt x="505" y="732"/>
                      </a:cubicBezTo>
                      <a:cubicBezTo>
                        <a:pt x="505" y="733"/>
                        <a:pt x="505" y="733"/>
                        <a:pt x="504" y="734"/>
                      </a:cubicBezTo>
                      <a:cubicBezTo>
                        <a:pt x="504" y="734"/>
                        <a:pt x="504" y="735"/>
                        <a:pt x="504" y="735"/>
                      </a:cubicBezTo>
                      <a:cubicBezTo>
                        <a:pt x="503" y="736"/>
                        <a:pt x="503" y="737"/>
                        <a:pt x="503" y="738"/>
                      </a:cubicBezTo>
                      <a:cubicBezTo>
                        <a:pt x="502" y="738"/>
                        <a:pt x="502" y="739"/>
                        <a:pt x="502" y="739"/>
                      </a:cubicBezTo>
                      <a:cubicBezTo>
                        <a:pt x="501" y="740"/>
                        <a:pt x="501" y="741"/>
                        <a:pt x="501" y="741"/>
                      </a:cubicBezTo>
                      <a:cubicBezTo>
                        <a:pt x="500" y="742"/>
                        <a:pt x="500" y="742"/>
                        <a:pt x="500" y="743"/>
                      </a:cubicBezTo>
                      <a:cubicBezTo>
                        <a:pt x="500" y="744"/>
                        <a:pt x="499" y="744"/>
                        <a:pt x="499" y="745"/>
                      </a:cubicBezTo>
                      <a:cubicBezTo>
                        <a:pt x="499" y="746"/>
                        <a:pt x="498" y="746"/>
                        <a:pt x="498" y="747"/>
                      </a:cubicBezTo>
                      <a:cubicBezTo>
                        <a:pt x="498" y="747"/>
                        <a:pt x="497" y="748"/>
                        <a:pt x="497" y="748"/>
                      </a:cubicBezTo>
                      <a:cubicBezTo>
                        <a:pt x="497" y="749"/>
                        <a:pt x="496" y="750"/>
                        <a:pt x="496" y="751"/>
                      </a:cubicBezTo>
                      <a:cubicBezTo>
                        <a:pt x="496" y="751"/>
                        <a:pt x="495" y="752"/>
                        <a:pt x="495" y="752"/>
                      </a:cubicBezTo>
                      <a:cubicBezTo>
                        <a:pt x="456" y="825"/>
                        <a:pt x="392" y="910"/>
                        <a:pt x="391" y="911"/>
                      </a:cubicBezTo>
                      <a:lnTo>
                        <a:pt x="390" y="913"/>
                      </a:lnTo>
                      <a:close/>
                      <a:moveTo>
                        <a:pt x="562" y="898"/>
                      </a:moveTo>
                      <a:cubicBezTo>
                        <a:pt x="474" y="912"/>
                        <a:pt x="409" y="913"/>
                        <a:pt x="396" y="913"/>
                      </a:cubicBezTo>
                      <a:cubicBezTo>
                        <a:pt x="396" y="913"/>
                        <a:pt x="395" y="913"/>
                        <a:pt x="395" y="913"/>
                      </a:cubicBezTo>
                      <a:cubicBezTo>
                        <a:pt x="408" y="896"/>
                        <a:pt x="467" y="814"/>
                        <a:pt x="502" y="746"/>
                      </a:cubicBezTo>
                      <a:cubicBezTo>
                        <a:pt x="506" y="738"/>
                        <a:pt x="510" y="730"/>
                        <a:pt x="513" y="722"/>
                      </a:cubicBezTo>
                      <a:cubicBezTo>
                        <a:pt x="548" y="644"/>
                        <a:pt x="574" y="562"/>
                        <a:pt x="574" y="562"/>
                      </a:cubicBezTo>
                      <a:cubicBezTo>
                        <a:pt x="535" y="526"/>
                        <a:pt x="535" y="526"/>
                        <a:pt x="535" y="526"/>
                      </a:cubicBezTo>
                      <a:cubicBezTo>
                        <a:pt x="556" y="489"/>
                        <a:pt x="556" y="489"/>
                        <a:pt x="556" y="489"/>
                      </a:cubicBezTo>
                      <a:cubicBezTo>
                        <a:pt x="556" y="489"/>
                        <a:pt x="539" y="476"/>
                        <a:pt x="513" y="452"/>
                      </a:cubicBezTo>
                      <a:cubicBezTo>
                        <a:pt x="509" y="449"/>
                        <a:pt x="506" y="445"/>
                        <a:pt x="502" y="442"/>
                      </a:cubicBezTo>
                      <a:cubicBezTo>
                        <a:pt x="502" y="442"/>
                        <a:pt x="503" y="442"/>
                        <a:pt x="503" y="443"/>
                      </a:cubicBezTo>
                      <a:cubicBezTo>
                        <a:pt x="504" y="443"/>
                        <a:pt x="504" y="443"/>
                        <a:pt x="504" y="443"/>
                      </a:cubicBezTo>
                      <a:cubicBezTo>
                        <a:pt x="505" y="443"/>
                        <a:pt x="506" y="444"/>
                        <a:pt x="507" y="444"/>
                      </a:cubicBezTo>
                      <a:cubicBezTo>
                        <a:pt x="507" y="445"/>
                        <a:pt x="508" y="445"/>
                        <a:pt x="509" y="445"/>
                      </a:cubicBezTo>
                      <a:cubicBezTo>
                        <a:pt x="511" y="446"/>
                        <a:pt x="514" y="447"/>
                        <a:pt x="517" y="449"/>
                      </a:cubicBezTo>
                      <a:cubicBezTo>
                        <a:pt x="518" y="449"/>
                        <a:pt x="519" y="450"/>
                        <a:pt x="520" y="450"/>
                      </a:cubicBezTo>
                      <a:cubicBezTo>
                        <a:pt x="525" y="452"/>
                        <a:pt x="530" y="455"/>
                        <a:pt x="536" y="458"/>
                      </a:cubicBezTo>
                      <a:cubicBezTo>
                        <a:pt x="537" y="458"/>
                        <a:pt x="538" y="458"/>
                        <a:pt x="539" y="459"/>
                      </a:cubicBezTo>
                      <a:cubicBezTo>
                        <a:pt x="544" y="461"/>
                        <a:pt x="549" y="463"/>
                        <a:pt x="553" y="465"/>
                      </a:cubicBezTo>
                      <a:cubicBezTo>
                        <a:pt x="570" y="484"/>
                        <a:pt x="579" y="509"/>
                        <a:pt x="585" y="533"/>
                      </a:cubicBezTo>
                      <a:cubicBezTo>
                        <a:pt x="595" y="577"/>
                        <a:pt x="593" y="624"/>
                        <a:pt x="583" y="668"/>
                      </a:cubicBezTo>
                      <a:cubicBezTo>
                        <a:pt x="582" y="668"/>
                        <a:pt x="581" y="668"/>
                        <a:pt x="580" y="668"/>
                      </a:cubicBezTo>
                      <a:cubicBezTo>
                        <a:pt x="557" y="668"/>
                        <a:pt x="538" y="687"/>
                        <a:pt x="538" y="710"/>
                      </a:cubicBezTo>
                      <a:cubicBezTo>
                        <a:pt x="538" y="732"/>
                        <a:pt x="557" y="751"/>
                        <a:pt x="580" y="751"/>
                      </a:cubicBezTo>
                      <a:cubicBezTo>
                        <a:pt x="603" y="751"/>
                        <a:pt x="621" y="732"/>
                        <a:pt x="621" y="710"/>
                      </a:cubicBezTo>
                      <a:cubicBezTo>
                        <a:pt x="621" y="692"/>
                        <a:pt x="611" y="677"/>
                        <a:pt x="596" y="671"/>
                      </a:cubicBezTo>
                      <a:cubicBezTo>
                        <a:pt x="606" y="624"/>
                        <a:pt x="608" y="573"/>
                        <a:pt x="596" y="526"/>
                      </a:cubicBezTo>
                      <a:cubicBezTo>
                        <a:pt x="592" y="508"/>
                        <a:pt x="585" y="490"/>
                        <a:pt x="576" y="475"/>
                      </a:cubicBezTo>
                      <a:cubicBezTo>
                        <a:pt x="578" y="476"/>
                        <a:pt x="581" y="477"/>
                        <a:pt x="583" y="478"/>
                      </a:cubicBezTo>
                      <a:cubicBezTo>
                        <a:pt x="592" y="482"/>
                        <a:pt x="601" y="485"/>
                        <a:pt x="607" y="487"/>
                      </a:cubicBezTo>
                      <a:cubicBezTo>
                        <a:pt x="635" y="497"/>
                        <a:pt x="681" y="518"/>
                        <a:pt x="693" y="546"/>
                      </a:cubicBezTo>
                      <a:cubicBezTo>
                        <a:pt x="705" y="574"/>
                        <a:pt x="724" y="633"/>
                        <a:pt x="734" y="710"/>
                      </a:cubicBezTo>
                      <a:cubicBezTo>
                        <a:pt x="743" y="786"/>
                        <a:pt x="745" y="830"/>
                        <a:pt x="745" y="830"/>
                      </a:cubicBezTo>
                      <a:cubicBezTo>
                        <a:pt x="745" y="830"/>
                        <a:pt x="691" y="877"/>
                        <a:pt x="562" y="898"/>
                      </a:cubicBezTo>
                      <a:close/>
                      <a:moveTo>
                        <a:pt x="611" y="710"/>
                      </a:moveTo>
                      <a:cubicBezTo>
                        <a:pt x="611" y="727"/>
                        <a:pt x="597" y="741"/>
                        <a:pt x="580" y="741"/>
                      </a:cubicBezTo>
                      <a:cubicBezTo>
                        <a:pt x="562" y="741"/>
                        <a:pt x="548" y="727"/>
                        <a:pt x="548" y="710"/>
                      </a:cubicBezTo>
                      <a:cubicBezTo>
                        <a:pt x="548" y="692"/>
                        <a:pt x="562" y="678"/>
                        <a:pt x="580" y="678"/>
                      </a:cubicBezTo>
                      <a:cubicBezTo>
                        <a:pt x="597" y="678"/>
                        <a:pt x="611" y="692"/>
                        <a:pt x="611" y="710"/>
                      </a:cubicBezTo>
                      <a:close/>
                    </a:path>
                  </a:pathLst>
                </a:custGeom>
                <a:solidFill>
                  <a:schemeClr val="accent1"/>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grpSp>
          <p:grpSp>
            <p:nvGrpSpPr>
              <p:cNvPr id="234" name="îśḻîḓê">
                <a:extLst>
                  <a:ext uri="{FF2B5EF4-FFF2-40B4-BE49-F238E27FC236}">
                    <a16:creationId xmlns="" xmlns:a16="http://schemas.microsoft.com/office/drawing/2014/main" id="{AC1D6D8F-1A6D-49E3-8F28-4EA371BC0B48}"/>
                  </a:ext>
                </a:extLst>
              </p:cNvPr>
              <p:cNvGrpSpPr/>
              <p:nvPr/>
            </p:nvGrpSpPr>
            <p:grpSpPr>
              <a:xfrm>
                <a:off x="6988968" y="1947504"/>
                <a:ext cx="1944688" cy="2430462"/>
                <a:chOff x="6550025" y="2390776"/>
                <a:chExt cx="1944688" cy="2430462"/>
              </a:xfrm>
            </p:grpSpPr>
            <p:sp>
              <p:nvSpPr>
                <p:cNvPr id="235" name="îṡḷïḍé">
                  <a:extLst>
                    <a:ext uri="{FF2B5EF4-FFF2-40B4-BE49-F238E27FC236}">
                      <a16:creationId xmlns="" xmlns:a16="http://schemas.microsoft.com/office/drawing/2014/main" id="{C2ED9ACE-9EE7-4805-A8E6-2596AF33EF29}"/>
                    </a:ext>
                  </a:extLst>
                </p:cNvPr>
                <p:cNvSpPr/>
                <p:nvPr/>
              </p:nvSpPr>
              <p:spPr bwMode="auto">
                <a:xfrm>
                  <a:off x="7694613" y="2620963"/>
                  <a:ext cx="247650" cy="104775"/>
                </a:xfrm>
                <a:custGeom>
                  <a:avLst/>
                  <a:gdLst>
                    <a:gd name="T0" fmla="*/ 95 w 95"/>
                    <a:gd name="T1" fmla="*/ 40 h 40"/>
                    <a:gd name="T2" fmla="*/ 0 w 95"/>
                    <a:gd name="T3" fmla="*/ 40 h 40"/>
                    <a:gd name="T4" fmla="*/ 3 w 95"/>
                    <a:gd name="T5" fmla="*/ 24 h 40"/>
                    <a:gd name="T6" fmla="*/ 3 w 95"/>
                    <a:gd name="T7" fmla="*/ 20 h 40"/>
                    <a:gd name="T8" fmla="*/ 0 w 95"/>
                    <a:gd name="T9" fmla="*/ 0 h 40"/>
                    <a:gd name="T10" fmla="*/ 79 w 95"/>
                    <a:gd name="T11" fmla="*/ 0 h 40"/>
                    <a:gd name="T12" fmla="*/ 95 w 95"/>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95" h="40">
                      <a:moveTo>
                        <a:pt x="95" y="40"/>
                      </a:moveTo>
                      <a:cubicBezTo>
                        <a:pt x="0" y="40"/>
                        <a:pt x="0" y="40"/>
                        <a:pt x="0" y="40"/>
                      </a:cubicBezTo>
                      <a:cubicBezTo>
                        <a:pt x="2" y="35"/>
                        <a:pt x="2" y="29"/>
                        <a:pt x="3" y="24"/>
                      </a:cubicBezTo>
                      <a:cubicBezTo>
                        <a:pt x="3" y="22"/>
                        <a:pt x="3" y="21"/>
                        <a:pt x="3" y="20"/>
                      </a:cubicBezTo>
                      <a:cubicBezTo>
                        <a:pt x="3" y="13"/>
                        <a:pt x="2" y="7"/>
                        <a:pt x="0" y="0"/>
                      </a:cubicBezTo>
                      <a:cubicBezTo>
                        <a:pt x="79" y="0"/>
                        <a:pt x="79" y="0"/>
                        <a:pt x="79" y="0"/>
                      </a:cubicBezTo>
                      <a:cubicBezTo>
                        <a:pt x="86" y="13"/>
                        <a:pt x="91" y="26"/>
                        <a:pt x="95"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36" name="ïS1îḋé">
                  <a:extLst>
                    <a:ext uri="{FF2B5EF4-FFF2-40B4-BE49-F238E27FC236}">
                      <a16:creationId xmlns="" xmlns:a16="http://schemas.microsoft.com/office/drawing/2014/main" id="{22E35229-DC1D-45FF-875F-BA077B22E454}"/>
                    </a:ext>
                  </a:extLst>
                </p:cNvPr>
                <p:cNvSpPr/>
                <p:nvPr/>
              </p:nvSpPr>
              <p:spPr bwMode="auto">
                <a:xfrm>
                  <a:off x="7350125" y="2501901"/>
                  <a:ext cx="342900" cy="342900"/>
                </a:xfrm>
                <a:custGeom>
                  <a:avLst/>
                  <a:gdLst>
                    <a:gd name="T0" fmla="*/ 132 w 132"/>
                    <a:gd name="T1" fmla="*/ 66 h 132"/>
                    <a:gd name="T2" fmla="*/ 132 w 132"/>
                    <a:gd name="T3" fmla="*/ 69 h 132"/>
                    <a:gd name="T4" fmla="*/ 66 w 132"/>
                    <a:gd name="T5" fmla="*/ 132 h 132"/>
                    <a:gd name="T6" fmla="*/ 38 w 132"/>
                    <a:gd name="T7" fmla="*/ 125 h 132"/>
                    <a:gd name="T8" fmla="*/ 1 w 132"/>
                    <a:gd name="T9" fmla="*/ 69 h 132"/>
                    <a:gd name="T10" fmla="*/ 0 w 132"/>
                    <a:gd name="T11" fmla="*/ 66 h 132"/>
                    <a:gd name="T12" fmla="*/ 66 w 132"/>
                    <a:gd name="T13" fmla="*/ 0 h 132"/>
                    <a:gd name="T14" fmla="*/ 132 w 132"/>
                    <a:gd name="T15" fmla="*/ 66 h 132"/>
                    <a:gd name="T16" fmla="*/ 89 w 132"/>
                    <a:gd name="T17" fmla="*/ 66 h 132"/>
                    <a:gd name="T18" fmla="*/ 66 w 132"/>
                    <a:gd name="T19" fmla="*/ 44 h 132"/>
                    <a:gd name="T20" fmla="*/ 44 w 132"/>
                    <a:gd name="T21" fmla="*/ 66 h 132"/>
                    <a:gd name="T22" fmla="*/ 66 w 132"/>
                    <a:gd name="T23" fmla="*/ 88 h 132"/>
                    <a:gd name="T24" fmla="*/ 89 w 132"/>
                    <a:gd name="T25"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32">
                      <a:moveTo>
                        <a:pt x="132" y="66"/>
                      </a:moveTo>
                      <a:cubicBezTo>
                        <a:pt x="132" y="67"/>
                        <a:pt x="132" y="68"/>
                        <a:pt x="132" y="69"/>
                      </a:cubicBezTo>
                      <a:cubicBezTo>
                        <a:pt x="131" y="104"/>
                        <a:pt x="102" y="132"/>
                        <a:pt x="66" y="132"/>
                      </a:cubicBezTo>
                      <a:cubicBezTo>
                        <a:pt x="56" y="132"/>
                        <a:pt x="47" y="130"/>
                        <a:pt x="38" y="125"/>
                      </a:cubicBezTo>
                      <a:cubicBezTo>
                        <a:pt x="17" y="115"/>
                        <a:pt x="2" y="94"/>
                        <a:pt x="1" y="69"/>
                      </a:cubicBezTo>
                      <a:cubicBezTo>
                        <a:pt x="0" y="68"/>
                        <a:pt x="0" y="67"/>
                        <a:pt x="0" y="66"/>
                      </a:cubicBezTo>
                      <a:cubicBezTo>
                        <a:pt x="0" y="30"/>
                        <a:pt x="30" y="0"/>
                        <a:pt x="66" y="0"/>
                      </a:cubicBezTo>
                      <a:cubicBezTo>
                        <a:pt x="103" y="0"/>
                        <a:pt x="132" y="30"/>
                        <a:pt x="132" y="66"/>
                      </a:cubicBezTo>
                      <a:close/>
                      <a:moveTo>
                        <a:pt x="89" y="66"/>
                      </a:moveTo>
                      <a:cubicBezTo>
                        <a:pt x="89" y="54"/>
                        <a:pt x="79" y="44"/>
                        <a:pt x="66" y="44"/>
                      </a:cubicBezTo>
                      <a:cubicBezTo>
                        <a:pt x="54" y="44"/>
                        <a:pt x="44" y="54"/>
                        <a:pt x="44" y="66"/>
                      </a:cubicBezTo>
                      <a:cubicBezTo>
                        <a:pt x="44" y="78"/>
                        <a:pt x="54" y="88"/>
                        <a:pt x="66" y="88"/>
                      </a:cubicBezTo>
                      <a:cubicBezTo>
                        <a:pt x="79" y="88"/>
                        <a:pt x="89" y="78"/>
                        <a:pt x="89" y="6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37" name="iŝlîďè">
                  <a:extLst>
                    <a:ext uri="{FF2B5EF4-FFF2-40B4-BE49-F238E27FC236}">
                      <a16:creationId xmlns="" xmlns:a16="http://schemas.microsoft.com/office/drawing/2014/main" id="{A5B39212-BFF0-4A50-A8D7-6FEFE3251060}"/>
                    </a:ext>
                  </a:extLst>
                </p:cNvPr>
                <p:cNvSpPr/>
                <p:nvPr/>
              </p:nvSpPr>
              <p:spPr bwMode="auto">
                <a:xfrm>
                  <a:off x="7104063" y="2620963"/>
                  <a:ext cx="246063" cy="104775"/>
                </a:xfrm>
                <a:custGeom>
                  <a:avLst/>
                  <a:gdLst>
                    <a:gd name="T0" fmla="*/ 16 w 95"/>
                    <a:gd name="T1" fmla="*/ 0 h 40"/>
                    <a:gd name="T2" fmla="*/ 95 w 95"/>
                    <a:gd name="T3" fmla="*/ 0 h 40"/>
                    <a:gd name="T4" fmla="*/ 92 w 95"/>
                    <a:gd name="T5" fmla="*/ 20 h 40"/>
                    <a:gd name="T6" fmla="*/ 92 w 95"/>
                    <a:gd name="T7" fmla="*/ 24 h 40"/>
                    <a:gd name="T8" fmla="*/ 95 w 95"/>
                    <a:gd name="T9" fmla="*/ 40 h 40"/>
                    <a:gd name="T10" fmla="*/ 0 w 95"/>
                    <a:gd name="T11" fmla="*/ 40 h 40"/>
                    <a:gd name="T12" fmla="*/ 16 w 95"/>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95" h="40">
                      <a:moveTo>
                        <a:pt x="16" y="0"/>
                      </a:moveTo>
                      <a:cubicBezTo>
                        <a:pt x="95" y="0"/>
                        <a:pt x="95" y="0"/>
                        <a:pt x="95" y="0"/>
                      </a:cubicBezTo>
                      <a:cubicBezTo>
                        <a:pt x="93" y="7"/>
                        <a:pt x="92" y="13"/>
                        <a:pt x="92" y="20"/>
                      </a:cubicBezTo>
                      <a:cubicBezTo>
                        <a:pt x="92" y="21"/>
                        <a:pt x="92" y="22"/>
                        <a:pt x="92" y="24"/>
                      </a:cubicBezTo>
                      <a:cubicBezTo>
                        <a:pt x="92" y="29"/>
                        <a:pt x="93" y="35"/>
                        <a:pt x="95" y="40"/>
                      </a:cubicBezTo>
                      <a:cubicBezTo>
                        <a:pt x="0" y="40"/>
                        <a:pt x="0" y="40"/>
                        <a:pt x="0" y="40"/>
                      </a:cubicBezTo>
                      <a:cubicBezTo>
                        <a:pt x="4" y="26"/>
                        <a:pt x="9" y="13"/>
                        <a:pt x="16"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38" name="ïṩ1ide">
                  <a:extLst>
                    <a:ext uri="{FF2B5EF4-FFF2-40B4-BE49-F238E27FC236}">
                      <a16:creationId xmlns="" xmlns:a16="http://schemas.microsoft.com/office/drawing/2014/main" id="{3C2706DA-5B37-4513-A040-BDC6712DEE04}"/>
                    </a:ext>
                  </a:extLst>
                </p:cNvPr>
                <p:cNvSpPr/>
                <p:nvPr/>
              </p:nvSpPr>
              <p:spPr bwMode="auto">
                <a:xfrm>
                  <a:off x="7116763" y="2733676"/>
                  <a:ext cx="814388" cy="881063"/>
                </a:xfrm>
                <a:custGeom>
                  <a:avLst/>
                  <a:gdLst>
                    <a:gd name="T0" fmla="*/ 302 w 314"/>
                    <a:gd name="T1" fmla="*/ 86 h 339"/>
                    <a:gd name="T2" fmla="*/ 309 w 314"/>
                    <a:gd name="T3" fmla="*/ 127 h 339"/>
                    <a:gd name="T4" fmla="*/ 283 w 314"/>
                    <a:gd name="T5" fmla="*/ 158 h 339"/>
                    <a:gd name="T6" fmla="*/ 281 w 314"/>
                    <a:gd name="T7" fmla="*/ 158 h 339"/>
                    <a:gd name="T8" fmla="*/ 279 w 314"/>
                    <a:gd name="T9" fmla="*/ 157 h 339"/>
                    <a:gd name="T10" fmla="*/ 277 w 314"/>
                    <a:gd name="T11" fmla="*/ 157 h 339"/>
                    <a:gd name="T12" fmla="*/ 277 w 314"/>
                    <a:gd name="T13" fmla="*/ 159 h 339"/>
                    <a:gd name="T14" fmla="*/ 232 w 314"/>
                    <a:gd name="T15" fmla="*/ 248 h 339"/>
                    <a:gd name="T16" fmla="*/ 232 w 314"/>
                    <a:gd name="T17" fmla="*/ 249 h 339"/>
                    <a:gd name="T18" fmla="*/ 233 w 314"/>
                    <a:gd name="T19" fmla="*/ 285 h 339"/>
                    <a:gd name="T20" fmla="*/ 233 w 314"/>
                    <a:gd name="T21" fmla="*/ 290 h 339"/>
                    <a:gd name="T22" fmla="*/ 157 w 314"/>
                    <a:gd name="T23" fmla="*/ 339 h 339"/>
                    <a:gd name="T24" fmla="*/ 80 w 314"/>
                    <a:gd name="T25" fmla="*/ 290 h 339"/>
                    <a:gd name="T26" fmla="*/ 79 w 314"/>
                    <a:gd name="T27" fmla="*/ 285 h 339"/>
                    <a:gd name="T28" fmla="*/ 81 w 314"/>
                    <a:gd name="T29" fmla="*/ 250 h 339"/>
                    <a:gd name="T30" fmla="*/ 81 w 314"/>
                    <a:gd name="T31" fmla="*/ 249 h 339"/>
                    <a:gd name="T32" fmla="*/ 81 w 314"/>
                    <a:gd name="T33" fmla="*/ 248 h 339"/>
                    <a:gd name="T34" fmla="*/ 36 w 314"/>
                    <a:gd name="T35" fmla="*/ 159 h 339"/>
                    <a:gd name="T36" fmla="*/ 35 w 314"/>
                    <a:gd name="T37" fmla="*/ 157 h 339"/>
                    <a:gd name="T38" fmla="*/ 33 w 314"/>
                    <a:gd name="T39" fmla="*/ 157 h 339"/>
                    <a:gd name="T40" fmla="*/ 32 w 314"/>
                    <a:gd name="T41" fmla="*/ 158 h 339"/>
                    <a:gd name="T42" fmla="*/ 30 w 314"/>
                    <a:gd name="T43" fmla="*/ 158 h 339"/>
                    <a:gd name="T44" fmla="*/ 4 w 314"/>
                    <a:gd name="T45" fmla="*/ 127 h 339"/>
                    <a:gd name="T46" fmla="*/ 2 w 314"/>
                    <a:gd name="T47" fmla="*/ 100 h 339"/>
                    <a:gd name="T48" fmla="*/ 11 w 314"/>
                    <a:gd name="T49" fmla="*/ 86 h 339"/>
                    <a:gd name="T50" fmla="*/ 27 w 314"/>
                    <a:gd name="T51" fmla="*/ 94 h 339"/>
                    <a:gd name="T52" fmla="*/ 30 w 314"/>
                    <a:gd name="T53" fmla="*/ 98 h 339"/>
                    <a:gd name="T54" fmla="*/ 30 w 314"/>
                    <a:gd name="T55" fmla="*/ 93 h 339"/>
                    <a:gd name="T56" fmla="*/ 30 w 314"/>
                    <a:gd name="T57" fmla="*/ 81 h 339"/>
                    <a:gd name="T58" fmla="*/ 30 w 314"/>
                    <a:gd name="T59" fmla="*/ 40 h 339"/>
                    <a:gd name="T60" fmla="*/ 89 w 314"/>
                    <a:gd name="T61" fmla="*/ 28 h 339"/>
                    <a:gd name="T62" fmla="*/ 103 w 314"/>
                    <a:gd name="T63" fmla="*/ 21 h 339"/>
                    <a:gd name="T64" fmla="*/ 117 w 314"/>
                    <a:gd name="T65" fmla="*/ 34 h 339"/>
                    <a:gd name="T66" fmla="*/ 89 w 314"/>
                    <a:gd name="T67" fmla="*/ 50 h 339"/>
                    <a:gd name="T68" fmla="*/ 125 w 314"/>
                    <a:gd name="T69" fmla="*/ 39 h 339"/>
                    <a:gd name="T70" fmla="*/ 126 w 314"/>
                    <a:gd name="T71" fmla="*/ 40 h 339"/>
                    <a:gd name="T72" fmla="*/ 156 w 314"/>
                    <a:gd name="T73" fmla="*/ 46 h 339"/>
                    <a:gd name="T74" fmla="*/ 222 w 314"/>
                    <a:gd name="T75" fmla="*/ 0 h 339"/>
                    <a:gd name="T76" fmla="*/ 237 w 314"/>
                    <a:gd name="T77" fmla="*/ 0 h 339"/>
                    <a:gd name="T78" fmla="*/ 243 w 314"/>
                    <a:gd name="T79" fmla="*/ 4 h 339"/>
                    <a:gd name="T80" fmla="*/ 282 w 314"/>
                    <a:gd name="T81" fmla="*/ 28 h 339"/>
                    <a:gd name="T82" fmla="*/ 283 w 314"/>
                    <a:gd name="T83" fmla="*/ 81 h 339"/>
                    <a:gd name="T84" fmla="*/ 283 w 314"/>
                    <a:gd name="T85" fmla="*/ 93 h 339"/>
                    <a:gd name="T86" fmla="*/ 283 w 314"/>
                    <a:gd name="T87" fmla="*/ 98 h 339"/>
                    <a:gd name="T88" fmla="*/ 286 w 314"/>
                    <a:gd name="T89" fmla="*/ 94 h 339"/>
                    <a:gd name="T90" fmla="*/ 302 w 314"/>
                    <a:gd name="T91" fmla="*/ 86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4" h="339">
                      <a:moveTo>
                        <a:pt x="302" y="86"/>
                      </a:moveTo>
                      <a:cubicBezTo>
                        <a:pt x="311" y="89"/>
                        <a:pt x="314" y="108"/>
                        <a:pt x="309" y="127"/>
                      </a:cubicBezTo>
                      <a:cubicBezTo>
                        <a:pt x="303" y="145"/>
                        <a:pt x="292" y="158"/>
                        <a:pt x="283" y="158"/>
                      </a:cubicBezTo>
                      <a:cubicBezTo>
                        <a:pt x="282" y="158"/>
                        <a:pt x="281" y="158"/>
                        <a:pt x="281" y="158"/>
                      </a:cubicBezTo>
                      <a:cubicBezTo>
                        <a:pt x="280" y="158"/>
                        <a:pt x="280" y="158"/>
                        <a:pt x="279" y="157"/>
                      </a:cubicBezTo>
                      <a:cubicBezTo>
                        <a:pt x="277" y="157"/>
                        <a:pt x="277" y="157"/>
                        <a:pt x="277" y="157"/>
                      </a:cubicBezTo>
                      <a:cubicBezTo>
                        <a:pt x="277" y="159"/>
                        <a:pt x="277" y="159"/>
                        <a:pt x="277" y="159"/>
                      </a:cubicBezTo>
                      <a:cubicBezTo>
                        <a:pt x="269" y="195"/>
                        <a:pt x="253" y="226"/>
                        <a:pt x="232" y="248"/>
                      </a:cubicBezTo>
                      <a:cubicBezTo>
                        <a:pt x="232" y="249"/>
                        <a:pt x="232" y="249"/>
                        <a:pt x="232" y="249"/>
                      </a:cubicBezTo>
                      <a:cubicBezTo>
                        <a:pt x="233" y="285"/>
                        <a:pt x="233" y="285"/>
                        <a:pt x="233" y="285"/>
                      </a:cubicBezTo>
                      <a:cubicBezTo>
                        <a:pt x="233" y="285"/>
                        <a:pt x="233" y="287"/>
                        <a:pt x="233" y="290"/>
                      </a:cubicBezTo>
                      <a:cubicBezTo>
                        <a:pt x="226" y="303"/>
                        <a:pt x="202" y="339"/>
                        <a:pt x="157" y="339"/>
                      </a:cubicBezTo>
                      <a:cubicBezTo>
                        <a:pt x="112" y="339"/>
                        <a:pt x="88" y="304"/>
                        <a:pt x="80" y="290"/>
                      </a:cubicBezTo>
                      <a:cubicBezTo>
                        <a:pt x="80" y="287"/>
                        <a:pt x="80" y="285"/>
                        <a:pt x="79" y="285"/>
                      </a:cubicBezTo>
                      <a:cubicBezTo>
                        <a:pt x="81" y="250"/>
                        <a:pt x="81" y="250"/>
                        <a:pt x="81" y="250"/>
                      </a:cubicBezTo>
                      <a:cubicBezTo>
                        <a:pt x="81" y="249"/>
                        <a:pt x="81" y="249"/>
                        <a:pt x="81" y="249"/>
                      </a:cubicBezTo>
                      <a:cubicBezTo>
                        <a:pt x="81" y="248"/>
                        <a:pt x="81" y="248"/>
                        <a:pt x="81" y="248"/>
                      </a:cubicBezTo>
                      <a:cubicBezTo>
                        <a:pt x="59" y="226"/>
                        <a:pt x="44" y="195"/>
                        <a:pt x="36" y="159"/>
                      </a:cubicBezTo>
                      <a:cubicBezTo>
                        <a:pt x="35" y="157"/>
                        <a:pt x="35" y="157"/>
                        <a:pt x="35" y="157"/>
                      </a:cubicBezTo>
                      <a:cubicBezTo>
                        <a:pt x="33" y="157"/>
                        <a:pt x="33" y="157"/>
                        <a:pt x="33" y="157"/>
                      </a:cubicBezTo>
                      <a:cubicBezTo>
                        <a:pt x="33" y="158"/>
                        <a:pt x="33" y="158"/>
                        <a:pt x="32" y="158"/>
                      </a:cubicBezTo>
                      <a:cubicBezTo>
                        <a:pt x="31" y="158"/>
                        <a:pt x="31" y="158"/>
                        <a:pt x="30" y="158"/>
                      </a:cubicBezTo>
                      <a:cubicBezTo>
                        <a:pt x="21" y="158"/>
                        <a:pt x="10" y="145"/>
                        <a:pt x="4" y="127"/>
                      </a:cubicBezTo>
                      <a:cubicBezTo>
                        <a:pt x="1" y="117"/>
                        <a:pt x="0" y="108"/>
                        <a:pt x="2" y="100"/>
                      </a:cubicBezTo>
                      <a:cubicBezTo>
                        <a:pt x="3" y="92"/>
                        <a:pt x="6" y="87"/>
                        <a:pt x="11" y="86"/>
                      </a:cubicBezTo>
                      <a:cubicBezTo>
                        <a:pt x="16" y="85"/>
                        <a:pt x="21" y="88"/>
                        <a:pt x="27" y="94"/>
                      </a:cubicBezTo>
                      <a:cubicBezTo>
                        <a:pt x="30" y="98"/>
                        <a:pt x="30" y="98"/>
                        <a:pt x="30" y="98"/>
                      </a:cubicBezTo>
                      <a:cubicBezTo>
                        <a:pt x="30" y="93"/>
                        <a:pt x="30" y="93"/>
                        <a:pt x="30" y="93"/>
                      </a:cubicBezTo>
                      <a:cubicBezTo>
                        <a:pt x="30" y="89"/>
                        <a:pt x="30" y="85"/>
                        <a:pt x="30" y="81"/>
                      </a:cubicBezTo>
                      <a:cubicBezTo>
                        <a:pt x="30" y="67"/>
                        <a:pt x="30" y="53"/>
                        <a:pt x="30" y="40"/>
                      </a:cubicBezTo>
                      <a:cubicBezTo>
                        <a:pt x="41" y="40"/>
                        <a:pt x="62" y="39"/>
                        <a:pt x="89" y="28"/>
                      </a:cubicBezTo>
                      <a:cubicBezTo>
                        <a:pt x="94" y="26"/>
                        <a:pt x="98" y="24"/>
                        <a:pt x="103" y="21"/>
                      </a:cubicBezTo>
                      <a:cubicBezTo>
                        <a:pt x="107" y="26"/>
                        <a:pt x="112" y="30"/>
                        <a:pt x="117" y="34"/>
                      </a:cubicBezTo>
                      <a:cubicBezTo>
                        <a:pt x="109" y="39"/>
                        <a:pt x="100" y="45"/>
                        <a:pt x="89" y="50"/>
                      </a:cubicBezTo>
                      <a:cubicBezTo>
                        <a:pt x="103" y="47"/>
                        <a:pt x="115" y="44"/>
                        <a:pt x="125" y="39"/>
                      </a:cubicBezTo>
                      <a:cubicBezTo>
                        <a:pt x="126" y="39"/>
                        <a:pt x="126" y="39"/>
                        <a:pt x="126" y="40"/>
                      </a:cubicBezTo>
                      <a:cubicBezTo>
                        <a:pt x="135" y="44"/>
                        <a:pt x="146" y="46"/>
                        <a:pt x="156" y="46"/>
                      </a:cubicBezTo>
                      <a:cubicBezTo>
                        <a:pt x="187" y="46"/>
                        <a:pt x="212" y="27"/>
                        <a:pt x="222" y="0"/>
                      </a:cubicBezTo>
                      <a:cubicBezTo>
                        <a:pt x="237" y="0"/>
                        <a:pt x="237" y="0"/>
                        <a:pt x="237" y="0"/>
                      </a:cubicBezTo>
                      <a:cubicBezTo>
                        <a:pt x="239" y="2"/>
                        <a:pt x="241" y="3"/>
                        <a:pt x="243" y="4"/>
                      </a:cubicBezTo>
                      <a:cubicBezTo>
                        <a:pt x="259" y="15"/>
                        <a:pt x="272" y="23"/>
                        <a:pt x="282" y="28"/>
                      </a:cubicBezTo>
                      <a:cubicBezTo>
                        <a:pt x="283" y="45"/>
                        <a:pt x="283" y="62"/>
                        <a:pt x="283" y="81"/>
                      </a:cubicBezTo>
                      <a:cubicBezTo>
                        <a:pt x="283" y="85"/>
                        <a:pt x="283" y="89"/>
                        <a:pt x="283" y="93"/>
                      </a:cubicBezTo>
                      <a:cubicBezTo>
                        <a:pt x="283" y="98"/>
                        <a:pt x="283" y="98"/>
                        <a:pt x="283" y="98"/>
                      </a:cubicBezTo>
                      <a:cubicBezTo>
                        <a:pt x="286" y="94"/>
                        <a:pt x="286" y="94"/>
                        <a:pt x="286" y="94"/>
                      </a:cubicBezTo>
                      <a:cubicBezTo>
                        <a:pt x="291" y="88"/>
                        <a:pt x="297" y="85"/>
                        <a:pt x="302" y="8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39" name="iṩľîḋê">
                  <a:extLst>
                    <a:ext uri="{FF2B5EF4-FFF2-40B4-BE49-F238E27FC236}">
                      <a16:creationId xmlns="" xmlns:a16="http://schemas.microsoft.com/office/drawing/2014/main" id="{400C6F0E-9B9E-4659-A742-266AB1FD3CCF}"/>
                    </a:ext>
                  </a:extLst>
                </p:cNvPr>
                <p:cNvSpPr/>
                <p:nvPr/>
              </p:nvSpPr>
              <p:spPr bwMode="auto">
                <a:xfrm>
                  <a:off x="7575550" y="3587751"/>
                  <a:ext cx="909638" cy="1225550"/>
                </a:xfrm>
                <a:custGeom>
                  <a:avLst/>
                  <a:gdLst>
                    <a:gd name="T0" fmla="*/ 339 w 350"/>
                    <a:gd name="T1" fmla="*/ 268 h 471"/>
                    <a:gd name="T2" fmla="*/ 350 w 350"/>
                    <a:gd name="T3" fmla="*/ 388 h 471"/>
                    <a:gd name="T4" fmla="*/ 167 w 350"/>
                    <a:gd name="T5" fmla="*/ 456 h 471"/>
                    <a:gd name="T6" fmla="*/ 1 w 350"/>
                    <a:gd name="T7" fmla="*/ 471 h 471"/>
                    <a:gd name="T8" fmla="*/ 0 w 350"/>
                    <a:gd name="T9" fmla="*/ 471 h 471"/>
                    <a:gd name="T10" fmla="*/ 107 w 350"/>
                    <a:gd name="T11" fmla="*/ 304 h 471"/>
                    <a:gd name="T12" fmla="*/ 119 w 350"/>
                    <a:gd name="T13" fmla="*/ 280 h 471"/>
                    <a:gd name="T14" fmla="*/ 179 w 350"/>
                    <a:gd name="T15" fmla="*/ 120 h 471"/>
                    <a:gd name="T16" fmla="*/ 140 w 350"/>
                    <a:gd name="T17" fmla="*/ 84 h 471"/>
                    <a:gd name="T18" fmla="*/ 161 w 350"/>
                    <a:gd name="T19" fmla="*/ 47 h 471"/>
                    <a:gd name="T20" fmla="*/ 118 w 350"/>
                    <a:gd name="T21" fmla="*/ 10 h 471"/>
                    <a:gd name="T22" fmla="*/ 107 w 350"/>
                    <a:gd name="T23" fmla="*/ 0 h 471"/>
                    <a:gd name="T24" fmla="*/ 212 w 350"/>
                    <a:gd name="T25" fmla="*/ 45 h 471"/>
                    <a:gd name="T26" fmla="*/ 298 w 350"/>
                    <a:gd name="T27" fmla="*/ 104 h 471"/>
                    <a:gd name="T28" fmla="*/ 339 w 350"/>
                    <a:gd name="T29" fmla="*/ 268 h 471"/>
                    <a:gd name="T30" fmla="*/ 272 w 350"/>
                    <a:gd name="T31" fmla="*/ 257 h 471"/>
                    <a:gd name="T32" fmla="*/ 272 w 350"/>
                    <a:gd name="T33" fmla="*/ 250 h 471"/>
                    <a:gd name="T34" fmla="*/ 161 w 350"/>
                    <a:gd name="T35" fmla="*/ 250 h 471"/>
                    <a:gd name="T36" fmla="*/ 161 w 350"/>
                    <a:gd name="T37" fmla="*/ 257 h 471"/>
                    <a:gd name="T38" fmla="*/ 272 w 350"/>
                    <a:gd name="T39" fmla="*/ 257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0" h="471">
                      <a:moveTo>
                        <a:pt x="339" y="268"/>
                      </a:moveTo>
                      <a:cubicBezTo>
                        <a:pt x="348" y="344"/>
                        <a:pt x="350" y="388"/>
                        <a:pt x="350" y="388"/>
                      </a:cubicBezTo>
                      <a:cubicBezTo>
                        <a:pt x="350" y="388"/>
                        <a:pt x="296" y="435"/>
                        <a:pt x="167" y="456"/>
                      </a:cubicBezTo>
                      <a:cubicBezTo>
                        <a:pt x="79" y="470"/>
                        <a:pt x="14" y="471"/>
                        <a:pt x="1" y="471"/>
                      </a:cubicBezTo>
                      <a:cubicBezTo>
                        <a:pt x="1" y="471"/>
                        <a:pt x="0" y="471"/>
                        <a:pt x="0" y="471"/>
                      </a:cubicBezTo>
                      <a:cubicBezTo>
                        <a:pt x="13" y="454"/>
                        <a:pt x="73" y="372"/>
                        <a:pt x="107" y="304"/>
                      </a:cubicBezTo>
                      <a:cubicBezTo>
                        <a:pt x="111" y="296"/>
                        <a:pt x="115" y="288"/>
                        <a:pt x="119" y="280"/>
                      </a:cubicBezTo>
                      <a:cubicBezTo>
                        <a:pt x="153" y="202"/>
                        <a:pt x="179" y="120"/>
                        <a:pt x="179" y="120"/>
                      </a:cubicBezTo>
                      <a:cubicBezTo>
                        <a:pt x="140" y="84"/>
                        <a:pt x="140" y="84"/>
                        <a:pt x="140" y="84"/>
                      </a:cubicBezTo>
                      <a:cubicBezTo>
                        <a:pt x="161" y="47"/>
                        <a:pt x="161" y="47"/>
                        <a:pt x="161" y="47"/>
                      </a:cubicBezTo>
                      <a:cubicBezTo>
                        <a:pt x="161" y="47"/>
                        <a:pt x="145" y="34"/>
                        <a:pt x="118" y="10"/>
                      </a:cubicBezTo>
                      <a:cubicBezTo>
                        <a:pt x="114" y="7"/>
                        <a:pt x="111" y="3"/>
                        <a:pt x="107" y="0"/>
                      </a:cubicBezTo>
                      <a:cubicBezTo>
                        <a:pt x="109" y="1"/>
                        <a:pt x="184" y="35"/>
                        <a:pt x="212" y="45"/>
                      </a:cubicBezTo>
                      <a:cubicBezTo>
                        <a:pt x="241" y="55"/>
                        <a:pt x="286" y="76"/>
                        <a:pt x="298" y="104"/>
                      </a:cubicBezTo>
                      <a:cubicBezTo>
                        <a:pt x="310" y="132"/>
                        <a:pt x="330" y="191"/>
                        <a:pt x="339" y="268"/>
                      </a:cubicBezTo>
                      <a:close/>
                      <a:moveTo>
                        <a:pt x="272" y="257"/>
                      </a:moveTo>
                      <a:cubicBezTo>
                        <a:pt x="272" y="250"/>
                        <a:pt x="272" y="250"/>
                        <a:pt x="272" y="250"/>
                      </a:cubicBezTo>
                      <a:cubicBezTo>
                        <a:pt x="161" y="250"/>
                        <a:pt x="161" y="250"/>
                        <a:pt x="161" y="250"/>
                      </a:cubicBezTo>
                      <a:cubicBezTo>
                        <a:pt x="161" y="257"/>
                        <a:pt x="161" y="257"/>
                        <a:pt x="161" y="257"/>
                      </a:cubicBezTo>
                      <a:lnTo>
                        <a:pt x="272" y="2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40" name="îṣľîde">
                  <a:extLst>
                    <a:ext uri="{FF2B5EF4-FFF2-40B4-BE49-F238E27FC236}">
                      <a16:creationId xmlns="" xmlns:a16="http://schemas.microsoft.com/office/drawing/2014/main" id="{AACA64E1-7F5E-43B8-9130-4725639DC2CC}"/>
                    </a:ext>
                  </a:extLst>
                </p:cNvPr>
                <p:cNvSpPr/>
                <p:nvPr/>
              </p:nvSpPr>
              <p:spPr bwMode="auto">
                <a:xfrm>
                  <a:off x="7524750" y="3495676"/>
                  <a:ext cx="504825" cy="1317625"/>
                </a:xfrm>
                <a:custGeom>
                  <a:avLst/>
                  <a:gdLst>
                    <a:gd name="T0" fmla="*/ 157 w 195"/>
                    <a:gd name="T1" fmla="*/ 122 h 507"/>
                    <a:gd name="T2" fmla="*/ 195 w 195"/>
                    <a:gd name="T3" fmla="*/ 157 h 507"/>
                    <a:gd name="T4" fmla="*/ 135 w 195"/>
                    <a:gd name="T5" fmla="*/ 315 h 507"/>
                    <a:gd name="T6" fmla="*/ 134 w 195"/>
                    <a:gd name="T7" fmla="*/ 319 h 507"/>
                    <a:gd name="T8" fmla="*/ 133 w 195"/>
                    <a:gd name="T9" fmla="*/ 320 h 507"/>
                    <a:gd name="T10" fmla="*/ 132 w 195"/>
                    <a:gd name="T11" fmla="*/ 322 h 507"/>
                    <a:gd name="T12" fmla="*/ 131 w 195"/>
                    <a:gd name="T13" fmla="*/ 324 h 507"/>
                    <a:gd name="T14" fmla="*/ 130 w 195"/>
                    <a:gd name="T15" fmla="*/ 326 h 507"/>
                    <a:gd name="T16" fmla="*/ 130 w 195"/>
                    <a:gd name="T17" fmla="*/ 328 h 507"/>
                    <a:gd name="T18" fmla="*/ 129 w 195"/>
                    <a:gd name="T19" fmla="*/ 329 h 507"/>
                    <a:gd name="T20" fmla="*/ 128 w 195"/>
                    <a:gd name="T21" fmla="*/ 332 h 507"/>
                    <a:gd name="T22" fmla="*/ 127 w 195"/>
                    <a:gd name="T23" fmla="*/ 333 h 507"/>
                    <a:gd name="T24" fmla="*/ 126 w 195"/>
                    <a:gd name="T25" fmla="*/ 335 h 507"/>
                    <a:gd name="T26" fmla="*/ 125 w 195"/>
                    <a:gd name="T27" fmla="*/ 337 h 507"/>
                    <a:gd name="T28" fmla="*/ 124 w 195"/>
                    <a:gd name="T29" fmla="*/ 339 h 507"/>
                    <a:gd name="T30" fmla="*/ 123 w 195"/>
                    <a:gd name="T31" fmla="*/ 341 h 507"/>
                    <a:gd name="T32" fmla="*/ 122 w 195"/>
                    <a:gd name="T33" fmla="*/ 342 h 507"/>
                    <a:gd name="T34" fmla="*/ 121 w 195"/>
                    <a:gd name="T35" fmla="*/ 345 h 507"/>
                    <a:gd name="T36" fmla="*/ 120 w 195"/>
                    <a:gd name="T37" fmla="*/ 346 h 507"/>
                    <a:gd name="T38" fmla="*/ 16 w 195"/>
                    <a:gd name="T39" fmla="*/ 505 h 507"/>
                    <a:gd name="T40" fmla="*/ 15 w 195"/>
                    <a:gd name="T41" fmla="*/ 507 h 507"/>
                    <a:gd name="T42" fmla="*/ 14 w 195"/>
                    <a:gd name="T43" fmla="*/ 507 h 507"/>
                    <a:gd name="T44" fmla="*/ 13 w 195"/>
                    <a:gd name="T45" fmla="*/ 505 h 507"/>
                    <a:gd name="T46" fmla="*/ 0 w 195"/>
                    <a:gd name="T47" fmla="*/ 479 h 507"/>
                    <a:gd name="T48" fmla="*/ 67 w 195"/>
                    <a:gd name="T49" fmla="*/ 279 h 507"/>
                    <a:gd name="T50" fmla="*/ 82 w 195"/>
                    <a:gd name="T51" fmla="*/ 0 h 507"/>
                    <a:gd name="T52" fmla="*/ 109 w 195"/>
                    <a:gd name="T53" fmla="*/ 24 h 507"/>
                    <a:gd name="T54" fmla="*/ 125 w 195"/>
                    <a:gd name="T55" fmla="*/ 39 h 507"/>
                    <a:gd name="T56" fmla="*/ 135 w 195"/>
                    <a:gd name="T57" fmla="*/ 48 h 507"/>
                    <a:gd name="T58" fmla="*/ 177 w 195"/>
                    <a:gd name="T59" fmla="*/ 84 h 507"/>
                    <a:gd name="T60" fmla="*/ 157 w 195"/>
                    <a:gd name="T61" fmla="*/ 118 h 507"/>
                    <a:gd name="T62" fmla="*/ 155 w 195"/>
                    <a:gd name="T63" fmla="*/ 121 h 507"/>
                    <a:gd name="T64" fmla="*/ 157 w 195"/>
                    <a:gd name="T65" fmla="*/ 122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5" h="507">
                      <a:moveTo>
                        <a:pt x="157" y="122"/>
                      </a:moveTo>
                      <a:cubicBezTo>
                        <a:pt x="195" y="157"/>
                        <a:pt x="195" y="157"/>
                        <a:pt x="195" y="157"/>
                      </a:cubicBezTo>
                      <a:cubicBezTo>
                        <a:pt x="191" y="170"/>
                        <a:pt x="166" y="244"/>
                        <a:pt x="135" y="315"/>
                      </a:cubicBezTo>
                      <a:cubicBezTo>
                        <a:pt x="135" y="316"/>
                        <a:pt x="134" y="317"/>
                        <a:pt x="134" y="319"/>
                      </a:cubicBezTo>
                      <a:cubicBezTo>
                        <a:pt x="134" y="319"/>
                        <a:pt x="133" y="320"/>
                        <a:pt x="133" y="320"/>
                      </a:cubicBezTo>
                      <a:cubicBezTo>
                        <a:pt x="133" y="321"/>
                        <a:pt x="133" y="322"/>
                        <a:pt x="132" y="322"/>
                      </a:cubicBezTo>
                      <a:cubicBezTo>
                        <a:pt x="132" y="323"/>
                        <a:pt x="132" y="323"/>
                        <a:pt x="131" y="324"/>
                      </a:cubicBezTo>
                      <a:cubicBezTo>
                        <a:pt x="131" y="325"/>
                        <a:pt x="131" y="325"/>
                        <a:pt x="130" y="326"/>
                      </a:cubicBezTo>
                      <a:cubicBezTo>
                        <a:pt x="130" y="326"/>
                        <a:pt x="130" y="327"/>
                        <a:pt x="130" y="328"/>
                      </a:cubicBezTo>
                      <a:cubicBezTo>
                        <a:pt x="129" y="328"/>
                        <a:pt x="129" y="329"/>
                        <a:pt x="129" y="329"/>
                      </a:cubicBezTo>
                      <a:cubicBezTo>
                        <a:pt x="128" y="330"/>
                        <a:pt x="128" y="331"/>
                        <a:pt x="128" y="332"/>
                      </a:cubicBezTo>
                      <a:cubicBezTo>
                        <a:pt x="127" y="332"/>
                        <a:pt x="127" y="333"/>
                        <a:pt x="127" y="333"/>
                      </a:cubicBezTo>
                      <a:cubicBezTo>
                        <a:pt x="127" y="334"/>
                        <a:pt x="126" y="335"/>
                        <a:pt x="126" y="335"/>
                      </a:cubicBezTo>
                      <a:cubicBezTo>
                        <a:pt x="126" y="336"/>
                        <a:pt x="125" y="336"/>
                        <a:pt x="125" y="337"/>
                      </a:cubicBezTo>
                      <a:cubicBezTo>
                        <a:pt x="125" y="338"/>
                        <a:pt x="124" y="338"/>
                        <a:pt x="124" y="339"/>
                      </a:cubicBezTo>
                      <a:cubicBezTo>
                        <a:pt x="124" y="340"/>
                        <a:pt x="123" y="340"/>
                        <a:pt x="123" y="341"/>
                      </a:cubicBezTo>
                      <a:cubicBezTo>
                        <a:pt x="123" y="341"/>
                        <a:pt x="122" y="342"/>
                        <a:pt x="122" y="342"/>
                      </a:cubicBezTo>
                      <a:cubicBezTo>
                        <a:pt x="122" y="343"/>
                        <a:pt x="121" y="344"/>
                        <a:pt x="121" y="345"/>
                      </a:cubicBezTo>
                      <a:cubicBezTo>
                        <a:pt x="121" y="345"/>
                        <a:pt x="120" y="346"/>
                        <a:pt x="120" y="346"/>
                      </a:cubicBezTo>
                      <a:cubicBezTo>
                        <a:pt x="81" y="419"/>
                        <a:pt x="17" y="504"/>
                        <a:pt x="16" y="505"/>
                      </a:cubicBezTo>
                      <a:cubicBezTo>
                        <a:pt x="15" y="507"/>
                        <a:pt x="15" y="507"/>
                        <a:pt x="15" y="507"/>
                      </a:cubicBezTo>
                      <a:cubicBezTo>
                        <a:pt x="14" y="507"/>
                        <a:pt x="14" y="507"/>
                        <a:pt x="14" y="507"/>
                      </a:cubicBezTo>
                      <a:cubicBezTo>
                        <a:pt x="14" y="506"/>
                        <a:pt x="13" y="506"/>
                        <a:pt x="13" y="505"/>
                      </a:cubicBezTo>
                      <a:cubicBezTo>
                        <a:pt x="11" y="501"/>
                        <a:pt x="6" y="492"/>
                        <a:pt x="0" y="479"/>
                      </a:cubicBezTo>
                      <a:cubicBezTo>
                        <a:pt x="33" y="411"/>
                        <a:pt x="56" y="346"/>
                        <a:pt x="67" y="279"/>
                      </a:cubicBezTo>
                      <a:cubicBezTo>
                        <a:pt x="88" y="160"/>
                        <a:pt x="84" y="33"/>
                        <a:pt x="82" y="0"/>
                      </a:cubicBezTo>
                      <a:cubicBezTo>
                        <a:pt x="88" y="5"/>
                        <a:pt x="98" y="14"/>
                        <a:pt x="109" y="24"/>
                      </a:cubicBezTo>
                      <a:cubicBezTo>
                        <a:pt x="125" y="39"/>
                        <a:pt x="125" y="39"/>
                        <a:pt x="125" y="39"/>
                      </a:cubicBezTo>
                      <a:cubicBezTo>
                        <a:pt x="128" y="42"/>
                        <a:pt x="132" y="45"/>
                        <a:pt x="135" y="48"/>
                      </a:cubicBezTo>
                      <a:cubicBezTo>
                        <a:pt x="156" y="67"/>
                        <a:pt x="171" y="80"/>
                        <a:pt x="177" y="84"/>
                      </a:cubicBezTo>
                      <a:cubicBezTo>
                        <a:pt x="157" y="118"/>
                        <a:pt x="157" y="118"/>
                        <a:pt x="157" y="118"/>
                      </a:cubicBezTo>
                      <a:cubicBezTo>
                        <a:pt x="155" y="121"/>
                        <a:pt x="155" y="121"/>
                        <a:pt x="155" y="121"/>
                      </a:cubicBezTo>
                      <a:lnTo>
                        <a:pt x="157" y="12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41" name="iSľiďe">
                  <a:extLst>
                    <a:ext uri="{FF2B5EF4-FFF2-40B4-BE49-F238E27FC236}">
                      <a16:creationId xmlns="" xmlns:a16="http://schemas.microsoft.com/office/drawing/2014/main" id="{8B445A35-88C7-4B33-B55D-AA72E5092155}"/>
                    </a:ext>
                  </a:extLst>
                </p:cNvPr>
                <p:cNvSpPr/>
                <p:nvPr/>
              </p:nvSpPr>
              <p:spPr bwMode="auto">
                <a:xfrm>
                  <a:off x="7394575" y="3611563"/>
                  <a:ext cx="254000" cy="1063625"/>
                </a:xfrm>
                <a:custGeom>
                  <a:avLst/>
                  <a:gdLst>
                    <a:gd name="T0" fmla="*/ 83 w 98"/>
                    <a:gd name="T1" fmla="*/ 0 h 409"/>
                    <a:gd name="T2" fmla="*/ 98 w 98"/>
                    <a:gd name="T3" fmla="*/ 33 h 409"/>
                    <a:gd name="T4" fmla="*/ 73 w 98"/>
                    <a:gd name="T5" fmla="*/ 80 h 409"/>
                    <a:gd name="T6" fmla="*/ 92 w 98"/>
                    <a:gd name="T7" fmla="*/ 278 h 409"/>
                    <a:gd name="T8" fmla="*/ 49 w 98"/>
                    <a:gd name="T9" fmla="*/ 409 h 409"/>
                    <a:gd name="T10" fmla="*/ 7 w 98"/>
                    <a:gd name="T11" fmla="*/ 278 h 409"/>
                    <a:gd name="T12" fmla="*/ 26 w 98"/>
                    <a:gd name="T13" fmla="*/ 80 h 409"/>
                    <a:gd name="T14" fmla="*/ 1 w 98"/>
                    <a:gd name="T15" fmla="*/ 33 h 409"/>
                    <a:gd name="T16" fmla="*/ 16 w 98"/>
                    <a:gd name="T17" fmla="*/ 0 h 409"/>
                    <a:gd name="T18" fmla="*/ 49 w 98"/>
                    <a:gd name="T19" fmla="*/ 8 h 409"/>
                    <a:gd name="T20" fmla="*/ 83 w 98"/>
                    <a:gd name="T2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409">
                      <a:moveTo>
                        <a:pt x="83" y="0"/>
                      </a:moveTo>
                      <a:cubicBezTo>
                        <a:pt x="83" y="0"/>
                        <a:pt x="98" y="19"/>
                        <a:pt x="98" y="33"/>
                      </a:cubicBezTo>
                      <a:cubicBezTo>
                        <a:pt x="97" y="47"/>
                        <a:pt x="73" y="80"/>
                        <a:pt x="73" y="80"/>
                      </a:cubicBezTo>
                      <a:cubicBezTo>
                        <a:pt x="73" y="80"/>
                        <a:pt x="95" y="263"/>
                        <a:pt x="92" y="278"/>
                      </a:cubicBezTo>
                      <a:cubicBezTo>
                        <a:pt x="90" y="291"/>
                        <a:pt x="54" y="409"/>
                        <a:pt x="49" y="409"/>
                      </a:cubicBezTo>
                      <a:cubicBezTo>
                        <a:pt x="45" y="409"/>
                        <a:pt x="9" y="291"/>
                        <a:pt x="7" y="278"/>
                      </a:cubicBezTo>
                      <a:cubicBezTo>
                        <a:pt x="4" y="263"/>
                        <a:pt x="26" y="80"/>
                        <a:pt x="26" y="80"/>
                      </a:cubicBezTo>
                      <a:cubicBezTo>
                        <a:pt x="26" y="80"/>
                        <a:pt x="2" y="47"/>
                        <a:pt x="1" y="33"/>
                      </a:cubicBezTo>
                      <a:cubicBezTo>
                        <a:pt x="0" y="19"/>
                        <a:pt x="16" y="0"/>
                        <a:pt x="16" y="0"/>
                      </a:cubicBezTo>
                      <a:cubicBezTo>
                        <a:pt x="16" y="0"/>
                        <a:pt x="33" y="8"/>
                        <a:pt x="49" y="8"/>
                      </a:cubicBezTo>
                      <a:cubicBezTo>
                        <a:pt x="66" y="8"/>
                        <a:pt x="83" y="0"/>
                        <a:pt x="83"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42" name="îŝ1ïde">
                  <a:extLst>
                    <a:ext uri="{FF2B5EF4-FFF2-40B4-BE49-F238E27FC236}">
                      <a16:creationId xmlns="" xmlns:a16="http://schemas.microsoft.com/office/drawing/2014/main" id="{DC420EB4-E5C3-4C39-8D8B-D5EAC43E18AF}"/>
                    </a:ext>
                  </a:extLst>
                </p:cNvPr>
                <p:cNvSpPr/>
                <p:nvPr/>
              </p:nvSpPr>
              <p:spPr bwMode="auto">
                <a:xfrm>
                  <a:off x="7011988" y="3495676"/>
                  <a:ext cx="538163" cy="1317625"/>
                </a:xfrm>
                <a:custGeom>
                  <a:avLst/>
                  <a:gdLst>
                    <a:gd name="T0" fmla="*/ 207 w 207"/>
                    <a:gd name="T1" fmla="*/ 507 h 507"/>
                    <a:gd name="T2" fmla="*/ 181 w 207"/>
                    <a:gd name="T3" fmla="*/ 507 h 507"/>
                    <a:gd name="T4" fmla="*/ 179 w 207"/>
                    <a:gd name="T5" fmla="*/ 505 h 507"/>
                    <a:gd name="T6" fmla="*/ 62 w 207"/>
                    <a:gd name="T7" fmla="*/ 319 h 507"/>
                    <a:gd name="T8" fmla="*/ 62 w 207"/>
                    <a:gd name="T9" fmla="*/ 319 h 507"/>
                    <a:gd name="T10" fmla="*/ 60 w 207"/>
                    <a:gd name="T11" fmla="*/ 315 h 507"/>
                    <a:gd name="T12" fmla="*/ 0 w 207"/>
                    <a:gd name="T13" fmla="*/ 157 h 507"/>
                    <a:gd name="T14" fmla="*/ 38 w 207"/>
                    <a:gd name="T15" fmla="*/ 122 h 507"/>
                    <a:gd name="T16" fmla="*/ 40 w 207"/>
                    <a:gd name="T17" fmla="*/ 121 h 507"/>
                    <a:gd name="T18" fmla="*/ 39 w 207"/>
                    <a:gd name="T19" fmla="*/ 118 h 507"/>
                    <a:gd name="T20" fmla="*/ 19 w 207"/>
                    <a:gd name="T21" fmla="*/ 84 h 507"/>
                    <a:gd name="T22" fmla="*/ 60 w 207"/>
                    <a:gd name="T23" fmla="*/ 48 h 507"/>
                    <a:gd name="T24" fmla="*/ 71 w 207"/>
                    <a:gd name="T25" fmla="*/ 39 h 507"/>
                    <a:gd name="T26" fmla="*/ 87 w 207"/>
                    <a:gd name="T27" fmla="*/ 24 h 507"/>
                    <a:gd name="T28" fmla="*/ 114 w 207"/>
                    <a:gd name="T29" fmla="*/ 0 h 507"/>
                    <a:gd name="T30" fmla="*/ 129 w 207"/>
                    <a:gd name="T31" fmla="*/ 279 h 507"/>
                    <a:gd name="T32" fmla="*/ 207 w 207"/>
                    <a:gd name="T33" fmla="*/ 5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507">
                      <a:moveTo>
                        <a:pt x="207" y="507"/>
                      </a:moveTo>
                      <a:cubicBezTo>
                        <a:pt x="181" y="507"/>
                        <a:pt x="181" y="507"/>
                        <a:pt x="181" y="507"/>
                      </a:cubicBezTo>
                      <a:cubicBezTo>
                        <a:pt x="179" y="505"/>
                        <a:pt x="179" y="505"/>
                        <a:pt x="179" y="505"/>
                      </a:cubicBezTo>
                      <a:cubicBezTo>
                        <a:pt x="179" y="504"/>
                        <a:pt x="97" y="396"/>
                        <a:pt x="62" y="319"/>
                      </a:cubicBezTo>
                      <a:cubicBezTo>
                        <a:pt x="62" y="319"/>
                        <a:pt x="62" y="319"/>
                        <a:pt x="62" y="319"/>
                      </a:cubicBezTo>
                      <a:cubicBezTo>
                        <a:pt x="62" y="318"/>
                        <a:pt x="61" y="316"/>
                        <a:pt x="60" y="315"/>
                      </a:cubicBezTo>
                      <a:cubicBezTo>
                        <a:pt x="29" y="244"/>
                        <a:pt x="5" y="170"/>
                        <a:pt x="0" y="157"/>
                      </a:cubicBezTo>
                      <a:cubicBezTo>
                        <a:pt x="38" y="122"/>
                        <a:pt x="38" y="122"/>
                        <a:pt x="38" y="122"/>
                      </a:cubicBezTo>
                      <a:cubicBezTo>
                        <a:pt x="40" y="121"/>
                        <a:pt x="40" y="121"/>
                        <a:pt x="40" y="121"/>
                      </a:cubicBezTo>
                      <a:cubicBezTo>
                        <a:pt x="39" y="118"/>
                        <a:pt x="39" y="118"/>
                        <a:pt x="39" y="118"/>
                      </a:cubicBezTo>
                      <a:cubicBezTo>
                        <a:pt x="19" y="84"/>
                        <a:pt x="19" y="84"/>
                        <a:pt x="19" y="84"/>
                      </a:cubicBezTo>
                      <a:cubicBezTo>
                        <a:pt x="25" y="80"/>
                        <a:pt x="40" y="67"/>
                        <a:pt x="60" y="48"/>
                      </a:cubicBezTo>
                      <a:cubicBezTo>
                        <a:pt x="64" y="45"/>
                        <a:pt x="67" y="42"/>
                        <a:pt x="71" y="39"/>
                      </a:cubicBezTo>
                      <a:cubicBezTo>
                        <a:pt x="87" y="24"/>
                        <a:pt x="87" y="24"/>
                        <a:pt x="87" y="24"/>
                      </a:cubicBezTo>
                      <a:cubicBezTo>
                        <a:pt x="98" y="14"/>
                        <a:pt x="108" y="5"/>
                        <a:pt x="114" y="0"/>
                      </a:cubicBezTo>
                      <a:cubicBezTo>
                        <a:pt x="112" y="33"/>
                        <a:pt x="108" y="160"/>
                        <a:pt x="129" y="279"/>
                      </a:cubicBezTo>
                      <a:cubicBezTo>
                        <a:pt x="149" y="399"/>
                        <a:pt x="195" y="485"/>
                        <a:pt x="207" y="50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43" name="iṩḻîḓe">
                  <a:extLst>
                    <a:ext uri="{FF2B5EF4-FFF2-40B4-BE49-F238E27FC236}">
                      <a16:creationId xmlns="" xmlns:a16="http://schemas.microsoft.com/office/drawing/2014/main" id="{9103510C-BC1E-472E-A7B3-F0DDEF905594}"/>
                    </a:ext>
                  </a:extLst>
                </p:cNvPr>
                <p:cNvSpPr/>
                <p:nvPr/>
              </p:nvSpPr>
              <p:spPr bwMode="auto">
                <a:xfrm>
                  <a:off x="6561138" y="3587751"/>
                  <a:ext cx="903288" cy="1225550"/>
                </a:xfrm>
                <a:custGeom>
                  <a:avLst/>
                  <a:gdLst>
                    <a:gd name="T0" fmla="*/ 231 w 348"/>
                    <a:gd name="T1" fmla="*/ 280 h 471"/>
                    <a:gd name="T2" fmla="*/ 348 w 348"/>
                    <a:gd name="T3" fmla="*/ 471 h 471"/>
                    <a:gd name="T4" fmla="*/ 182 w 348"/>
                    <a:gd name="T5" fmla="*/ 456 h 471"/>
                    <a:gd name="T6" fmla="*/ 0 w 348"/>
                    <a:gd name="T7" fmla="*/ 388 h 471"/>
                    <a:gd name="T8" fmla="*/ 11 w 348"/>
                    <a:gd name="T9" fmla="*/ 268 h 471"/>
                    <a:gd name="T10" fmla="*/ 52 w 348"/>
                    <a:gd name="T11" fmla="*/ 104 h 471"/>
                    <a:gd name="T12" fmla="*/ 138 w 348"/>
                    <a:gd name="T13" fmla="*/ 45 h 471"/>
                    <a:gd name="T14" fmla="*/ 243 w 348"/>
                    <a:gd name="T15" fmla="*/ 0 h 471"/>
                    <a:gd name="T16" fmla="*/ 232 w 348"/>
                    <a:gd name="T17" fmla="*/ 10 h 471"/>
                    <a:gd name="T18" fmla="*/ 189 w 348"/>
                    <a:gd name="T19" fmla="*/ 47 h 471"/>
                    <a:gd name="T20" fmla="*/ 210 w 348"/>
                    <a:gd name="T21" fmla="*/ 84 h 471"/>
                    <a:gd name="T22" fmla="*/ 170 w 348"/>
                    <a:gd name="T23" fmla="*/ 120 h 471"/>
                    <a:gd name="T24" fmla="*/ 231 w 348"/>
                    <a:gd name="T25" fmla="*/ 28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8" h="471">
                      <a:moveTo>
                        <a:pt x="231" y="280"/>
                      </a:moveTo>
                      <a:cubicBezTo>
                        <a:pt x="262" y="351"/>
                        <a:pt x="334" y="452"/>
                        <a:pt x="348" y="471"/>
                      </a:cubicBezTo>
                      <a:cubicBezTo>
                        <a:pt x="335" y="471"/>
                        <a:pt x="270" y="470"/>
                        <a:pt x="182" y="456"/>
                      </a:cubicBezTo>
                      <a:cubicBezTo>
                        <a:pt x="54" y="435"/>
                        <a:pt x="0" y="388"/>
                        <a:pt x="0" y="388"/>
                      </a:cubicBezTo>
                      <a:cubicBezTo>
                        <a:pt x="0" y="388"/>
                        <a:pt x="2" y="344"/>
                        <a:pt x="11" y="268"/>
                      </a:cubicBezTo>
                      <a:cubicBezTo>
                        <a:pt x="20" y="191"/>
                        <a:pt x="40" y="132"/>
                        <a:pt x="52" y="104"/>
                      </a:cubicBezTo>
                      <a:cubicBezTo>
                        <a:pt x="64" y="76"/>
                        <a:pt x="109" y="55"/>
                        <a:pt x="138" y="45"/>
                      </a:cubicBezTo>
                      <a:cubicBezTo>
                        <a:pt x="166" y="35"/>
                        <a:pt x="241" y="1"/>
                        <a:pt x="243" y="0"/>
                      </a:cubicBezTo>
                      <a:cubicBezTo>
                        <a:pt x="239" y="3"/>
                        <a:pt x="236" y="7"/>
                        <a:pt x="232" y="10"/>
                      </a:cubicBezTo>
                      <a:cubicBezTo>
                        <a:pt x="205" y="34"/>
                        <a:pt x="189" y="47"/>
                        <a:pt x="189" y="47"/>
                      </a:cubicBezTo>
                      <a:cubicBezTo>
                        <a:pt x="210" y="84"/>
                        <a:pt x="210" y="84"/>
                        <a:pt x="210" y="84"/>
                      </a:cubicBezTo>
                      <a:cubicBezTo>
                        <a:pt x="170" y="120"/>
                        <a:pt x="170" y="120"/>
                        <a:pt x="170" y="120"/>
                      </a:cubicBezTo>
                      <a:cubicBezTo>
                        <a:pt x="170" y="120"/>
                        <a:pt x="197" y="202"/>
                        <a:pt x="231" y="28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44" name="îṩlîḓê">
                  <a:extLst>
                    <a:ext uri="{FF2B5EF4-FFF2-40B4-BE49-F238E27FC236}">
                      <a16:creationId xmlns="" xmlns:a16="http://schemas.microsoft.com/office/drawing/2014/main" id="{304AEF6C-B949-4AA4-9C42-FE9ECCDAB9A3}"/>
                    </a:ext>
                  </a:extLst>
                </p:cNvPr>
                <p:cNvSpPr/>
                <p:nvPr/>
              </p:nvSpPr>
              <p:spPr bwMode="auto">
                <a:xfrm>
                  <a:off x="6550025" y="3382963"/>
                  <a:ext cx="1944688" cy="1438275"/>
                </a:xfrm>
                <a:custGeom>
                  <a:avLst/>
                  <a:gdLst>
                    <a:gd name="T0" fmla="*/ 749 w 749"/>
                    <a:gd name="T1" fmla="*/ 469 h 553"/>
                    <a:gd name="T2" fmla="*/ 704 w 749"/>
                    <a:gd name="T3" fmla="*/ 497 h 553"/>
                    <a:gd name="T4" fmla="*/ 396 w 749"/>
                    <a:gd name="T5" fmla="*/ 553 h 553"/>
                    <a:gd name="T6" fmla="*/ 186 w 749"/>
                    <a:gd name="T7" fmla="*/ 538 h 553"/>
                    <a:gd name="T8" fmla="*/ 1 w 749"/>
                    <a:gd name="T9" fmla="*/ 470 h 553"/>
                    <a:gd name="T10" fmla="*/ 0 w 749"/>
                    <a:gd name="T11" fmla="*/ 467 h 553"/>
                    <a:gd name="T12" fmla="*/ 53 w 749"/>
                    <a:gd name="T13" fmla="*/ 182 h 553"/>
                    <a:gd name="T14" fmla="*/ 245 w 749"/>
                    <a:gd name="T15" fmla="*/ 76 h 553"/>
                    <a:gd name="T16" fmla="*/ 294 w 749"/>
                    <a:gd name="T17" fmla="*/ 36 h 553"/>
                    <a:gd name="T18" fmla="*/ 294 w 749"/>
                    <a:gd name="T19" fmla="*/ 35 h 553"/>
                    <a:gd name="T20" fmla="*/ 299 w 749"/>
                    <a:gd name="T21" fmla="*/ 0 h 553"/>
                    <a:gd name="T22" fmla="*/ 298 w 749"/>
                    <a:gd name="T23" fmla="*/ 40 h 553"/>
                    <a:gd name="T24" fmla="*/ 451 w 749"/>
                    <a:gd name="T25" fmla="*/ 40 h 553"/>
                    <a:gd name="T26" fmla="*/ 455 w 749"/>
                    <a:gd name="T27" fmla="*/ 35 h 553"/>
                    <a:gd name="T28" fmla="*/ 455 w 749"/>
                    <a:gd name="T29" fmla="*/ 35 h 553"/>
                    <a:gd name="T30" fmla="*/ 494 w 749"/>
                    <a:gd name="T31" fmla="*/ 72 h 553"/>
                    <a:gd name="T32" fmla="*/ 608 w 749"/>
                    <a:gd name="T33" fmla="*/ 121 h 553"/>
                    <a:gd name="T34" fmla="*/ 737 w 749"/>
                    <a:gd name="T35" fmla="*/ 347 h 553"/>
                    <a:gd name="T36" fmla="*/ 745 w 749"/>
                    <a:gd name="T37" fmla="*/ 467 h 553"/>
                    <a:gd name="T38" fmla="*/ 693 w 749"/>
                    <a:gd name="T39" fmla="*/ 183 h 553"/>
                    <a:gd name="T40" fmla="*/ 502 w 749"/>
                    <a:gd name="T41" fmla="*/ 79 h 553"/>
                    <a:gd name="T42" fmla="*/ 556 w 749"/>
                    <a:gd name="T43" fmla="*/ 126 h 553"/>
                    <a:gd name="T44" fmla="*/ 574 w 749"/>
                    <a:gd name="T45" fmla="*/ 199 h 553"/>
                    <a:gd name="T46" fmla="*/ 502 w 749"/>
                    <a:gd name="T47" fmla="*/ 383 h 553"/>
                    <a:gd name="T48" fmla="*/ 396 w 749"/>
                    <a:gd name="T49" fmla="*/ 550 h 553"/>
                    <a:gd name="T50" fmla="*/ 745 w 749"/>
                    <a:gd name="T51" fmla="*/ 467 h 553"/>
                    <a:gd name="T52" fmla="*/ 532 w 749"/>
                    <a:gd name="T53" fmla="*/ 165 h 553"/>
                    <a:gd name="T54" fmla="*/ 532 w 749"/>
                    <a:gd name="T55" fmla="*/ 161 h 553"/>
                    <a:gd name="T56" fmla="*/ 510 w 749"/>
                    <a:gd name="T57" fmla="*/ 91 h 553"/>
                    <a:gd name="T58" fmla="*/ 484 w 749"/>
                    <a:gd name="T59" fmla="*/ 67 h 553"/>
                    <a:gd name="T60" fmla="*/ 442 w 749"/>
                    <a:gd name="T61" fmla="*/ 322 h 553"/>
                    <a:gd name="T62" fmla="*/ 388 w 749"/>
                    <a:gd name="T63" fmla="*/ 548 h 553"/>
                    <a:gd name="T64" fmla="*/ 390 w 749"/>
                    <a:gd name="T65" fmla="*/ 550 h 553"/>
                    <a:gd name="T66" fmla="*/ 495 w 749"/>
                    <a:gd name="T67" fmla="*/ 389 h 553"/>
                    <a:gd name="T68" fmla="*/ 497 w 749"/>
                    <a:gd name="T69" fmla="*/ 385 h 553"/>
                    <a:gd name="T70" fmla="*/ 499 w 749"/>
                    <a:gd name="T71" fmla="*/ 382 h 553"/>
                    <a:gd name="T72" fmla="*/ 501 w 749"/>
                    <a:gd name="T73" fmla="*/ 378 h 553"/>
                    <a:gd name="T74" fmla="*/ 503 w 749"/>
                    <a:gd name="T75" fmla="*/ 375 h 553"/>
                    <a:gd name="T76" fmla="*/ 505 w 749"/>
                    <a:gd name="T77" fmla="*/ 371 h 553"/>
                    <a:gd name="T78" fmla="*/ 506 w 749"/>
                    <a:gd name="T79" fmla="*/ 367 h 553"/>
                    <a:gd name="T80" fmla="*/ 508 w 749"/>
                    <a:gd name="T81" fmla="*/ 363 h 553"/>
                    <a:gd name="T82" fmla="*/ 510 w 749"/>
                    <a:gd name="T83" fmla="*/ 358 h 553"/>
                    <a:gd name="T84" fmla="*/ 423 w 749"/>
                    <a:gd name="T85" fmla="*/ 121 h 553"/>
                    <a:gd name="T86" fmla="*/ 374 w 749"/>
                    <a:gd name="T87" fmla="*/ 96 h 553"/>
                    <a:gd name="T88" fmla="*/ 326 w 749"/>
                    <a:gd name="T89" fmla="*/ 121 h 553"/>
                    <a:gd name="T90" fmla="*/ 332 w 749"/>
                    <a:gd name="T91" fmla="*/ 366 h 553"/>
                    <a:gd name="T92" fmla="*/ 417 w 749"/>
                    <a:gd name="T93" fmla="*/ 366 h 553"/>
                    <a:gd name="T94" fmla="*/ 423 w 749"/>
                    <a:gd name="T95" fmla="*/ 121 h 553"/>
                    <a:gd name="T96" fmla="*/ 385 w 749"/>
                    <a:gd name="T97" fmla="*/ 550 h 553"/>
                    <a:gd name="T98" fmla="*/ 292 w 749"/>
                    <a:gd name="T99" fmla="*/ 43 h 553"/>
                    <a:gd name="T100" fmla="*/ 249 w 749"/>
                    <a:gd name="T101" fmla="*/ 82 h 553"/>
                    <a:gd name="T102" fmla="*/ 197 w 749"/>
                    <a:gd name="T103" fmla="*/ 127 h 553"/>
                    <a:gd name="T104" fmla="*/ 218 w 749"/>
                    <a:gd name="T105" fmla="*/ 164 h 553"/>
                    <a:gd name="T106" fmla="*/ 178 w 749"/>
                    <a:gd name="T107" fmla="*/ 200 h 553"/>
                    <a:gd name="T108" fmla="*/ 240 w 749"/>
                    <a:gd name="T109" fmla="*/ 362 h 553"/>
                    <a:gd name="T110" fmla="*/ 357 w 749"/>
                    <a:gd name="T111" fmla="*/ 548 h 553"/>
                    <a:gd name="T112" fmla="*/ 352 w 749"/>
                    <a:gd name="T113" fmla="*/ 550 h 553"/>
                    <a:gd name="T114" fmla="*/ 174 w 749"/>
                    <a:gd name="T115" fmla="*/ 199 h 553"/>
                    <a:gd name="T116" fmla="*/ 193 w 749"/>
                    <a:gd name="T117" fmla="*/ 126 h 553"/>
                    <a:gd name="T118" fmla="*/ 247 w 749"/>
                    <a:gd name="T119" fmla="*/ 79 h 553"/>
                    <a:gd name="T120" fmla="*/ 56 w 749"/>
                    <a:gd name="T121" fmla="*/ 183 h 553"/>
                    <a:gd name="T122" fmla="*/ 4 w 749"/>
                    <a:gd name="T123" fmla="*/ 467 h 553"/>
                    <a:gd name="T124" fmla="*/ 352 w 749"/>
                    <a:gd name="T125" fmla="*/ 55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9" h="553">
                      <a:moveTo>
                        <a:pt x="749" y="467"/>
                      </a:moveTo>
                      <a:cubicBezTo>
                        <a:pt x="749" y="469"/>
                        <a:pt x="749" y="469"/>
                        <a:pt x="749" y="469"/>
                      </a:cubicBezTo>
                      <a:cubicBezTo>
                        <a:pt x="747" y="470"/>
                        <a:pt x="747" y="470"/>
                        <a:pt x="747" y="470"/>
                      </a:cubicBezTo>
                      <a:cubicBezTo>
                        <a:pt x="747" y="471"/>
                        <a:pt x="733" y="482"/>
                        <a:pt x="704" y="497"/>
                      </a:cubicBezTo>
                      <a:cubicBezTo>
                        <a:pt x="676" y="510"/>
                        <a:pt x="630" y="528"/>
                        <a:pt x="563" y="538"/>
                      </a:cubicBezTo>
                      <a:cubicBezTo>
                        <a:pt x="474" y="552"/>
                        <a:pt x="409" y="553"/>
                        <a:pt x="396" y="553"/>
                      </a:cubicBezTo>
                      <a:cubicBezTo>
                        <a:pt x="395" y="553"/>
                        <a:pt x="354" y="553"/>
                        <a:pt x="353" y="553"/>
                      </a:cubicBezTo>
                      <a:cubicBezTo>
                        <a:pt x="340" y="553"/>
                        <a:pt x="275" y="552"/>
                        <a:pt x="186" y="538"/>
                      </a:cubicBezTo>
                      <a:cubicBezTo>
                        <a:pt x="119" y="528"/>
                        <a:pt x="73" y="510"/>
                        <a:pt x="45" y="497"/>
                      </a:cubicBezTo>
                      <a:cubicBezTo>
                        <a:pt x="16" y="482"/>
                        <a:pt x="2" y="471"/>
                        <a:pt x="1" y="470"/>
                      </a:cubicBezTo>
                      <a:cubicBezTo>
                        <a:pt x="0" y="469"/>
                        <a:pt x="0" y="469"/>
                        <a:pt x="0" y="469"/>
                      </a:cubicBezTo>
                      <a:cubicBezTo>
                        <a:pt x="0" y="467"/>
                        <a:pt x="0" y="467"/>
                        <a:pt x="0" y="467"/>
                      </a:cubicBezTo>
                      <a:cubicBezTo>
                        <a:pt x="0" y="467"/>
                        <a:pt x="3" y="422"/>
                        <a:pt x="12" y="347"/>
                      </a:cubicBezTo>
                      <a:cubicBezTo>
                        <a:pt x="22" y="259"/>
                        <a:pt x="46" y="198"/>
                        <a:pt x="53" y="182"/>
                      </a:cubicBezTo>
                      <a:cubicBezTo>
                        <a:pt x="66" y="152"/>
                        <a:pt x="114" y="131"/>
                        <a:pt x="141" y="121"/>
                      </a:cubicBezTo>
                      <a:cubicBezTo>
                        <a:pt x="169" y="111"/>
                        <a:pt x="245" y="76"/>
                        <a:pt x="245" y="76"/>
                      </a:cubicBezTo>
                      <a:cubicBezTo>
                        <a:pt x="255" y="72"/>
                        <a:pt x="255" y="72"/>
                        <a:pt x="255" y="72"/>
                      </a:cubicBezTo>
                      <a:cubicBezTo>
                        <a:pt x="273" y="55"/>
                        <a:pt x="289" y="41"/>
                        <a:pt x="294" y="36"/>
                      </a:cubicBezTo>
                      <a:cubicBezTo>
                        <a:pt x="294" y="36"/>
                        <a:pt x="294" y="35"/>
                        <a:pt x="294" y="35"/>
                      </a:cubicBezTo>
                      <a:cubicBezTo>
                        <a:pt x="294" y="35"/>
                        <a:pt x="294" y="35"/>
                        <a:pt x="294" y="35"/>
                      </a:cubicBezTo>
                      <a:cubicBezTo>
                        <a:pt x="296" y="0"/>
                        <a:pt x="296" y="0"/>
                        <a:pt x="296" y="0"/>
                      </a:cubicBezTo>
                      <a:cubicBezTo>
                        <a:pt x="299" y="0"/>
                        <a:pt x="299" y="0"/>
                        <a:pt x="299" y="0"/>
                      </a:cubicBezTo>
                      <a:cubicBezTo>
                        <a:pt x="297" y="35"/>
                        <a:pt x="297" y="35"/>
                        <a:pt x="297" y="35"/>
                      </a:cubicBezTo>
                      <a:cubicBezTo>
                        <a:pt x="298" y="35"/>
                        <a:pt x="298" y="37"/>
                        <a:pt x="298" y="40"/>
                      </a:cubicBezTo>
                      <a:cubicBezTo>
                        <a:pt x="306" y="54"/>
                        <a:pt x="330" y="89"/>
                        <a:pt x="375" y="89"/>
                      </a:cubicBezTo>
                      <a:cubicBezTo>
                        <a:pt x="420" y="89"/>
                        <a:pt x="444" y="53"/>
                        <a:pt x="451" y="40"/>
                      </a:cubicBezTo>
                      <a:cubicBezTo>
                        <a:pt x="451" y="37"/>
                        <a:pt x="451" y="35"/>
                        <a:pt x="451" y="35"/>
                      </a:cubicBezTo>
                      <a:cubicBezTo>
                        <a:pt x="455" y="35"/>
                        <a:pt x="455" y="35"/>
                        <a:pt x="455" y="35"/>
                      </a:cubicBezTo>
                      <a:cubicBezTo>
                        <a:pt x="455" y="35"/>
                        <a:pt x="455" y="35"/>
                        <a:pt x="455" y="35"/>
                      </a:cubicBezTo>
                      <a:cubicBezTo>
                        <a:pt x="455" y="35"/>
                        <a:pt x="455" y="35"/>
                        <a:pt x="455" y="35"/>
                      </a:cubicBezTo>
                      <a:cubicBezTo>
                        <a:pt x="455" y="35"/>
                        <a:pt x="455" y="36"/>
                        <a:pt x="455" y="36"/>
                      </a:cubicBezTo>
                      <a:cubicBezTo>
                        <a:pt x="460" y="41"/>
                        <a:pt x="476" y="56"/>
                        <a:pt x="494" y="72"/>
                      </a:cubicBezTo>
                      <a:cubicBezTo>
                        <a:pt x="504" y="76"/>
                        <a:pt x="504" y="76"/>
                        <a:pt x="504" y="76"/>
                      </a:cubicBezTo>
                      <a:cubicBezTo>
                        <a:pt x="504" y="76"/>
                        <a:pt x="580" y="111"/>
                        <a:pt x="608" y="121"/>
                      </a:cubicBezTo>
                      <a:cubicBezTo>
                        <a:pt x="635" y="131"/>
                        <a:pt x="683" y="152"/>
                        <a:pt x="696" y="182"/>
                      </a:cubicBezTo>
                      <a:cubicBezTo>
                        <a:pt x="703" y="198"/>
                        <a:pt x="727" y="259"/>
                        <a:pt x="737" y="347"/>
                      </a:cubicBezTo>
                      <a:cubicBezTo>
                        <a:pt x="746" y="422"/>
                        <a:pt x="749" y="467"/>
                        <a:pt x="749" y="467"/>
                      </a:cubicBezTo>
                      <a:close/>
                      <a:moveTo>
                        <a:pt x="745" y="467"/>
                      </a:moveTo>
                      <a:cubicBezTo>
                        <a:pt x="745" y="467"/>
                        <a:pt x="743" y="423"/>
                        <a:pt x="734" y="347"/>
                      </a:cubicBezTo>
                      <a:cubicBezTo>
                        <a:pt x="725" y="270"/>
                        <a:pt x="705" y="211"/>
                        <a:pt x="693" y="183"/>
                      </a:cubicBezTo>
                      <a:cubicBezTo>
                        <a:pt x="681" y="155"/>
                        <a:pt x="636" y="134"/>
                        <a:pt x="607" y="124"/>
                      </a:cubicBezTo>
                      <a:cubicBezTo>
                        <a:pt x="579" y="114"/>
                        <a:pt x="504" y="80"/>
                        <a:pt x="502" y="79"/>
                      </a:cubicBezTo>
                      <a:cubicBezTo>
                        <a:pt x="506" y="82"/>
                        <a:pt x="509" y="86"/>
                        <a:pt x="513" y="89"/>
                      </a:cubicBezTo>
                      <a:cubicBezTo>
                        <a:pt x="540" y="113"/>
                        <a:pt x="556" y="126"/>
                        <a:pt x="556" y="126"/>
                      </a:cubicBezTo>
                      <a:cubicBezTo>
                        <a:pt x="535" y="163"/>
                        <a:pt x="535" y="163"/>
                        <a:pt x="535" y="163"/>
                      </a:cubicBezTo>
                      <a:cubicBezTo>
                        <a:pt x="574" y="199"/>
                        <a:pt x="574" y="199"/>
                        <a:pt x="574" y="199"/>
                      </a:cubicBezTo>
                      <a:cubicBezTo>
                        <a:pt x="574" y="199"/>
                        <a:pt x="548" y="281"/>
                        <a:pt x="514" y="359"/>
                      </a:cubicBezTo>
                      <a:cubicBezTo>
                        <a:pt x="510" y="367"/>
                        <a:pt x="506" y="375"/>
                        <a:pt x="502" y="383"/>
                      </a:cubicBezTo>
                      <a:cubicBezTo>
                        <a:pt x="468" y="451"/>
                        <a:pt x="408" y="533"/>
                        <a:pt x="395" y="550"/>
                      </a:cubicBezTo>
                      <a:cubicBezTo>
                        <a:pt x="395" y="550"/>
                        <a:pt x="396" y="550"/>
                        <a:pt x="396" y="550"/>
                      </a:cubicBezTo>
                      <a:cubicBezTo>
                        <a:pt x="409" y="550"/>
                        <a:pt x="474" y="549"/>
                        <a:pt x="562" y="535"/>
                      </a:cubicBezTo>
                      <a:cubicBezTo>
                        <a:pt x="691" y="514"/>
                        <a:pt x="745" y="467"/>
                        <a:pt x="745" y="467"/>
                      </a:cubicBezTo>
                      <a:close/>
                      <a:moveTo>
                        <a:pt x="570" y="200"/>
                      </a:moveTo>
                      <a:cubicBezTo>
                        <a:pt x="532" y="165"/>
                        <a:pt x="532" y="165"/>
                        <a:pt x="532" y="165"/>
                      </a:cubicBezTo>
                      <a:cubicBezTo>
                        <a:pt x="530" y="164"/>
                        <a:pt x="530" y="164"/>
                        <a:pt x="530" y="164"/>
                      </a:cubicBezTo>
                      <a:cubicBezTo>
                        <a:pt x="532" y="161"/>
                        <a:pt x="532" y="161"/>
                        <a:pt x="532" y="161"/>
                      </a:cubicBezTo>
                      <a:cubicBezTo>
                        <a:pt x="552" y="127"/>
                        <a:pt x="552" y="127"/>
                        <a:pt x="552" y="127"/>
                      </a:cubicBezTo>
                      <a:cubicBezTo>
                        <a:pt x="546" y="123"/>
                        <a:pt x="531" y="110"/>
                        <a:pt x="510" y="91"/>
                      </a:cubicBezTo>
                      <a:cubicBezTo>
                        <a:pt x="507" y="88"/>
                        <a:pt x="503" y="85"/>
                        <a:pt x="500" y="82"/>
                      </a:cubicBezTo>
                      <a:cubicBezTo>
                        <a:pt x="484" y="67"/>
                        <a:pt x="484" y="67"/>
                        <a:pt x="484" y="67"/>
                      </a:cubicBezTo>
                      <a:cubicBezTo>
                        <a:pt x="473" y="57"/>
                        <a:pt x="463" y="48"/>
                        <a:pt x="457" y="43"/>
                      </a:cubicBezTo>
                      <a:cubicBezTo>
                        <a:pt x="459" y="76"/>
                        <a:pt x="463" y="203"/>
                        <a:pt x="442" y="322"/>
                      </a:cubicBezTo>
                      <a:cubicBezTo>
                        <a:pt x="431" y="389"/>
                        <a:pt x="408" y="454"/>
                        <a:pt x="375" y="522"/>
                      </a:cubicBezTo>
                      <a:cubicBezTo>
                        <a:pt x="381" y="535"/>
                        <a:pt x="386" y="544"/>
                        <a:pt x="388" y="548"/>
                      </a:cubicBezTo>
                      <a:cubicBezTo>
                        <a:pt x="388" y="549"/>
                        <a:pt x="389" y="549"/>
                        <a:pt x="389" y="550"/>
                      </a:cubicBezTo>
                      <a:cubicBezTo>
                        <a:pt x="390" y="550"/>
                        <a:pt x="390" y="550"/>
                        <a:pt x="390" y="550"/>
                      </a:cubicBezTo>
                      <a:cubicBezTo>
                        <a:pt x="391" y="548"/>
                        <a:pt x="391" y="548"/>
                        <a:pt x="391" y="548"/>
                      </a:cubicBezTo>
                      <a:cubicBezTo>
                        <a:pt x="392" y="547"/>
                        <a:pt x="456" y="462"/>
                        <a:pt x="495" y="389"/>
                      </a:cubicBezTo>
                      <a:cubicBezTo>
                        <a:pt x="495" y="389"/>
                        <a:pt x="496" y="388"/>
                        <a:pt x="496" y="388"/>
                      </a:cubicBezTo>
                      <a:cubicBezTo>
                        <a:pt x="496" y="387"/>
                        <a:pt x="497" y="386"/>
                        <a:pt x="497" y="385"/>
                      </a:cubicBezTo>
                      <a:cubicBezTo>
                        <a:pt x="497" y="385"/>
                        <a:pt x="498" y="384"/>
                        <a:pt x="498" y="384"/>
                      </a:cubicBezTo>
                      <a:cubicBezTo>
                        <a:pt x="498" y="383"/>
                        <a:pt x="499" y="383"/>
                        <a:pt x="499" y="382"/>
                      </a:cubicBezTo>
                      <a:cubicBezTo>
                        <a:pt x="499" y="381"/>
                        <a:pt x="500" y="381"/>
                        <a:pt x="500" y="380"/>
                      </a:cubicBezTo>
                      <a:cubicBezTo>
                        <a:pt x="500" y="379"/>
                        <a:pt x="501" y="379"/>
                        <a:pt x="501" y="378"/>
                      </a:cubicBezTo>
                      <a:cubicBezTo>
                        <a:pt x="501" y="378"/>
                        <a:pt x="502" y="377"/>
                        <a:pt x="502" y="376"/>
                      </a:cubicBezTo>
                      <a:cubicBezTo>
                        <a:pt x="502" y="376"/>
                        <a:pt x="502" y="375"/>
                        <a:pt x="503" y="375"/>
                      </a:cubicBezTo>
                      <a:cubicBezTo>
                        <a:pt x="503" y="374"/>
                        <a:pt x="503" y="373"/>
                        <a:pt x="504" y="372"/>
                      </a:cubicBezTo>
                      <a:cubicBezTo>
                        <a:pt x="504" y="372"/>
                        <a:pt x="504" y="371"/>
                        <a:pt x="505" y="371"/>
                      </a:cubicBezTo>
                      <a:cubicBezTo>
                        <a:pt x="505" y="370"/>
                        <a:pt x="505" y="369"/>
                        <a:pt x="505" y="369"/>
                      </a:cubicBezTo>
                      <a:cubicBezTo>
                        <a:pt x="506" y="368"/>
                        <a:pt x="506" y="368"/>
                        <a:pt x="506" y="367"/>
                      </a:cubicBezTo>
                      <a:cubicBezTo>
                        <a:pt x="507" y="366"/>
                        <a:pt x="507" y="366"/>
                        <a:pt x="507" y="365"/>
                      </a:cubicBezTo>
                      <a:cubicBezTo>
                        <a:pt x="508" y="365"/>
                        <a:pt x="508" y="364"/>
                        <a:pt x="508" y="363"/>
                      </a:cubicBezTo>
                      <a:cubicBezTo>
                        <a:pt x="508" y="363"/>
                        <a:pt x="509" y="362"/>
                        <a:pt x="509" y="362"/>
                      </a:cubicBezTo>
                      <a:cubicBezTo>
                        <a:pt x="509" y="360"/>
                        <a:pt x="510" y="359"/>
                        <a:pt x="510" y="358"/>
                      </a:cubicBezTo>
                      <a:cubicBezTo>
                        <a:pt x="541" y="287"/>
                        <a:pt x="566" y="213"/>
                        <a:pt x="570" y="200"/>
                      </a:cubicBezTo>
                      <a:close/>
                      <a:moveTo>
                        <a:pt x="423" y="121"/>
                      </a:moveTo>
                      <a:cubicBezTo>
                        <a:pt x="423" y="107"/>
                        <a:pt x="408" y="88"/>
                        <a:pt x="408" y="88"/>
                      </a:cubicBezTo>
                      <a:cubicBezTo>
                        <a:pt x="408" y="88"/>
                        <a:pt x="391" y="96"/>
                        <a:pt x="374" y="96"/>
                      </a:cubicBezTo>
                      <a:cubicBezTo>
                        <a:pt x="358" y="96"/>
                        <a:pt x="341" y="88"/>
                        <a:pt x="341" y="88"/>
                      </a:cubicBezTo>
                      <a:cubicBezTo>
                        <a:pt x="341" y="88"/>
                        <a:pt x="325" y="107"/>
                        <a:pt x="326" y="121"/>
                      </a:cubicBezTo>
                      <a:cubicBezTo>
                        <a:pt x="327" y="135"/>
                        <a:pt x="351" y="168"/>
                        <a:pt x="351" y="168"/>
                      </a:cubicBezTo>
                      <a:cubicBezTo>
                        <a:pt x="351" y="168"/>
                        <a:pt x="329" y="351"/>
                        <a:pt x="332" y="366"/>
                      </a:cubicBezTo>
                      <a:cubicBezTo>
                        <a:pt x="334" y="379"/>
                        <a:pt x="370" y="497"/>
                        <a:pt x="374" y="497"/>
                      </a:cubicBezTo>
                      <a:cubicBezTo>
                        <a:pt x="379" y="497"/>
                        <a:pt x="415" y="379"/>
                        <a:pt x="417" y="366"/>
                      </a:cubicBezTo>
                      <a:cubicBezTo>
                        <a:pt x="420" y="351"/>
                        <a:pt x="398" y="168"/>
                        <a:pt x="398" y="168"/>
                      </a:cubicBezTo>
                      <a:cubicBezTo>
                        <a:pt x="398" y="168"/>
                        <a:pt x="422" y="135"/>
                        <a:pt x="423" y="121"/>
                      </a:cubicBezTo>
                      <a:close/>
                      <a:moveTo>
                        <a:pt x="359" y="550"/>
                      </a:moveTo>
                      <a:cubicBezTo>
                        <a:pt x="385" y="550"/>
                        <a:pt x="385" y="550"/>
                        <a:pt x="385" y="550"/>
                      </a:cubicBezTo>
                      <a:cubicBezTo>
                        <a:pt x="373" y="528"/>
                        <a:pt x="327" y="442"/>
                        <a:pt x="307" y="322"/>
                      </a:cubicBezTo>
                      <a:cubicBezTo>
                        <a:pt x="286" y="203"/>
                        <a:pt x="290" y="76"/>
                        <a:pt x="292" y="43"/>
                      </a:cubicBezTo>
                      <a:cubicBezTo>
                        <a:pt x="286" y="48"/>
                        <a:pt x="276" y="57"/>
                        <a:pt x="265" y="67"/>
                      </a:cubicBezTo>
                      <a:cubicBezTo>
                        <a:pt x="249" y="82"/>
                        <a:pt x="249" y="82"/>
                        <a:pt x="249" y="82"/>
                      </a:cubicBezTo>
                      <a:cubicBezTo>
                        <a:pt x="245" y="85"/>
                        <a:pt x="242" y="88"/>
                        <a:pt x="238" y="91"/>
                      </a:cubicBezTo>
                      <a:cubicBezTo>
                        <a:pt x="218" y="110"/>
                        <a:pt x="203" y="123"/>
                        <a:pt x="197" y="127"/>
                      </a:cubicBezTo>
                      <a:cubicBezTo>
                        <a:pt x="217" y="161"/>
                        <a:pt x="217" y="161"/>
                        <a:pt x="217" y="161"/>
                      </a:cubicBezTo>
                      <a:cubicBezTo>
                        <a:pt x="218" y="164"/>
                        <a:pt x="218" y="164"/>
                        <a:pt x="218" y="164"/>
                      </a:cubicBezTo>
                      <a:cubicBezTo>
                        <a:pt x="216" y="165"/>
                        <a:pt x="216" y="165"/>
                        <a:pt x="216" y="165"/>
                      </a:cubicBezTo>
                      <a:cubicBezTo>
                        <a:pt x="178" y="200"/>
                        <a:pt x="178" y="200"/>
                        <a:pt x="178" y="200"/>
                      </a:cubicBezTo>
                      <a:cubicBezTo>
                        <a:pt x="183" y="213"/>
                        <a:pt x="207" y="287"/>
                        <a:pt x="238" y="358"/>
                      </a:cubicBezTo>
                      <a:cubicBezTo>
                        <a:pt x="239" y="359"/>
                        <a:pt x="240" y="361"/>
                        <a:pt x="240" y="362"/>
                      </a:cubicBezTo>
                      <a:cubicBezTo>
                        <a:pt x="240" y="362"/>
                        <a:pt x="240" y="362"/>
                        <a:pt x="240" y="362"/>
                      </a:cubicBezTo>
                      <a:cubicBezTo>
                        <a:pt x="275" y="439"/>
                        <a:pt x="357" y="547"/>
                        <a:pt x="357" y="548"/>
                      </a:cubicBezTo>
                      <a:lnTo>
                        <a:pt x="359" y="550"/>
                      </a:lnTo>
                      <a:close/>
                      <a:moveTo>
                        <a:pt x="352" y="550"/>
                      </a:moveTo>
                      <a:cubicBezTo>
                        <a:pt x="338" y="531"/>
                        <a:pt x="266" y="430"/>
                        <a:pt x="235" y="359"/>
                      </a:cubicBezTo>
                      <a:cubicBezTo>
                        <a:pt x="201" y="281"/>
                        <a:pt x="174" y="199"/>
                        <a:pt x="174" y="199"/>
                      </a:cubicBezTo>
                      <a:cubicBezTo>
                        <a:pt x="214" y="163"/>
                        <a:pt x="214" y="163"/>
                        <a:pt x="214" y="163"/>
                      </a:cubicBezTo>
                      <a:cubicBezTo>
                        <a:pt x="193" y="126"/>
                        <a:pt x="193" y="126"/>
                        <a:pt x="193" y="126"/>
                      </a:cubicBezTo>
                      <a:cubicBezTo>
                        <a:pt x="193" y="126"/>
                        <a:pt x="209" y="113"/>
                        <a:pt x="236" y="89"/>
                      </a:cubicBezTo>
                      <a:cubicBezTo>
                        <a:pt x="240" y="86"/>
                        <a:pt x="243" y="82"/>
                        <a:pt x="247" y="79"/>
                      </a:cubicBezTo>
                      <a:cubicBezTo>
                        <a:pt x="245" y="80"/>
                        <a:pt x="170" y="114"/>
                        <a:pt x="142" y="124"/>
                      </a:cubicBezTo>
                      <a:cubicBezTo>
                        <a:pt x="113" y="134"/>
                        <a:pt x="68" y="155"/>
                        <a:pt x="56" y="183"/>
                      </a:cubicBezTo>
                      <a:cubicBezTo>
                        <a:pt x="44" y="211"/>
                        <a:pt x="24" y="270"/>
                        <a:pt x="15" y="347"/>
                      </a:cubicBezTo>
                      <a:cubicBezTo>
                        <a:pt x="6" y="423"/>
                        <a:pt x="4" y="467"/>
                        <a:pt x="4" y="467"/>
                      </a:cubicBezTo>
                      <a:cubicBezTo>
                        <a:pt x="4" y="467"/>
                        <a:pt x="58" y="514"/>
                        <a:pt x="186" y="535"/>
                      </a:cubicBezTo>
                      <a:cubicBezTo>
                        <a:pt x="274" y="549"/>
                        <a:pt x="339" y="550"/>
                        <a:pt x="352" y="550"/>
                      </a:cubicBezTo>
                      <a:close/>
                    </a:path>
                  </a:pathLst>
                </a:custGeom>
                <a:solidFill>
                  <a:schemeClr val="accent1"/>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45" name="íṡḷíďé">
                  <a:extLst>
                    <a:ext uri="{FF2B5EF4-FFF2-40B4-BE49-F238E27FC236}">
                      <a16:creationId xmlns="" xmlns:a16="http://schemas.microsoft.com/office/drawing/2014/main" id="{D32F01F0-3D20-4FD2-81EE-68FC3DC26DEF}"/>
                    </a:ext>
                  </a:extLst>
                </p:cNvPr>
                <p:cNvSpPr/>
                <p:nvPr/>
              </p:nvSpPr>
              <p:spPr bwMode="auto">
                <a:xfrm>
                  <a:off x="7994650" y="4238626"/>
                  <a:ext cx="287338" cy="17463"/>
                </a:xfrm>
                <a:prstGeom prst="rect">
                  <a:avLst/>
                </a:prstGeom>
                <a:solidFill>
                  <a:schemeClr val="accent1"/>
                </a:solidFill>
                <a:ln>
                  <a:noFill/>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46" name="íṣļïḍê">
                  <a:extLst>
                    <a:ext uri="{FF2B5EF4-FFF2-40B4-BE49-F238E27FC236}">
                      <a16:creationId xmlns="" xmlns:a16="http://schemas.microsoft.com/office/drawing/2014/main" id="{C5EE8B52-38EB-4F18-810B-6336A4A65C04}"/>
                    </a:ext>
                  </a:extLst>
                </p:cNvPr>
                <p:cNvSpPr/>
                <p:nvPr/>
              </p:nvSpPr>
              <p:spPr bwMode="auto">
                <a:xfrm>
                  <a:off x="7443788" y="2619376"/>
                  <a:ext cx="522288" cy="854075"/>
                </a:xfrm>
                <a:custGeom>
                  <a:avLst/>
                  <a:gdLst>
                    <a:gd name="T0" fmla="*/ 201 w 201"/>
                    <a:gd name="T1" fmla="*/ 83 h 329"/>
                    <a:gd name="T2" fmla="*/ 189 w 201"/>
                    <a:gd name="T3" fmla="*/ 150 h 329"/>
                    <a:gd name="T4" fmla="*/ 186 w 201"/>
                    <a:gd name="T5" fmla="*/ 172 h 329"/>
                    <a:gd name="T6" fmla="*/ 165 w 201"/>
                    <a:gd name="T7" fmla="*/ 204 h 329"/>
                    <a:gd name="T8" fmla="*/ 147 w 201"/>
                    <a:gd name="T9" fmla="*/ 230 h 329"/>
                    <a:gd name="T10" fmla="*/ 109 w 201"/>
                    <a:gd name="T11" fmla="*/ 294 h 329"/>
                    <a:gd name="T12" fmla="*/ 111 w 201"/>
                    <a:gd name="T13" fmla="*/ 329 h 329"/>
                    <a:gd name="T14" fmla="*/ 107 w 201"/>
                    <a:gd name="T15" fmla="*/ 329 h 329"/>
                    <a:gd name="T16" fmla="*/ 106 w 201"/>
                    <a:gd name="T17" fmla="*/ 293 h 329"/>
                    <a:gd name="T18" fmla="*/ 106 w 201"/>
                    <a:gd name="T19" fmla="*/ 292 h 329"/>
                    <a:gd name="T20" fmla="*/ 151 w 201"/>
                    <a:gd name="T21" fmla="*/ 203 h 329"/>
                    <a:gd name="T22" fmla="*/ 151 w 201"/>
                    <a:gd name="T23" fmla="*/ 201 h 329"/>
                    <a:gd name="T24" fmla="*/ 153 w 201"/>
                    <a:gd name="T25" fmla="*/ 201 h 329"/>
                    <a:gd name="T26" fmla="*/ 155 w 201"/>
                    <a:gd name="T27" fmla="*/ 202 h 329"/>
                    <a:gd name="T28" fmla="*/ 157 w 201"/>
                    <a:gd name="T29" fmla="*/ 202 h 329"/>
                    <a:gd name="T30" fmla="*/ 183 w 201"/>
                    <a:gd name="T31" fmla="*/ 171 h 329"/>
                    <a:gd name="T32" fmla="*/ 176 w 201"/>
                    <a:gd name="T33" fmla="*/ 130 h 329"/>
                    <a:gd name="T34" fmla="*/ 160 w 201"/>
                    <a:gd name="T35" fmla="*/ 138 h 329"/>
                    <a:gd name="T36" fmla="*/ 157 w 201"/>
                    <a:gd name="T37" fmla="*/ 142 h 329"/>
                    <a:gd name="T38" fmla="*/ 157 w 201"/>
                    <a:gd name="T39" fmla="*/ 137 h 329"/>
                    <a:gd name="T40" fmla="*/ 157 w 201"/>
                    <a:gd name="T41" fmla="*/ 125 h 329"/>
                    <a:gd name="T42" fmla="*/ 156 w 201"/>
                    <a:gd name="T43" fmla="*/ 72 h 329"/>
                    <a:gd name="T44" fmla="*/ 117 w 201"/>
                    <a:gd name="T45" fmla="*/ 48 h 329"/>
                    <a:gd name="T46" fmla="*/ 111 w 201"/>
                    <a:gd name="T47" fmla="*/ 44 h 329"/>
                    <a:gd name="T48" fmla="*/ 96 w 201"/>
                    <a:gd name="T49" fmla="*/ 44 h 329"/>
                    <a:gd name="T50" fmla="*/ 30 w 201"/>
                    <a:gd name="T51" fmla="*/ 90 h 329"/>
                    <a:gd name="T52" fmla="*/ 0 w 201"/>
                    <a:gd name="T53" fmla="*/ 84 h 329"/>
                    <a:gd name="T54" fmla="*/ 2 w 201"/>
                    <a:gd name="T55" fmla="*/ 80 h 329"/>
                    <a:gd name="T56" fmla="*/ 30 w 201"/>
                    <a:gd name="T57" fmla="*/ 87 h 329"/>
                    <a:gd name="T58" fmla="*/ 96 w 201"/>
                    <a:gd name="T59" fmla="*/ 24 h 329"/>
                    <a:gd name="T60" fmla="*/ 100 w 201"/>
                    <a:gd name="T61" fmla="*/ 25 h 329"/>
                    <a:gd name="T62" fmla="*/ 97 w 201"/>
                    <a:gd name="T63" fmla="*/ 41 h 329"/>
                    <a:gd name="T64" fmla="*/ 192 w 201"/>
                    <a:gd name="T65" fmla="*/ 41 h 329"/>
                    <a:gd name="T66" fmla="*/ 176 w 201"/>
                    <a:gd name="T67" fmla="*/ 1 h 329"/>
                    <a:gd name="T68" fmla="*/ 179 w 201"/>
                    <a:gd name="T69" fmla="*/ 0 h 329"/>
                    <a:gd name="T70" fmla="*/ 196 w 201"/>
                    <a:gd name="T71" fmla="*/ 44 h 329"/>
                    <a:gd name="T72" fmla="*/ 196 w 201"/>
                    <a:gd name="T73" fmla="*/ 44 h 329"/>
                    <a:gd name="T74" fmla="*/ 201 w 201"/>
                    <a:gd name="T75" fmla="*/ 83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1" h="329">
                      <a:moveTo>
                        <a:pt x="201" y="83"/>
                      </a:moveTo>
                      <a:cubicBezTo>
                        <a:pt x="201" y="104"/>
                        <a:pt x="196" y="127"/>
                        <a:pt x="189" y="150"/>
                      </a:cubicBezTo>
                      <a:cubicBezTo>
                        <a:pt x="189" y="157"/>
                        <a:pt x="188" y="164"/>
                        <a:pt x="186" y="172"/>
                      </a:cubicBezTo>
                      <a:cubicBezTo>
                        <a:pt x="181" y="187"/>
                        <a:pt x="173" y="199"/>
                        <a:pt x="165" y="204"/>
                      </a:cubicBezTo>
                      <a:cubicBezTo>
                        <a:pt x="159" y="213"/>
                        <a:pt x="153" y="222"/>
                        <a:pt x="147" y="230"/>
                      </a:cubicBezTo>
                      <a:cubicBezTo>
                        <a:pt x="138" y="255"/>
                        <a:pt x="125" y="277"/>
                        <a:pt x="109" y="294"/>
                      </a:cubicBezTo>
                      <a:cubicBezTo>
                        <a:pt x="111" y="329"/>
                        <a:pt x="111" y="329"/>
                        <a:pt x="111" y="329"/>
                      </a:cubicBezTo>
                      <a:cubicBezTo>
                        <a:pt x="107" y="329"/>
                        <a:pt x="107" y="329"/>
                        <a:pt x="107" y="329"/>
                      </a:cubicBezTo>
                      <a:cubicBezTo>
                        <a:pt x="106" y="293"/>
                        <a:pt x="106" y="293"/>
                        <a:pt x="106" y="293"/>
                      </a:cubicBezTo>
                      <a:cubicBezTo>
                        <a:pt x="106" y="292"/>
                        <a:pt x="106" y="292"/>
                        <a:pt x="106" y="292"/>
                      </a:cubicBezTo>
                      <a:cubicBezTo>
                        <a:pt x="127" y="270"/>
                        <a:pt x="143" y="239"/>
                        <a:pt x="151" y="203"/>
                      </a:cubicBezTo>
                      <a:cubicBezTo>
                        <a:pt x="151" y="201"/>
                        <a:pt x="151" y="201"/>
                        <a:pt x="151" y="201"/>
                      </a:cubicBezTo>
                      <a:cubicBezTo>
                        <a:pt x="153" y="201"/>
                        <a:pt x="153" y="201"/>
                        <a:pt x="153" y="201"/>
                      </a:cubicBezTo>
                      <a:cubicBezTo>
                        <a:pt x="154" y="202"/>
                        <a:pt x="154" y="202"/>
                        <a:pt x="155" y="202"/>
                      </a:cubicBezTo>
                      <a:cubicBezTo>
                        <a:pt x="155" y="202"/>
                        <a:pt x="156" y="202"/>
                        <a:pt x="157" y="202"/>
                      </a:cubicBezTo>
                      <a:cubicBezTo>
                        <a:pt x="166" y="202"/>
                        <a:pt x="177" y="189"/>
                        <a:pt x="183" y="171"/>
                      </a:cubicBezTo>
                      <a:cubicBezTo>
                        <a:pt x="188" y="152"/>
                        <a:pt x="185" y="133"/>
                        <a:pt x="176" y="130"/>
                      </a:cubicBezTo>
                      <a:cubicBezTo>
                        <a:pt x="171" y="129"/>
                        <a:pt x="165" y="132"/>
                        <a:pt x="160" y="138"/>
                      </a:cubicBezTo>
                      <a:cubicBezTo>
                        <a:pt x="157" y="142"/>
                        <a:pt x="157" y="142"/>
                        <a:pt x="157" y="142"/>
                      </a:cubicBezTo>
                      <a:cubicBezTo>
                        <a:pt x="157" y="137"/>
                        <a:pt x="157" y="137"/>
                        <a:pt x="157" y="137"/>
                      </a:cubicBezTo>
                      <a:cubicBezTo>
                        <a:pt x="157" y="133"/>
                        <a:pt x="157" y="129"/>
                        <a:pt x="157" y="125"/>
                      </a:cubicBezTo>
                      <a:cubicBezTo>
                        <a:pt x="157" y="106"/>
                        <a:pt x="157" y="89"/>
                        <a:pt x="156" y="72"/>
                      </a:cubicBezTo>
                      <a:cubicBezTo>
                        <a:pt x="146" y="67"/>
                        <a:pt x="133" y="59"/>
                        <a:pt x="117" y="48"/>
                      </a:cubicBezTo>
                      <a:cubicBezTo>
                        <a:pt x="115" y="47"/>
                        <a:pt x="113" y="46"/>
                        <a:pt x="111" y="44"/>
                      </a:cubicBezTo>
                      <a:cubicBezTo>
                        <a:pt x="96" y="44"/>
                        <a:pt x="96" y="44"/>
                        <a:pt x="96" y="44"/>
                      </a:cubicBezTo>
                      <a:cubicBezTo>
                        <a:pt x="86" y="71"/>
                        <a:pt x="61" y="90"/>
                        <a:pt x="30" y="90"/>
                      </a:cubicBezTo>
                      <a:cubicBezTo>
                        <a:pt x="20" y="90"/>
                        <a:pt x="9" y="88"/>
                        <a:pt x="0" y="84"/>
                      </a:cubicBezTo>
                      <a:cubicBezTo>
                        <a:pt x="2" y="80"/>
                        <a:pt x="2" y="80"/>
                        <a:pt x="2" y="80"/>
                      </a:cubicBezTo>
                      <a:cubicBezTo>
                        <a:pt x="11" y="85"/>
                        <a:pt x="20" y="87"/>
                        <a:pt x="30" y="87"/>
                      </a:cubicBezTo>
                      <a:cubicBezTo>
                        <a:pt x="66" y="87"/>
                        <a:pt x="95" y="59"/>
                        <a:pt x="96" y="24"/>
                      </a:cubicBezTo>
                      <a:cubicBezTo>
                        <a:pt x="100" y="25"/>
                        <a:pt x="100" y="25"/>
                        <a:pt x="100" y="25"/>
                      </a:cubicBezTo>
                      <a:cubicBezTo>
                        <a:pt x="99" y="30"/>
                        <a:pt x="99" y="36"/>
                        <a:pt x="97" y="41"/>
                      </a:cubicBezTo>
                      <a:cubicBezTo>
                        <a:pt x="192" y="41"/>
                        <a:pt x="192" y="41"/>
                        <a:pt x="192" y="41"/>
                      </a:cubicBezTo>
                      <a:cubicBezTo>
                        <a:pt x="188" y="27"/>
                        <a:pt x="183" y="14"/>
                        <a:pt x="176" y="1"/>
                      </a:cubicBezTo>
                      <a:cubicBezTo>
                        <a:pt x="179" y="0"/>
                        <a:pt x="179" y="0"/>
                        <a:pt x="179" y="0"/>
                      </a:cubicBezTo>
                      <a:cubicBezTo>
                        <a:pt x="187" y="13"/>
                        <a:pt x="193" y="28"/>
                        <a:pt x="196" y="44"/>
                      </a:cubicBezTo>
                      <a:cubicBezTo>
                        <a:pt x="196" y="44"/>
                        <a:pt x="196" y="44"/>
                        <a:pt x="196" y="44"/>
                      </a:cubicBezTo>
                      <a:cubicBezTo>
                        <a:pt x="199" y="56"/>
                        <a:pt x="201" y="69"/>
                        <a:pt x="201" y="83"/>
                      </a:cubicBezTo>
                      <a:close/>
                    </a:path>
                  </a:pathLst>
                </a:custGeom>
                <a:solidFill>
                  <a:schemeClr val="accent1"/>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47" name="işļïḍè">
                  <a:extLst>
                    <a:ext uri="{FF2B5EF4-FFF2-40B4-BE49-F238E27FC236}">
                      <a16:creationId xmlns="" xmlns:a16="http://schemas.microsoft.com/office/drawing/2014/main" id="{FCE9C6C9-73D0-4B9F-99AA-B191C4FC31F7}"/>
                    </a:ext>
                  </a:extLst>
                </p:cNvPr>
                <p:cNvSpPr/>
                <p:nvPr/>
              </p:nvSpPr>
              <p:spPr bwMode="auto">
                <a:xfrm>
                  <a:off x="7137400" y="2390776"/>
                  <a:ext cx="771525" cy="293688"/>
                </a:xfrm>
                <a:custGeom>
                  <a:avLst/>
                  <a:gdLst>
                    <a:gd name="T0" fmla="*/ 296 w 297"/>
                    <a:gd name="T1" fmla="*/ 86 h 113"/>
                    <a:gd name="T2" fmla="*/ 297 w 297"/>
                    <a:gd name="T3" fmla="*/ 88 h 113"/>
                    <a:gd name="T4" fmla="*/ 294 w 297"/>
                    <a:gd name="T5" fmla="*/ 89 h 113"/>
                    <a:gd name="T6" fmla="*/ 215 w 297"/>
                    <a:gd name="T7" fmla="*/ 89 h 113"/>
                    <a:gd name="T8" fmla="*/ 218 w 297"/>
                    <a:gd name="T9" fmla="*/ 109 h 113"/>
                    <a:gd name="T10" fmla="*/ 218 w 297"/>
                    <a:gd name="T11" fmla="*/ 113 h 113"/>
                    <a:gd name="T12" fmla="*/ 214 w 297"/>
                    <a:gd name="T13" fmla="*/ 112 h 113"/>
                    <a:gd name="T14" fmla="*/ 214 w 297"/>
                    <a:gd name="T15" fmla="*/ 109 h 113"/>
                    <a:gd name="T16" fmla="*/ 148 w 297"/>
                    <a:gd name="T17" fmla="*/ 43 h 113"/>
                    <a:gd name="T18" fmla="*/ 82 w 297"/>
                    <a:gd name="T19" fmla="*/ 109 h 113"/>
                    <a:gd name="T20" fmla="*/ 83 w 297"/>
                    <a:gd name="T21" fmla="*/ 112 h 113"/>
                    <a:gd name="T22" fmla="*/ 79 w 297"/>
                    <a:gd name="T23" fmla="*/ 113 h 113"/>
                    <a:gd name="T24" fmla="*/ 79 w 297"/>
                    <a:gd name="T25" fmla="*/ 109 h 113"/>
                    <a:gd name="T26" fmla="*/ 82 w 297"/>
                    <a:gd name="T27" fmla="*/ 89 h 113"/>
                    <a:gd name="T28" fmla="*/ 3 w 297"/>
                    <a:gd name="T29" fmla="*/ 89 h 113"/>
                    <a:gd name="T30" fmla="*/ 0 w 297"/>
                    <a:gd name="T31" fmla="*/ 88 h 113"/>
                    <a:gd name="T32" fmla="*/ 1 w 297"/>
                    <a:gd name="T33" fmla="*/ 86 h 113"/>
                    <a:gd name="T34" fmla="*/ 148 w 297"/>
                    <a:gd name="T35" fmla="*/ 0 h 113"/>
                    <a:gd name="T36" fmla="*/ 296 w 297"/>
                    <a:gd name="T37" fmla="*/ 8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13">
                      <a:moveTo>
                        <a:pt x="296" y="86"/>
                      </a:moveTo>
                      <a:cubicBezTo>
                        <a:pt x="296" y="86"/>
                        <a:pt x="297" y="87"/>
                        <a:pt x="297" y="88"/>
                      </a:cubicBezTo>
                      <a:cubicBezTo>
                        <a:pt x="294" y="89"/>
                        <a:pt x="294" y="89"/>
                        <a:pt x="294" y="89"/>
                      </a:cubicBezTo>
                      <a:cubicBezTo>
                        <a:pt x="215" y="89"/>
                        <a:pt x="215" y="89"/>
                        <a:pt x="215" y="89"/>
                      </a:cubicBezTo>
                      <a:cubicBezTo>
                        <a:pt x="217" y="96"/>
                        <a:pt x="218" y="102"/>
                        <a:pt x="218" y="109"/>
                      </a:cubicBezTo>
                      <a:cubicBezTo>
                        <a:pt x="218" y="110"/>
                        <a:pt x="218" y="111"/>
                        <a:pt x="218" y="113"/>
                      </a:cubicBezTo>
                      <a:cubicBezTo>
                        <a:pt x="214" y="112"/>
                        <a:pt x="214" y="112"/>
                        <a:pt x="214" y="112"/>
                      </a:cubicBezTo>
                      <a:cubicBezTo>
                        <a:pt x="214" y="111"/>
                        <a:pt x="214" y="110"/>
                        <a:pt x="214" y="109"/>
                      </a:cubicBezTo>
                      <a:cubicBezTo>
                        <a:pt x="214" y="73"/>
                        <a:pt x="185" y="43"/>
                        <a:pt x="148" y="43"/>
                      </a:cubicBezTo>
                      <a:cubicBezTo>
                        <a:pt x="112" y="43"/>
                        <a:pt x="82" y="73"/>
                        <a:pt x="82" y="109"/>
                      </a:cubicBezTo>
                      <a:cubicBezTo>
                        <a:pt x="82" y="110"/>
                        <a:pt x="82" y="111"/>
                        <a:pt x="83" y="112"/>
                      </a:cubicBezTo>
                      <a:cubicBezTo>
                        <a:pt x="79" y="113"/>
                        <a:pt x="79" y="113"/>
                        <a:pt x="79" y="113"/>
                      </a:cubicBezTo>
                      <a:cubicBezTo>
                        <a:pt x="79" y="111"/>
                        <a:pt x="79" y="110"/>
                        <a:pt x="79" y="109"/>
                      </a:cubicBezTo>
                      <a:cubicBezTo>
                        <a:pt x="79" y="102"/>
                        <a:pt x="80" y="96"/>
                        <a:pt x="82" y="89"/>
                      </a:cubicBezTo>
                      <a:cubicBezTo>
                        <a:pt x="3" y="89"/>
                        <a:pt x="3" y="89"/>
                        <a:pt x="3" y="89"/>
                      </a:cubicBezTo>
                      <a:cubicBezTo>
                        <a:pt x="0" y="88"/>
                        <a:pt x="0" y="88"/>
                        <a:pt x="0" y="88"/>
                      </a:cubicBezTo>
                      <a:cubicBezTo>
                        <a:pt x="0" y="87"/>
                        <a:pt x="1" y="86"/>
                        <a:pt x="1" y="86"/>
                      </a:cubicBezTo>
                      <a:cubicBezTo>
                        <a:pt x="30" y="35"/>
                        <a:pt x="85" y="0"/>
                        <a:pt x="148" y="0"/>
                      </a:cubicBezTo>
                      <a:cubicBezTo>
                        <a:pt x="212" y="0"/>
                        <a:pt x="267" y="35"/>
                        <a:pt x="296" y="86"/>
                      </a:cubicBezTo>
                      <a:close/>
                    </a:path>
                  </a:pathLst>
                </a:custGeom>
                <a:solidFill>
                  <a:schemeClr val="accent1"/>
                </a:solidFill>
                <a:ln>
                  <a:noFill/>
                </a:ln>
              </p:spPr>
              <p:txBody>
                <a:bodyPr vert="horz" wrap="square" lIns="91440" tIns="45720" rIns="91440" bIns="45720" numCol="1" anchor="t" anchorCtr="0" compatLnSpc="1">
                  <a:prstTxWarp prst="textNoShape">
                    <a:avLst/>
                  </a:prstTxWarp>
                  <a:normAutofit fontScale="92500" lnSpcReduction="1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48" name="iṩľíḑê">
                  <a:extLst>
                    <a:ext uri="{FF2B5EF4-FFF2-40B4-BE49-F238E27FC236}">
                      <a16:creationId xmlns="" xmlns:a16="http://schemas.microsoft.com/office/drawing/2014/main" id="{EA20BE60-4FDB-43D6-9938-3E17C93140F0}"/>
                    </a:ext>
                  </a:extLst>
                </p:cNvPr>
                <p:cNvSpPr/>
                <p:nvPr/>
              </p:nvSpPr>
              <p:spPr bwMode="auto">
                <a:xfrm>
                  <a:off x="7464425" y="2616201"/>
                  <a:ext cx="117475" cy="114300"/>
                </a:xfrm>
                <a:prstGeom prst="ellipse">
                  <a:avLst/>
                </a:prstGeom>
                <a:solidFill>
                  <a:schemeClr val="accent1"/>
                </a:solidFill>
                <a:ln>
                  <a:noFill/>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49" name="ïSḷiďé">
                  <a:extLst>
                    <a:ext uri="{FF2B5EF4-FFF2-40B4-BE49-F238E27FC236}">
                      <a16:creationId xmlns="" xmlns:a16="http://schemas.microsoft.com/office/drawing/2014/main" id="{B1E19052-8B17-4523-AEB6-BF33F09CB60D}"/>
                    </a:ext>
                  </a:extLst>
                </p:cNvPr>
                <p:cNvSpPr/>
                <p:nvPr/>
              </p:nvSpPr>
              <p:spPr bwMode="auto">
                <a:xfrm>
                  <a:off x="7080250" y="2619376"/>
                  <a:ext cx="368300" cy="763588"/>
                </a:xfrm>
                <a:custGeom>
                  <a:avLst/>
                  <a:gdLst>
                    <a:gd name="T0" fmla="*/ 142 w 142"/>
                    <a:gd name="T1" fmla="*/ 80 h 294"/>
                    <a:gd name="T2" fmla="*/ 140 w 142"/>
                    <a:gd name="T3" fmla="*/ 84 h 294"/>
                    <a:gd name="T4" fmla="*/ 139 w 142"/>
                    <a:gd name="T5" fmla="*/ 83 h 294"/>
                    <a:gd name="T6" fmla="*/ 103 w 142"/>
                    <a:gd name="T7" fmla="*/ 94 h 294"/>
                    <a:gd name="T8" fmla="*/ 131 w 142"/>
                    <a:gd name="T9" fmla="*/ 78 h 294"/>
                    <a:gd name="T10" fmla="*/ 117 w 142"/>
                    <a:gd name="T11" fmla="*/ 65 h 294"/>
                    <a:gd name="T12" fmla="*/ 103 w 142"/>
                    <a:gd name="T13" fmla="*/ 72 h 294"/>
                    <a:gd name="T14" fmla="*/ 44 w 142"/>
                    <a:gd name="T15" fmla="*/ 84 h 294"/>
                    <a:gd name="T16" fmla="*/ 44 w 142"/>
                    <a:gd name="T17" fmla="*/ 125 h 294"/>
                    <a:gd name="T18" fmla="*/ 44 w 142"/>
                    <a:gd name="T19" fmla="*/ 137 h 294"/>
                    <a:gd name="T20" fmla="*/ 44 w 142"/>
                    <a:gd name="T21" fmla="*/ 142 h 294"/>
                    <a:gd name="T22" fmla="*/ 41 w 142"/>
                    <a:gd name="T23" fmla="*/ 138 h 294"/>
                    <a:gd name="T24" fmla="*/ 25 w 142"/>
                    <a:gd name="T25" fmla="*/ 130 h 294"/>
                    <a:gd name="T26" fmla="*/ 16 w 142"/>
                    <a:gd name="T27" fmla="*/ 144 h 294"/>
                    <a:gd name="T28" fmla="*/ 18 w 142"/>
                    <a:gd name="T29" fmla="*/ 171 h 294"/>
                    <a:gd name="T30" fmla="*/ 44 w 142"/>
                    <a:gd name="T31" fmla="*/ 202 h 294"/>
                    <a:gd name="T32" fmla="*/ 46 w 142"/>
                    <a:gd name="T33" fmla="*/ 202 h 294"/>
                    <a:gd name="T34" fmla="*/ 47 w 142"/>
                    <a:gd name="T35" fmla="*/ 201 h 294"/>
                    <a:gd name="T36" fmla="*/ 49 w 142"/>
                    <a:gd name="T37" fmla="*/ 201 h 294"/>
                    <a:gd name="T38" fmla="*/ 50 w 142"/>
                    <a:gd name="T39" fmla="*/ 203 h 294"/>
                    <a:gd name="T40" fmla="*/ 95 w 142"/>
                    <a:gd name="T41" fmla="*/ 292 h 294"/>
                    <a:gd name="T42" fmla="*/ 95 w 142"/>
                    <a:gd name="T43" fmla="*/ 293 h 294"/>
                    <a:gd name="T44" fmla="*/ 95 w 142"/>
                    <a:gd name="T45" fmla="*/ 294 h 294"/>
                    <a:gd name="T46" fmla="*/ 92 w 142"/>
                    <a:gd name="T47" fmla="*/ 294 h 294"/>
                    <a:gd name="T48" fmla="*/ 54 w 142"/>
                    <a:gd name="T49" fmla="*/ 230 h 294"/>
                    <a:gd name="T50" fmla="*/ 36 w 142"/>
                    <a:gd name="T51" fmla="*/ 204 h 294"/>
                    <a:gd name="T52" fmla="*/ 15 w 142"/>
                    <a:gd name="T53" fmla="*/ 172 h 294"/>
                    <a:gd name="T54" fmla="*/ 12 w 142"/>
                    <a:gd name="T55" fmla="*/ 150 h 294"/>
                    <a:gd name="T56" fmla="*/ 0 w 142"/>
                    <a:gd name="T57" fmla="*/ 83 h 294"/>
                    <a:gd name="T58" fmla="*/ 5 w 142"/>
                    <a:gd name="T59" fmla="*/ 44 h 294"/>
                    <a:gd name="T60" fmla="*/ 22 w 142"/>
                    <a:gd name="T61" fmla="*/ 0 h 294"/>
                    <a:gd name="T62" fmla="*/ 25 w 142"/>
                    <a:gd name="T63" fmla="*/ 1 h 294"/>
                    <a:gd name="T64" fmla="*/ 9 w 142"/>
                    <a:gd name="T65" fmla="*/ 41 h 294"/>
                    <a:gd name="T66" fmla="*/ 104 w 142"/>
                    <a:gd name="T67" fmla="*/ 41 h 294"/>
                    <a:gd name="T68" fmla="*/ 101 w 142"/>
                    <a:gd name="T69" fmla="*/ 25 h 294"/>
                    <a:gd name="T70" fmla="*/ 105 w 142"/>
                    <a:gd name="T71" fmla="*/ 24 h 294"/>
                    <a:gd name="T72" fmla="*/ 142 w 142"/>
                    <a:gd name="T73" fmla="*/ 8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2" h="294">
                      <a:moveTo>
                        <a:pt x="142" y="80"/>
                      </a:moveTo>
                      <a:cubicBezTo>
                        <a:pt x="140" y="84"/>
                        <a:pt x="140" y="84"/>
                        <a:pt x="140" y="84"/>
                      </a:cubicBezTo>
                      <a:cubicBezTo>
                        <a:pt x="140" y="83"/>
                        <a:pt x="140" y="83"/>
                        <a:pt x="139" y="83"/>
                      </a:cubicBezTo>
                      <a:cubicBezTo>
                        <a:pt x="129" y="88"/>
                        <a:pt x="117" y="91"/>
                        <a:pt x="103" y="94"/>
                      </a:cubicBezTo>
                      <a:cubicBezTo>
                        <a:pt x="114" y="89"/>
                        <a:pt x="123" y="83"/>
                        <a:pt x="131" y="78"/>
                      </a:cubicBezTo>
                      <a:cubicBezTo>
                        <a:pt x="126" y="74"/>
                        <a:pt x="121" y="70"/>
                        <a:pt x="117" y="65"/>
                      </a:cubicBezTo>
                      <a:cubicBezTo>
                        <a:pt x="112" y="68"/>
                        <a:pt x="108" y="70"/>
                        <a:pt x="103" y="72"/>
                      </a:cubicBezTo>
                      <a:cubicBezTo>
                        <a:pt x="76" y="83"/>
                        <a:pt x="55" y="84"/>
                        <a:pt x="44" y="84"/>
                      </a:cubicBezTo>
                      <a:cubicBezTo>
                        <a:pt x="44" y="97"/>
                        <a:pt x="44" y="111"/>
                        <a:pt x="44" y="125"/>
                      </a:cubicBezTo>
                      <a:cubicBezTo>
                        <a:pt x="44" y="129"/>
                        <a:pt x="44" y="133"/>
                        <a:pt x="44" y="137"/>
                      </a:cubicBezTo>
                      <a:cubicBezTo>
                        <a:pt x="44" y="142"/>
                        <a:pt x="44" y="142"/>
                        <a:pt x="44" y="142"/>
                      </a:cubicBezTo>
                      <a:cubicBezTo>
                        <a:pt x="41" y="138"/>
                        <a:pt x="41" y="138"/>
                        <a:pt x="41" y="138"/>
                      </a:cubicBezTo>
                      <a:cubicBezTo>
                        <a:pt x="35" y="132"/>
                        <a:pt x="30" y="129"/>
                        <a:pt x="25" y="130"/>
                      </a:cubicBezTo>
                      <a:cubicBezTo>
                        <a:pt x="20" y="131"/>
                        <a:pt x="17" y="136"/>
                        <a:pt x="16" y="144"/>
                      </a:cubicBezTo>
                      <a:cubicBezTo>
                        <a:pt x="14" y="152"/>
                        <a:pt x="15" y="161"/>
                        <a:pt x="18" y="171"/>
                      </a:cubicBezTo>
                      <a:cubicBezTo>
                        <a:pt x="24" y="189"/>
                        <a:pt x="35" y="202"/>
                        <a:pt x="44" y="202"/>
                      </a:cubicBezTo>
                      <a:cubicBezTo>
                        <a:pt x="45" y="202"/>
                        <a:pt x="45" y="202"/>
                        <a:pt x="46" y="202"/>
                      </a:cubicBezTo>
                      <a:cubicBezTo>
                        <a:pt x="47" y="202"/>
                        <a:pt x="47" y="202"/>
                        <a:pt x="47" y="201"/>
                      </a:cubicBezTo>
                      <a:cubicBezTo>
                        <a:pt x="49" y="201"/>
                        <a:pt x="49" y="201"/>
                        <a:pt x="49" y="201"/>
                      </a:cubicBezTo>
                      <a:cubicBezTo>
                        <a:pt x="50" y="203"/>
                        <a:pt x="50" y="203"/>
                        <a:pt x="50" y="203"/>
                      </a:cubicBezTo>
                      <a:cubicBezTo>
                        <a:pt x="58" y="239"/>
                        <a:pt x="73" y="270"/>
                        <a:pt x="95" y="292"/>
                      </a:cubicBezTo>
                      <a:cubicBezTo>
                        <a:pt x="95" y="293"/>
                        <a:pt x="95" y="293"/>
                        <a:pt x="95" y="293"/>
                      </a:cubicBezTo>
                      <a:cubicBezTo>
                        <a:pt x="95" y="294"/>
                        <a:pt x="95" y="294"/>
                        <a:pt x="95" y="294"/>
                      </a:cubicBezTo>
                      <a:cubicBezTo>
                        <a:pt x="92" y="294"/>
                        <a:pt x="92" y="294"/>
                        <a:pt x="92" y="294"/>
                      </a:cubicBezTo>
                      <a:cubicBezTo>
                        <a:pt x="76" y="277"/>
                        <a:pt x="63" y="255"/>
                        <a:pt x="54" y="230"/>
                      </a:cubicBezTo>
                      <a:cubicBezTo>
                        <a:pt x="48" y="222"/>
                        <a:pt x="42" y="213"/>
                        <a:pt x="36" y="204"/>
                      </a:cubicBezTo>
                      <a:cubicBezTo>
                        <a:pt x="28" y="199"/>
                        <a:pt x="19" y="187"/>
                        <a:pt x="15" y="172"/>
                      </a:cubicBezTo>
                      <a:cubicBezTo>
                        <a:pt x="13" y="165"/>
                        <a:pt x="12" y="157"/>
                        <a:pt x="12" y="150"/>
                      </a:cubicBezTo>
                      <a:cubicBezTo>
                        <a:pt x="4" y="128"/>
                        <a:pt x="0" y="104"/>
                        <a:pt x="0" y="83"/>
                      </a:cubicBezTo>
                      <a:cubicBezTo>
                        <a:pt x="0" y="69"/>
                        <a:pt x="2" y="56"/>
                        <a:pt x="5" y="44"/>
                      </a:cubicBezTo>
                      <a:cubicBezTo>
                        <a:pt x="8" y="28"/>
                        <a:pt x="14" y="13"/>
                        <a:pt x="22" y="0"/>
                      </a:cubicBezTo>
                      <a:cubicBezTo>
                        <a:pt x="25" y="1"/>
                        <a:pt x="25" y="1"/>
                        <a:pt x="25" y="1"/>
                      </a:cubicBezTo>
                      <a:cubicBezTo>
                        <a:pt x="18" y="14"/>
                        <a:pt x="13" y="27"/>
                        <a:pt x="9" y="41"/>
                      </a:cubicBezTo>
                      <a:cubicBezTo>
                        <a:pt x="104" y="41"/>
                        <a:pt x="104" y="41"/>
                        <a:pt x="104" y="41"/>
                      </a:cubicBezTo>
                      <a:cubicBezTo>
                        <a:pt x="102" y="36"/>
                        <a:pt x="101" y="30"/>
                        <a:pt x="101" y="25"/>
                      </a:cubicBezTo>
                      <a:cubicBezTo>
                        <a:pt x="105" y="24"/>
                        <a:pt x="105" y="24"/>
                        <a:pt x="105" y="24"/>
                      </a:cubicBezTo>
                      <a:cubicBezTo>
                        <a:pt x="106" y="49"/>
                        <a:pt x="121" y="70"/>
                        <a:pt x="142" y="80"/>
                      </a:cubicBezTo>
                      <a:close/>
                    </a:path>
                  </a:pathLst>
                </a:custGeom>
                <a:solidFill>
                  <a:schemeClr val="accent1"/>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grpSp>
        </p:grpSp>
        <p:grpSp>
          <p:nvGrpSpPr>
            <p:cNvPr id="219" name="îṧlïḍè">
              <a:extLst>
                <a:ext uri="{FF2B5EF4-FFF2-40B4-BE49-F238E27FC236}">
                  <a16:creationId xmlns="" xmlns:a16="http://schemas.microsoft.com/office/drawing/2014/main" id="{F230F609-5E38-45B0-8DD8-43B90E0FE3DB}"/>
                </a:ext>
              </a:extLst>
            </p:cNvPr>
            <p:cNvGrpSpPr/>
            <p:nvPr/>
          </p:nvGrpSpPr>
          <p:grpSpPr>
            <a:xfrm>
              <a:off x="8385176" y="3069558"/>
              <a:ext cx="1583530" cy="2005013"/>
              <a:chOff x="8385176" y="3069558"/>
              <a:chExt cx="1583530" cy="2005013"/>
            </a:xfrm>
          </p:grpSpPr>
          <p:sp>
            <p:nvSpPr>
              <p:cNvPr id="220" name="ïŝľíḓè">
                <a:extLst>
                  <a:ext uri="{FF2B5EF4-FFF2-40B4-BE49-F238E27FC236}">
                    <a16:creationId xmlns="" xmlns:a16="http://schemas.microsoft.com/office/drawing/2014/main" id="{2DBC4E4A-BAEB-4684-B164-F34F988EF3EC}"/>
                  </a:ext>
                </a:extLst>
              </p:cNvPr>
              <p:cNvSpPr/>
              <p:nvPr/>
            </p:nvSpPr>
            <p:spPr bwMode="auto">
              <a:xfrm>
                <a:off x="8847138" y="3454130"/>
                <a:ext cx="663178" cy="636985"/>
              </a:xfrm>
              <a:custGeom>
                <a:avLst/>
                <a:gdLst>
                  <a:gd name="T0" fmla="*/ 88 w 341"/>
                  <a:gd name="T1" fmla="*/ 229 h 327"/>
                  <a:gd name="T2" fmla="*/ 86 w 341"/>
                  <a:gd name="T3" fmla="*/ 269 h 327"/>
                  <a:gd name="T4" fmla="*/ 85 w 341"/>
                  <a:gd name="T5" fmla="*/ 271 h 327"/>
                  <a:gd name="T6" fmla="*/ 170 w 341"/>
                  <a:gd name="T7" fmla="*/ 327 h 327"/>
                  <a:gd name="T8" fmla="*/ 253 w 341"/>
                  <a:gd name="T9" fmla="*/ 272 h 327"/>
                  <a:gd name="T10" fmla="*/ 253 w 341"/>
                  <a:gd name="T11" fmla="*/ 269 h 327"/>
                  <a:gd name="T12" fmla="*/ 251 w 341"/>
                  <a:gd name="T13" fmla="*/ 229 h 327"/>
                  <a:gd name="T14" fmla="*/ 252 w 341"/>
                  <a:gd name="T15" fmla="*/ 229 h 327"/>
                  <a:gd name="T16" fmla="*/ 300 w 341"/>
                  <a:gd name="T17" fmla="*/ 131 h 327"/>
                  <a:gd name="T18" fmla="*/ 301 w 341"/>
                  <a:gd name="T19" fmla="*/ 129 h 327"/>
                  <a:gd name="T20" fmla="*/ 303 w 341"/>
                  <a:gd name="T21" fmla="*/ 130 h 327"/>
                  <a:gd name="T22" fmla="*/ 304 w 341"/>
                  <a:gd name="T23" fmla="*/ 131 h 327"/>
                  <a:gd name="T24" fmla="*/ 307 w 341"/>
                  <a:gd name="T25" fmla="*/ 131 h 327"/>
                  <a:gd name="T26" fmla="*/ 326 w 341"/>
                  <a:gd name="T27" fmla="*/ 116 h 327"/>
                  <a:gd name="T28" fmla="*/ 335 w 341"/>
                  <a:gd name="T29" fmla="*/ 97 h 327"/>
                  <a:gd name="T30" fmla="*/ 328 w 341"/>
                  <a:gd name="T31" fmla="*/ 52 h 327"/>
                  <a:gd name="T32" fmla="*/ 310 w 341"/>
                  <a:gd name="T33" fmla="*/ 61 h 327"/>
                  <a:gd name="T34" fmla="*/ 307 w 341"/>
                  <a:gd name="T35" fmla="*/ 65 h 327"/>
                  <a:gd name="T36" fmla="*/ 307 w 341"/>
                  <a:gd name="T37" fmla="*/ 60 h 327"/>
                  <a:gd name="T38" fmla="*/ 307 w 341"/>
                  <a:gd name="T39" fmla="*/ 47 h 327"/>
                  <a:gd name="T40" fmla="*/ 307 w 341"/>
                  <a:gd name="T41" fmla="*/ 28 h 327"/>
                  <a:gd name="T42" fmla="*/ 169 w 341"/>
                  <a:gd name="T43" fmla="*/ 0 h 327"/>
                  <a:gd name="T44" fmla="*/ 32 w 341"/>
                  <a:gd name="T45" fmla="*/ 28 h 327"/>
                  <a:gd name="T46" fmla="*/ 32 w 341"/>
                  <a:gd name="T47" fmla="*/ 47 h 327"/>
                  <a:gd name="T48" fmla="*/ 32 w 341"/>
                  <a:gd name="T49" fmla="*/ 60 h 327"/>
                  <a:gd name="T50" fmla="*/ 32 w 341"/>
                  <a:gd name="T51" fmla="*/ 65 h 327"/>
                  <a:gd name="T52" fmla="*/ 29 w 341"/>
                  <a:gd name="T53" fmla="*/ 61 h 327"/>
                  <a:gd name="T54" fmla="*/ 11 w 341"/>
                  <a:gd name="T55" fmla="*/ 52 h 327"/>
                  <a:gd name="T56" fmla="*/ 2 w 341"/>
                  <a:gd name="T57" fmla="*/ 67 h 327"/>
                  <a:gd name="T58" fmla="*/ 4 w 341"/>
                  <a:gd name="T59" fmla="*/ 97 h 327"/>
                  <a:gd name="T60" fmla="*/ 11 w 341"/>
                  <a:gd name="T61" fmla="*/ 113 h 327"/>
                  <a:gd name="T62" fmla="*/ 32 w 341"/>
                  <a:gd name="T63" fmla="*/ 131 h 327"/>
                  <a:gd name="T64" fmla="*/ 34 w 341"/>
                  <a:gd name="T65" fmla="*/ 131 h 327"/>
                  <a:gd name="T66" fmla="*/ 36 w 341"/>
                  <a:gd name="T67" fmla="*/ 130 h 327"/>
                  <a:gd name="T68" fmla="*/ 38 w 341"/>
                  <a:gd name="T69" fmla="*/ 129 h 327"/>
                  <a:gd name="T70" fmla="*/ 38 w 341"/>
                  <a:gd name="T71" fmla="*/ 131 h 327"/>
                  <a:gd name="T72" fmla="*/ 87 w 341"/>
                  <a:gd name="T73" fmla="*/ 229 h 327"/>
                  <a:gd name="T74" fmla="*/ 88 w 341"/>
                  <a:gd name="T75" fmla="*/ 229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1" h="327">
                    <a:moveTo>
                      <a:pt x="88" y="229"/>
                    </a:moveTo>
                    <a:cubicBezTo>
                      <a:pt x="86" y="269"/>
                      <a:pt x="86" y="269"/>
                      <a:pt x="86" y="269"/>
                    </a:cubicBezTo>
                    <a:cubicBezTo>
                      <a:pt x="86" y="269"/>
                      <a:pt x="85" y="270"/>
                      <a:pt x="85" y="271"/>
                    </a:cubicBezTo>
                    <a:cubicBezTo>
                      <a:pt x="91" y="283"/>
                      <a:pt x="117" y="327"/>
                      <a:pt x="170" y="327"/>
                    </a:cubicBezTo>
                    <a:cubicBezTo>
                      <a:pt x="221" y="327"/>
                      <a:pt x="246" y="285"/>
                      <a:pt x="253" y="272"/>
                    </a:cubicBezTo>
                    <a:cubicBezTo>
                      <a:pt x="253" y="270"/>
                      <a:pt x="253" y="269"/>
                      <a:pt x="253" y="269"/>
                    </a:cubicBezTo>
                    <a:cubicBezTo>
                      <a:pt x="251" y="229"/>
                      <a:pt x="251" y="229"/>
                      <a:pt x="251" y="229"/>
                    </a:cubicBezTo>
                    <a:cubicBezTo>
                      <a:pt x="252" y="229"/>
                      <a:pt x="252" y="229"/>
                      <a:pt x="252" y="229"/>
                    </a:cubicBezTo>
                    <a:cubicBezTo>
                      <a:pt x="275" y="204"/>
                      <a:pt x="292" y="170"/>
                      <a:pt x="300" y="131"/>
                    </a:cubicBezTo>
                    <a:cubicBezTo>
                      <a:pt x="301" y="129"/>
                      <a:pt x="301" y="129"/>
                      <a:pt x="301" y="129"/>
                    </a:cubicBezTo>
                    <a:cubicBezTo>
                      <a:pt x="303" y="130"/>
                      <a:pt x="303" y="130"/>
                      <a:pt x="303" y="130"/>
                    </a:cubicBezTo>
                    <a:cubicBezTo>
                      <a:pt x="303" y="130"/>
                      <a:pt x="304" y="130"/>
                      <a:pt x="304" y="131"/>
                    </a:cubicBezTo>
                    <a:cubicBezTo>
                      <a:pt x="305" y="131"/>
                      <a:pt x="306" y="131"/>
                      <a:pt x="307" y="131"/>
                    </a:cubicBezTo>
                    <a:cubicBezTo>
                      <a:pt x="313" y="131"/>
                      <a:pt x="320" y="125"/>
                      <a:pt x="326" y="116"/>
                    </a:cubicBezTo>
                    <a:cubicBezTo>
                      <a:pt x="329" y="111"/>
                      <a:pt x="333" y="104"/>
                      <a:pt x="335" y="97"/>
                    </a:cubicBezTo>
                    <a:cubicBezTo>
                      <a:pt x="341" y="76"/>
                      <a:pt x="338" y="55"/>
                      <a:pt x="328" y="52"/>
                    </a:cubicBezTo>
                    <a:cubicBezTo>
                      <a:pt x="322" y="51"/>
                      <a:pt x="316" y="54"/>
                      <a:pt x="310" y="61"/>
                    </a:cubicBezTo>
                    <a:cubicBezTo>
                      <a:pt x="307" y="65"/>
                      <a:pt x="307" y="65"/>
                      <a:pt x="307" y="65"/>
                    </a:cubicBezTo>
                    <a:cubicBezTo>
                      <a:pt x="307" y="60"/>
                      <a:pt x="307" y="60"/>
                      <a:pt x="307" y="60"/>
                    </a:cubicBezTo>
                    <a:cubicBezTo>
                      <a:pt x="307" y="55"/>
                      <a:pt x="307" y="51"/>
                      <a:pt x="307" y="47"/>
                    </a:cubicBezTo>
                    <a:cubicBezTo>
                      <a:pt x="307" y="40"/>
                      <a:pt x="307" y="34"/>
                      <a:pt x="307" y="28"/>
                    </a:cubicBezTo>
                    <a:cubicBezTo>
                      <a:pt x="287" y="19"/>
                      <a:pt x="237" y="0"/>
                      <a:pt x="169" y="0"/>
                    </a:cubicBezTo>
                    <a:cubicBezTo>
                      <a:pt x="102" y="0"/>
                      <a:pt x="51" y="19"/>
                      <a:pt x="32" y="28"/>
                    </a:cubicBezTo>
                    <a:cubicBezTo>
                      <a:pt x="32" y="34"/>
                      <a:pt x="32" y="40"/>
                      <a:pt x="32" y="47"/>
                    </a:cubicBezTo>
                    <a:cubicBezTo>
                      <a:pt x="32" y="51"/>
                      <a:pt x="32" y="55"/>
                      <a:pt x="32" y="60"/>
                    </a:cubicBezTo>
                    <a:cubicBezTo>
                      <a:pt x="32" y="65"/>
                      <a:pt x="32" y="65"/>
                      <a:pt x="32" y="65"/>
                    </a:cubicBezTo>
                    <a:cubicBezTo>
                      <a:pt x="29" y="61"/>
                      <a:pt x="29" y="61"/>
                      <a:pt x="29" y="61"/>
                    </a:cubicBezTo>
                    <a:cubicBezTo>
                      <a:pt x="23" y="54"/>
                      <a:pt x="16" y="51"/>
                      <a:pt x="11" y="52"/>
                    </a:cubicBezTo>
                    <a:cubicBezTo>
                      <a:pt x="6" y="54"/>
                      <a:pt x="3" y="59"/>
                      <a:pt x="2" y="67"/>
                    </a:cubicBezTo>
                    <a:cubicBezTo>
                      <a:pt x="0" y="76"/>
                      <a:pt x="1" y="86"/>
                      <a:pt x="4" y="97"/>
                    </a:cubicBezTo>
                    <a:cubicBezTo>
                      <a:pt x="6" y="103"/>
                      <a:pt x="8" y="109"/>
                      <a:pt x="11" y="113"/>
                    </a:cubicBezTo>
                    <a:cubicBezTo>
                      <a:pt x="17" y="124"/>
                      <a:pt x="25" y="131"/>
                      <a:pt x="32" y="131"/>
                    </a:cubicBezTo>
                    <a:cubicBezTo>
                      <a:pt x="33" y="131"/>
                      <a:pt x="34" y="131"/>
                      <a:pt x="34" y="131"/>
                    </a:cubicBezTo>
                    <a:cubicBezTo>
                      <a:pt x="35" y="130"/>
                      <a:pt x="35" y="130"/>
                      <a:pt x="36" y="130"/>
                    </a:cubicBezTo>
                    <a:cubicBezTo>
                      <a:pt x="38" y="129"/>
                      <a:pt x="38" y="129"/>
                      <a:pt x="38" y="129"/>
                    </a:cubicBezTo>
                    <a:cubicBezTo>
                      <a:pt x="38" y="131"/>
                      <a:pt x="38" y="131"/>
                      <a:pt x="38" y="131"/>
                    </a:cubicBezTo>
                    <a:cubicBezTo>
                      <a:pt x="47" y="170"/>
                      <a:pt x="64" y="204"/>
                      <a:pt x="87" y="229"/>
                    </a:cubicBezTo>
                    <a:lnTo>
                      <a:pt x="88" y="2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21" name="íṡḷîḑè">
                <a:extLst>
                  <a:ext uri="{FF2B5EF4-FFF2-40B4-BE49-F238E27FC236}">
                    <a16:creationId xmlns="" xmlns:a16="http://schemas.microsoft.com/office/drawing/2014/main" id="{AA51B0D9-5959-4E8C-91F7-C717109BC197}"/>
                  </a:ext>
                </a:extLst>
              </p:cNvPr>
              <p:cNvSpPr/>
              <p:nvPr/>
            </p:nvSpPr>
            <p:spPr bwMode="auto">
              <a:xfrm>
                <a:off x="9649619" y="4419727"/>
                <a:ext cx="41672" cy="73819"/>
              </a:xfrm>
              <a:custGeom>
                <a:avLst/>
                <a:gdLst>
                  <a:gd name="T0" fmla="*/ 0 w 22"/>
                  <a:gd name="T1" fmla="*/ 9 h 38"/>
                  <a:gd name="T2" fmla="*/ 2 w 22"/>
                  <a:gd name="T3" fmla="*/ 38 h 38"/>
                  <a:gd name="T4" fmla="*/ 6 w 22"/>
                  <a:gd name="T5" fmla="*/ 38 h 38"/>
                  <a:gd name="T6" fmla="*/ 22 w 22"/>
                  <a:gd name="T7" fmla="*/ 15 h 38"/>
                  <a:gd name="T8" fmla="*/ 15 w 22"/>
                  <a:gd name="T9" fmla="*/ 0 h 38"/>
                  <a:gd name="T10" fmla="*/ 0 w 22"/>
                  <a:gd name="T11" fmla="*/ 9 h 38"/>
                </a:gdLst>
                <a:ahLst/>
                <a:cxnLst>
                  <a:cxn ang="0">
                    <a:pos x="T0" y="T1"/>
                  </a:cxn>
                  <a:cxn ang="0">
                    <a:pos x="T2" y="T3"/>
                  </a:cxn>
                  <a:cxn ang="0">
                    <a:pos x="T4" y="T5"/>
                  </a:cxn>
                  <a:cxn ang="0">
                    <a:pos x="T6" y="T7"/>
                  </a:cxn>
                  <a:cxn ang="0">
                    <a:pos x="T8" y="T9"/>
                  </a:cxn>
                  <a:cxn ang="0">
                    <a:pos x="T10" y="T11"/>
                  </a:cxn>
                </a:cxnLst>
                <a:rect l="0" t="0" r="r" b="b"/>
                <a:pathLst>
                  <a:path w="22" h="38">
                    <a:moveTo>
                      <a:pt x="0" y="9"/>
                    </a:moveTo>
                    <a:cubicBezTo>
                      <a:pt x="2" y="38"/>
                      <a:pt x="2" y="38"/>
                      <a:pt x="2" y="38"/>
                    </a:cubicBezTo>
                    <a:cubicBezTo>
                      <a:pt x="6" y="38"/>
                      <a:pt x="6" y="38"/>
                      <a:pt x="6" y="38"/>
                    </a:cubicBezTo>
                    <a:cubicBezTo>
                      <a:pt x="22" y="15"/>
                      <a:pt x="22" y="15"/>
                      <a:pt x="22" y="15"/>
                    </a:cubicBezTo>
                    <a:cubicBezTo>
                      <a:pt x="18" y="11"/>
                      <a:pt x="15" y="6"/>
                      <a:pt x="15" y="0"/>
                    </a:cubicBezTo>
                    <a:cubicBezTo>
                      <a:pt x="11" y="4"/>
                      <a:pt x="6" y="8"/>
                      <a:pt x="0" y="9"/>
                    </a:cubicBezTo>
                    <a:close/>
                  </a:path>
                </a:pathLst>
              </a:custGeom>
              <a:solidFill>
                <a:schemeClr val="accent1"/>
              </a:solidFill>
              <a:ln>
                <a:noFill/>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22" name="íS1iḑê">
                <a:extLst>
                  <a:ext uri="{FF2B5EF4-FFF2-40B4-BE49-F238E27FC236}">
                    <a16:creationId xmlns="" xmlns:a16="http://schemas.microsoft.com/office/drawing/2014/main" id="{35FC6234-2398-487E-9988-1E182A90C85A}"/>
                  </a:ext>
                </a:extLst>
              </p:cNvPr>
              <p:cNvSpPr/>
              <p:nvPr/>
            </p:nvSpPr>
            <p:spPr bwMode="auto">
              <a:xfrm>
                <a:off x="8385176" y="4026821"/>
                <a:ext cx="1583530" cy="1047750"/>
              </a:xfrm>
              <a:custGeom>
                <a:avLst/>
                <a:gdLst>
                  <a:gd name="T0" fmla="*/ 800 w 813"/>
                  <a:gd name="T1" fmla="*/ 313 h 537"/>
                  <a:gd name="T2" fmla="*/ 660 w 813"/>
                  <a:gd name="T3" fmla="*/ 68 h 537"/>
                  <a:gd name="T4" fmla="*/ 536 w 813"/>
                  <a:gd name="T5" fmla="*/ 14 h 537"/>
                  <a:gd name="T6" fmla="*/ 521 w 813"/>
                  <a:gd name="T7" fmla="*/ 0 h 537"/>
                  <a:gd name="T8" fmla="*/ 522 w 813"/>
                  <a:gd name="T9" fmla="*/ 45 h 537"/>
                  <a:gd name="T10" fmla="*/ 501 w 813"/>
                  <a:gd name="T11" fmla="*/ 120 h 537"/>
                  <a:gd name="T12" fmla="*/ 509 w 813"/>
                  <a:gd name="T13" fmla="*/ 241 h 537"/>
                  <a:gd name="T14" fmla="*/ 516 w 813"/>
                  <a:gd name="T15" fmla="*/ 304 h 537"/>
                  <a:gd name="T16" fmla="*/ 526 w 813"/>
                  <a:gd name="T17" fmla="*/ 394 h 537"/>
                  <a:gd name="T18" fmla="*/ 497 w 813"/>
                  <a:gd name="T19" fmla="*/ 384 h 537"/>
                  <a:gd name="T20" fmla="*/ 505 w 813"/>
                  <a:gd name="T21" fmla="*/ 254 h 537"/>
                  <a:gd name="T22" fmla="*/ 316 w 813"/>
                  <a:gd name="T23" fmla="*/ 262 h 537"/>
                  <a:gd name="T24" fmla="*/ 310 w 813"/>
                  <a:gd name="T25" fmla="*/ 317 h 537"/>
                  <a:gd name="T26" fmla="*/ 271 w 813"/>
                  <a:gd name="T27" fmla="*/ 392 h 537"/>
                  <a:gd name="T28" fmla="*/ 301 w 813"/>
                  <a:gd name="T29" fmla="*/ 370 h 537"/>
                  <a:gd name="T30" fmla="*/ 294 w 813"/>
                  <a:gd name="T31" fmla="*/ 300 h 537"/>
                  <a:gd name="T32" fmla="*/ 294 w 813"/>
                  <a:gd name="T33" fmla="*/ 241 h 537"/>
                  <a:gd name="T34" fmla="*/ 303 w 813"/>
                  <a:gd name="T35" fmla="*/ 120 h 537"/>
                  <a:gd name="T36" fmla="*/ 282 w 813"/>
                  <a:gd name="T37" fmla="*/ 9 h 537"/>
                  <a:gd name="T38" fmla="*/ 266 w 813"/>
                  <a:gd name="T39" fmla="*/ 19 h 537"/>
                  <a:gd name="T40" fmla="*/ 57 w 813"/>
                  <a:gd name="T41" fmla="*/ 134 h 537"/>
                  <a:gd name="T42" fmla="*/ 0 w 813"/>
                  <a:gd name="T43" fmla="*/ 444 h 537"/>
                  <a:gd name="T44" fmla="*/ 1 w 813"/>
                  <a:gd name="T45" fmla="*/ 447 h 537"/>
                  <a:gd name="T46" fmla="*/ 202 w 813"/>
                  <a:gd name="T47" fmla="*/ 521 h 537"/>
                  <a:gd name="T48" fmla="*/ 430 w 813"/>
                  <a:gd name="T49" fmla="*/ 537 h 537"/>
                  <a:gd name="T50" fmla="*/ 764 w 813"/>
                  <a:gd name="T51" fmla="*/ 476 h 537"/>
                  <a:gd name="T52" fmla="*/ 813 w 813"/>
                  <a:gd name="T53" fmla="*/ 446 h 537"/>
                  <a:gd name="T54" fmla="*/ 592 w 813"/>
                  <a:gd name="T55" fmla="*/ 166 h 537"/>
                  <a:gd name="T56" fmla="*/ 602 w 813"/>
                  <a:gd name="T57" fmla="*/ 207 h 537"/>
                  <a:gd name="T58" fmla="*/ 593 w 813"/>
                  <a:gd name="T59" fmla="*/ 191 h 537"/>
                  <a:gd name="T60" fmla="*/ 709 w 813"/>
                  <a:gd name="T61" fmla="*/ 205 h 537"/>
                  <a:gd name="T62" fmla="*/ 680 w 813"/>
                  <a:gd name="T63" fmla="*/ 221 h 537"/>
                  <a:gd name="T64" fmla="*/ 692 w 813"/>
                  <a:gd name="T65" fmla="*/ 239 h 537"/>
                  <a:gd name="T66" fmla="*/ 571 w 813"/>
                  <a:gd name="T67" fmla="*/ 249 h 537"/>
                  <a:gd name="T68" fmla="*/ 587 w 813"/>
                  <a:gd name="T69" fmla="*/ 239 h 537"/>
                  <a:gd name="T70" fmla="*/ 602 w 813"/>
                  <a:gd name="T71" fmla="*/ 209 h 537"/>
                  <a:gd name="T72" fmla="*/ 641 w 813"/>
                  <a:gd name="T73" fmla="*/ 239 h 537"/>
                  <a:gd name="T74" fmla="*/ 639 w 813"/>
                  <a:gd name="T75" fmla="*/ 209 h 537"/>
                  <a:gd name="T76" fmla="*/ 651 w 813"/>
                  <a:gd name="T77" fmla="*/ 165 h 537"/>
                  <a:gd name="T78" fmla="*/ 693 w 813"/>
                  <a:gd name="T79" fmla="*/ 17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13" h="537">
                    <a:moveTo>
                      <a:pt x="813" y="444"/>
                    </a:moveTo>
                    <a:cubicBezTo>
                      <a:pt x="813" y="444"/>
                      <a:pt x="810" y="395"/>
                      <a:pt x="800" y="313"/>
                    </a:cubicBezTo>
                    <a:cubicBezTo>
                      <a:pt x="789" y="217"/>
                      <a:pt x="763" y="152"/>
                      <a:pt x="755" y="134"/>
                    </a:cubicBezTo>
                    <a:cubicBezTo>
                      <a:pt x="741" y="101"/>
                      <a:pt x="690" y="78"/>
                      <a:pt x="660" y="68"/>
                    </a:cubicBezTo>
                    <a:cubicBezTo>
                      <a:pt x="630" y="57"/>
                      <a:pt x="547" y="19"/>
                      <a:pt x="547" y="19"/>
                    </a:cubicBezTo>
                    <a:cubicBezTo>
                      <a:pt x="536" y="14"/>
                      <a:pt x="536" y="14"/>
                      <a:pt x="536" y="14"/>
                    </a:cubicBezTo>
                    <a:cubicBezTo>
                      <a:pt x="531" y="9"/>
                      <a:pt x="525" y="5"/>
                      <a:pt x="521" y="0"/>
                    </a:cubicBezTo>
                    <a:cubicBezTo>
                      <a:pt x="522" y="1"/>
                      <a:pt x="522" y="1"/>
                      <a:pt x="521" y="0"/>
                    </a:cubicBezTo>
                    <a:cubicBezTo>
                      <a:pt x="521" y="3"/>
                      <a:pt x="521" y="6"/>
                      <a:pt x="521" y="9"/>
                    </a:cubicBezTo>
                    <a:cubicBezTo>
                      <a:pt x="522" y="21"/>
                      <a:pt x="522" y="33"/>
                      <a:pt x="522" y="45"/>
                    </a:cubicBezTo>
                    <a:cubicBezTo>
                      <a:pt x="521" y="52"/>
                      <a:pt x="521" y="58"/>
                      <a:pt x="520" y="65"/>
                    </a:cubicBezTo>
                    <a:cubicBezTo>
                      <a:pt x="517" y="84"/>
                      <a:pt x="511" y="104"/>
                      <a:pt x="501" y="120"/>
                    </a:cubicBezTo>
                    <a:cubicBezTo>
                      <a:pt x="506" y="124"/>
                      <a:pt x="509" y="130"/>
                      <a:pt x="509" y="138"/>
                    </a:cubicBezTo>
                    <a:cubicBezTo>
                      <a:pt x="509" y="241"/>
                      <a:pt x="509" y="241"/>
                      <a:pt x="509" y="241"/>
                    </a:cubicBezTo>
                    <a:cubicBezTo>
                      <a:pt x="509" y="242"/>
                      <a:pt x="509" y="244"/>
                      <a:pt x="509" y="246"/>
                    </a:cubicBezTo>
                    <a:cubicBezTo>
                      <a:pt x="526" y="259"/>
                      <a:pt x="524" y="284"/>
                      <a:pt x="516" y="304"/>
                    </a:cubicBezTo>
                    <a:cubicBezTo>
                      <a:pt x="508" y="323"/>
                      <a:pt x="496" y="342"/>
                      <a:pt x="498" y="363"/>
                    </a:cubicBezTo>
                    <a:cubicBezTo>
                      <a:pt x="500" y="375"/>
                      <a:pt x="512" y="399"/>
                      <a:pt x="526" y="394"/>
                    </a:cubicBezTo>
                    <a:cubicBezTo>
                      <a:pt x="532" y="392"/>
                      <a:pt x="534" y="401"/>
                      <a:pt x="529" y="403"/>
                    </a:cubicBezTo>
                    <a:cubicBezTo>
                      <a:pt x="515" y="408"/>
                      <a:pt x="503" y="395"/>
                      <a:pt x="497" y="384"/>
                    </a:cubicBezTo>
                    <a:cubicBezTo>
                      <a:pt x="488" y="369"/>
                      <a:pt x="487" y="353"/>
                      <a:pt x="492" y="336"/>
                    </a:cubicBezTo>
                    <a:cubicBezTo>
                      <a:pt x="499" y="316"/>
                      <a:pt x="528" y="272"/>
                      <a:pt x="505" y="254"/>
                    </a:cubicBezTo>
                    <a:cubicBezTo>
                      <a:pt x="501" y="259"/>
                      <a:pt x="495" y="262"/>
                      <a:pt x="488" y="262"/>
                    </a:cubicBezTo>
                    <a:cubicBezTo>
                      <a:pt x="316" y="262"/>
                      <a:pt x="316" y="262"/>
                      <a:pt x="316" y="262"/>
                    </a:cubicBezTo>
                    <a:cubicBezTo>
                      <a:pt x="310" y="262"/>
                      <a:pt x="305" y="260"/>
                      <a:pt x="301" y="256"/>
                    </a:cubicBezTo>
                    <a:cubicBezTo>
                      <a:pt x="289" y="269"/>
                      <a:pt x="305" y="305"/>
                      <a:pt x="310" y="317"/>
                    </a:cubicBezTo>
                    <a:cubicBezTo>
                      <a:pt x="316" y="333"/>
                      <a:pt x="323" y="354"/>
                      <a:pt x="313" y="369"/>
                    </a:cubicBezTo>
                    <a:cubicBezTo>
                      <a:pt x="304" y="384"/>
                      <a:pt x="288" y="391"/>
                      <a:pt x="271" y="392"/>
                    </a:cubicBezTo>
                    <a:cubicBezTo>
                      <a:pt x="265" y="392"/>
                      <a:pt x="265" y="383"/>
                      <a:pt x="271" y="382"/>
                    </a:cubicBezTo>
                    <a:cubicBezTo>
                      <a:pt x="282" y="382"/>
                      <a:pt x="294" y="378"/>
                      <a:pt x="301" y="370"/>
                    </a:cubicBezTo>
                    <a:cubicBezTo>
                      <a:pt x="310" y="360"/>
                      <a:pt x="310" y="348"/>
                      <a:pt x="307" y="336"/>
                    </a:cubicBezTo>
                    <a:cubicBezTo>
                      <a:pt x="303" y="323"/>
                      <a:pt x="298" y="312"/>
                      <a:pt x="294" y="300"/>
                    </a:cubicBezTo>
                    <a:cubicBezTo>
                      <a:pt x="289" y="285"/>
                      <a:pt x="282" y="259"/>
                      <a:pt x="296" y="248"/>
                    </a:cubicBezTo>
                    <a:cubicBezTo>
                      <a:pt x="295" y="245"/>
                      <a:pt x="294" y="243"/>
                      <a:pt x="294" y="241"/>
                    </a:cubicBezTo>
                    <a:cubicBezTo>
                      <a:pt x="294" y="138"/>
                      <a:pt x="294" y="138"/>
                      <a:pt x="294" y="138"/>
                    </a:cubicBezTo>
                    <a:cubicBezTo>
                      <a:pt x="294" y="130"/>
                      <a:pt x="298" y="124"/>
                      <a:pt x="303" y="120"/>
                    </a:cubicBezTo>
                    <a:cubicBezTo>
                      <a:pt x="289" y="98"/>
                      <a:pt x="283" y="71"/>
                      <a:pt x="282" y="45"/>
                    </a:cubicBezTo>
                    <a:cubicBezTo>
                      <a:pt x="281" y="33"/>
                      <a:pt x="281" y="21"/>
                      <a:pt x="282" y="9"/>
                    </a:cubicBezTo>
                    <a:cubicBezTo>
                      <a:pt x="280" y="11"/>
                      <a:pt x="279" y="12"/>
                      <a:pt x="277" y="14"/>
                    </a:cubicBezTo>
                    <a:cubicBezTo>
                      <a:pt x="266" y="19"/>
                      <a:pt x="266" y="19"/>
                      <a:pt x="266" y="19"/>
                    </a:cubicBezTo>
                    <a:cubicBezTo>
                      <a:pt x="265" y="19"/>
                      <a:pt x="183" y="57"/>
                      <a:pt x="153" y="68"/>
                    </a:cubicBezTo>
                    <a:cubicBezTo>
                      <a:pt x="123" y="78"/>
                      <a:pt x="71" y="101"/>
                      <a:pt x="57" y="134"/>
                    </a:cubicBezTo>
                    <a:cubicBezTo>
                      <a:pt x="50" y="152"/>
                      <a:pt x="24" y="217"/>
                      <a:pt x="12" y="313"/>
                    </a:cubicBezTo>
                    <a:cubicBezTo>
                      <a:pt x="2" y="395"/>
                      <a:pt x="0" y="444"/>
                      <a:pt x="0" y="444"/>
                    </a:cubicBezTo>
                    <a:cubicBezTo>
                      <a:pt x="0" y="446"/>
                      <a:pt x="0" y="446"/>
                      <a:pt x="0" y="446"/>
                    </a:cubicBezTo>
                    <a:cubicBezTo>
                      <a:pt x="1" y="447"/>
                      <a:pt x="1" y="447"/>
                      <a:pt x="1" y="447"/>
                    </a:cubicBezTo>
                    <a:cubicBezTo>
                      <a:pt x="2" y="448"/>
                      <a:pt x="17" y="460"/>
                      <a:pt x="49" y="476"/>
                    </a:cubicBezTo>
                    <a:cubicBezTo>
                      <a:pt x="79" y="490"/>
                      <a:pt x="129" y="510"/>
                      <a:pt x="202" y="521"/>
                    </a:cubicBezTo>
                    <a:cubicBezTo>
                      <a:pt x="298" y="537"/>
                      <a:pt x="369" y="537"/>
                      <a:pt x="383" y="537"/>
                    </a:cubicBezTo>
                    <a:cubicBezTo>
                      <a:pt x="384" y="537"/>
                      <a:pt x="429" y="537"/>
                      <a:pt x="430" y="537"/>
                    </a:cubicBezTo>
                    <a:cubicBezTo>
                      <a:pt x="443" y="537"/>
                      <a:pt x="515" y="537"/>
                      <a:pt x="611" y="521"/>
                    </a:cubicBezTo>
                    <a:cubicBezTo>
                      <a:pt x="684" y="510"/>
                      <a:pt x="734" y="490"/>
                      <a:pt x="764" y="476"/>
                    </a:cubicBezTo>
                    <a:cubicBezTo>
                      <a:pt x="796" y="460"/>
                      <a:pt x="811" y="448"/>
                      <a:pt x="812" y="447"/>
                    </a:cubicBezTo>
                    <a:cubicBezTo>
                      <a:pt x="813" y="446"/>
                      <a:pt x="813" y="446"/>
                      <a:pt x="813" y="446"/>
                    </a:cubicBezTo>
                    <a:lnTo>
                      <a:pt x="813" y="444"/>
                    </a:lnTo>
                    <a:close/>
                    <a:moveTo>
                      <a:pt x="592" y="166"/>
                    </a:moveTo>
                    <a:cubicBezTo>
                      <a:pt x="594" y="152"/>
                      <a:pt x="602" y="151"/>
                      <a:pt x="602" y="151"/>
                    </a:cubicBezTo>
                    <a:cubicBezTo>
                      <a:pt x="602" y="207"/>
                      <a:pt x="602" y="207"/>
                      <a:pt x="602" y="207"/>
                    </a:cubicBezTo>
                    <a:cubicBezTo>
                      <a:pt x="587" y="207"/>
                      <a:pt x="587" y="207"/>
                      <a:pt x="587" y="207"/>
                    </a:cubicBezTo>
                    <a:cubicBezTo>
                      <a:pt x="587" y="207"/>
                      <a:pt x="590" y="198"/>
                      <a:pt x="593" y="191"/>
                    </a:cubicBezTo>
                    <a:cubicBezTo>
                      <a:pt x="597" y="184"/>
                      <a:pt x="591" y="180"/>
                      <a:pt x="592" y="166"/>
                    </a:cubicBezTo>
                    <a:close/>
                    <a:moveTo>
                      <a:pt x="709" y="205"/>
                    </a:moveTo>
                    <a:cubicBezTo>
                      <a:pt x="705" y="217"/>
                      <a:pt x="693" y="224"/>
                      <a:pt x="680" y="221"/>
                    </a:cubicBezTo>
                    <a:cubicBezTo>
                      <a:pt x="680" y="221"/>
                      <a:pt x="680" y="221"/>
                      <a:pt x="680" y="221"/>
                    </a:cubicBezTo>
                    <a:cubicBezTo>
                      <a:pt x="667" y="239"/>
                      <a:pt x="667" y="239"/>
                      <a:pt x="667" y="239"/>
                    </a:cubicBezTo>
                    <a:cubicBezTo>
                      <a:pt x="692" y="239"/>
                      <a:pt x="692" y="239"/>
                      <a:pt x="692" y="239"/>
                    </a:cubicBezTo>
                    <a:cubicBezTo>
                      <a:pt x="692" y="249"/>
                      <a:pt x="692" y="249"/>
                      <a:pt x="692" y="249"/>
                    </a:cubicBezTo>
                    <a:cubicBezTo>
                      <a:pt x="571" y="249"/>
                      <a:pt x="571" y="249"/>
                      <a:pt x="571" y="249"/>
                    </a:cubicBezTo>
                    <a:cubicBezTo>
                      <a:pt x="571" y="239"/>
                      <a:pt x="571" y="239"/>
                      <a:pt x="571" y="239"/>
                    </a:cubicBezTo>
                    <a:cubicBezTo>
                      <a:pt x="587" y="239"/>
                      <a:pt x="587" y="239"/>
                      <a:pt x="587" y="239"/>
                    </a:cubicBezTo>
                    <a:cubicBezTo>
                      <a:pt x="587" y="209"/>
                      <a:pt x="587" y="209"/>
                      <a:pt x="587" y="209"/>
                    </a:cubicBezTo>
                    <a:cubicBezTo>
                      <a:pt x="602" y="209"/>
                      <a:pt x="602" y="209"/>
                      <a:pt x="602" y="209"/>
                    </a:cubicBezTo>
                    <a:cubicBezTo>
                      <a:pt x="602" y="239"/>
                      <a:pt x="602" y="239"/>
                      <a:pt x="602" y="239"/>
                    </a:cubicBezTo>
                    <a:cubicBezTo>
                      <a:pt x="641" y="239"/>
                      <a:pt x="641" y="239"/>
                      <a:pt x="641" y="239"/>
                    </a:cubicBezTo>
                    <a:cubicBezTo>
                      <a:pt x="639" y="209"/>
                      <a:pt x="639" y="209"/>
                      <a:pt x="639" y="209"/>
                    </a:cubicBezTo>
                    <a:cubicBezTo>
                      <a:pt x="639" y="209"/>
                      <a:pt x="639" y="209"/>
                      <a:pt x="639" y="209"/>
                    </a:cubicBezTo>
                    <a:cubicBezTo>
                      <a:pt x="626" y="206"/>
                      <a:pt x="619" y="193"/>
                      <a:pt x="623" y="181"/>
                    </a:cubicBezTo>
                    <a:cubicBezTo>
                      <a:pt x="626" y="169"/>
                      <a:pt x="639" y="161"/>
                      <a:pt x="651" y="165"/>
                    </a:cubicBezTo>
                    <a:cubicBezTo>
                      <a:pt x="661" y="168"/>
                      <a:pt x="667" y="176"/>
                      <a:pt x="668" y="185"/>
                    </a:cubicBezTo>
                    <a:cubicBezTo>
                      <a:pt x="673" y="178"/>
                      <a:pt x="683" y="174"/>
                      <a:pt x="693" y="177"/>
                    </a:cubicBezTo>
                    <a:cubicBezTo>
                      <a:pt x="705" y="180"/>
                      <a:pt x="712" y="193"/>
                      <a:pt x="709" y="205"/>
                    </a:cubicBezTo>
                    <a:close/>
                  </a:path>
                </a:pathLst>
              </a:custGeom>
              <a:solidFill>
                <a:schemeClr val="accent1"/>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23" name="îṧḻïḍè">
                <a:extLst>
                  <a:ext uri="{FF2B5EF4-FFF2-40B4-BE49-F238E27FC236}">
                    <a16:creationId xmlns="" xmlns:a16="http://schemas.microsoft.com/office/drawing/2014/main" id="{74B17A2B-D9F3-4FE6-9199-058B21713BA1}"/>
                  </a:ext>
                </a:extLst>
              </p:cNvPr>
              <p:cNvSpPr/>
              <p:nvPr/>
            </p:nvSpPr>
            <p:spPr bwMode="auto">
              <a:xfrm>
                <a:off x="8837613" y="3069558"/>
                <a:ext cx="678656" cy="1185863"/>
              </a:xfrm>
              <a:custGeom>
                <a:avLst/>
                <a:gdLst>
                  <a:gd name="T0" fmla="*/ 59 w 349"/>
                  <a:gd name="T1" fmla="*/ 536 h 608"/>
                  <a:gd name="T2" fmla="*/ 84 w 349"/>
                  <a:gd name="T3" fmla="*/ 607 h 608"/>
                  <a:gd name="T4" fmla="*/ 260 w 349"/>
                  <a:gd name="T5" fmla="*/ 608 h 608"/>
                  <a:gd name="T6" fmla="*/ 280 w 349"/>
                  <a:gd name="T7" fmla="*/ 536 h 608"/>
                  <a:gd name="T8" fmla="*/ 277 w 349"/>
                  <a:gd name="T9" fmla="*/ 481 h 608"/>
                  <a:gd name="T10" fmla="*/ 262 w 349"/>
                  <a:gd name="T11" fmla="*/ 465 h 608"/>
                  <a:gd name="T12" fmla="*/ 308 w 349"/>
                  <a:gd name="T13" fmla="*/ 333 h 608"/>
                  <a:gd name="T14" fmla="*/ 312 w 349"/>
                  <a:gd name="T15" fmla="*/ 332 h 608"/>
                  <a:gd name="T16" fmla="*/ 343 w 349"/>
                  <a:gd name="T17" fmla="*/ 295 h 608"/>
                  <a:gd name="T18" fmla="*/ 345 w 349"/>
                  <a:gd name="T19" fmla="*/ 214 h 608"/>
                  <a:gd name="T20" fmla="*/ 349 w 349"/>
                  <a:gd name="T21" fmla="*/ 48 h 608"/>
                  <a:gd name="T22" fmla="*/ 0 w 349"/>
                  <a:gd name="T23" fmla="*/ 48 h 608"/>
                  <a:gd name="T24" fmla="*/ 3 w 349"/>
                  <a:gd name="T25" fmla="*/ 214 h 608"/>
                  <a:gd name="T26" fmla="*/ 3 w 349"/>
                  <a:gd name="T27" fmla="*/ 264 h 608"/>
                  <a:gd name="T28" fmla="*/ 13 w 349"/>
                  <a:gd name="T29" fmla="*/ 312 h 608"/>
                  <a:gd name="T30" fmla="*/ 40 w 349"/>
                  <a:gd name="T31" fmla="*/ 331 h 608"/>
                  <a:gd name="T32" fmla="*/ 89 w 349"/>
                  <a:gd name="T33" fmla="*/ 428 h 608"/>
                  <a:gd name="T34" fmla="*/ 86 w 349"/>
                  <a:gd name="T35" fmla="*/ 468 h 608"/>
                  <a:gd name="T36" fmla="*/ 60 w 349"/>
                  <a:gd name="T37" fmla="*/ 500 h 608"/>
                  <a:gd name="T38" fmla="*/ 43 w 349"/>
                  <a:gd name="T39" fmla="*/ 328 h 608"/>
                  <a:gd name="T40" fmla="*/ 41 w 349"/>
                  <a:gd name="T41" fmla="*/ 327 h 608"/>
                  <a:gd name="T42" fmla="*/ 37 w 349"/>
                  <a:gd name="T43" fmla="*/ 328 h 608"/>
                  <a:gd name="T44" fmla="*/ 9 w 349"/>
                  <a:gd name="T45" fmla="*/ 294 h 608"/>
                  <a:gd name="T46" fmla="*/ 16 w 349"/>
                  <a:gd name="T47" fmla="*/ 249 h 608"/>
                  <a:gd name="T48" fmla="*/ 37 w 349"/>
                  <a:gd name="T49" fmla="*/ 262 h 608"/>
                  <a:gd name="T50" fmla="*/ 37 w 349"/>
                  <a:gd name="T51" fmla="*/ 244 h 608"/>
                  <a:gd name="T52" fmla="*/ 174 w 349"/>
                  <a:gd name="T53" fmla="*/ 197 h 608"/>
                  <a:gd name="T54" fmla="*/ 312 w 349"/>
                  <a:gd name="T55" fmla="*/ 244 h 608"/>
                  <a:gd name="T56" fmla="*/ 312 w 349"/>
                  <a:gd name="T57" fmla="*/ 262 h 608"/>
                  <a:gd name="T58" fmla="*/ 333 w 349"/>
                  <a:gd name="T59" fmla="*/ 249 h 608"/>
                  <a:gd name="T60" fmla="*/ 331 w 349"/>
                  <a:gd name="T61" fmla="*/ 313 h 608"/>
                  <a:gd name="T62" fmla="*/ 309 w 349"/>
                  <a:gd name="T63" fmla="*/ 328 h 608"/>
                  <a:gd name="T64" fmla="*/ 306 w 349"/>
                  <a:gd name="T65" fmla="*/ 326 h 608"/>
                  <a:gd name="T66" fmla="*/ 257 w 349"/>
                  <a:gd name="T67" fmla="*/ 426 h 608"/>
                  <a:gd name="T68" fmla="*/ 258 w 349"/>
                  <a:gd name="T69" fmla="*/ 466 h 608"/>
                  <a:gd name="T70" fmla="*/ 175 w 349"/>
                  <a:gd name="T71" fmla="*/ 524 h 608"/>
                  <a:gd name="T72" fmla="*/ 91 w 349"/>
                  <a:gd name="T73" fmla="*/ 466 h 608"/>
                  <a:gd name="T74" fmla="*/ 92 w 349"/>
                  <a:gd name="T75" fmla="*/ 4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9" h="608">
                    <a:moveTo>
                      <a:pt x="59" y="505"/>
                    </a:moveTo>
                    <a:cubicBezTo>
                      <a:pt x="59" y="516"/>
                      <a:pt x="59" y="526"/>
                      <a:pt x="59" y="536"/>
                    </a:cubicBezTo>
                    <a:cubicBezTo>
                      <a:pt x="61" y="561"/>
                      <a:pt x="66" y="586"/>
                      <a:pt x="80" y="608"/>
                    </a:cubicBezTo>
                    <a:cubicBezTo>
                      <a:pt x="81" y="607"/>
                      <a:pt x="82" y="607"/>
                      <a:pt x="84" y="607"/>
                    </a:cubicBezTo>
                    <a:cubicBezTo>
                      <a:pt x="256" y="607"/>
                      <a:pt x="256" y="607"/>
                      <a:pt x="256" y="607"/>
                    </a:cubicBezTo>
                    <a:cubicBezTo>
                      <a:pt x="257" y="607"/>
                      <a:pt x="259" y="607"/>
                      <a:pt x="260" y="608"/>
                    </a:cubicBezTo>
                    <a:cubicBezTo>
                      <a:pt x="270" y="592"/>
                      <a:pt x="276" y="573"/>
                      <a:pt x="279" y="555"/>
                    </a:cubicBezTo>
                    <a:cubicBezTo>
                      <a:pt x="279" y="549"/>
                      <a:pt x="280" y="542"/>
                      <a:pt x="280" y="536"/>
                    </a:cubicBezTo>
                    <a:cubicBezTo>
                      <a:pt x="281" y="525"/>
                      <a:pt x="281" y="514"/>
                      <a:pt x="280" y="503"/>
                    </a:cubicBezTo>
                    <a:cubicBezTo>
                      <a:pt x="280" y="496"/>
                      <a:pt x="279" y="488"/>
                      <a:pt x="277" y="481"/>
                    </a:cubicBezTo>
                    <a:cubicBezTo>
                      <a:pt x="270" y="474"/>
                      <a:pt x="265" y="470"/>
                      <a:pt x="262" y="467"/>
                    </a:cubicBezTo>
                    <a:cubicBezTo>
                      <a:pt x="262" y="466"/>
                      <a:pt x="262" y="465"/>
                      <a:pt x="262" y="465"/>
                    </a:cubicBezTo>
                    <a:cubicBezTo>
                      <a:pt x="260" y="428"/>
                      <a:pt x="260" y="428"/>
                      <a:pt x="260" y="428"/>
                    </a:cubicBezTo>
                    <a:cubicBezTo>
                      <a:pt x="282" y="403"/>
                      <a:pt x="299" y="371"/>
                      <a:pt x="308" y="333"/>
                    </a:cubicBezTo>
                    <a:cubicBezTo>
                      <a:pt x="308" y="332"/>
                      <a:pt x="309" y="332"/>
                      <a:pt x="309" y="331"/>
                    </a:cubicBezTo>
                    <a:cubicBezTo>
                      <a:pt x="310" y="331"/>
                      <a:pt x="311" y="332"/>
                      <a:pt x="312" y="332"/>
                    </a:cubicBezTo>
                    <a:cubicBezTo>
                      <a:pt x="320" y="332"/>
                      <a:pt x="328" y="325"/>
                      <a:pt x="334" y="315"/>
                    </a:cubicBezTo>
                    <a:cubicBezTo>
                      <a:pt x="338" y="310"/>
                      <a:pt x="341" y="303"/>
                      <a:pt x="343" y="295"/>
                    </a:cubicBezTo>
                    <a:cubicBezTo>
                      <a:pt x="349" y="276"/>
                      <a:pt x="347" y="258"/>
                      <a:pt x="340" y="250"/>
                    </a:cubicBezTo>
                    <a:cubicBezTo>
                      <a:pt x="343" y="238"/>
                      <a:pt x="345" y="226"/>
                      <a:pt x="345" y="214"/>
                    </a:cubicBezTo>
                    <a:cubicBezTo>
                      <a:pt x="348" y="211"/>
                      <a:pt x="349" y="206"/>
                      <a:pt x="349" y="202"/>
                    </a:cubicBezTo>
                    <a:cubicBezTo>
                      <a:pt x="349" y="48"/>
                      <a:pt x="349" y="48"/>
                      <a:pt x="349" y="48"/>
                    </a:cubicBezTo>
                    <a:cubicBezTo>
                      <a:pt x="349" y="34"/>
                      <a:pt x="273" y="0"/>
                      <a:pt x="174" y="0"/>
                    </a:cubicBezTo>
                    <a:cubicBezTo>
                      <a:pt x="75" y="0"/>
                      <a:pt x="0" y="34"/>
                      <a:pt x="0" y="48"/>
                    </a:cubicBezTo>
                    <a:cubicBezTo>
                      <a:pt x="0" y="202"/>
                      <a:pt x="0" y="202"/>
                      <a:pt x="0" y="202"/>
                    </a:cubicBezTo>
                    <a:cubicBezTo>
                      <a:pt x="0" y="206"/>
                      <a:pt x="1" y="211"/>
                      <a:pt x="3" y="214"/>
                    </a:cubicBezTo>
                    <a:cubicBezTo>
                      <a:pt x="4" y="226"/>
                      <a:pt x="6" y="238"/>
                      <a:pt x="9" y="250"/>
                    </a:cubicBezTo>
                    <a:cubicBezTo>
                      <a:pt x="6" y="253"/>
                      <a:pt x="4" y="258"/>
                      <a:pt x="3" y="264"/>
                    </a:cubicBezTo>
                    <a:cubicBezTo>
                      <a:pt x="1" y="273"/>
                      <a:pt x="2" y="284"/>
                      <a:pt x="6" y="295"/>
                    </a:cubicBezTo>
                    <a:cubicBezTo>
                      <a:pt x="7" y="301"/>
                      <a:pt x="10" y="307"/>
                      <a:pt x="13" y="312"/>
                    </a:cubicBezTo>
                    <a:cubicBezTo>
                      <a:pt x="20" y="324"/>
                      <a:pt x="28" y="332"/>
                      <a:pt x="37" y="332"/>
                    </a:cubicBezTo>
                    <a:cubicBezTo>
                      <a:pt x="38" y="332"/>
                      <a:pt x="39" y="331"/>
                      <a:pt x="40" y="331"/>
                    </a:cubicBezTo>
                    <a:cubicBezTo>
                      <a:pt x="40" y="332"/>
                      <a:pt x="40" y="332"/>
                      <a:pt x="41" y="333"/>
                    </a:cubicBezTo>
                    <a:cubicBezTo>
                      <a:pt x="50" y="371"/>
                      <a:pt x="66" y="403"/>
                      <a:pt x="89" y="428"/>
                    </a:cubicBezTo>
                    <a:cubicBezTo>
                      <a:pt x="87" y="465"/>
                      <a:pt x="87" y="465"/>
                      <a:pt x="87" y="465"/>
                    </a:cubicBezTo>
                    <a:cubicBezTo>
                      <a:pt x="87" y="466"/>
                      <a:pt x="87" y="466"/>
                      <a:pt x="86" y="468"/>
                    </a:cubicBezTo>
                    <a:cubicBezTo>
                      <a:pt x="82" y="471"/>
                      <a:pt x="72" y="480"/>
                      <a:pt x="60" y="491"/>
                    </a:cubicBezTo>
                    <a:cubicBezTo>
                      <a:pt x="60" y="494"/>
                      <a:pt x="60" y="497"/>
                      <a:pt x="60" y="500"/>
                    </a:cubicBezTo>
                    <a:cubicBezTo>
                      <a:pt x="60" y="502"/>
                      <a:pt x="59" y="504"/>
                      <a:pt x="59" y="505"/>
                    </a:cubicBezTo>
                    <a:close/>
                    <a:moveTo>
                      <a:pt x="43" y="328"/>
                    </a:moveTo>
                    <a:cubicBezTo>
                      <a:pt x="43" y="326"/>
                      <a:pt x="43" y="326"/>
                      <a:pt x="43" y="326"/>
                    </a:cubicBezTo>
                    <a:cubicBezTo>
                      <a:pt x="41" y="327"/>
                      <a:pt x="41" y="327"/>
                      <a:pt x="41" y="327"/>
                    </a:cubicBezTo>
                    <a:cubicBezTo>
                      <a:pt x="40" y="327"/>
                      <a:pt x="40" y="327"/>
                      <a:pt x="39" y="328"/>
                    </a:cubicBezTo>
                    <a:cubicBezTo>
                      <a:pt x="39" y="328"/>
                      <a:pt x="38" y="328"/>
                      <a:pt x="37" y="328"/>
                    </a:cubicBezTo>
                    <a:cubicBezTo>
                      <a:pt x="30" y="328"/>
                      <a:pt x="22" y="321"/>
                      <a:pt x="16" y="310"/>
                    </a:cubicBezTo>
                    <a:cubicBezTo>
                      <a:pt x="13" y="306"/>
                      <a:pt x="11" y="300"/>
                      <a:pt x="9" y="294"/>
                    </a:cubicBezTo>
                    <a:cubicBezTo>
                      <a:pt x="6" y="283"/>
                      <a:pt x="5" y="273"/>
                      <a:pt x="7" y="264"/>
                    </a:cubicBezTo>
                    <a:cubicBezTo>
                      <a:pt x="8" y="256"/>
                      <a:pt x="11" y="251"/>
                      <a:pt x="16" y="249"/>
                    </a:cubicBezTo>
                    <a:cubicBezTo>
                      <a:pt x="21" y="248"/>
                      <a:pt x="28" y="251"/>
                      <a:pt x="34" y="258"/>
                    </a:cubicBezTo>
                    <a:cubicBezTo>
                      <a:pt x="37" y="262"/>
                      <a:pt x="37" y="262"/>
                      <a:pt x="37" y="262"/>
                    </a:cubicBezTo>
                    <a:cubicBezTo>
                      <a:pt x="37" y="257"/>
                      <a:pt x="37" y="257"/>
                      <a:pt x="37" y="257"/>
                    </a:cubicBezTo>
                    <a:cubicBezTo>
                      <a:pt x="37" y="252"/>
                      <a:pt x="37" y="248"/>
                      <a:pt x="37" y="244"/>
                    </a:cubicBezTo>
                    <a:cubicBezTo>
                      <a:pt x="37" y="237"/>
                      <a:pt x="37" y="231"/>
                      <a:pt x="37" y="225"/>
                    </a:cubicBezTo>
                    <a:cubicBezTo>
                      <a:pt x="56" y="216"/>
                      <a:pt x="107" y="197"/>
                      <a:pt x="174" y="197"/>
                    </a:cubicBezTo>
                    <a:cubicBezTo>
                      <a:pt x="242" y="197"/>
                      <a:pt x="292" y="216"/>
                      <a:pt x="312" y="225"/>
                    </a:cubicBezTo>
                    <a:cubicBezTo>
                      <a:pt x="312" y="231"/>
                      <a:pt x="312" y="237"/>
                      <a:pt x="312" y="244"/>
                    </a:cubicBezTo>
                    <a:cubicBezTo>
                      <a:pt x="312" y="248"/>
                      <a:pt x="312" y="252"/>
                      <a:pt x="312" y="257"/>
                    </a:cubicBezTo>
                    <a:cubicBezTo>
                      <a:pt x="312" y="262"/>
                      <a:pt x="312" y="262"/>
                      <a:pt x="312" y="262"/>
                    </a:cubicBezTo>
                    <a:cubicBezTo>
                      <a:pt x="315" y="258"/>
                      <a:pt x="315" y="258"/>
                      <a:pt x="315" y="258"/>
                    </a:cubicBezTo>
                    <a:cubicBezTo>
                      <a:pt x="321" y="251"/>
                      <a:pt x="327" y="248"/>
                      <a:pt x="333" y="249"/>
                    </a:cubicBezTo>
                    <a:cubicBezTo>
                      <a:pt x="343" y="252"/>
                      <a:pt x="346" y="273"/>
                      <a:pt x="340" y="294"/>
                    </a:cubicBezTo>
                    <a:cubicBezTo>
                      <a:pt x="338" y="301"/>
                      <a:pt x="334" y="308"/>
                      <a:pt x="331" y="313"/>
                    </a:cubicBezTo>
                    <a:cubicBezTo>
                      <a:pt x="325" y="322"/>
                      <a:pt x="318" y="328"/>
                      <a:pt x="312" y="328"/>
                    </a:cubicBezTo>
                    <a:cubicBezTo>
                      <a:pt x="311" y="328"/>
                      <a:pt x="310" y="328"/>
                      <a:pt x="309" y="328"/>
                    </a:cubicBezTo>
                    <a:cubicBezTo>
                      <a:pt x="309" y="327"/>
                      <a:pt x="308" y="327"/>
                      <a:pt x="308" y="327"/>
                    </a:cubicBezTo>
                    <a:cubicBezTo>
                      <a:pt x="306" y="326"/>
                      <a:pt x="306" y="326"/>
                      <a:pt x="306" y="326"/>
                    </a:cubicBezTo>
                    <a:cubicBezTo>
                      <a:pt x="305" y="328"/>
                      <a:pt x="305" y="328"/>
                      <a:pt x="305" y="328"/>
                    </a:cubicBezTo>
                    <a:cubicBezTo>
                      <a:pt x="297" y="367"/>
                      <a:pt x="280" y="401"/>
                      <a:pt x="257" y="426"/>
                    </a:cubicBezTo>
                    <a:cubicBezTo>
                      <a:pt x="256" y="426"/>
                      <a:pt x="256" y="426"/>
                      <a:pt x="256" y="426"/>
                    </a:cubicBezTo>
                    <a:cubicBezTo>
                      <a:pt x="258" y="466"/>
                      <a:pt x="258" y="466"/>
                      <a:pt x="258" y="466"/>
                    </a:cubicBezTo>
                    <a:cubicBezTo>
                      <a:pt x="258" y="466"/>
                      <a:pt x="258" y="467"/>
                      <a:pt x="258" y="469"/>
                    </a:cubicBezTo>
                    <a:cubicBezTo>
                      <a:pt x="251" y="482"/>
                      <a:pt x="226" y="524"/>
                      <a:pt x="175" y="524"/>
                    </a:cubicBezTo>
                    <a:cubicBezTo>
                      <a:pt x="122" y="524"/>
                      <a:pt x="96" y="480"/>
                      <a:pt x="90" y="468"/>
                    </a:cubicBezTo>
                    <a:cubicBezTo>
                      <a:pt x="90" y="467"/>
                      <a:pt x="91" y="466"/>
                      <a:pt x="91" y="466"/>
                    </a:cubicBezTo>
                    <a:cubicBezTo>
                      <a:pt x="93" y="426"/>
                      <a:pt x="93" y="426"/>
                      <a:pt x="93" y="426"/>
                    </a:cubicBezTo>
                    <a:cubicBezTo>
                      <a:pt x="92" y="426"/>
                      <a:pt x="92" y="426"/>
                      <a:pt x="92" y="426"/>
                    </a:cubicBezTo>
                    <a:cubicBezTo>
                      <a:pt x="69" y="401"/>
                      <a:pt x="52" y="367"/>
                      <a:pt x="43" y="328"/>
                    </a:cubicBezTo>
                    <a:close/>
                  </a:path>
                </a:pathLst>
              </a:custGeom>
              <a:solidFill>
                <a:schemeClr val="accent1"/>
              </a:solidFill>
              <a:ln>
                <a:noFill/>
              </a:ln>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24" name="íşḻïḍê">
                <a:extLst>
                  <a:ext uri="{FF2B5EF4-FFF2-40B4-BE49-F238E27FC236}">
                    <a16:creationId xmlns="" xmlns:a16="http://schemas.microsoft.com/office/drawing/2014/main" id="{04AD4164-1853-46D6-A88F-64C15C649AA7}"/>
                  </a:ext>
                </a:extLst>
              </p:cNvPr>
              <p:cNvSpPr/>
              <p:nvPr/>
            </p:nvSpPr>
            <p:spPr bwMode="auto">
              <a:xfrm>
                <a:off x="8901907" y="4005389"/>
                <a:ext cx="522684" cy="816769"/>
              </a:xfrm>
              <a:custGeom>
                <a:avLst/>
                <a:gdLst>
                  <a:gd name="T0" fmla="*/ 17 w 269"/>
                  <a:gd name="T1" fmla="*/ 56 h 419"/>
                  <a:gd name="T2" fmla="*/ 38 w 269"/>
                  <a:gd name="T3" fmla="*/ 131 h 419"/>
                  <a:gd name="T4" fmla="*/ 29 w 269"/>
                  <a:gd name="T5" fmla="*/ 149 h 419"/>
                  <a:gd name="T6" fmla="*/ 29 w 269"/>
                  <a:gd name="T7" fmla="*/ 252 h 419"/>
                  <a:gd name="T8" fmla="*/ 31 w 269"/>
                  <a:gd name="T9" fmla="*/ 259 h 419"/>
                  <a:gd name="T10" fmla="*/ 29 w 269"/>
                  <a:gd name="T11" fmla="*/ 311 h 419"/>
                  <a:gd name="T12" fmla="*/ 42 w 269"/>
                  <a:gd name="T13" fmla="*/ 347 h 419"/>
                  <a:gd name="T14" fmla="*/ 36 w 269"/>
                  <a:gd name="T15" fmla="*/ 381 h 419"/>
                  <a:gd name="T16" fmla="*/ 6 w 269"/>
                  <a:gd name="T17" fmla="*/ 393 h 419"/>
                  <a:gd name="T18" fmla="*/ 6 w 269"/>
                  <a:gd name="T19" fmla="*/ 403 h 419"/>
                  <a:gd name="T20" fmla="*/ 48 w 269"/>
                  <a:gd name="T21" fmla="*/ 380 h 419"/>
                  <a:gd name="T22" fmla="*/ 45 w 269"/>
                  <a:gd name="T23" fmla="*/ 328 h 419"/>
                  <a:gd name="T24" fmla="*/ 36 w 269"/>
                  <a:gd name="T25" fmla="*/ 267 h 419"/>
                  <a:gd name="T26" fmla="*/ 51 w 269"/>
                  <a:gd name="T27" fmla="*/ 273 h 419"/>
                  <a:gd name="T28" fmla="*/ 223 w 269"/>
                  <a:gd name="T29" fmla="*/ 273 h 419"/>
                  <a:gd name="T30" fmla="*/ 240 w 269"/>
                  <a:gd name="T31" fmla="*/ 265 h 419"/>
                  <a:gd name="T32" fmla="*/ 227 w 269"/>
                  <a:gd name="T33" fmla="*/ 347 h 419"/>
                  <a:gd name="T34" fmla="*/ 232 w 269"/>
                  <a:gd name="T35" fmla="*/ 395 h 419"/>
                  <a:gd name="T36" fmla="*/ 264 w 269"/>
                  <a:gd name="T37" fmla="*/ 414 h 419"/>
                  <a:gd name="T38" fmla="*/ 261 w 269"/>
                  <a:gd name="T39" fmla="*/ 405 h 419"/>
                  <a:gd name="T40" fmla="*/ 233 w 269"/>
                  <a:gd name="T41" fmla="*/ 374 h 419"/>
                  <a:gd name="T42" fmla="*/ 251 w 269"/>
                  <a:gd name="T43" fmla="*/ 315 h 419"/>
                  <a:gd name="T44" fmla="*/ 244 w 269"/>
                  <a:gd name="T45" fmla="*/ 257 h 419"/>
                  <a:gd name="T46" fmla="*/ 244 w 269"/>
                  <a:gd name="T47" fmla="*/ 252 h 419"/>
                  <a:gd name="T48" fmla="*/ 244 w 269"/>
                  <a:gd name="T49" fmla="*/ 149 h 419"/>
                  <a:gd name="T50" fmla="*/ 236 w 269"/>
                  <a:gd name="T51" fmla="*/ 131 h 419"/>
                  <a:gd name="T52" fmla="*/ 255 w 269"/>
                  <a:gd name="T53" fmla="*/ 76 h 419"/>
                  <a:gd name="T54" fmla="*/ 257 w 269"/>
                  <a:gd name="T55" fmla="*/ 56 h 419"/>
                  <a:gd name="T56" fmla="*/ 256 w 269"/>
                  <a:gd name="T57" fmla="*/ 20 h 419"/>
                  <a:gd name="T58" fmla="*/ 256 w 269"/>
                  <a:gd name="T59" fmla="*/ 11 h 419"/>
                  <a:gd name="T60" fmla="*/ 244 w 269"/>
                  <a:gd name="T61" fmla="*/ 1 h 419"/>
                  <a:gd name="T62" fmla="*/ 247 w 269"/>
                  <a:gd name="T63" fmla="*/ 23 h 419"/>
                  <a:gd name="T64" fmla="*/ 247 w 269"/>
                  <a:gd name="T65" fmla="*/ 56 h 419"/>
                  <a:gd name="T66" fmla="*/ 246 w 269"/>
                  <a:gd name="T67" fmla="*/ 75 h 419"/>
                  <a:gd name="T68" fmla="*/ 227 w 269"/>
                  <a:gd name="T69" fmla="*/ 128 h 419"/>
                  <a:gd name="T70" fmla="*/ 223 w 269"/>
                  <a:gd name="T71" fmla="*/ 127 h 419"/>
                  <a:gd name="T72" fmla="*/ 51 w 269"/>
                  <a:gd name="T73" fmla="*/ 127 h 419"/>
                  <a:gd name="T74" fmla="*/ 47 w 269"/>
                  <a:gd name="T75" fmla="*/ 128 h 419"/>
                  <a:gd name="T76" fmla="*/ 26 w 269"/>
                  <a:gd name="T77" fmla="*/ 56 h 419"/>
                  <a:gd name="T78" fmla="*/ 26 w 269"/>
                  <a:gd name="T79" fmla="*/ 25 h 419"/>
                  <a:gd name="T80" fmla="*/ 27 w 269"/>
                  <a:gd name="T81" fmla="*/ 20 h 419"/>
                  <a:gd name="T82" fmla="*/ 27 w 269"/>
                  <a:gd name="T83" fmla="*/ 11 h 419"/>
                  <a:gd name="T84" fmla="*/ 17 w 269"/>
                  <a:gd name="T85" fmla="*/ 20 h 419"/>
                  <a:gd name="T86" fmla="*/ 17 w 269"/>
                  <a:gd name="T87" fmla="*/ 56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9" h="419">
                    <a:moveTo>
                      <a:pt x="17" y="56"/>
                    </a:moveTo>
                    <a:cubicBezTo>
                      <a:pt x="18" y="82"/>
                      <a:pt x="24" y="109"/>
                      <a:pt x="38" y="131"/>
                    </a:cubicBezTo>
                    <a:cubicBezTo>
                      <a:pt x="33" y="135"/>
                      <a:pt x="29" y="141"/>
                      <a:pt x="29" y="149"/>
                    </a:cubicBezTo>
                    <a:cubicBezTo>
                      <a:pt x="29" y="252"/>
                      <a:pt x="29" y="252"/>
                      <a:pt x="29" y="252"/>
                    </a:cubicBezTo>
                    <a:cubicBezTo>
                      <a:pt x="29" y="254"/>
                      <a:pt x="30" y="256"/>
                      <a:pt x="31" y="259"/>
                    </a:cubicBezTo>
                    <a:cubicBezTo>
                      <a:pt x="17" y="270"/>
                      <a:pt x="24" y="296"/>
                      <a:pt x="29" y="311"/>
                    </a:cubicBezTo>
                    <a:cubicBezTo>
                      <a:pt x="33" y="323"/>
                      <a:pt x="38" y="334"/>
                      <a:pt x="42" y="347"/>
                    </a:cubicBezTo>
                    <a:cubicBezTo>
                      <a:pt x="45" y="359"/>
                      <a:pt x="45" y="371"/>
                      <a:pt x="36" y="381"/>
                    </a:cubicBezTo>
                    <a:cubicBezTo>
                      <a:pt x="29" y="389"/>
                      <a:pt x="17" y="393"/>
                      <a:pt x="6" y="393"/>
                    </a:cubicBezTo>
                    <a:cubicBezTo>
                      <a:pt x="0" y="394"/>
                      <a:pt x="0" y="403"/>
                      <a:pt x="6" y="403"/>
                    </a:cubicBezTo>
                    <a:cubicBezTo>
                      <a:pt x="23" y="402"/>
                      <a:pt x="39" y="395"/>
                      <a:pt x="48" y="380"/>
                    </a:cubicBezTo>
                    <a:cubicBezTo>
                      <a:pt x="58" y="365"/>
                      <a:pt x="51" y="344"/>
                      <a:pt x="45" y="328"/>
                    </a:cubicBezTo>
                    <a:cubicBezTo>
                      <a:pt x="40" y="316"/>
                      <a:pt x="24" y="280"/>
                      <a:pt x="36" y="267"/>
                    </a:cubicBezTo>
                    <a:cubicBezTo>
                      <a:pt x="40" y="271"/>
                      <a:pt x="45" y="273"/>
                      <a:pt x="51" y="273"/>
                    </a:cubicBezTo>
                    <a:cubicBezTo>
                      <a:pt x="223" y="273"/>
                      <a:pt x="223" y="273"/>
                      <a:pt x="223" y="273"/>
                    </a:cubicBezTo>
                    <a:cubicBezTo>
                      <a:pt x="230" y="273"/>
                      <a:pt x="236" y="270"/>
                      <a:pt x="240" y="265"/>
                    </a:cubicBezTo>
                    <a:cubicBezTo>
                      <a:pt x="263" y="283"/>
                      <a:pt x="234" y="327"/>
                      <a:pt x="227" y="347"/>
                    </a:cubicBezTo>
                    <a:cubicBezTo>
                      <a:pt x="222" y="364"/>
                      <a:pt x="223" y="380"/>
                      <a:pt x="232" y="395"/>
                    </a:cubicBezTo>
                    <a:cubicBezTo>
                      <a:pt x="238" y="406"/>
                      <a:pt x="250" y="419"/>
                      <a:pt x="264" y="414"/>
                    </a:cubicBezTo>
                    <a:cubicBezTo>
                      <a:pt x="269" y="412"/>
                      <a:pt x="267" y="403"/>
                      <a:pt x="261" y="405"/>
                    </a:cubicBezTo>
                    <a:cubicBezTo>
                      <a:pt x="247" y="410"/>
                      <a:pt x="235" y="386"/>
                      <a:pt x="233" y="374"/>
                    </a:cubicBezTo>
                    <a:cubicBezTo>
                      <a:pt x="231" y="353"/>
                      <a:pt x="243" y="334"/>
                      <a:pt x="251" y="315"/>
                    </a:cubicBezTo>
                    <a:cubicBezTo>
                      <a:pt x="259" y="295"/>
                      <a:pt x="261" y="270"/>
                      <a:pt x="244" y="257"/>
                    </a:cubicBezTo>
                    <a:cubicBezTo>
                      <a:pt x="244" y="255"/>
                      <a:pt x="244" y="253"/>
                      <a:pt x="244" y="252"/>
                    </a:cubicBezTo>
                    <a:cubicBezTo>
                      <a:pt x="244" y="149"/>
                      <a:pt x="244" y="149"/>
                      <a:pt x="244" y="149"/>
                    </a:cubicBezTo>
                    <a:cubicBezTo>
                      <a:pt x="244" y="141"/>
                      <a:pt x="241" y="135"/>
                      <a:pt x="236" y="131"/>
                    </a:cubicBezTo>
                    <a:cubicBezTo>
                      <a:pt x="246" y="115"/>
                      <a:pt x="252" y="95"/>
                      <a:pt x="255" y="76"/>
                    </a:cubicBezTo>
                    <a:cubicBezTo>
                      <a:pt x="256" y="69"/>
                      <a:pt x="256" y="63"/>
                      <a:pt x="257" y="56"/>
                    </a:cubicBezTo>
                    <a:cubicBezTo>
                      <a:pt x="257" y="44"/>
                      <a:pt x="257" y="32"/>
                      <a:pt x="256" y="20"/>
                    </a:cubicBezTo>
                    <a:cubicBezTo>
                      <a:pt x="256" y="17"/>
                      <a:pt x="256" y="14"/>
                      <a:pt x="256" y="11"/>
                    </a:cubicBezTo>
                    <a:cubicBezTo>
                      <a:pt x="253" y="9"/>
                      <a:pt x="244" y="0"/>
                      <a:pt x="244" y="1"/>
                    </a:cubicBezTo>
                    <a:cubicBezTo>
                      <a:pt x="246" y="8"/>
                      <a:pt x="247" y="16"/>
                      <a:pt x="247" y="23"/>
                    </a:cubicBezTo>
                    <a:cubicBezTo>
                      <a:pt x="248" y="34"/>
                      <a:pt x="248" y="45"/>
                      <a:pt x="247" y="56"/>
                    </a:cubicBezTo>
                    <a:cubicBezTo>
                      <a:pt x="247" y="62"/>
                      <a:pt x="246" y="69"/>
                      <a:pt x="246" y="75"/>
                    </a:cubicBezTo>
                    <a:cubicBezTo>
                      <a:pt x="243" y="93"/>
                      <a:pt x="237" y="112"/>
                      <a:pt x="227" y="128"/>
                    </a:cubicBezTo>
                    <a:cubicBezTo>
                      <a:pt x="226" y="127"/>
                      <a:pt x="224" y="127"/>
                      <a:pt x="223" y="127"/>
                    </a:cubicBezTo>
                    <a:cubicBezTo>
                      <a:pt x="51" y="127"/>
                      <a:pt x="51" y="127"/>
                      <a:pt x="51" y="127"/>
                    </a:cubicBezTo>
                    <a:cubicBezTo>
                      <a:pt x="49" y="127"/>
                      <a:pt x="48" y="127"/>
                      <a:pt x="47" y="128"/>
                    </a:cubicBezTo>
                    <a:cubicBezTo>
                      <a:pt x="33" y="106"/>
                      <a:pt x="28" y="81"/>
                      <a:pt x="26" y="56"/>
                    </a:cubicBezTo>
                    <a:cubicBezTo>
                      <a:pt x="26" y="46"/>
                      <a:pt x="26" y="36"/>
                      <a:pt x="26" y="25"/>
                    </a:cubicBezTo>
                    <a:cubicBezTo>
                      <a:pt x="26" y="24"/>
                      <a:pt x="27" y="22"/>
                      <a:pt x="27" y="20"/>
                    </a:cubicBezTo>
                    <a:cubicBezTo>
                      <a:pt x="27" y="17"/>
                      <a:pt x="27" y="14"/>
                      <a:pt x="27" y="11"/>
                    </a:cubicBezTo>
                    <a:cubicBezTo>
                      <a:pt x="33" y="6"/>
                      <a:pt x="15" y="22"/>
                      <a:pt x="17" y="20"/>
                    </a:cubicBezTo>
                    <a:cubicBezTo>
                      <a:pt x="16" y="32"/>
                      <a:pt x="16" y="44"/>
                      <a:pt x="17"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25" name="î$ḷïdé">
                <a:extLst>
                  <a:ext uri="{FF2B5EF4-FFF2-40B4-BE49-F238E27FC236}">
                    <a16:creationId xmlns="" xmlns:a16="http://schemas.microsoft.com/office/drawing/2014/main" id="{0F9DD2D8-2487-4F8A-91ED-67C95D947801}"/>
                  </a:ext>
                </a:extLst>
              </p:cNvPr>
              <p:cNvSpPr/>
              <p:nvPr/>
            </p:nvSpPr>
            <p:spPr bwMode="auto">
              <a:xfrm>
                <a:off x="9399588" y="4026821"/>
                <a:ext cx="2381" cy="2381"/>
              </a:xfrm>
              <a:custGeom>
                <a:avLst/>
                <a:gdLst>
                  <a:gd name="T0" fmla="*/ 0 w 1"/>
                  <a:gd name="T1" fmla="*/ 0 h 1"/>
                  <a:gd name="T2" fmla="*/ 0 w 1"/>
                  <a:gd name="T3" fmla="*/ 0 h 1"/>
                  <a:gd name="T4" fmla="*/ 0 w 1"/>
                  <a:gd name="T5" fmla="*/ 0 h 1"/>
                </a:gdLst>
                <a:ahLst/>
                <a:cxnLst>
                  <a:cxn ang="0">
                    <a:pos x="T0" y="T1"/>
                  </a:cxn>
                  <a:cxn ang="0">
                    <a:pos x="T2" y="T3"/>
                  </a:cxn>
                  <a:cxn ang="0">
                    <a:pos x="T4" y="T5"/>
                  </a:cxn>
                </a:cxnLst>
                <a:rect l="0" t="0" r="r" b="b"/>
                <a:pathLst>
                  <a:path w="1" h="1">
                    <a:moveTo>
                      <a:pt x="0" y="0"/>
                    </a:moveTo>
                    <a:cubicBezTo>
                      <a:pt x="0" y="0"/>
                      <a:pt x="0" y="0"/>
                      <a:pt x="0" y="0"/>
                    </a:cubicBezTo>
                    <a:cubicBezTo>
                      <a:pt x="1" y="1"/>
                      <a:pt x="1" y="1"/>
                      <a:pt x="0"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26" name="íṥliḍe">
                <a:extLst>
                  <a:ext uri="{FF2B5EF4-FFF2-40B4-BE49-F238E27FC236}">
                    <a16:creationId xmlns="" xmlns:a16="http://schemas.microsoft.com/office/drawing/2014/main" id="{D4C4C9EC-85D8-4C93-B77E-EC5A661980E4}"/>
                  </a:ext>
                </a:extLst>
              </p:cNvPr>
              <p:cNvSpPr/>
              <p:nvPr/>
            </p:nvSpPr>
            <p:spPr bwMode="auto">
              <a:xfrm>
                <a:off x="9528175" y="4322096"/>
                <a:ext cx="29766" cy="108347"/>
              </a:xfrm>
              <a:custGeom>
                <a:avLst/>
                <a:gdLst>
                  <a:gd name="T0" fmla="*/ 0 w 15"/>
                  <a:gd name="T1" fmla="*/ 56 h 56"/>
                  <a:gd name="T2" fmla="*/ 15 w 15"/>
                  <a:gd name="T3" fmla="*/ 56 h 56"/>
                  <a:gd name="T4" fmla="*/ 15 w 15"/>
                  <a:gd name="T5" fmla="*/ 0 h 56"/>
                  <a:gd name="T6" fmla="*/ 5 w 15"/>
                  <a:gd name="T7" fmla="*/ 15 h 56"/>
                  <a:gd name="T8" fmla="*/ 6 w 15"/>
                  <a:gd name="T9" fmla="*/ 40 h 56"/>
                  <a:gd name="T10" fmla="*/ 0 w 15"/>
                  <a:gd name="T11" fmla="*/ 56 h 56"/>
                </a:gdLst>
                <a:ahLst/>
                <a:cxnLst>
                  <a:cxn ang="0">
                    <a:pos x="T0" y="T1"/>
                  </a:cxn>
                  <a:cxn ang="0">
                    <a:pos x="T2" y="T3"/>
                  </a:cxn>
                  <a:cxn ang="0">
                    <a:pos x="T4" y="T5"/>
                  </a:cxn>
                  <a:cxn ang="0">
                    <a:pos x="T6" y="T7"/>
                  </a:cxn>
                  <a:cxn ang="0">
                    <a:pos x="T8" y="T9"/>
                  </a:cxn>
                  <a:cxn ang="0">
                    <a:pos x="T10" y="T11"/>
                  </a:cxn>
                </a:cxnLst>
                <a:rect l="0" t="0" r="r" b="b"/>
                <a:pathLst>
                  <a:path w="15" h="56">
                    <a:moveTo>
                      <a:pt x="0" y="56"/>
                    </a:moveTo>
                    <a:cubicBezTo>
                      <a:pt x="15" y="56"/>
                      <a:pt x="15" y="56"/>
                      <a:pt x="15" y="56"/>
                    </a:cubicBezTo>
                    <a:cubicBezTo>
                      <a:pt x="15" y="0"/>
                      <a:pt x="15" y="0"/>
                      <a:pt x="15" y="0"/>
                    </a:cubicBezTo>
                    <a:cubicBezTo>
                      <a:pt x="15" y="0"/>
                      <a:pt x="7" y="1"/>
                      <a:pt x="5" y="15"/>
                    </a:cubicBezTo>
                    <a:cubicBezTo>
                      <a:pt x="4" y="29"/>
                      <a:pt x="10" y="33"/>
                      <a:pt x="6" y="40"/>
                    </a:cubicBezTo>
                    <a:cubicBezTo>
                      <a:pt x="3" y="47"/>
                      <a:pt x="0" y="56"/>
                      <a:pt x="0"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325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27" name="îṩḻiďè">
                <a:extLst>
                  <a:ext uri="{FF2B5EF4-FFF2-40B4-BE49-F238E27FC236}">
                    <a16:creationId xmlns="" xmlns:a16="http://schemas.microsoft.com/office/drawing/2014/main" id="{06F49A1A-B904-4561-9B6C-238AA56581D4}"/>
                  </a:ext>
                </a:extLst>
              </p:cNvPr>
              <p:cNvSpPr/>
              <p:nvPr/>
            </p:nvSpPr>
            <p:spPr bwMode="auto">
              <a:xfrm>
                <a:off x="9534127" y="4442349"/>
                <a:ext cx="19050" cy="3572"/>
              </a:xfrm>
              <a:prstGeom prst="rect">
                <a:avLst/>
              </a:prstGeom>
              <a:solidFill>
                <a:schemeClr val="accent1"/>
              </a:solidFill>
              <a:ln>
                <a:noFill/>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28" name="ïŝľiḍe">
                <a:extLst>
                  <a:ext uri="{FF2B5EF4-FFF2-40B4-BE49-F238E27FC236}">
                    <a16:creationId xmlns="" xmlns:a16="http://schemas.microsoft.com/office/drawing/2014/main" id="{94E00555-56A9-459F-847D-02AEA14A9D09}"/>
                  </a:ext>
                </a:extLst>
              </p:cNvPr>
              <p:cNvSpPr/>
              <p:nvPr/>
            </p:nvSpPr>
            <p:spPr bwMode="auto">
              <a:xfrm>
                <a:off x="9534128" y="4450683"/>
                <a:ext cx="19050" cy="5954"/>
              </a:xfrm>
              <a:prstGeom prst="rect">
                <a:avLst/>
              </a:prstGeom>
              <a:solidFill>
                <a:schemeClr val="accent1"/>
              </a:solidFill>
              <a:ln>
                <a:noFill/>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29" name="îslidé">
                <a:extLst>
                  <a:ext uri="{FF2B5EF4-FFF2-40B4-BE49-F238E27FC236}">
                    <a16:creationId xmlns="" xmlns:a16="http://schemas.microsoft.com/office/drawing/2014/main" id="{8849018D-032D-4E7B-82AF-CA840B4AC8F7}"/>
                  </a:ext>
                </a:extLst>
              </p:cNvPr>
              <p:cNvSpPr/>
              <p:nvPr/>
            </p:nvSpPr>
            <p:spPr bwMode="auto">
              <a:xfrm>
                <a:off x="9534128" y="4460208"/>
                <a:ext cx="19050" cy="3572"/>
              </a:xfrm>
              <a:prstGeom prst="rect">
                <a:avLst/>
              </a:prstGeom>
              <a:solidFill>
                <a:schemeClr val="accent1"/>
              </a:solidFill>
              <a:ln>
                <a:noFill/>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30" name="îṥḻïďè">
                <a:extLst>
                  <a:ext uri="{FF2B5EF4-FFF2-40B4-BE49-F238E27FC236}">
                    <a16:creationId xmlns="" xmlns:a16="http://schemas.microsoft.com/office/drawing/2014/main" id="{C9952FE5-9F8E-4C47-BCC0-1F3C5B99BED8}"/>
                  </a:ext>
                </a:extLst>
              </p:cNvPr>
              <p:cNvSpPr/>
              <p:nvPr/>
            </p:nvSpPr>
            <p:spPr bwMode="auto">
              <a:xfrm>
                <a:off x="9497219" y="4341146"/>
                <a:ext cx="275035" cy="171450"/>
              </a:xfrm>
              <a:custGeom>
                <a:avLst/>
                <a:gdLst>
                  <a:gd name="T0" fmla="*/ 122 w 141"/>
                  <a:gd name="T1" fmla="*/ 16 h 88"/>
                  <a:gd name="T2" fmla="*/ 97 w 141"/>
                  <a:gd name="T3" fmla="*/ 24 h 88"/>
                  <a:gd name="T4" fmla="*/ 80 w 141"/>
                  <a:gd name="T5" fmla="*/ 4 h 88"/>
                  <a:gd name="T6" fmla="*/ 52 w 141"/>
                  <a:gd name="T7" fmla="*/ 20 h 88"/>
                  <a:gd name="T8" fmla="*/ 68 w 141"/>
                  <a:gd name="T9" fmla="*/ 48 h 88"/>
                  <a:gd name="T10" fmla="*/ 68 w 141"/>
                  <a:gd name="T11" fmla="*/ 48 h 88"/>
                  <a:gd name="T12" fmla="*/ 70 w 141"/>
                  <a:gd name="T13" fmla="*/ 78 h 88"/>
                  <a:gd name="T14" fmla="*/ 31 w 141"/>
                  <a:gd name="T15" fmla="*/ 78 h 88"/>
                  <a:gd name="T16" fmla="*/ 31 w 141"/>
                  <a:gd name="T17" fmla="*/ 48 h 88"/>
                  <a:gd name="T18" fmla="*/ 16 w 141"/>
                  <a:gd name="T19" fmla="*/ 48 h 88"/>
                  <a:gd name="T20" fmla="*/ 16 w 141"/>
                  <a:gd name="T21" fmla="*/ 78 h 88"/>
                  <a:gd name="T22" fmla="*/ 0 w 141"/>
                  <a:gd name="T23" fmla="*/ 78 h 88"/>
                  <a:gd name="T24" fmla="*/ 0 w 141"/>
                  <a:gd name="T25" fmla="*/ 88 h 88"/>
                  <a:gd name="T26" fmla="*/ 121 w 141"/>
                  <a:gd name="T27" fmla="*/ 88 h 88"/>
                  <a:gd name="T28" fmla="*/ 121 w 141"/>
                  <a:gd name="T29" fmla="*/ 78 h 88"/>
                  <a:gd name="T30" fmla="*/ 96 w 141"/>
                  <a:gd name="T31" fmla="*/ 78 h 88"/>
                  <a:gd name="T32" fmla="*/ 109 w 141"/>
                  <a:gd name="T33" fmla="*/ 60 h 88"/>
                  <a:gd name="T34" fmla="*/ 109 w 141"/>
                  <a:gd name="T35" fmla="*/ 60 h 88"/>
                  <a:gd name="T36" fmla="*/ 138 w 141"/>
                  <a:gd name="T37" fmla="*/ 44 h 88"/>
                  <a:gd name="T38" fmla="*/ 122 w 141"/>
                  <a:gd name="T39" fmla="*/ 16 h 88"/>
                  <a:gd name="T40" fmla="*/ 29 w 141"/>
                  <a:gd name="T41" fmla="*/ 63 h 88"/>
                  <a:gd name="T42" fmla="*/ 19 w 141"/>
                  <a:gd name="T43" fmla="*/ 63 h 88"/>
                  <a:gd name="T44" fmla="*/ 19 w 141"/>
                  <a:gd name="T45" fmla="*/ 61 h 88"/>
                  <a:gd name="T46" fmla="*/ 29 w 141"/>
                  <a:gd name="T47" fmla="*/ 61 h 88"/>
                  <a:gd name="T48" fmla="*/ 29 w 141"/>
                  <a:gd name="T49" fmla="*/ 63 h 88"/>
                  <a:gd name="T50" fmla="*/ 29 w 141"/>
                  <a:gd name="T51" fmla="*/ 59 h 88"/>
                  <a:gd name="T52" fmla="*/ 19 w 141"/>
                  <a:gd name="T53" fmla="*/ 59 h 88"/>
                  <a:gd name="T54" fmla="*/ 19 w 141"/>
                  <a:gd name="T55" fmla="*/ 56 h 88"/>
                  <a:gd name="T56" fmla="*/ 29 w 141"/>
                  <a:gd name="T57" fmla="*/ 56 h 88"/>
                  <a:gd name="T58" fmla="*/ 29 w 141"/>
                  <a:gd name="T59" fmla="*/ 59 h 88"/>
                  <a:gd name="T60" fmla="*/ 29 w 141"/>
                  <a:gd name="T61" fmla="*/ 54 h 88"/>
                  <a:gd name="T62" fmla="*/ 19 w 141"/>
                  <a:gd name="T63" fmla="*/ 54 h 88"/>
                  <a:gd name="T64" fmla="*/ 19 w 141"/>
                  <a:gd name="T65" fmla="*/ 52 h 88"/>
                  <a:gd name="T66" fmla="*/ 29 w 141"/>
                  <a:gd name="T67" fmla="*/ 52 h 88"/>
                  <a:gd name="T68" fmla="*/ 29 w 141"/>
                  <a:gd name="T69" fmla="*/ 54 h 88"/>
                  <a:gd name="T70" fmla="*/ 70 w 141"/>
                  <a:gd name="T71" fmla="*/ 40 h 88"/>
                  <a:gd name="T72" fmla="*/ 60 w 141"/>
                  <a:gd name="T73" fmla="*/ 22 h 88"/>
                  <a:gd name="T74" fmla="*/ 78 w 141"/>
                  <a:gd name="T75" fmla="*/ 12 h 88"/>
                  <a:gd name="T76" fmla="*/ 88 w 141"/>
                  <a:gd name="T77" fmla="*/ 30 h 88"/>
                  <a:gd name="T78" fmla="*/ 70 w 141"/>
                  <a:gd name="T79" fmla="*/ 40 h 88"/>
                  <a:gd name="T80" fmla="*/ 84 w 141"/>
                  <a:gd name="T81" fmla="*/ 78 h 88"/>
                  <a:gd name="T82" fmla="*/ 80 w 141"/>
                  <a:gd name="T83" fmla="*/ 78 h 88"/>
                  <a:gd name="T84" fmla="*/ 78 w 141"/>
                  <a:gd name="T85" fmla="*/ 49 h 88"/>
                  <a:gd name="T86" fmla="*/ 93 w 141"/>
                  <a:gd name="T87" fmla="*/ 40 h 88"/>
                  <a:gd name="T88" fmla="*/ 100 w 141"/>
                  <a:gd name="T89" fmla="*/ 55 h 88"/>
                  <a:gd name="T90" fmla="*/ 84 w 141"/>
                  <a:gd name="T91" fmla="*/ 78 h 88"/>
                  <a:gd name="T92" fmla="*/ 130 w 141"/>
                  <a:gd name="T93" fmla="*/ 42 h 88"/>
                  <a:gd name="T94" fmla="*/ 112 w 141"/>
                  <a:gd name="T95" fmla="*/ 52 h 88"/>
                  <a:gd name="T96" fmla="*/ 101 w 141"/>
                  <a:gd name="T97" fmla="*/ 34 h 88"/>
                  <a:gd name="T98" fmla="*/ 120 w 141"/>
                  <a:gd name="T99" fmla="*/ 24 h 88"/>
                  <a:gd name="T100" fmla="*/ 130 w 141"/>
                  <a:gd name="T101" fmla="*/ 4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1" h="88">
                    <a:moveTo>
                      <a:pt x="122" y="16"/>
                    </a:moveTo>
                    <a:cubicBezTo>
                      <a:pt x="112" y="13"/>
                      <a:pt x="102" y="17"/>
                      <a:pt x="97" y="24"/>
                    </a:cubicBezTo>
                    <a:cubicBezTo>
                      <a:pt x="96" y="15"/>
                      <a:pt x="90" y="7"/>
                      <a:pt x="80" y="4"/>
                    </a:cubicBezTo>
                    <a:cubicBezTo>
                      <a:pt x="68" y="0"/>
                      <a:pt x="55" y="8"/>
                      <a:pt x="52" y="20"/>
                    </a:cubicBezTo>
                    <a:cubicBezTo>
                      <a:pt x="48" y="32"/>
                      <a:pt x="55" y="45"/>
                      <a:pt x="68" y="48"/>
                    </a:cubicBezTo>
                    <a:cubicBezTo>
                      <a:pt x="68" y="48"/>
                      <a:pt x="68" y="48"/>
                      <a:pt x="68" y="48"/>
                    </a:cubicBezTo>
                    <a:cubicBezTo>
                      <a:pt x="70" y="78"/>
                      <a:pt x="70" y="78"/>
                      <a:pt x="70" y="78"/>
                    </a:cubicBezTo>
                    <a:cubicBezTo>
                      <a:pt x="31" y="78"/>
                      <a:pt x="31" y="78"/>
                      <a:pt x="31" y="78"/>
                    </a:cubicBezTo>
                    <a:cubicBezTo>
                      <a:pt x="31" y="48"/>
                      <a:pt x="31" y="48"/>
                      <a:pt x="31" y="48"/>
                    </a:cubicBezTo>
                    <a:cubicBezTo>
                      <a:pt x="16" y="48"/>
                      <a:pt x="16" y="48"/>
                      <a:pt x="16" y="48"/>
                    </a:cubicBezTo>
                    <a:cubicBezTo>
                      <a:pt x="16" y="78"/>
                      <a:pt x="16" y="78"/>
                      <a:pt x="16" y="78"/>
                    </a:cubicBezTo>
                    <a:cubicBezTo>
                      <a:pt x="0" y="78"/>
                      <a:pt x="0" y="78"/>
                      <a:pt x="0" y="78"/>
                    </a:cubicBezTo>
                    <a:cubicBezTo>
                      <a:pt x="0" y="88"/>
                      <a:pt x="0" y="88"/>
                      <a:pt x="0" y="88"/>
                    </a:cubicBezTo>
                    <a:cubicBezTo>
                      <a:pt x="121" y="88"/>
                      <a:pt x="121" y="88"/>
                      <a:pt x="121" y="88"/>
                    </a:cubicBezTo>
                    <a:cubicBezTo>
                      <a:pt x="121" y="78"/>
                      <a:pt x="121" y="78"/>
                      <a:pt x="121" y="78"/>
                    </a:cubicBezTo>
                    <a:cubicBezTo>
                      <a:pt x="96" y="78"/>
                      <a:pt x="96" y="78"/>
                      <a:pt x="96" y="78"/>
                    </a:cubicBezTo>
                    <a:cubicBezTo>
                      <a:pt x="109" y="60"/>
                      <a:pt x="109" y="60"/>
                      <a:pt x="109" y="60"/>
                    </a:cubicBezTo>
                    <a:cubicBezTo>
                      <a:pt x="109" y="60"/>
                      <a:pt x="109" y="60"/>
                      <a:pt x="109" y="60"/>
                    </a:cubicBezTo>
                    <a:cubicBezTo>
                      <a:pt x="122" y="63"/>
                      <a:pt x="134" y="56"/>
                      <a:pt x="138" y="44"/>
                    </a:cubicBezTo>
                    <a:cubicBezTo>
                      <a:pt x="141" y="32"/>
                      <a:pt x="134" y="19"/>
                      <a:pt x="122" y="16"/>
                    </a:cubicBezTo>
                    <a:close/>
                    <a:moveTo>
                      <a:pt x="29" y="63"/>
                    </a:moveTo>
                    <a:cubicBezTo>
                      <a:pt x="19" y="63"/>
                      <a:pt x="19" y="63"/>
                      <a:pt x="19" y="63"/>
                    </a:cubicBezTo>
                    <a:cubicBezTo>
                      <a:pt x="19" y="61"/>
                      <a:pt x="19" y="61"/>
                      <a:pt x="19" y="61"/>
                    </a:cubicBezTo>
                    <a:cubicBezTo>
                      <a:pt x="29" y="61"/>
                      <a:pt x="29" y="61"/>
                      <a:pt x="29" y="61"/>
                    </a:cubicBezTo>
                    <a:lnTo>
                      <a:pt x="29" y="63"/>
                    </a:lnTo>
                    <a:close/>
                    <a:moveTo>
                      <a:pt x="29" y="59"/>
                    </a:moveTo>
                    <a:cubicBezTo>
                      <a:pt x="19" y="59"/>
                      <a:pt x="19" y="59"/>
                      <a:pt x="19" y="59"/>
                    </a:cubicBezTo>
                    <a:cubicBezTo>
                      <a:pt x="19" y="56"/>
                      <a:pt x="19" y="56"/>
                      <a:pt x="19" y="56"/>
                    </a:cubicBezTo>
                    <a:cubicBezTo>
                      <a:pt x="29" y="56"/>
                      <a:pt x="29" y="56"/>
                      <a:pt x="29" y="56"/>
                    </a:cubicBezTo>
                    <a:lnTo>
                      <a:pt x="29" y="59"/>
                    </a:lnTo>
                    <a:close/>
                    <a:moveTo>
                      <a:pt x="29" y="54"/>
                    </a:moveTo>
                    <a:cubicBezTo>
                      <a:pt x="19" y="54"/>
                      <a:pt x="19" y="54"/>
                      <a:pt x="19" y="54"/>
                    </a:cubicBezTo>
                    <a:cubicBezTo>
                      <a:pt x="19" y="52"/>
                      <a:pt x="19" y="52"/>
                      <a:pt x="19" y="52"/>
                    </a:cubicBezTo>
                    <a:cubicBezTo>
                      <a:pt x="29" y="52"/>
                      <a:pt x="29" y="52"/>
                      <a:pt x="29" y="52"/>
                    </a:cubicBezTo>
                    <a:lnTo>
                      <a:pt x="29" y="54"/>
                    </a:lnTo>
                    <a:close/>
                    <a:moveTo>
                      <a:pt x="70" y="40"/>
                    </a:moveTo>
                    <a:cubicBezTo>
                      <a:pt x="62" y="38"/>
                      <a:pt x="57" y="30"/>
                      <a:pt x="60" y="22"/>
                    </a:cubicBezTo>
                    <a:cubicBezTo>
                      <a:pt x="62" y="14"/>
                      <a:pt x="70" y="10"/>
                      <a:pt x="78" y="12"/>
                    </a:cubicBezTo>
                    <a:cubicBezTo>
                      <a:pt x="86" y="14"/>
                      <a:pt x="90" y="22"/>
                      <a:pt x="88" y="30"/>
                    </a:cubicBezTo>
                    <a:cubicBezTo>
                      <a:pt x="86" y="38"/>
                      <a:pt x="78" y="43"/>
                      <a:pt x="70" y="40"/>
                    </a:cubicBezTo>
                    <a:close/>
                    <a:moveTo>
                      <a:pt x="84" y="78"/>
                    </a:moveTo>
                    <a:cubicBezTo>
                      <a:pt x="80" y="78"/>
                      <a:pt x="80" y="78"/>
                      <a:pt x="80" y="78"/>
                    </a:cubicBezTo>
                    <a:cubicBezTo>
                      <a:pt x="78" y="49"/>
                      <a:pt x="78" y="49"/>
                      <a:pt x="78" y="49"/>
                    </a:cubicBezTo>
                    <a:cubicBezTo>
                      <a:pt x="84" y="48"/>
                      <a:pt x="89" y="44"/>
                      <a:pt x="93" y="40"/>
                    </a:cubicBezTo>
                    <a:cubicBezTo>
                      <a:pt x="93" y="46"/>
                      <a:pt x="96" y="51"/>
                      <a:pt x="100" y="55"/>
                    </a:cubicBezTo>
                    <a:lnTo>
                      <a:pt x="84" y="78"/>
                    </a:lnTo>
                    <a:close/>
                    <a:moveTo>
                      <a:pt x="130" y="42"/>
                    </a:moveTo>
                    <a:cubicBezTo>
                      <a:pt x="128" y="50"/>
                      <a:pt x="119" y="54"/>
                      <a:pt x="112" y="52"/>
                    </a:cubicBezTo>
                    <a:cubicBezTo>
                      <a:pt x="104" y="50"/>
                      <a:pt x="99" y="42"/>
                      <a:pt x="101" y="34"/>
                    </a:cubicBezTo>
                    <a:cubicBezTo>
                      <a:pt x="103" y="26"/>
                      <a:pt x="112" y="21"/>
                      <a:pt x="120" y="24"/>
                    </a:cubicBezTo>
                    <a:cubicBezTo>
                      <a:pt x="127" y="26"/>
                      <a:pt x="132" y="34"/>
                      <a:pt x="130" y="4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rmAutofit fontScale="775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31" name="îṣ1íḓe">
                <a:extLst>
                  <a:ext uri="{FF2B5EF4-FFF2-40B4-BE49-F238E27FC236}">
                    <a16:creationId xmlns="" xmlns:a16="http://schemas.microsoft.com/office/drawing/2014/main" id="{08DEE96C-BD8F-42D8-B865-DD316E4F876D}"/>
                  </a:ext>
                </a:extLst>
              </p:cNvPr>
              <p:cNvSpPr/>
              <p:nvPr/>
            </p:nvSpPr>
            <p:spPr bwMode="auto">
              <a:xfrm>
                <a:off x="9690100" y="4381627"/>
                <a:ext cx="64294" cy="64294"/>
              </a:xfrm>
              <a:custGeom>
                <a:avLst/>
                <a:gdLst>
                  <a:gd name="T0" fmla="*/ 21 w 33"/>
                  <a:gd name="T1" fmla="*/ 3 h 33"/>
                  <a:gd name="T2" fmla="*/ 2 w 33"/>
                  <a:gd name="T3" fmla="*/ 13 h 33"/>
                  <a:gd name="T4" fmla="*/ 13 w 33"/>
                  <a:gd name="T5" fmla="*/ 31 h 33"/>
                  <a:gd name="T6" fmla="*/ 31 w 33"/>
                  <a:gd name="T7" fmla="*/ 21 h 33"/>
                  <a:gd name="T8" fmla="*/ 21 w 33"/>
                  <a:gd name="T9" fmla="*/ 3 h 33"/>
                </a:gdLst>
                <a:ahLst/>
                <a:cxnLst>
                  <a:cxn ang="0">
                    <a:pos x="T0" y="T1"/>
                  </a:cxn>
                  <a:cxn ang="0">
                    <a:pos x="T2" y="T3"/>
                  </a:cxn>
                  <a:cxn ang="0">
                    <a:pos x="T4" y="T5"/>
                  </a:cxn>
                  <a:cxn ang="0">
                    <a:pos x="T6" y="T7"/>
                  </a:cxn>
                  <a:cxn ang="0">
                    <a:pos x="T8" y="T9"/>
                  </a:cxn>
                </a:cxnLst>
                <a:rect l="0" t="0" r="r" b="b"/>
                <a:pathLst>
                  <a:path w="33" h="33">
                    <a:moveTo>
                      <a:pt x="21" y="3"/>
                    </a:moveTo>
                    <a:cubicBezTo>
                      <a:pt x="13" y="0"/>
                      <a:pt x="4" y="5"/>
                      <a:pt x="2" y="13"/>
                    </a:cubicBezTo>
                    <a:cubicBezTo>
                      <a:pt x="0" y="21"/>
                      <a:pt x="5" y="29"/>
                      <a:pt x="13" y="31"/>
                    </a:cubicBezTo>
                    <a:cubicBezTo>
                      <a:pt x="20" y="33"/>
                      <a:pt x="29" y="29"/>
                      <a:pt x="31" y="21"/>
                    </a:cubicBezTo>
                    <a:cubicBezTo>
                      <a:pt x="33" y="13"/>
                      <a:pt x="28" y="5"/>
                      <a:pt x="21" y="3"/>
                    </a:cubicBezTo>
                    <a:close/>
                  </a:path>
                </a:pathLst>
              </a:custGeom>
              <a:solidFill>
                <a:schemeClr val="accent1"/>
              </a:solidFill>
              <a:ln>
                <a:noFill/>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sp>
            <p:nvSpPr>
              <p:cNvPr id="232" name="îṣľïḋe">
                <a:extLst>
                  <a:ext uri="{FF2B5EF4-FFF2-40B4-BE49-F238E27FC236}">
                    <a16:creationId xmlns="" xmlns:a16="http://schemas.microsoft.com/office/drawing/2014/main" id="{E7819392-8515-42C2-81DB-8B67BB74872D}"/>
                  </a:ext>
                </a:extLst>
              </p:cNvPr>
              <p:cNvSpPr/>
              <p:nvPr/>
            </p:nvSpPr>
            <p:spPr bwMode="auto">
              <a:xfrm>
                <a:off x="9607947" y="4360196"/>
                <a:ext cx="64294" cy="64294"/>
              </a:xfrm>
              <a:custGeom>
                <a:avLst/>
                <a:gdLst>
                  <a:gd name="T0" fmla="*/ 31 w 33"/>
                  <a:gd name="T1" fmla="*/ 20 h 33"/>
                  <a:gd name="T2" fmla="*/ 21 w 33"/>
                  <a:gd name="T3" fmla="*/ 2 h 33"/>
                  <a:gd name="T4" fmla="*/ 3 w 33"/>
                  <a:gd name="T5" fmla="*/ 12 h 33"/>
                  <a:gd name="T6" fmla="*/ 13 w 33"/>
                  <a:gd name="T7" fmla="*/ 30 h 33"/>
                  <a:gd name="T8" fmla="*/ 31 w 33"/>
                  <a:gd name="T9" fmla="*/ 20 h 33"/>
                </a:gdLst>
                <a:ahLst/>
                <a:cxnLst>
                  <a:cxn ang="0">
                    <a:pos x="T0" y="T1"/>
                  </a:cxn>
                  <a:cxn ang="0">
                    <a:pos x="T2" y="T3"/>
                  </a:cxn>
                  <a:cxn ang="0">
                    <a:pos x="T4" y="T5"/>
                  </a:cxn>
                  <a:cxn ang="0">
                    <a:pos x="T6" y="T7"/>
                  </a:cxn>
                  <a:cxn ang="0">
                    <a:pos x="T8" y="T9"/>
                  </a:cxn>
                </a:cxnLst>
                <a:rect l="0" t="0" r="r" b="b"/>
                <a:pathLst>
                  <a:path w="33" h="33">
                    <a:moveTo>
                      <a:pt x="31" y="20"/>
                    </a:moveTo>
                    <a:cubicBezTo>
                      <a:pt x="33" y="12"/>
                      <a:pt x="29" y="4"/>
                      <a:pt x="21" y="2"/>
                    </a:cubicBezTo>
                    <a:cubicBezTo>
                      <a:pt x="13" y="0"/>
                      <a:pt x="5" y="4"/>
                      <a:pt x="3" y="12"/>
                    </a:cubicBezTo>
                    <a:cubicBezTo>
                      <a:pt x="0" y="20"/>
                      <a:pt x="5" y="28"/>
                      <a:pt x="13" y="30"/>
                    </a:cubicBezTo>
                    <a:cubicBezTo>
                      <a:pt x="21" y="33"/>
                      <a:pt x="29" y="28"/>
                      <a:pt x="31" y="20"/>
                    </a:cubicBezTo>
                    <a:close/>
                  </a:path>
                </a:pathLst>
              </a:custGeom>
              <a:solidFill>
                <a:schemeClr val="accent1"/>
              </a:solidFill>
              <a:ln>
                <a:noFill/>
              </a:ln>
            </p:spPr>
            <p:txBody>
              <a:bodyPr vert="horz" wrap="square" lIns="91440" tIns="45720" rIns="91440" bIns="45720" numCol="1" anchor="t" anchorCtr="0" compatLnSpc="1">
                <a:prstTxWarp prst="textNoShape">
                  <a:avLst/>
                </a:prstTxWarp>
                <a:normAutofit fontScale="25000" lnSpcReduction="20000"/>
              </a:bodyPr>
              <a:lstStyle>
                <a:defPPr>
                  <a:defRPr lang="en-US"/>
                </a:defPPr>
                <a:lvl1pPr marL="0" algn="l" defTabSz="457200" rtl="0" eaLnBrk="1" latinLnBrk="0" hangingPunct="1">
                  <a:defRPr sz="1800" kern="1200">
                    <a:solidFill>
                      <a:schemeClr val="tx1"/>
                    </a:solidFill>
                  </a:defRPr>
                </a:lvl1pPr>
                <a:lvl2pPr marL="457200" algn="l" defTabSz="457200" rtl="0" eaLnBrk="1" latinLnBrk="0" hangingPunct="1">
                  <a:defRPr sz="1800" kern="1200">
                    <a:solidFill>
                      <a:schemeClr val="tx1"/>
                    </a:solidFill>
                  </a:defRPr>
                </a:lvl2pPr>
                <a:lvl3pPr marL="914400" algn="l" defTabSz="457200" rtl="0" eaLnBrk="1" latinLnBrk="0" hangingPunct="1">
                  <a:defRPr sz="1800" kern="1200">
                    <a:solidFill>
                      <a:schemeClr val="tx1"/>
                    </a:solidFill>
                  </a:defRPr>
                </a:lvl3pPr>
                <a:lvl4pPr marL="1371600" algn="l" defTabSz="457200" rtl="0" eaLnBrk="1" latinLnBrk="0" hangingPunct="1">
                  <a:defRPr sz="1800" kern="1200">
                    <a:solidFill>
                      <a:schemeClr val="tx1"/>
                    </a:solidFill>
                  </a:defRPr>
                </a:lvl4pPr>
                <a:lvl5pPr marL="1828800" algn="l" defTabSz="457200" rtl="0" eaLnBrk="1" latinLnBrk="0" hangingPunct="1">
                  <a:defRPr sz="1800" kern="1200">
                    <a:solidFill>
                      <a:schemeClr val="tx1"/>
                    </a:solidFill>
                  </a:defRPr>
                </a:lvl5pPr>
                <a:lvl6pPr marL="2286000" algn="l" defTabSz="457200" rtl="0" eaLnBrk="1" latinLnBrk="0" hangingPunct="1">
                  <a:defRPr sz="1800" kern="1200">
                    <a:solidFill>
                      <a:schemeClr val="tx1"/>
                    </a:solidFill>
                  </a:defRPr>
                </a:lvl6pPr>
                <a:lvl7pPr marL="2743200" algn="l" defTabSz="457200" rtl="0" eaLnBrk="1" latinLnBrk="0" hangingPunct="1">
                  <a:defRPr sz="1800" kern="1200">
                    <a:solidFill>
                      <a:schemeClr val="tx1"/>
                    </a:solidFill>
                  </a:defRPr>
                </a:lvl7pPr>
                <a:lvl8pPr marL="3200400" algn="l" defTabSz="457200" rtl="0" eaLnBrk="1" latinLnBrk="0" hangingPunct="1">
                  <a:defRPr sz="1800" kern="1200">
                    <a:solidFill>
                      <a:schemeClr val="tx1"/>
                    </a:solidFill>
                  </a:defRPr>
                </a:lvl8pPr>
                <a:lvl9pPr marL="3657600" algn="l" defTabSz="457200" rtl="0" eaLnBrk="1" latinLnBrk="0" hangingPunct="1">
                  <a:defRPr sz="1800" kern="1200">
                    <a:solidFill>
                      <a:schemeClr val="tx1"/>
                    </a:solidFill>
                  </a:defRPr>
                </a:lvl9pPr>
              </a:lstStyle>
              <a:p>
                <a:endParaRPr lang="en-ID" dirty="0"/>
              </a:p>
            </p:txBody>
          </p:sp>
        </p:grpSp>
      </p:grpSp>
      <p:sp>
        <p:nvSpPr>
          <p:cNvPr id="3" name="îṥļïḑe">
            <a:extLst>
              <a:ext uri="{FF2B5EF4-FFF2-40B4-BE49-F238E27FC236}">
                <a16:creationId xmlns="" xmlns:a16="http://schemas.microsoft.com/office/drawing/2014/main" id="{F2A5FF2B-F944-428C-AF84-5BC3C416194D}"/>
              </a:ext>
            </a:extLst>
          </p:cNvPr>
          <p:cNvSpPr txBox="1">
            <a:spLocks/>
          </p:cNvSpPr>
          <p:nvPr/>
        </p:nvSpPr>
        <p:spPr>
          <a:xfrm>
            <a:off x="8513220" y="3161333"/>
            <a:ext cx="2696118" cy="1188952"/>
          </a:xfrm>
          <a:prstGeom prst="rect">
            <a:avLst/>
          </a:prstGeom>
          <a:noFill/>
        </p:spPr>
        <p:txBody>
          <a:bodyPr wrap="square" lIns="0" tIns="46800" rIns="0" bIns="46800" anchor="t" anchorCtr="0">
            <a:normAutofit/>
          </a:bodyPr>
          <a:lstStyle/>
          <a:p>
            <a:pPr algn="just">
              <a:lnSpc>
                <a:spcPct val="140000"/>
              </a:lnSpc>
              <a:spcBef>
                <a:spcPct val="0"/>
              </a:spcBef>
              <a:defRPr/>
            </a:pPr>
            <a:r>
              <a:rPr lang="zh-CN" altLang="en-US" sz="1600" dirty="0">
                <a:latin typeface="+mn-ea"/>
              </a:rPr>
              <a:t>点击此处输入正文内容点击此处输入正文内容点击此处输入正文内容点击此处</a:t>
            </a:r>
            <a:endParaRPr lang="en-US" altLang="zh-CN" sz="1600" dirty="0">
              <a:latin typeface="+mn-ea"/>
            </a:endParaRPr>
          </a:p>
        </p:txBody>
      </p:sp>
      <p:sp>
        <p:nvSpPr>
          <p:cNvPr id="4" name="iṡlïďè">
            <a:extLst>
              <a:ext uri="{FF2B5EF4-FFF2-40B4-BE49-F238E27FC236}">
                <a16:creationId xmlns="" xmlns:a16="http://schemas.microsoft.com/office/drawing/2014/main" id="{202B24C2-3F34-4E55-A1CF-C31C5ADFA351}"/>
              </a:ext>
            </a:extLst>
          </p:cNvPr>
          <p:cNvSpPr/>
          <p:nvPr/>
        </p:nvSpPr>
        <p:spPr>
          <a:xfrm>
            <a:off x="8661998" y="2722703"/>
            <a:ext cx="2418453"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5" name="矩形 4">
            <a:extLst>
              <a:ext uri="{FF2B5EF4-FFF2-40B4-BE49-F238E27FC236}">
                <a16:creationId xmlns="" xmlns:a16="http://schemas.microsoft.com/office/drawing/2014/main" id="{87DDADB0-9EAE-4865-AE67-C244309FF972}"/>
              </a:ext>
            </a:extLst>
          </p:cNvPr>
          <p:cNvSpPr/>
          <p:nvPr/>
        </p:nvSpPr>
        <p:spPr>
          <a:xfrm>
            <a:off x="8513220" y="2770228"/>
            <a:ext cx="45719"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a:solidFill>
                <a:schemeClr val="accent1"/>
              </a:solidFill>
            </a:endParaRPr>
          </a:p>
        </p:txBody>
      </p:sp>
      <p:grpSp>
        <p:nvGrpSpPr>
          <p:cNvPr id="70" name="组合 69">
            <a:extLst>
              <a:ext uri="{FF2B5EF4-FFF2-40B4-BE49-F238E27FC236}">
                <a16:creationId xmlns="" xmlns:a16="http://schemas.microsoft.com/office/drawing/2014/main" id="{695A1A49-B395-430F-8F57-B441992FD249}"/>
              </a:ext>
            </a:extLst>
          </p:cNvPr>
          <p:cNvGrpSpPr/>
          <p:nvPr/>
        </p:nvGrpSpPr>
        <p:grpSpPr>
          <a:xfrm flipH="1">
            <a:off x="2896" y="2297412"/>
            <a:ext cx="3905436" cy="1198023"/>
            <a:chOff x="0" y="7149194"/>
            <a:chExt cx="12192000" cy="1548008"/>
          </a:xfrm>
        </p:grpSpPr>
        <p:sp>
          <p:nvSpPr>
            <p:cNvPr id="71" name="玻璃底">
              <a:extLst>
                <a:ext uri="{FF2B5EF4-FFF2-40B4-BE49-F238E27FC236}">
                  <a16:creationId xmlns="" xmlns:a16="http://schemas.microsoft.com/office/drawing/2014/main" id="{CFC9E9E2-9489-4A86-89A2-566A58CB1164}"/>
                </a:ext>
              </a:extLst>
            </p:cNvPr>
            <p:cNvSpPr/>
            <p:nvPr/>
          </p:nvSpPr>
          <p:spPr>
            <a:xfrm>
              <a:off x="0" y="7149195"/>
              <a:ext cx="12192000" cy="1548007"/>
            </a:xfrm>
            <a:prstGeom prst="rect">
              <a:avLst/>
            </a:prstGeom>
            <a:gradFill flip="none" rotWithShape="1">
              <a:gsLst>
                <a:gs pos="100000">
                  <a:schemeClr val="accent1">
                    <a:alpha val="7000"/>
                  </a:schemeClr>
                </a:gs>
                <a:gs pos="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0" name="玻璃线1">
              <a:extLst>
                <a:ext uri="{FF2B5EF4-FFF2-40B4-BE49-F238E27FC236}">
                  <a16:creationId xmlns="" xmlns:a16="http://schemas.microsoft.com/office/drawing/2014/main" id="{96E2A61D-1399-4F4A-91F6-FDB0592B87D3}"/>
                </a:ext>
              </a:extLst>
            </p:cNvPr>
            <p:cNvCxnSpPr>
              <a:cxnSpLocks/>
            </p:cNvCxnSpPr>
            <p:nvPr/>
          </p:nvCxnSpPr>
          <p:spPr>
            <a:xfrm>
              <a:off x="0" y="7149194"/>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81" name="玻璃线2">
              <a:extLst>
                <a:ext uri="{FF2B5EF4-FFF2-40B4-BE49-F238E27FC236}">
                  <a16:creationId xmlns="" xmlns:a16="http://schemas.microsoft.com/office/drawing/2014/main" id="{20122447-60F8-4225-B2B1-812F6A792232}"/>
                </a:ext>
              </a:extLst>
            </p:cNvPr>
            <p:cNvCxnSpPr>
              <a:cxnSpLocks/>
            </p:cNvCxnSpPr>
            <p:nvPr/>
          </p:nvCxnSpPr>
          <p:spPr>
            <a:xfrm>
              <a:off x="0" y="8697201"/>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82" name="îṥļïḑe">
            <a:extLst>
              <a:ext uri="{FF2B5EF4-FFF2-40B4-BE49-F238E27FC236}">
                <a16:creationId xmlns="" xmlns:a16="http://schemas.microsoft.com/office/drawing/2014/main" id="{A13FDC68-AAD2-4962-8D59-8BDDE79194FF}"/>
              </a:ext>
            </a:extLst>
          </p:cNvPr>
          <p:cNvSpPr txBox="1">
            <a:spLocks/>
          </p:cNvSpPr>
          <p:nvPr/>
        </p:nvSpPr>
        <p:spPr>
          <a:xfrm>
            <a:off x="984878" y="2312947"/>
            <a:ext cx="2696118" cy="1188952"/>
          </a:xfrm>
          <a:prstGeom prst="rect">
            <a:avLst/>
          </a:prstGeom>
          <a:noFill/>
        </p:spPr>
        <p:txBody>
          <a:bodyPr wrap="square" lIns="0" tIns="46800" rIns="0" bIns="46800" anchor="t" anchorCtr="0">
            <a:normAutofit/>
          </a:bodyPr>
          <a:lstStyle/>
          <a:p>
            <a:pPr algn="just">
              <a:lnSpc>
                <a:spcPct val="140000"/>
              </a:lnSpc>
              <a:spcBef>
                <a:spcPct val="0"/>
              </a:spcBef>
              <a:defRPr/>
            </a:pPr>
            <a:r>
              <a:rPr lang="zh-CN" altLang="en-US" sz="1600" dirty="0">
                <a:latin typeface="+mn-ea"/>
              </a:rPr>
              <a:t>点击此处输入正文内容点击此处输入正文内容点击此处输入正文内容点击此处</a:t>
            </a:r>
            <a:endParaRPr lang="en-US" altLang="zh-CN" sz="1600" dirty="0">
              <a:latin typeface="+mn-ea"/>
            </a:endParaRPr>
          </a:p>
        </p:txBody>
      </p:sp>
      <p:sp>
        <p:nvSpPr>
          <p:cNvPr id="83" name="iṡlïďè">
            <a:extLst>
              <a:ext uri="{FF2B5EF4-FFF2-40B4-BE49-F238E27FC236}">
                <a16:creationId xmlns="" xmlns:a16="http://schemas.microsoft.com/office/drawing/2014/main" id="{A4078674-4B9F-4C0A-A904-2150C278A286}"/>
              </a:ext>
            </a:extLst>
          </p:cNvPr>
          <p:cNvSpPr/>
          <p:nvPr/>
        </p:nvSpPr>
        <p:spPr>
          <a:xfrm>
            <a:off x="1133656" y="1874317"/>
            <a:ext cx="2418453"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84" name="矩形 83">
            <a:extLst>
              <a:ext uri="{FF2B5EF4-FFF2-40B4-BE49-F238E27FC236}">
                <a16:creationId xmlns="" xmlns:a16="http://schemas.microsoft.com/office/drawing/2014/main" id="{D279B7CC-53D4-4F74-A5C2-3AC753F9E47A}"/>
              </a:ext>
            </a:extLst>
          </p:cNvPr>
          <p:cNvSpPr/>
          <p:nvPr/>
        </p:nvSpPr>
        <p:spPr>
          <a:xfrm>
            <a:off x="984878" y="1921842"/>
            <a:ext cx="45719"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a:solidFill>
                <a:schemeClr val="accent1"/>
              </a:solidFill>
            </a:endParaRPr>
          </a:p>
        </p:txBody>
      </p:sp>
      <p:grpSp>
        <p:nvGrpSpPr>
          <p:cNvPr id="86" name="组合 85">
            <a:extLst>
              <a:ext uri="{FF2B5EF4-FFF2-40B4-BE49-F238E27FC236}">
                <a16:creationId xmlns="" xmlns:a16="http://schemas.microsoft.com/office/drawing/2014/main" id="{1F4FCC8B-CED9-4A24-B78F-7DD49C44BE06}"/>
              </a:ext>
            </a:extLst>
          </p:cNvPr>
          <p:cNvGrpSpPr/>
          <p:nvPr/>
        </p:nvGrpSpPr>
        <p:grpSpPr>
          <a:xfrm flipH="1">
            <a:off x="2896" y="4451510"/>
            <a:ext cx="3905436" cy="1198023"/>
            <a:chOff x="0" y="7149194"/>
            <a:chExt cx="12192000" cy="1548008"/>
          </a:xfrm>
        </p:grpSpPr>
        <p:sp>
          <p:nvSpPr>
            <p:cNvPr id="87" name="玻璃底">
              <a:extLst>
                <a:ext uri="{FF2B5EF4-FFF2-40B4-BE49-F238E27FC236}">
                  <a16:creationId xmlns="" xmlns:a16="http://schemas.microsoft.com/office/drawing/2014/main" id="{6CE1329A-20DF-42B7-A37E-F36DA268013E}"/>
                </a:ext>
              </a:extLst>
            </p:cNvPr>
            <p:cNvSpPr/>
            <p:nvPr/>
          </p:nvSpPr>
          <p:spPr>
            <a:xfrm>
              <a:off x="0" y="7149195"/>
              <a:ext cx="12192000" cy="1548007"/>
            </a:xfrm>
            <a:prstGeom prst="rect">
              <a:avLst/>
            </a:prstGeom>
            <a:gradFill flip="none" rotWithShape="1">
              <a:gsLst>
                <a:gs pos="100000">
                  <a:schemeClr val="accent1">
                    <a:alpha val="7000"/>
                  </a:schemeClr>
                </a:gs>
                <a:gs pos="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8" name="玻璃线1">
              <a:extLst>
                <a:ext uri="{FF2B5EF4-FFF2-40B4-BE49-F238E27FC236}">
                  <a16:creationId xmlns="" xmlns:a16="http://schemas.microsoft.com/office/drawing/2014/main" id="{8D2EBEFE-FA86-474F-B048-E6AD39EC9251}"/>
                </a:ext>
              </a:extLst>
            </p:cNvPr>
            <p:cNvCxnSpPr>
              <a:cxnSpLocks/>
            </p:cNvCxnSpPr>
            <p:nvPr/>
          </p:nvCxnSpPr>
          <p:spPr>
            <a:xfrm>
              <a:off x="0" y="7149194"/>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89" name="玻璃线2">
              <a:extLst>
                <a:ext uri="{FF2B5EF4-FFF2-40B4-BE49-F238E27FC236}">
                  <a16:creationId xmlns="" xmlns:a16="http://schemas.microsoft.com/office/drawing/2014/main" id="{22C3C615-896D-4431-ACDE-61C0E69D0506}"/>
                </a:ext>
              </a:extLst>
            </p:cNvPr>
            <p:cNvCxnSpPr>
              <a:cxnSpLocks/>
            </p:cNvCxnSpPr>
            <p:nvPr/>
          </p:nvCxnSpPr>
          <p:spPr>
            <a:xfrm>
              <a:off x="0" y="8697201"/>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90" name="îṥļïḑe">
            <a:extLst>
              <a:ext uri="{FF2B5EF4-FFF2-40B4-BE49-F238E27FC236}">
                <a16:creationId xmlns="" xmlns:a16="http://schemas.microsoft.com/office/drawing/2014/main" id="{3E2B25BE-7FB6-4B73-BD24-007DED148EF5}"/>
              </a:ext>
            </a:extLst>
          </p:cNvPr>
          <p:cNvSpPr txBox="1">
            <a:spLocks/>
          </p:cNvSpPr>
          <p:nvPr/>
        </p:nvSpPr>
        <p:spPr>
          <a:xfrm>
            <a:off x="984878" y="4467045"/>
            <a:ext cx="2696118" cy="1188952"/>
          </a:xfrm>
          <a:prstGeom prst="rect">
            <a:avLst/>
          </a:prstGeom>
          <a:noFill/>
        </p:spPr>
        <p:txBody>
          <a:bodyPr wrap="square" lIns="0" tIns="46800" rIns="0" bIns="46800" anchor="t" anchorCtr="0">
            <a:normAutofit/>
          </a:bodyPr>
          <a:lstStyle/>
          <a:p>
            <a:pPr algn="just">
              <a:lnSpc>
                <a:spcPct val="140000"/>
              </a:lnSpc>
              <a:spcBef>
                <a:spcPct val="0"/>
              </a:spcBef>
              <a:defRPr/>
            </a:pPr>
            <a:r>
              <a:rPr lang="zh-CN" altLang="en-US" sz="1600" dirty="0">
                <a:latin typeface="+mn-ea"/>
              </a:rPr>
              <a:t>点击此处输入正文内容点击此处输入正文内容点击此处输入正文内容点击此处</a:t>
            </a:r>
            <a:endParaRPr lang="en-US" altLang="zh-CN" sz="1600" dirty="0">
              <a:latin typeface="+mn-ea"/>
            </a:endParaRPr>
          </a:p>
        </p:txBody>
      </p:sp>
      <p:sp>
        <p:nvSpPr>
          <p:cNvPr id="91" name="iṡlïďè">
            <a:extLst>
              <a:ext uri="{FF2B5EF4-FFF2-40B4-BE49-F238E27FC236}">
                <a16:creationId xmlns="" xmlns:a16="http://schemas.microsoft.com/office/drawing/2014/main" id="{96B78926-E314-4258-83BE-1FCBE599484C}"/>
              </a:ext>
            </a:extLst>
          </p:cNvPr>
          <p:cNvSpPr/>
          <p:nvPr/>
        </p:nvSpPr>
        <p:spPr>
          <a:xfrm>
            <a:off x="1133656" y="4028415"/>
            <a:ext cx="2418453"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92" name="矩形 91">
            <a:extLst>
              <a:ext uri="{FF2B5EF4-FFF2-40B4-BE49-F238E27FC236}">
                <a16:creationId xmlns="" xmlns:a16="http://schemas.microsoft.com/office/drawing/2014/main" id="{36D1AEF0-8804-4A04-9B84-8F1FAE3FBA63}"/>
              </a:ext>
            </a:extLst>
          </p:cNvPr>
          <p:cNvSpPr/>
          <p:nvPr/>
        </p:nvSpPr>
        <p:spPr>
          <a:xfrm>
            <a:off x="984878" y="4075940"/>
            <a:ext cx="45719"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a:solidFill>
                <a:schemeClr val="accent1"/>
              </a:solidFill>
            </a:endParaRPr>
          </a:p>
        </p:txBody>
      </p:sp>
    </p:spTree>
    <p:custDataLst>
      <p:tags r:id="rId2"/>
    </p:custDataLst>
    <p:extLst>
      <p:ext uri="{BB962C8B-B14F-4D97-AF65-F5344CB8AC3E}">
        <p14:creationId xmlns:p14="http://schemas.microsoft.com/office/powerpoint/2010/main" xmlns="" val="7612955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 name="组合 134">
            <a:extLst>
              <a:ext uri="{FF2B5EF4-FFF2-40B4-BE49-F238E27FC236}">
                <a16:creationId xmlns="" xmlns:a16="http://schemas.microsoft.com/office/drawing/2014/main" id="{9174B1AC-16A8-4ABD-B657-D9C12830437C}"/>
              </a:ext>
            </a:extLst>
          </p:cNvPr>
          <p:cNvGrpSpPr/>
          <p:nvPr/>
        </p:nvGrpSpPr>
        <p:grpSpPr>
          <a:xfrm>
            <a:off x="0" y="2456638"/>
            <a:ext cx="12192000" cy="3096343"/>
            <a:chOff x="0" y="2060848"/>
            <a:chExt cx="12192000" cy="3042475"/>
          </a:xfrm>
        </p:grpSpPr>
        <p:sp>
          <p:nvSpPr>
            <p:cNvPr id="132" name="玻璃底">
              <a:extLst>
                <a:ext uri="{FF2B5EF4-FFF2-40B4-BE49-F238E27FC236}">
                  <a16:creationId xmlns="" xmlns:a16="http://schemas.microsoft.com/office/drawing/2014/main" id="{8C187471-73E5-483B-903D-55C326943B86}"/>
                </a:ext>
              </a:extLst>
            </p:cNvPr>
            <p:cNvSpPr/>
            <p:nvPr/>
          </p:nvSpPr>
          <p:spPr>
            <a:xfrm>
              <a:off x="0" y="2060849"/>
              <a:ext cx="12192000" cy="3042474"/>
            </a:xfrm>
            <a:prstGeom prst="rect">
              <a:avLst/>
            </a:prstGeom>
            <a:solidFill>
              <a:schemeClr val="accent1">
                <a:alpha val="7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3" name="玻璃线1">
              <a:extLst>
                <a:ext uri="{FF2B5EF4-FFF2-40B4-BE49-F238E27FC236}">
                  <a16:creationId xmlns="" xmlns:a16="http://schemas.microsoft.com/office/drawing/2014/main" id="{CF7E8693-F56C-488D-B050-1D1BA8C3EED1}"/>
                </a:ext>
              </a:extLst>
            </p:cNvPr>
            <p:cNvCxnSpPr>
              <a:cxnSpLocks/>
            </p:cNvCxnSpPr>
            <p:nvPr/>
          </p:nvCxnSpPr>
          <p:spPr>
            <a:xfrm>
              <a:off x="0" y="2060848"/>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4" name="玻璃线2">
              <a:extLst>
                <a:ext uri="{FF2B5EF4-FFF2-40B4-BE49-F238E27FC236}">
                  <a16:creationId xmlns="" xmlns:a16="http://schemas.microsoft.com/office/drawing/2014/main" id="{46416E01-9D92-4D55-992F-9BC434483A2B}"/>
                </a:ext>
              </a:extLst>
            </p:cNvPr>
            <p:cNvCxnSpPr>
              <a:cxnSpLocks/>
            </p:cNvCxnSpPr>
            <p:nvPr/>
          </p:nvCxnSpPr>
          <p:spPr>
            <a:xfrm>
              <a:off x="0" y="5103322"/>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 xmlns:a16="http://schemas.microsoft.com/office/drawing/2014/main" id="{CDEE4A19-BAD9-4067-8B15-1B862BEC4619}"/>
              </a:ext>
            </a:extLst>
          </p:cNvPr>
          <p:cNvSpPr>
            <a:spLocks noGrp="1"/>
          </p:cNvSpPr>
          <p:nvPr>
            <p:ph type="title"/>
          </p:nvPr>
        </p:nvSpPr>
        <p:spPr>
          <a:xfrm>
            <a:off x="1106563" y="289541"/>
            <a:ext cx="7920879" cy="463846"/>
          </a:xfrm>
        </p:spPr>
        <p:txBody>
          <a:bodyPr/>
          <a:lstStyle/>
          <a:p>
            <a:r>
              <a:rPr lang="zh-CN" altLang="en-US"/>
              <a:t>荣誉展示</a:t>
            </a:r>
            <a:endParaRPr lang="zh-CN" altLang="en-US" dirty="0"/>
          </a:p>
        </p:txBody>
      </p:sp>
      <p:pic>
        <p:nvPicPr>
          <p:cNvPr id="128" name="图片占位符 127">
            <a:extLst>
              <a:ext uri="{FF2B5EF4-FFF2-40B4-BE49-F238E27FC236}">
                <a16:creationId xmlns="" xmlns:a16="http://schemas.microsoft.com/office/drawing/2014/main" id="{B4AB4B75-84B8-4ED9-9772-061635D75475}"/>
              </a:ext>
            </a:extLst>
          </p:cNvPr>
          <p:cNvPicPr>
            <a:picLocks noGrp="1" noChangeAspect="1"/>
          </p:cNvPicPr>
          <p:nvPr>
            <p:ph type="pic" sz="quarter" idx="13"/>
          </p:nvPr>
        </p:nvPicPr>
        <p:blipFill rotWithShape="1">
          <a:blip r:embed="rId5" cstate="print"/>
          <a:srcRect l="2611" r="2611"/>
          <a:stretch/>
        </p:blipFill>
        <p:spPr>
          <a:xfrm>
            <a:off x="6071220" y="767605"/>
            <a:ext cx="6929262" cy="5064066"/>
          </a:xfrm>
          <a:prstGeom prst="rect">
            <a:avLst/>
          </a:prstGeom>
          <a:effectLst>
            <a:outerShdw blurRad="190500" dist="38100" dir="8100000" algn="tr" rotWithShape="0">
              <a:prstClr val="black">
                <a:alpha val="25000"/>
              </a:prstClr>
            </a:outerShdw>
          </a:effectLst>
        </p:spPr>
      </p:pic>
      <p:pic>
        <p:nvPicPr>
          <p:cNvPr id="31" name="图片 30" descr="图片包含 游戏机&#10;&#10;描述已自动生成">
            <a:extLst>
              <a:ext uri="{FF2B5EF4-FFF2-40B4-BE49-F238E27FC236}">
                <a16:creationId xmlns="" xmlns:a16="http://schemas.microsoft.com/office/drawing/2014/main" id="{EC85B99C-DDA9-4598-96BD-6B6C15A9F486}"/>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rot="19418546">
            <a:off x="4809130" y="2086711"/>
            <a:ext cx="1694989" cy="1211917"/>
          </a:xfrm>
          <a:prstGeom prst="rect">
            <a:avLst/>
          </a:prstGeom>
          <a:effectLst>
            <a:outerShdw blurRad="228600" dist="38100" dir="8100000" algn="tr" rotWithShape="0">
              <a:prstClr val="black">
                <a:alpha val="20000"/>
              </a:prstClr>
            </a:outerShdw>
          </a:effectLst>
        </p:spPr>
      </p:pic>
      <p:sp>
        <p:nvSpPr>
          <p:cNvPr id="68" name="îṥļïḑe">
            <a:extLst>
              <a:ext uri="{FF2B5EF4-FFF2-40B4-BE49-F238E27FC236}">
                <a16:creationId xmlns="" xmlns:a16="http://schemas.microsoft.com/office/drawing/2014/main" id="{ADE23C48-B905-4551-BC71-8EFE209BD6FC}"/>
              </a:ext>
            </a:extLst>
          </p:cNvPr>
          <p:cNvSpPr txBox="1">
            <a:spLocks/>
          </p:cNvSpPr>
          <p:nvPr/>
        </p:nvSpPr>
        <p:spPr>
          <a:xfrm>
            <a:off x="984878" y="2525448"/>
            <a:ext cx="3526946" cy="3161764"/>
          </a:xfrm>
          <a:prstGeom prst="rect">
            <a:avLst/>
          </a:prstGeom>
          <a:noFill/>
        </p:spPr>
        <p:txBody>
          <a:bodyPr wrap="square" lIns="0" tIns="46800" rIns="0" bIns="46800" anchor="t" anchorCtr="0">
            <a:normAutofit/>
          </a:bodyPr>
          <a:lstStyle/>
          <a:p>
            <a:pPr algn="just">
              <a:lnSpc>
                <a:spcPct val="140000"/>
              </a:lnSpc>
              <a:spcBef>
                <a:spcPct val="0"/>
              </a:spcBef>
              <a:defRPr/>
            </a:pPr>
            <a:r>
              <a:rPr lang="zh-CN" altLang="en-US" sz="1600" dirty="0">
                <a:latin typeface="+mn-ea"/>
              </a:rPr>
              <a:t>点击此处输入正文内容点击此处输入正文内容点击此处输入正文内容点击此处点击此处输入正文内容点击此处输入正文内容点击此处输入正文内容点击此处</a:t>
            </a:r>
            <a:endParaRPr lang="en-US" altLang="zh-CN" sz="1600" dirty="0">
              <a:latin typeface="+mn-ea"/>
            </a:endParaRPr>
          </a:p>
          <a:p>
            <a:pPr algn="just">
              <a:lnSpc>
                <a:spcPct val="140000"/>
              </a:lnSpc>
              <a:spcBef>
                <a:spcPct val="0"/>
              </a:spcBef>
              <a:defRPr/>
            </a:pPr>
            <a:r>
              <a:rPr lang="zh-CN" altLang="en-US" sz="1600" dirty="0">
                <a:latin typeface="+mn-ea"/>
              </a:rPr>
              <a:t>点击此处输入正文内容点击此处输入正文内容点击此处输入正文内容点击此处</a:t>
            </a:r>
            <a:endParaRPr lang="en-US" altLang="zh-CN" sz="1600" dirty="0">
              <a:latin typeface="+mn-ea"/>
            </a:endParaRPr>
          </a:p>
          <a:p>
            <a:pPr algn="just">
              <a:lnSpc>
                <a:spcPct val="140000"/>
              </a:lnSpc>
              <a:spcBef>
                <a:spcPct val="0"/>
              </a:spcBef>
              <a:defRPr/>
            </a:pPr>
            <a:r>
              <a:rPr lang="zh-CN" altLang="en-US" sz="1600" dirty="0">
                <a:latin typeface="+mn-ea"/>
              </a:rPr>
              <a:t>点击此处输入正文内容点击此处输入正文内容点击此处输入正文内容点击此处</a:t>
            </a:r>
            <a:endParaRPr lang="en-US" altLang="zh-CN" sz="1600" dirty="0">
              <a:latin typeface="+mn-ea"/>
            </a:endParaRPr>
          </a:p>
          <a:p>
            <a:pPr algn="just">
              <a:lnSpc>
                <a:spcPct val="140000"/>
              </a:lnSpc>
              <a:spcBef>
                <a:spcPct val="0"/>
              </a:spcBef>
              <a:defRPr/>
            </a:pPr>
            <a:endParaRPr lang="en-US" altLang="zh-CN" sz="1600" dirty="0">
              <a:latin typeface="+mn-ea"/>
            </a:endParaRPr>
          </a:p>
        </p:txBody>
      </p:sp>
      <p:sp>
        <p:nvSpPr>
          <p:cNvPr id="70" name="iṡlïďè">
            <a:extLst>
              <a:ext uri="{FF2B5EF4-FFF2-40B4-BE49-F238E27FC236}">
                <a16:creationId xmlns="" xmlns:a16="http://schemas.microsoft.com/office/drawing/2014/main" id="{808B0E24-7273-4D0B-8F5C-C6DC2100476C}"/>
              </a:ext>
            </a:extLst>
          </p:cNvPr>
          <p:cNvSpPr/>
          <p:nvPr/>
        </p:nvSpPr>
        <p:spPr>
          <a:xfrm>
            <a:off x="1133656" y="1942803"/>
            <a:ext cx="2418453"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点击此处输入标题</a:t>
            </a:r>
            <a:endParaRPr lang="en-US" altLang="zh-CN" sz="2000" dirty="0">
              <a:solidFill>
                <a:schemeClr val="tx1">
                  <a:lumMod val="65000"/>
                  <a:lumOff val="35000"/>
                </a:schemeClr>
              </a:solidFill>
              <a:latin typeface="+mj-ea"/>
              <a:ea typeface="+mj-ea"/>
            </a:endParaRPr>
          </a:p>
        </p:txBody>
      </p:sp>
      <p:sp>
        <p:nvSpPr>
          <p:cNvPr id="72" name="矩形 71">
            <a:extLst>
              <a:ext uri="{FF2B5EF4-FFF2-40B4-BE49-F238E27FC236}">
                <a16:creationId xmlns="" xmlns:a16="http://schemas.microsoft.com/office/drawing/2014/main" id="{A3EC942C-C3A3-4B0C-B4DF-AA7AB02BB365}"/>
              </a:ext>
            </a:extLst>
          </p:cNvPr>
          <p:cNvSpPr/>
          <p:nvPr/>
        </p:nvSpPr>
        <p:spPr>
          <a:xfrm>
            <a:off x="984878" y="1990328"/>
            <a:ext cx="45719"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a:solidFill>
                <a:schemeClr val="accent1"/>
              </a:solidFill>
            </a:endParaRPr>
          </a:p>
        </p:txBody>
      </p:sp>
      <p:grpSp>
        <p:nvGrpSpPr>
          <p:cNvPr id="103" name="组合 102">
            <a:extLst>
              <a:ext uri="{FF2B5EF4-FFF2-40B4-BE49-F238E27FC236}">
                <a16:creationId xmlns="" xmlns:a16="http://schemas.microsoft.com/office/drawing/2014/main" id="{E653CC7F-27B2-454A-92B1-626AF2D8775E}"/>
              </a:ext>
            </a:extLst>
          </p:cNvPr>
          <p:cNvGrpSpPr/>
          <p:nvPr/>
        </p:nvGrpSpPr>
        <p:grpSpPr>
          <a:xfrm>
            <a:off x="-13305" y="-474389"/>
            <a:ext cx="5099455" cy="397212"/>
            <a:chOff x="-26005" y="-474389"/>
            <a:chExt cx="5099455" cy="397212"/>
          </a:xfrm>
        </p:grpSpPr>
        <p:sp>
          <p:nvSpPr>
            <p:cNvPr id="79" name="文本框 78">
              <a:extLst>
                <a:ext uri="{FF2B5EF4-FFF2-40B4-BE49-F238E27FC236}">
                  <a16:creationId xmlns="" xmlns:a16="http://schemas.microsoft.com/office/drawing/2014/main" id="{01E69A5B-076B-46AF-AA6B-D0224BEF6DD8}"/>
                </a:ext>
              </a:extLst>
            </p:cNvPr>
            <p:cNvSpPr txBox="1"/>
            <p:nvPr/>
          </p:nvSpPr>
          <p:spPr>
            <a:xfrm>
              <a:off x="547096" y="-474389"/>
              <a:ext cx="4526354"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点击图片占位</a:t>
              </a:r>
              <a:r>
                <a:rPr lang="zh-CN" altLang="en-US" spc="100">
                  <a:solidFill>
                    <a:schemeClr val="tx1">
                      <a:lumMod val="65000"/>
                      <a:lumOff val="35000"/>
                    </a:schemeClr>
                  </a:solidFill>
                  <a:sym typeface="Wingdings" panose="05000000000000000000" pitchFamily="2" charset="2"/>
                </a:rPr>
                <a:t>符</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选择图片</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点击</a:t>
              </a:r>
              <a:r>
                <a:rPr lang="zh-CN" altLang="en-US" spc="100" dirty="0">
                  <a:solidFill>
                    <a:schemeClr val="tx1">
                      <a:lumMod val="65000"/>
                      <a:lumOff val="35000"/>
                    </a:schemeClr>
                  </a:solidFill>
                  <a:sym typeface="Wingdings" panose="05000000000000000000" pitchFamily="2" charset="2"/>
                </a:rPr>
                <a:t>确定</a:t>
              </a:r>
              <a:endParaRPr lang="zh-CN" altLang="en-US" spc="100" dirty="0">
                <a:solidFill>
                  <a:schemeClr val="tx1">
                    <a:lumMod val="65000"/>
                    <a:lumOff val="35000"/>
                  </a:schemeClr>
                </a:solidFill>
              </a:endParaRPr>
            </a:p>
          </p:txBody>
        </p:sp>
        <p:grpSp>
          <p:nvGrpSpPr>
            <p:cNvPr id="80" name="组合 79">
              <a:extLst>
                <a:ext uri="{FF2B5EF4-FFF2-40B4-BE49-F238E27FC236}">
                  <a16:creationId xmlns="" xmlns:a16="http://schemas.microsoft.com/office/drawing/2014/main" id="{71D57D0D-59E2-4B0D-B468-07351347F0AB}"/>
                </a:ext>
              </a:extLst>
            </p:cNvPr>
            <p:cNvGrpSpPr>
              <a:grpSpLocks/>
            </p:cNvGrpSpPr>
            <p:nvPr/>
          </p:nvGrpSpPr>
          <p:grpSpPr>
            <a:xfrm>
              <a:off x="4871864" y="-466965"/>
              <a:ext cx="131960" cy="354484"/>
              <a:chOff x="4227513" y="439738"/>
              <a:chExt cx="298450" cy="847725"/>
            </a:xfrm>
          </p:grpSpPr>
          <p:sp>
            <p:nvSpPr>
              <p:cNvPr id="85" name="Freeform 165">
                <a:extLst>
                  <a:ext uri="{FF2B5EF4-FFF2-40B4-BE49-F238E27FC236}">
                    <a16:creationId xmlns="" xmlns:a16="http://schemas.microsoft.com/office/drawing/2014/main" id="{B4480118-D5F4-499A-814A-AE2DD6C40002}"/>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Oval 166">
                <a:extLst>
                  <a:ext uri="{FF2B5EF4-FFF2-40B4-BE49-F238E27FC236}">
                    <a16:creationId xmlns="" xmlns:a16="http://schemas.microsoft.com/office/drawing/2014/main" id="{A5A8C181-4AE0-4B59-BC53-58626E97C0BD}"/>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67">
                <a:extLst>
                  <a:ext uri="{FF2B5EF4-FFF2-40B4-BE49-F238E27FC236}">
                    <a16:creationId xmlns="" xmlns:a16="http://schemas.microsoft.com/office/drawing/2014/main" id="{4A53BEA8-5BBA-4257-9BA5-F9B50C5BA963}"/>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68">
                <a:extLst>
                  <a:ext uri="{FF2B5EF4-FFF2-40B4-BE49-F238E27FC236}">
                    <a16:creationId xmlns="" xmlns:a16="http://schemas.microsoft.com/office/drawing/2014/main" id="{D4C99EEF-1998-40D7-9223-1B05E7415A8B}"/>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69">
                <a:extLst>
                  <a:ext uri="{FF2B5EF4-FFF2-40B4-BE49-F238E27FC236}">
                    <a16:creationId xmlns="" xmlns:a16="http://schemas.microsoft.com/office/drawing/2014/main" id="{7F6BB344-B73C-443E-B3DA-5C9886C4A6D3}"/>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70">
                <a:extLst>
                  <a:ext uri="{FF2B5EF4-FFF2-40B4-BE49-F238E27FC236}">
                    <a16:creationId xmlns="" xmlns:a16="http://schemas.microsoft.com/office/drawing/2014/main" id="{3E17A7D3-39E0-40D6-8A29-D4A72106562B}"/>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71">
                <a:extLst>
                  <a:ext uri="{FF2B5EF4-FFF2-40B4-BE49-F238E27FC236}">
                    <a16:creationId xmlns="" xmlns:a16="http://schemas.microsoft.com/office/drawing/2014/main" id="{0A91C411-BFD2-4415-9494-A6622A4B93A1}"/>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72">
                <a:extLst>
                  <a:ext uri="{FF2B5EF4-FFF2-40B4-BE49-F238E27FC236}">
                    <a16:creationId xmlns="" xmlns:a16="http://schemas.microsoft.com/office/drawing/2014/main" id="{E659E76B-ADD2-4893-8134-69F063DBC2F1}"/>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73">
                <a:extLst>
                  <a:ext uri="{FF2B5EF4-FFF2-40B4-BE49-F238E27FC236}">
                    <a16:creationId xmlns="" xmlns:a16="http://schemas.microsoft.com/office/drawing/2014/main" id="{6A338E60-3738-4847-ADDC-E9869946FF51}"/>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74">
                <a:extLst>
                  <a:ext uri="{FF2B5EF4-FFF2-40B4-BE49-F238E27FC236}">
                    <a16:creationId xmlns="" xmlns:a16="http://schemas.microsoft.com/office/drawing/2014/main" id="{A378A46F-ACA6-45D5-8939-460C68E85A0A}"/>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75">
                <a:extLst>
                  <a:ext uri="{FF2B5EF4-FFF2-40B4-BE49-F238E27FC236}">
                    <a16:creationId xmlns="" xmlns:a16="http://schemas.microsoft.com/office/drawing/2014/main" id="{CF62855E-2A2B-43AE-9EBD-7A573CBF8A9E}"/>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76">
                <a:extLst>
                  <a:ext uri="{FF2B5EF4-FFF2-40B4-BE49-F238E27FC236}">
                    <a16:creationId xmlns="" xmlns:a16="http://schemas.microsoft.com/office/drawing/2014/main" id="{0D8D6FF7-6AE4-4526-A5A4-D21A8BBB413C}"/>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77">
                <a:extLst>
                  <a:ext uri="{FF2B5EF4-FFF2-40B4-BE49-F238E27FC236}">
                    <a16:creationId xmlns="" xmlns:a16="http://schemas.microsoft.com/office/drawing/2014/main" id="{105602A5-12A7-494D-8781-EFCCF18EFF8F}"/>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78">
                <a:extLst>
                  <a:ext uri="{FF2B5EF4-FFF2-40B4-BE49-F238E27FC236}">
                    <a16:creationId xmlns="" xmlns:a16="http://schemas.microsoft.com/office/drawing/2014/main" id="{AAF5B57A-029F-42F3-868E-1C2D53C046E5}"/>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79">
                <a:extLst>
                  <a:ext uri="{FF2B5EF4-FFF2-40B4-BE49-F238E27FC236}">
                    <a16:creationId xmlns="" xmlns:a16="http://schemas.microsoft.com/office/drawing/2014/main" id="{E01A0CDA-283A-483E-8D96-198D34FF853B}"/>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80">
                <a:extLst>
                  <a:ext uri="{FF2B5EF4-FFF2-40B4-BE49-F238E27FC236}">
                    <a16:creationId xmlns="" xmlns:a16="http://schemas.microsoft.com/office/drawing/2014/main" id="{5EFAB68F-D608-4B5B-A98B-602FECE33259}"/>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81">
                <a:extLst>
                  <a:ext uri="{FF2B5EF4-FFF2-40B4-BE49-F238E27FC236}">
                    <a16:creationId xmlns="" xmlns:a16="http://schemas.microsoft.com/office/drawing/2014/main" id="{199A533C-1BCB-42E0-BDA6-915EA263B347}"/>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82">
                <a:extLst>
                  <a:ext uri="{FF2B5EF4-FFF2-40B4-BE49-F238E27FC236}">
                    <a16:creationId xmlns="" xmlns:a16="http://schemas.microsoft.com/office/drawing/2014/main" id="{1CB3288B-EA38-49F3-BA9B-DC7D67C7C34F}"/>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1" name="组合 80">
              <a:extLst>
                <a:ext uri="{FF2B5EF4-FFF2-40B4-BE49-F238E27FC236}">
                  <a16:creationId xmlns="" xmlns:a16="http://schemas.microsoft.com/office/drawing/2014/main" id="{235AF311-7E82-4E9D-8AE5-E8C4B97047CC}"/>
                </a:ext>
              </a:extLst>
            </p:cNvPr>
            <p:cNvGrpSpPr/>
            <p:nvPr/>
          </p:nvGrpSpPr>
          <p:grpSpPr>
            <a:xfrm>
              <a:off x="-26005" y="-453071"/>
              <a:ext cx="449842" cy="375894"/>
              <a:chOff x="-26005" y="-550760"/>
              <a:chExt cx="449842" cy="375894"/>
            </a:xfrm>
          </p:grpSpPr>
          <p:sp>
            <p:nvSpPr>
              <p:cNvPr id="83" name="Freeform 190">
                <a:extLst>
                  <a:ext uri="{FF2B5EF4-FFF2-40B4-BE49-F238E27FC236}">
                    <a16:creationId xmlns="" xmlns:a16="http://schemas.microsoft.com/office/drawing/2014/main" id="{D03AB504-C890-4B0C-B014-331580E3BB2A}"/>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4" name="文本框 83">
                <a:extLst>
                  <a:ext uri="{FF2B5EF4-FFF2-40B4-BE49-F238E27FC236}">
                    <a16:creationId xmlns="" xmlns:a16="http://schemas.microsoft.com/office/drawing/2014/main" id="{7C006093-A520-454D-9ED8-CA3333807367}"/>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82" name="直接连接符 81">
              <a:extLst>
                <a:ext uri="{FF2B5EF4-FFF2-40B4-BE49-F238E27FC236}">
                  <a16:creationId xmlns="" xmlns:a16="http://schemas.microsoft.com/office/drawing/2014/main" id="{EDA10815-95CE-40B5-AA4B-E37FC0E4E7EF}"/>
                </a:ext>
              </a:extLst>
            </p:cNvPr>
            <p:cNvCxnSpPr>
              <a:cxnSpLocks/>
            </p:cNvCxnSpPr>
            <p:nvPr/>
          </p:nvCxnSpPr>
          <p:spPr>
            <a:xfrm>
              <a:off x="5513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ustDataLst>
      <p:tags r:id="rId2"/>
    </p:custDataLst>
    <p:extLst>
      <p:ext uri="{BB962C8B-B14F-4D97-AF65-F5344CB8AC3E}">
        <p14:creationId xmlns:p14="http://schemas.microsoft.com/office/powerpoint/2010/main" xmlns="" val="40057981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E9A5D539-363E-4107-84BA-587D75CAB96E}"/>
              </a:ext>
            </a:extLst>
          </p:cNvPr>
          <p:cNvGrpSpPr/>
          <p:nvPr/>
        </p:nvGrpSpPr>
        <p:grpSpPr>
          <a:xfrm>
            <a:off x="8589991" y="2769086"/>
            <a:ext cx="3602009" cy="2515927"/>
            <a:chOff x="0" y="7149194"/>
            <a:chExt cx="12192000" cy="1548008"/>
          </a:xfrm>
        </p:grpSpPr>
        <p:sp>
          <p:nvSpPr>
            <p:cNvPr id="44" name="玻璃底">
              <a:extLst>
                <a:ext uri="{FF2B5EF4-FFF2-40B4-BE49-F238E27FC236}">
                  <a16:creationId xmlns="" xmlns:a16="http://schemas.microsoft.com/office/drawing/2014/main" id="{B68BBB6E-4505-4942-BEE1-7DE28EC5BCEC}"/>
                </a:ext>
              </a:extLst>
            </p:cNvPr>
            <p:cNvSpPr/>
            <p:nvPr/>
          </p:nvSpPr>
          <p:spPr>
            <a:xfrm>
              <a:off x="0" y="7149195"/>
              <a:ext cx="12192000" cy="1548007"/>
            </a:xfrm>
            <a:prstGeom prst="rect">
              <a:avLst/>
            </a:prstGeom>
            <a:gradFill flip="none" rotWithShape="1">
              <a:gsLst>
                <a:gs pos="100000">
                  <a:schemeClr val="accent1">
                    <a:alpha val="7000"/>
                  </a:schemeClr>
                </a:gs>
                <a:gs pos="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玻璃线1">
              <a:extLst>
                <a:ext uri="{FF2B5EF4-FFF2-40B4-BE49-F238E27FC236}">
                  <a16:creationId xmlns="" xmlns:a16="http://schemas.microsoft.com/office/drawing/2014/main" id="{FFF870E8-2996-4138-B205-4AA2CD9097D5}"/>
                </a:ext>
              </a:extLst>
            </p:cNvPr>
            <p:cNvCxnSpPr>
              <a:cxnSpLocks/>
            </p:cNvCxnSpPr>
            <p:nvPr/>
          </p:nvCxnSpPr>
          <p:spPr>
            <a:xfrm>
              <a:off x="0" y="7149194"/>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6" name="玻璃线2">
              <a:extLst>
                <a:ext uri="{FF2B5EF4-FFF2-40B4-BE49-F238E27FC236}">
                  <a16:creationId xmlns="" xmlns:a16="http://schemas.microsoft.com/office/drawing/2014/main" id="{5DACEBE1-3DE7-4A12-9E2E-48D2F5364181}"/>
                </a:ext>
              </a:extLst>
            </p:cNvPr>
            <p:cNvCxnSpPr>
              <a:cxnSpLocks/>
            </p:cNvCxnSpPr>
            <p:nvPr/>
          </p:nvCxnSpPr>
          <p:spPr>
            <a:xfrm>
              <a:off x="0" y="8697201"/>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48" name="组合 47">
            <a:extLst>
              <a:ext uri="{FF2B5EF4-FFF2-40B4-BE49-F238E27FC236}">
                <a16:creationId xmlns="" xmlns:a16="http://schemas.microsoft.com/office/drawing/2014/main" id="{394B04B6-5048-47E5-9783-F7DF681830B9}"/>
              </a:ext>
            </a:extLst>
          </p:cNvPr>
          <p:cNvGrpSpPr/>
          <p:nvPr/>
        </p:nvGrpSpPr>
        <p:grpSpPr>
          <a:xfrm flipH="1">
            <a:off x="-13306" y="2769086"/>
            <a:ext cx="3661029" cy="2515927"/>
            <a:chOff x="0" y="7149194"/>
            <a:chExt cx="12192000" cy="1548008"/>
          </a:xfrm>
        </p:grpSpPr>
        <p:sp>
          <p:nvSpPr>
            <p:cNvPr id="49" name="玻璃底">
              <a:extLst>
                <a:ext uri="{FF2B5EF4-FFF2-40B4-BE49-F238E27FC236}">
                  <a16:creationId xmlns="" xmlns:a16="http://schemas.microsoft.com/office/drawing/2014/main" id="{481B736C-0F1A-4445-9D48-AEFF4D98FE20}"/>
                </a:ext>
              </a:extLst>
            </p:cNvPr>
            <p:cNvSpPr/>
            <p:nvPr/>
          </p:nvSpPr>
          <p:spPr>
            <a:xfrm>
              <a:off x="0" y="7149195"/>
              <a:ext cx="12192000" cy="1548007"/>
            </a:xfrm>
            <a:prstGeom prst="rect">
              <a:avLst/>
            </a:prstGeom>
            <a:gradFill flip="none" rotWithShape="1">
              <a:gsLst>
                <a:gs pos="100000">
                  <a:schemeClr val="accent1">
                    <a:alpha val="7000"/>
                  </a:schemeClr>
                </a:gs>
                <a:gs pos="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玻璃线1">
              <a:extLst>
                <a:ext uri="{FF2B5EF4-FFF2-40B4-BE49-F238E27FC236}">
                  <a16:creationId xmlns="" xmlns:a16="http://schemas.microsoft.com/office/drawing/2014/main" id="{ACE3CCD1-4F32-46EA-8B59-14F7F94890E4}"/>
                </a:ext>
              </a:extLst>
            </p:cNvPr>
            <p:cNvCxnSpPr>
              <a:cxnSpLocks/>
            </p:cNvCxnSpPr>
            <p:nvPr/>
          </p:nvCxnSpPr>
          <p:spPr>
            <a:xfrm>
              <a:off x="0" y="7149194"/>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51" name="玻璃线2">
              <a:extLst>
                <a:ext uri="{FF2B5EF4-FFF2-40B4-BE49-F238E27FC236}">
                  <a16:creationId xmlns="" xmlns:a16="http://schemas.microsoft.com/office/drawing/2014/main" id="{A47EE4E2-0838-4689-B43E-3A4EB0D8684C}"/>
                </a:ext>
              </a:extLst>
            </p:cNvPr>
            <p:cNvCxnSpPr>
              <a:cxnSpLocks/>
            </p:cNvCxnSpPr>
            <p:nvPr/>
          </p:nvCxnSpPr>
          <p:spPr>
            <a:xfrm>
              <a:off x="0" y="8697201"/>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 xmlns:a16="http://schemas.microsoft.com/office/drawing/2014/main" id="{CDEE4A19-BAD9-4067-8B15-1B862BEC4619}"/>
              </a:ext>
            </a:extLst>
          </p:cNvPr>
          <p:cNvSpPr>
            <a:spLocks noGrp="1"/>
          </p:cNvSpPr>
          <p:nvPr>
            <p:ph type="title"/>
          </p:nvPr>
        </p:nvSpPr>
        <p:spPr>
          <a:xfrm>
            <a:off x="1106563" y="289541"/>
            <a:ext cx="7920879" cy="463846"/>
          </a:xfrm>
        </p:spPr>
        <p:txBody>
          <a:bodyPr/>
          <a:lstStyle/>
          <a:p>
            <a:r>
              <a:rPr lang="zh-CN" altLang="en-US"/>
              <a:t>创意页面</a:t>
            </a:r>
            <a:endParaRPr lang="zh-CN" altLang="en-US" dirty="0"/>
          </a:p>
        </p:txBody>
      </p:sp>
      <p:sp>
        <p:nvSpPr>
          <p:cNvPr id="5" name="图片占位符 4">
            <a:extLst>
              <a:ext uri="{FF2B5EF4-FFF2-40B4-BE49-F238E27FC236}">
                <a16:creationId xmlns="" xmlns:a16="http://schemas.microsoft.com/office/drawing/2014/main" id="{E2F8947C-C8B2-47E4-8430-964029D29762}"/>
              </a:ext>
            </a:extLst>
          </p:cNvPr>
          <p:cNvSpPr>
            <a:spLocks noGrp="1"/>
          </p:cNvSpPr>
          <p:nvPr>
            <p:ph type="pic" sz="quarter" idx="10"/>
          </p:nvPr>
        </p:nvSpPr>
        <p:spPr/>
      </p:sp>
      <p:sp>
        <p:nvSpPr>
          <p:cNvPr id="6" name="图片占位符 5">
            <a:extLst>
              <a:ext uri="{FF2B5EF4-FFF2-40B4-BE49-F238E27FC236}">
                <a16:creationId xmlns="" xmlns:a16="http://schemas.microsoft.com/office/drawing/2014/main" id="{FECEAF19-020E-4D06-A765-73FEB39528AA}"/>
              </a:ext>
            </a:extLst>
          </p:cNvPr>
          <p:cNvSpPr>
            <a:spLocks noGrp="1"/>
          </p:cNvSpPr>
          <p:nvPr>
            <p:ph type="pic" sz="quarter" idx="11"/>
          </p:nvPr>
        </p:nvSpPr>
        <p:spPr/>
      </p:sp>
      <p:pic>
        <p:nvPicPr>
          <p:cNvPr id="98" name="图片 97">
            <a:extLst>
              <a:ext uri="{FF2B5EF4-FFF2-40B4-BE49-F238E27FC236}">
                <a16:creationId xmlns="" xmlns:a16="http://schemas.microsoft.com/office/drawing/2014/main" id="{1E335055-9FC4-49CE-B1D1-82EB71605D7A}"/>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20700000">
            <a:off x="3526983" y="1667137"/>
            <a:ext cx="2376032" cy="3799290"/>
          </a:xfrm>
          <a:prstGeom prst="rect">
            <a:avLst/>
          </a:prstGeom>
        </p:spPr>
      </p:pic>
      <p:pic>
        <p:nvPicPr>
          <p:cNvPr id="99" name="图片 98">
            <a:extLst>
              <a:ext uri="{FF2B5EF4-FFF2-40B4-BE49-F238E27FC236}">
                <a16:creationId xmlns="" xmlns:a16="http://schemas.microsoft.com/office/drawing/2014/main" id="{F84CBCDF-65BF-4789-A959-AF30B51230CB}"/>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rot="1388027">
            <a:off x="5682844" y="1038676"/>
            <a:ext cx="2768492" cy="4581602"/>
          </a:xfrm>
          <a:prstGeom prst="rect">
            <a:avLst/>
          </a:prstGeom>
        </p:spPr>
      </p:pic>
      <p:grpSp>
        <p:nvGrpSpPr>
          <p:cNvPr id="173" name="组合 172">
            <a:extLst>
              <a:ext uri="{FF2B5EF4-FFF2-40B4-BE49-F238E27FC236}">
                <a16:creationId xmlns="" xmlns:a16="http://schemas.microsoft.com/office/drawing/2014/main" id="{22BB0D18-F7BB-4075-8E82-A4AD6FC9D538}"/>
              </a:ext>
            </a:extLst>
          </p:cNvPr>
          <p:cNvGrpSpPr/>
          <p:nvPr/>
        </p:nvGrpSpPr>
        <p:grpSpPr>
          <a:xfrm>
            <a:off x="-13305" y="-474389"/>
            <a:ext cx="11222643" cy="397212"/>
            <a:chOff x="-13305" y="-474389"/>
            <a:chExt cx="11222643" cy="397212"/>
          </a:xfrm>
        </p:grpSpPr>
        <p:sp>
          <p:nvSpPr>
            <p:cNvPr id="147" name="文本框 146">
              <a:extLst>
                <a:ext uri="{FF2B5EF4-FFF2-40B4-BE49-F238E27FC236}">
                  <a16:creationId xmlns="" xmlns:a16="http://schemas.microsoft.com/office/drawing/2014/main" id="{21C432F4-76E2-4BB7-A6D1-95AE66D50D5F}"/>
                </a:ext>
              </a:extLst>
            </p:cNvPr>
            <p:cNvSpPr txBox="1"/>
            <p:nvPr/>
          </p:nvSpPr>
          <p:spPr>
            <a:xfrm>
              <a:off x="559794" y="-474389"/>
              <a:ext cx="10649544"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按住</a:t>
              </a:r>
              <a:r>
                <a:rPr lang="en-US" altLang="zh-CN" spc="100" dirty="0">
                  <a:solidFill>
                    <a:schemeClr val="tx1">
                      <a:lumMod val="65000"/>
                      <a:lumOff val="35000"/>
                    </a:schemeClr>
                  </a:solidFill>
                  <a:sym typeface="Wingdings" panose="05000000000000000000" pitchFamily="2" charset="2"/>
                </a:rPr>
                <a:t>SHIFT</a:t>
              </a:r>
              <a:r>
                <a:rPr lang="zh-CN" altLang="en-US" spc="100" dirty="0">
                  <a:solidFill>
                    <a:schemeClr val="tx1">
                      <a:lumMod val="65000"/>
                      <a:lumOff val="35000"/>
                    </a:schemeClr>
                  </a:solidFill>
                  <a:sym typeface="Wingdings" panose="05000000000000000000" pitchFamily="2" charset="2"/>
                </a:rPr>
                <a:t>键拖动手机遮罩</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点击图标占位符</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选择图片并确定</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按住</a:t>
              </a:r>
              <a:r>
                <a:rPr lang="en-US" altLang="zh-CN" spc="100" dirty="0">
                  <a:solidFill>
                    <a:schemeClr val="tx1">
                      <a:lumMod val="65000"/>
                      <a:lumOff val="35000"/>
                    </a:schemeClr>
                  </a:solidFill>
                  <a:sym typeface="Wingdings" panose="05000000000000000000" pitchFamily="2" charset="2"/>
                </a:rPr>
                <a:t>SHIFT</a:t>
              </a:r>
              <a:r>
                <a:rPr lang="zh-CN" altLang="en-US" spc="100" dirty="0">
                  <a:solidFill>
                    <a:schemeClr val="tx1">
                      <a:lumMod val="65000"/>
                      <a:lumOff val="35000"/>
                    </a:schemeClr>
                  </a:solidFill>
                  <a:sym typeface="Wingdings" panose="05000000000000000000" pitchFamily="2" charset="2"/>
                </a:rPr>
                <a:t>键把手机遮罩移回原位</a:t>
              </a:r>
              <a:endParaRPr lang="zh-CN" altLang="en-US" spc="100" dirty="0">
                <a:solidFill>
                  <a:schemeClr val="tx1">
                    <a:lumMod val="65000"/>
                    <a:lumOff val="35000"/>
                  </a:schemeClr>
                </a:solidFill>
              </a:endParaRPr>
            </a:p>
          </p:txBody>
        </p:sp>
        <p:grpSp>
          <p:nvGrpSpPr>
            <p:cNvPr id="148" name="组合 147">
              <a:extLst>
                <a:ext uri="{FF2B5EF4-FFF2-40B4-BE49-F238E27FC236}">
                  <a16:creationId xmlns="" xmlns:a16="http://schemas.microsoft.com/office/drawing/2014/main" id="{42AA982D-0885-41DD-A475-BA14FFB0A0D7}"/>
                </a:ext>
              </a:extLst>
            </p:cNvPr>
            <p:cNvGrpSpPr>
              <a:grpSpLocks/>
            </p:cNvGrpSpPr>
            <p:nvPr/>
          </p:nvGrpSpPr>
          <p:grpSpPr>
            <a:xfrm>
              <a:off x="11068112" y="-466965"/>
              <a:ext cx="131960" cy="354484"/>
              <a:chOff x="4227513" y="439738"/>
              <a:chExt cx="298450" cy="847725"/>
            </a:xfrm>
          </p:grpSpPr>
          <p:sp>
            <p:nvSpPr>
              <p:cNvPr id="153" name="Freeform 165">
                <a:extLst>
                  <a:ext uri="{FF2B5EF4-FFF2-40B4-BE49-F238E27FC236}">
                    <a16:creationId xmlns="" xmlns:a16="http://schemas.microsoft.com/office/drawing/2014/main" id="{7259AF5A-F9E3-4B46-AC8C-583E5C5E3070}"/>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Oval 166">
                <a:extLst>
                  <a:ext uri="{FF2B5EF4-FFF2-40B4-BE49-F238E27FC236}">
                    <a16:creationId xmlns="" xmlns:a16="http://schemas.microsoft.com/office/drawing/2014/main" id="{927930B6-9492-4A73-AFD8-BDA109A71FC0}"/>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67">
                <a:extLst>
                  <a:ext uri="{FF2B5EF4-FFF2-40B4-BE49-F238E27FC236}">
                    <a16:creationId xmlns="" xmlns:a16="http://schemas.microsoft.com/office/drawing/2014/main" id="{33283B98-5BF8-4588-A538-6C9D0EE3E43A}"/>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68">
                <a:extLst>
                  <a:ext uri="{FF2B5EF4-FFF2-40B4-BE49-F238E27FC236}">
                    <a16:creationId xmlns="" xmlns:a16="http://schemas.microsoft.com/office/drawing/2014/main" id="{168CA8A7-3180-47CE-AA66-2A9C22698DBD}"/>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69">
                <a:extLst>
                  <a:ext uri="{FF2B5EF4-FFF2-40B4-BE49-F238E27FC236}">
                    <a16:creationId xmlns="" xmlns:a16="http://schemas.microsoft.com/office/drawing/2014/main" id="{ED78578B-6565-4BB3-A1D1-48C19A2ECC1F}"/>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70">
                <a:extLst>
                  <a:ext uri="{FF2B5EF4-FFF2-40B4-BE49-F238E27FC236}">
                    <a16:creationId xmlns="" xmlns:a16="http://schemas.microsoft.com/office/drawing/2014/main" id="{BEBB361A-E0D4-4A1D-9754-9651562A971E}"/>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71">
                <a:extLst>
                  <a:ext uri="{FF2B5EF4-FFF2-40B4-BE49-F238E27FC236}">
                    <a16:creationId xmlns="" xmlns:a16="http://schemas.microsoft.com/office/drawing/2014/main" id="{5511C536-34B2-47A9-825F-F37E50BAF507}"/>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172">
                <a:extLst>
                  <a:ext uri="{FF2B5EF4-FFF2-40B4-BE49-F238E27FC236}">
                    <a16:creationId xmlns="" xmlns:a16="http://schemas.microsoft.com/office/drawing/2014/main" id="{73048415-710F-421A-B22B-4C484F574315}"/>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173">
                <a:extLst>
                  <a:ext uri="{FF2B5EF4-FFF2-40B4-BE49-F238E27FC236}">
                    <a16:creationId xmlns="" xmlns:a16="http://schemas.microsoft.com/office/drawing/2014/main" id="{16429DE7-2882-4666-B179-27A7695A41E7}"/>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174">
                <a:extLst>
                  <a:ext uri="{FF2B5EF4-FFF2-40B4-BE49-F238E27FC236}">
                    <a16:creationId xmlns="" xmlns:a16="http://schemas.microsoft.com/office/drawing/2014/main" id="{C3C6AE96-6C65-449B-B039-96596B2B09B1}"/>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175">
                <a:extLst>
                  <a:ext uri="{FF2B5EF4-FFF2-40B4-BE49-F238E27FC236}">
                    <a16:creationId xmlns="" xmlns:a16="http://schemas.microsoft.com/office/drawing/2014/main" id="{CB5E35C6-7757-40F0-8401-64CEB95EF6D7}"/>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176">
                <a:extLst>
                  <a:ext uri="{FF2B5EF4-FFF2-40B4-BE49-F238E27FC236}">
                    <a16:creationId xmlns="" xmlns:a16="http://schemas.microsoft.com/office/drawing/2014/main" id="{1900A9FF-FC54-4798-BB27-920F01287DEF}"/>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177">
                <a:extLst>
                  <a:ext uri="{FF2B5EF4-FFF2-40B4-BE49-F238E27FC236}">
                    <a16:creationId xmlns="" xmlns:a16="http://schemas.microsoft.com/office/drawing/2014/main" id="{843A27BA-0689-4843-BC44-67E528B2142B}"/>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178">
                <a:extLst>
                  <a:ext uri="{FF2B5EF4-FFF2-40B4-BE49-F238E27FC236}">
                    <a16:creationId xmlns="" xmlns:a16="http://schemas.microsoft.com/office/drawing/2014/main" id="{9C5CF5F8-57B7-4E5F-8AED-53D62A0973B4}"/>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179">
                <a:extLst>
                  <a:ext uri="{FF2B5EF4-FFF2-40B4-BE49-F238E27FC236}">
                    <a16:creationId xmlns="" xmlns:a16="http://schemas.microsoft.com/office/drawing/2014/main" id="{369186E7-D31F-405D-BCBA-B136F26A6E9A}"/>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180">
                <a:extLst>
                  <a:ext uri="{FF2B5EF4-FFF2-40B4-BE49-F238E27FC236}">
                    <a16:creationId xmlns="" xmlns:a16="http://schemas.microsoft.com/office/drawing/2014/main" id="{5853B49F-7EA6-46D1-81DF-1933278734A3}"/>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181">
                <a:extLst>
                  <a:ext uri="{FF2B5EF4-FFF2-40B4-BE49-F238E27FC236}">
                    <a16:creationId xmlns="" xmlns:a16="http://schemas.microsoft.com/office/drawing/2014/main" id="{7A0A7969-F1D4-470F-BA7F-336552C004B8}"/>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182">
                <a:extLst>
                  <a:ext uri="{FF2B5EF4-FFF2-40B4-BE49-F238E27FC236}">
                    <a16:creationId xmlns="" xmlns:a16="http://schemas.microsoft.com/office/drawing/2014/main" id="{18AEC078-CBB4-4B83-858B-3FDE95A68E27}"/>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9" name="组合 148">
              <a:extLst>
                <a:ext uri="{FF2B5EF4-FFF2-40B4-BE49-F238E27FC236}">
                  <a16:creationId xmlns="" xmlns:a16="http://schemas.microsoft.com/office/drawing/2014/main" id="{E9C466BA-51A8-4567-9969-DD4488756CD1}"/>
                </a:ext>
              </a:extLst>
            </p:cNvPr>
            <p:cNvGrpSpPr/>
            <p:nvPr/>
          </p:nvGrpSpPr>
          <p:grpSpPr>
            <a:xfrm>
              <a:off x="-13305" y="-453071"/>
              <a:ext cx="449842" cy="375894"/>
              <a:chOff x="-26005" y="-550760"/>
              <a:chExt cx="449842" cy="375894"/>
            </a:xfrm>
          </p:grpSpPr>
          <p:sp>
            <p:nvSpPr>
              <p:cNvPr id="151" name="Freeform 190">
                <a:extLst>
                  <a:ext uri="{FF2B5EF4-FFF2-40B4-BE49-F238E27FC236}">
                    <a16:creationId xmlns="" xmlns:a16="http://schemas.microsoft.com/office/drawing/2014/main" id="{7CBCA69A-A806-4DA9-B456-F947E50D8C44}"/>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52" name="文本框 151">
                <a:extLst>
                  <a:ext uri="{FF2B5EF4-FFF2-40B4-BE49-F238E27FC236}">
                    <a16:creationId xmlns="" xmlns:a16="http://schemas.microsoft.com/office/drawing/2014/main" id="{CD304207-7DC2-482D-A430-523BD35AFB4C}"/>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150" name="直接连接符 149">
              <a:extLst>
                <a:ext uri="{FF2B5EF4-FFF2-40B4-BE49-F238E27FC236}">
                  <a16:creationId xmlns="" xmlns:a16="http://schemas.microsoft.com/office/drawing/2014/main" id="{63B821C2-987A-4475-BCD9-34089C640D93}"/>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81" name="矩形 180">
            <a:extLst>
              <a:ext uri="{FF2B5EF4-FFF2-40B4-BE49-F238E27FC236}">
                <a16:creationId xmlns="" xmlns:a16="http://schemas.microsoft.com/office/drawing/2014/main" id="{F89245CB-2646-4F9C-967E-EE0EFA4D251B}"/>
              </a:ext>
            </a:extLst>
          </p:cNvPr>
          <p:cNvSpPr/>
          <p:nvPr/>
        </p:nvSpPr>
        <p:spPr>
          <a:xfrm>
            <a:off x="990274" y="2348880"/>
            <a:ext cx="45719"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a:solidFill>
                <a:schemeClr val="accent1"/>
              </a:solidFill>
            </a:endParaRPr>
          </a:p>
        </p:txBody>
      </p:sp>
      <p:sp>
        <p:nvSpPr>
          <p:cNvPr id="183" name="îṥļïḑe">
            <a:extLst>
              <a:ext uri="{FF2B5EF4-FFF2-40B4-BE49-F238E27FC236}">
                <a16:creationId xmlns="" xmlns:a16="http://schemas.microsoft.com/office/drawing/2014/main" id="{EC156B7A-EDFF-498F-B1BA-F5BC19A14872}"/>
              </a:ext>
            </a:extLst>
          </p:cNvPr>
          <p:cNvSpPr txBox="1">
            <a:spLocks/>
          </p:cNvSpPr>
          <p:nvPr/>
        </p:nvSpPr>
        <p:spPr>
          <a:xfrm>
            <a:off x="977900" y="2776510"/>
            <a:ext cx="1974062" cy="3060490"/>
          </a:xfrm>
          <a:prstGeom prst="rect">
            <a:avLst/>
          </a:prstGeom>
          <a:noFill/>
        </p:spPr>
        <p:txBody>
          <a:bodyPr wrap="square" lIns="0" tIns="46800" rIns="0" bIns="46800" anchor="t" anchorCtr="0">
            <a:normAutofit/>
          </a:bodyPr>
          <a:lstStyle/>
          <a:p>
            <a:pPr algn="just">
              <a:lnSpc>
                <a:spcPct val="140000"/>
              </a:lnSpc>
              <a:spcBef>
                <a:spcPct val="0"/>
              </a:spcBef>
              <a:defRPr/>
            </a:pPr>
            <a:r>
              <a:rPr lang="zh-CN" altLang="en-US" sz="1600" dirty="0">
                <a:latin typeface="+mn-ea"/>
              </a:rPr>
              <a:t>点击此处输入正文内容点击此处输入正文内容点击此处输入正文内容点击此处输入正文内容点击此处输入正文内容点击此处输入正文内容</a:t>
            </a:r>
            <a:endParaRPr lang="en-US" altLang="zh-CN" sz="1600" dirty="0">
              <a:latin typeface="+mn-ea"/>
            </a:endParaRPr>
          </a:p>
          <a:p>
            <a:pPr algn="just">
              <a:lnSpc>
                <a:spcPct val="140000"/>
              </a:lnSpc>
              <a:spcBef>
                <a:spcPct val="0"/>
              </a:spcBef>
              <a:defRPr/>
            </a:pPr>
            <a:endParaRPr lang="en-US" altLang="zh-CN" sz="1600" dirty="0">
              <a:latin typeface="+mn-ea"/>
            </a:endParaRPr>
          </a:p>
        </p:txBody>
      </p:sp>
      <p:sp>
        <p:nvSpPr>
          <p:cNvPr id="185" name="iṡlïďè">
            <a:extLst>
              <a:ext uri="{FF2B5EF4-FFF2-40B4-BE49-F238E27FC236}">
                <a16:creationId xmlns="" xmlns:a16="http://schemas.microsoft.com/office/drawing/2014/main" id="{5AE3C951-5940-4B80-B46A-2AF9A317227E}"/>
              </a:ext>
            </a:extLst>
          </p:cNvPr>
          <p:cNvSpPr/>
          <p:nvPr/>
        </p:nvSpPr>
        <p:spPr>
          <a:xfrm>
            <a:off x="1106785" y="2301355"/>
            <a:ext cx="1845177"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186" name="矩形 185">
            <a:extLst>
              <a:ext uri="{FF2B5EF4-FFF2-40B4-BE49-F238E27FC236}">
                <a16:creationId xmlns="" xmlns:a16="http://schemas.microsoft.com/office/drawing/2014/main" id="{F2B95875-EE6C-49CF-9149-3B2BCF3EB819}"/>
              </a:ext>
            </a:extLst>
          </p:cNvPr>
          <p:cNvSpPr/>
          <p:nvPr/>
        </p:nvSpPr>
        <p:spPr>
          <a:xfrm>
            <a:off x="9245988" y="2348880"/>
            <a:ext cx="45719"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00">
              <a:solidFill>
                <a:schemeClr val="accent1"/>
              </a:solidFill>
            </a:endParaRPr>
          </a:p>
        </p:txBody>
      </p:sp>
      <p:sp>
        <p:nvSpPr>
          <p:cNvPr id="187" name="îṥļïḑe">
            <a:extLst>
              <a:ext uri="{FF2B5EF4-FFF2-40B4-BE49-F238E27FC236}">
                <a16:creationId xmlns="" xmlns:a16="http://schemas.microsoft.com/office/drawing/2014/main" id="{284C2F20-EC4F-4626-A074-9D7BE909EE20}"/>
              </a:ext>
            </a:extLst>
          </p:cNvPr>
          <p:cNvSpPr txBox="1">
            <a:spLocks/>
          </p:cNvSpPr>
          <p:nvPr/>
        </p:nvSpPr>
        <p:spPr>
          <a:xfrm>
            <a:off x="9233614" y="2776510"/>
            <a:ext cx="1974062" cy="3060490"/>
          </a:xfrm>
          <a:prstGeom prst="rect">
            <a:avLst/>
          </a:prstGeom>
          <a:noFill/>
        </p:spPr>
        <p:txBody>
          <a:bodyPr wrap="square" lIns="0" tIns="46800" rIns="0" bIns="46800" anchor="t" anchorCtr="0">
            <a:normAutofit/>
          </a:bodyPr>
          <a:lstStyle/>
          <a:p>
            <a:pPr algn="just">
              <a:lnSpc>
                <a:spcPct val="140000"/>
              </a:lnSpc>
              <a:spcBef>
                <a:spcPct val="0"/>
              </a:spcBef>
              <a:defRPr/>
            </a:pPr>
            <a:r>
              <a:rPr lang="zh-CN" altLang="en-US" sz="1600" dirty="0">
                <a:latin typeface="+mn-ea"/>
              </a:rPr>
              <a:t>点击此处输入正文内容点击此处输入正文内容点击此处输入正文内容点击此处输入正文内容点击此处输入正文内容点击此处输入正文内容</a:t>
            </a:r>
            <a:endParaRPr lang="en-US" altLang="zh-CN" sz="1600" dirty="0">
              <a:latin typeface="+mn-ea"/>
            </a:endParaRPr>
          </a:p>
          <a:p>
            <a:pPr algn="just">
              <a:lnSpc>
                <a:spcPct val="140000"/>
              </a:lnSpc>
              <a:spcBef>
                <a:spcPct val="0"/>
              </a:spcBef>
              <a:defRPr/>
            </a:pPr>
            <a:endParaRPr lang="en-US" altLang="zh-CN" sz="1600" dirty="0">
              <a:latin typeface="+mn-ea"/>
            </a:endParaRPr>
          </a:p>
        </p:txBody>
      </p:sp>
      <p:sp>
        <p:nvSpPr>
          <p:cNvPr id="188" name="iṡlïďè">
            <a:extLst>
              <a:ext uri="{FF2B5EF4-FFF2-40B4-BE49-F238E27FC236}">
                <a16:creationId xmlns="" xmlns:a16="http://schemas.microsoft.com/office/drawing/2014/main" id="{67E5A67E-D1FC-46FB-9783-F839E0EB6DD5}"/>
              </a:ext>
            </a:extLst>
          </p:cNvPr>
          <p:cNvSpPr/>
          <p:nvPr/>
        </p:nvSpPr>
        <p:spPr>
          <a:xfrm>
            <a:off x="9362499" y="2301355"/>
            <a:ext cx="1845177"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Tree>
    <p:custDataLst>
      <p:tags r:id="rId2"/>
    </p:custDataLst>
    <p:extLst>
      <p:ext uri="{BB962C8B-B14F-4D97-AF65-F5344CB8AC3E}">
        <p14:creationId xmlns:p14="http://schemas.microsoft.com/office/powerpoint/2010/main" xmlns="" val="931725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A337410-3D8B-4FC0-A111-5264B57DAB4C}"/>
              </a:ext>
            </a:extLst>
          </p:cNvPr>
          <p:cNvGrpSpPr/>
          <p:nvPr/>
        </p:nvGrpSpPr>
        <p:grpSpPr>
          <a:xfrm>
            <a:off x="6744072" y="2353337"/>
            <a:ext cx="5447928" cy="2875863"/>
            <a:chOff x="0" y="7149194"/>
            <a:chExt cx="12192000" cy="1548008"/>
          </a:xfrm>
        </p:grpSpPr>
        <p:sp>
          <p:nvSpPr>
            <p:cNvPr id="38" name="玻璃底">
              <a:extLst>
                <a:ext uri="{FF2B5EF4-FFF2-40B4-BE49-F238E27FC236}">
                  <a16:creationId xmlns="" xmlns:a16="http://schemas.microsoft.com/office/drawing/2014/main" id="{90D62CA1-E0D2-46A8-B39A-F0AFE4CC4C1A}"/>
                </a:ext>
              </a:extLst>
            </p:cNvPr>
            <p:cNvSpPr/>
            <p:nvPr/>
          </p:nvSpPr>
          <p:spPr>
            <a:xfrm>
              <a:off x="0" y="7149195"/>
              <a:ext cx="12192000" cy="1548007"/>
            </a:xfrm>
            <a:prstGeom prst="rect">
              <a:avLst/>
            </a:prstGeom>
            <a:gradFill flip="none" rotWithShape="1">
              <a:gsLst>
                <a:gs pos="100000">
                  <a:schemeClr val="accent1">
                    <a:alpha val="7000"/>
                  </a:schemeClr>
                </a:gs>
                <a:gs pos="0">
                  <a:schemeClr val="accent1">
                    <a:alpha val="0"/>
                  </a:schemeClr>
                </a:gs>
              </a:gsLst>
              <a:lin ang="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玻璃线1">
              <a:extLst>
                <a:ext uri="{FF2B5EF4-FFF2-40B4-BE49-F238E27FC236}">
                  <a16:creationId xmlns="" xmlns:a16="http://schemas.microsoft.com/office/drawing/2014/main" id="{D98D2CFF-166B-4D72-BA4B-9A3BCDC3310F}"/>
                </a:ext>
              </a:extLst>
            </p:cNvPr>
            <p:cNvCxnSpPr>
              <a:cxnSpLocks/>
            </p:cNvCxnSpPr>
            <p:nvPr/>
          </p:nvCxnSpPr>
          <p:spPr>
            <a:xfrm>
              <a:off x="0" y="7149194"/>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0" name="玻璃线2">
              <a:extLst>
                <a:ext uri="{FF2B5EF4-FFF2-40B4-BE49-F238E27FC236}">
                  <a16:creationId xmlns="" xmlns:a16="http://schemas.microsoft.com/office/drawing/2014/main" id="{1524194B-2D9B-41EF-8E2A-F04D1020A4ED}"/>
                </a:ext>
              </a:extLst>
            </p:cNvPr>
            <p:cNvCxnSpPr>
              <a:cxnSpLocks/>
            </p:cNvCxnSpPr>
            <p:nvPr/>
          </p:nvCxnSpPr>
          <p:spPr>
            <a:xfrm>
              <a:off x="0" y="8697201"/>
              <a:ext cx="12192000" cy="0"/>
            </a:xfrm>
            <a:prstGeom prst="line">
              <a:avLst/>
            </a:prstGeom>
            <a:gradFill flip="none" rotWithShape="1">
              <a:gsLst>
                <a:gs pos="100000">
                  <a:schemeClr val="accent1">
                    <a:alpha val="7000"/>
                  </a:schemeClr>
                </a:gs>
                <a:gs pos="0">
                  <a:schemeClr val="accent1">
                    <a:alpha val="7000"/>
                  </a:schemeClr>
                </a:gs>
                <a:gs pos="50000">
                  <a:schemeClr val="accent1">
                    <a:alpha val="0"/>
                  </a:schemeClr>
                </a:gs>
              </a:gsLst>
              <a:lin ang="0" scaled="1"/>
              <a:tileRect/>
            </a:gradFill>
            <a:ln>
              <a:gradFill flip="none" rotWithShape="1">
                <a:gsLst>
                  <a:gs pos="0">
                    <a:srgbClr val="00AA9A">
                      <a:alpha val="0"/>
                    </a:srgbClr>
                  </a:gs>
                  <a:gs pos="100000">
                    <a:schemeClr val="accent1"/>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 name="标题 1">
            <a:extLst>
              <a:ext uri="{FF2B5EF4-FFF2-40B4-BE49-F238E27FC236}">
                <a16:creationId xmlns="" xmlns:a16="http://schemas.microsoft.com/office/drawing/2014/main" id="{CDEE4A19-BAD9-4067-8B15-1B862BEC4619}"/>
              </a:ext>
            </a:extLst>
          </p:cNvPr>
          <p:cNvSpPr>
            <a:spLocks noGrp="1"/>
          </p:cNvSpPr>
          <p:nvPr>
            <p:ph type="title"/>
          </p:nvPr>
        </p:nvSpPr>
        <p:spPr>
          <a:xfrm>
            <a:off x="1106563" y="289541"/>
            <a:ext cx="7920879" cy="463846"/>
          </a:xfrm>
        </p:spPr>
        <p:txBody>
          <a:bodyPr/>
          <a:lstStyle/>
          <a:p>
            <a:r>
              <a:rPr lang="zh-CN" altLang="en-US"/>
              <a:t>创意页面</a:t>
            </a:r>
            <a:endParaRPr lang="zh-CN" altLang="en-US" dirty="0"/>
          </a:p>
        </p:txBody>
      </p:sp>
      <p:sp>
        <p:nvSpPr>
          <p:cNvPr id="10" name="图片占位符 9">
            <a:extLst>
              <a:ext uri="{FF2B5EF4-FFF2-40B4-BE49-F238E27FC236}">
                <a16:creationId xmlns="" xmlns:a16="http://schemas.microsoft.com/office/drawing/2014/main" id="{6D524A36-FBC6-4F23-B28E-8D1ACE8A29B6}"/>
              </a:ext>
            </a:extLst>
          </p:cNvPr>
          <p:cNvSpPr>
            <a:spLocks noGrp="1"/>
          </p:cNvSpPr>
          <p:nvPr>
            <p:ph type="pic" sz="quarter" idx="13"/>
          </p:nvPr>
        </p:nvSpPr>
        <p:spPr/>
      </p:sp>
      <p:sp>
        <p:nvSpPr>
          <p:cNvPr id="187" name="îṥļïḑe">
            <a:extLst>
              <a:ext uri="{FF2B5EF4-FFF2-40B4-BE49-F238E27FC236}">
                <a16:creationId xmlns="" xmlns:a16="http://schemas.microsoft.com/office/drawing/2014/main" id="{284C2F20-EC4F-4626-A074-9D7BE909EE20}"/>
              </a:ext>
            </a:extLst>
          </p:cNvPr>
          <p:cNvSpPr txBox="1">
            <a:spLocks/>
          </p:cNvSpPr>
          <p:nvPr/>
        </p:nvSpPr>
        <p:spPr>
          <a:xfrm>
            <a:off x="7555590" y="2367183"/>
            <a:ext cx="3652086" cy="3060490"/>
          </a:xfrm>
          <a:prstGeom prst="rect">
            <a:avLst/>
          </a:prstGeom>
          <a:noFill/>
        </p:spPr>
        <p:txBody>
          <a:bodyPr wrap="square" lIns="0" tIns="46800" rIns="0" bIns="46800" anchor="t" anchorCtr="0">
            <a:normAutofit/>
          </a:bodyPr>
          <a:lstStyle/>
          <a:p>
            <a:pPr algn="just">
              <a:lnSpc>
                <a:spcPct val="140000"/>
              </a:lnSpc>
              <a:spcBef>
                <a:spcPct val="0"/>
              </a:spcBef>
              <a:defRPr/>
            </a:pPr>
            <a:r>
              <a:rPr lang="zh-CN" altLang="en-US" sz="1600" dirty="0">
                <a:latin typeface="+mn-ea"/>
              </a:rPr>
              <a:t>点击此处输入正文内容点击此处输入正文内容点击此处输入正文内容点击此处输入正文内容点击此处输入正文内容点击此处输入正文内容点击此处输入正文内容点击此处输入正文内容点击此处输入正文内容点击此处输入正文内容点击此处输入正文内容点击此处输入正文内容点击此处输入正文内容</a:t>
            </a:r>
            <a:endParaRPr lang="en-US" altLang="zh-CN" sz="1600" dirty="0">
              <a:latin typeface="+mn-ea"/>
            </a:endParaRPr>
          </a:p>
        </p:txBody>
      </p:sp>
      <p:sp>
        <p:nvSpPr>
          <p:cNvPr id="188" name="iṡlïďè">
            <a:extLst>
              <a:ext uri="{FF2B5EF4-FFF2-40B4-BE49-F238E27FC236}">
                <a16:creationId xmlns="" xmlns:a16="http://schemas.microsoft.com/office/drawing/2014/main" id="{67E5A67E-D1FC-46FB-9783-F839E0EB6DD5}"/>
              </a:ext>
            </a:extLst>
          </p:cNvPr>
          <p:cNvSpPr/>
          <p:nvPr/>
        </p:nvSpPr>
        <p:spPr>
          <a:xfrm>
            <a:off x="7922668" y="1847259"/>
            <a:ext cx="3286670"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44" name="iṡlïďè">
            <a:extLst>
              <a:ext uri="{FF2B5EF4-FFF2-40B4-BE49-F238E27FC236}">
                <a16:creationId xmlns="" xmlns:a16="http://schemas.microsoft.com/office/drawing/2014/main" id="{935F2B5A-D855-4B7D-A092-B42C4631E877}"/>
              </a:ext>
            </a:extLst>
          </p:cNvPr>
          <p:cNvSpPr/>
          <p:nvPr/>
        </p:nvSpPr>
        <p:spPr>
          <a:xfrm>
            <a:off x="2855640" y="4673456"/>
            <a:ext cx="2168706" cy="271384"/>
          </a:xfrm>
          <a:prstGeom prst="rect">
            <a:avLst/>
          </a:prstGeom>
          <a:solidFill>
            <a:srgbClr val="333333"/>
          </a:solidFill>
        </p:spPr>
        <p:txBody>
          <a:bodyPr wrap="square" lIns="0" tIns="0" rIns="0" bIns="0" anchor="t" anchorCtr="0">
            <a:noAutofit/>
          </a:bodyPr>
          <a:lstStyle/>
          <a:p>
            <a:pPr algn="dist"/>
            <a:r>
              <a:rPr lang="en-US" altLang="zh-CN" sz="1600" dirty="0">
                <a:solidFill>
                  <a:schemeClr val="bg1"/>
                </a:solidFill>
                <a:latin typeface="+mn-ea"/>
              </a:rPr>
              <a:t>#</a:t>
            </a:r>
            <a:r>
              <a:rPr lang="zh-CN" altLang="en-US" sz="1600" dirty="0">
                <a:solidFill>
                  <a:schemeClr val="bg1"/>
                </a:solidFill>
                <a:latin typeface="+mn-ea"/>
              </a:rPr>
              <a:t>我给母校送模版</a:t>
            </a:r>
            <a:r>
              <a:rPr lang="en-US" altLang="zh-CN" sz="1600" dirty="0">
                <a:solidFill>
                  <a:schemeClr val="bg1"/>
                </a:solidFill>
                <a:latin typeface="+mn-ea"/>
              </a:rPr>
              <a:t>#</a:t>
            </a:r>
          </a:p>
        </p:txBody>
      </p:sp>
      <p:grpSp>
        <p:nvGrpSpPr>
          <p:cNvPr id="11" name="组合 10">
            <a:extLst>
              <a:ext uri="{FF2B5EF4-FFF2-40B4-BE49-F238E27FC236}">
                <a16:creationId xmlns="" xmlns:a16="http://schemas.microsoft.com/office/drawing/2014/main" id="{1FDF5392-885B-452F-8CF7-A9679F5D61AD}"/>
              </a:ext>
            </a:extLst>
          </p:cNvPr>
          <p:cNvGrpSpPr/>
          <p:nvPr/>
        </p:nvGrpSpPr>
        <p:grpSpPr>
          <a:xfrm>
            <a:off x="7555590" y="1895973"/>
            <a:ext cx="294451" cy="277318"/>
            <a:chOff x="6717409" y="1961281"/>
            <a:chExt cx="294451" cy="277318"/>
          </a:xfrm>
          <a:solidFill>
            <a:schemeClr val="accent3">
              <a:lumMod val="75000"/>
            </a:schemeClr>
          </a:solidFill>
        </p:grpSpPr>
        <p:sp>
          <p:nvSpPr>
            <p:cNvPr id="48" name="任意多边形: 形状 47">
              <a:extLst>
                <a:ext uri="{FF2B5EF4-FFF2-40B4-BE49-F238E27FC236}">
                  <a16:creationId xmlns="" xmlns:a16="http://schemas.microsoft.com/office/drawing/2014/main" id="{E587EB4B-4005-4FBB-9AFE-C313C94F7019}"/>
                </a:ext>
              </a:extLst>
            </p:cNvPr>
            <p:cNvSpPr/>
            <p:nvPr/>
          </p:nvSpPr>
          <p:spPr>
            <a:xfrm>
              <a:off x="6949974" y="2004937"/>
              <a:ext cx="61886" cy="190047"/>
            </a:xfrm>
            <a:custGeom>
              <a:avLst/>
              <a:gdLst>
                <a:gd name="connsiteX0" fmla="*/ 4157 w 61886"/>
                <a:gd name="connsiteY0" fmla="*/ 4157 h 190047"/>
                <a:gd name="connsiteX1" fmla="*/ 24263 w 61886"/>
                <a:gd name="connsiteY1" fmla="*/ 4157 h 190047"/>
                <a:gd name="connsiteX2" fmla="*/ 61886 w 61886"/>
                <a:gd name="connsiteY2" fmla="*/ 95019 h 190047"/>
                <a:gd name="connsiteX3" fmla="*/ 24263 w 61886"/>
                <a:gd name="connsiteY3" fmla="*/ 185880 h 190047"/>
                <a:gd name="connsiteX4" fmla="*/ 14231 w 61886"/>
                <a:gd name="connsiteY4" fmla="*/ 190047 h 190047"/>
                <a:gd name="connsiteX5" fmla="*/ 4157 w 61886"/>
                <a:gd name="connsiteY5" fmla="*/ 185880 h 190047"/>
                <a:gd name="connsiteX6" fmla="*/ 4157 w 61886"/>
                <a:gd name="connsiteY6" fmla="*/ 165774 h 190047"/>
                <a:gd name="connsiteX7" fmla="*/ 33447 w 61886"/>
                <a:gd name="connsiteY7" fmla="*/ 95019 h 190047"/>
                <a:gd name="connsiteX8" fmla="*/ 4157 w 61886"/>
                <a:gd name="connsiteY8" fmla="*/ 24263 h 190047"/>
                <a:gd name="connsiteX9" fmla="*/ 4157 w 61886"/>
                <a:gd name="connsiteY9" fmla="*/ 4157 h 190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886" h="190047">
                  <a:moveTo>
                    <a:pt x="4157" y="4157"/>
                  </a:moveTo>
                  <a:cubicBezTo>
                    <a:pt x="9700" y="-1385"/>
                    <a:pt x="18721" y="-1385"/>
                    <a:pt x="24263" y="4157"/>
                  </a:cubicBezTo>
                  <a:cubicBezTo>
                    <a:pt x="48536" y="28430"/>
                    <a:pt x="61886" y="60673"/>
                    <a:pt x="61886" y="95019"/>
                  </a:cubicBezTo>
                  <a:cubicBezTo>
                    <a:pt x="61886" y="129365"/>
                    <a:pt x="48536" y="161607"/>
                    <a:pt x="24263" y="185880"/>
                  </a:cubicBezTo>
                  <a:cubicBezTo>
                    <a:pt x="21512" y="188671"/>
                    <a:pt x="17872" y="190047"/>
                    <a:pt x="14231" y="190047"/>
                  </a:cubicBezTo>
                  <a:cubicBezTo>
                    <a:pt x="10590" y="190047"/>
                    <a:pt x="6949" y="188671"/>
                    <a:pt x="4157" y="185880"/>
                  </a:cubicBezTo>
                  <a:cubicBezTo>
                    <a:pt x="-1385" y="180338"/>
                    <a:pt x="-1385" y="171316"/>
                    <a:pt x="4157" y="165774"/>
                  </a:cubicBezTo>
                  <a:cubicBezTo>
                    <a:pt x="23050" y="146882"/>
                    <a:pt x="33447" y="121759"/>
                    <a:pt x="33447" y="95019"/>
                  </a:cubicBezTo>
                  <a:cubicBezTo>
                    <a:pt x="33447" y="68278"/>
                    <a:pt x="23050" y="43156"/>
                    <a:pt x="4157" y="24263"/>
                  </a:cubicBezTo>
                  <a:cubicBezTo>
                    <a:pt x="-1385" y="18721"/>
                    <a:pt x="-1385" y="9700"/>
                    <a:pt x="4157" y="4157"/>
                  </a:cubicBezTo>
                  <a:close/>
                </a:path>
              </a:pathLst>
            </a:custGeom>
            <a:grpFill/>
            <a:ln w="837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a:solidFill>
                  <a:schemeClr val="tx1">
                    <a:lumMod val="75000"/>
                    <a:lumOff val="25000"/>
                  </a:schemeClr>
                </a:solidFill>
              </a:endParaRPr>
            </a:p>
          </p:txBody>
        </p:sp>
        <p:sp>
          <p:nvSpPr>
            <p:cNvPr id="49" name="任意多边形: 形状 48">
              <a:extLst>
                <a:ext uri="{FF2B5EF4-FFF2-40B4-BE49-F238E27FC236}">
                  <a16:creationId xmlns="" xmlns:a16="http://schemas.microsoft.com/office/drawing/2014/main" id="{B57C5D58-407E-4B51-AC21-068C26CC24B1}"/>
                </a:ext>
              </a:extLst>
            </p:cNvPr>
            <p:cNvSpPr/>
            <p:nvPr/>
          </p:nvSpPr>
          <p:spPr>
            <a:xfrm>
              <a:off x="6902036" y="2037746"/>
              <a:ext cx="48262" cy="124388"/>
            </a:xfrm>
            <a:custGeom>
              <a:avLst/>
              <a:gdLst>
                <a:gd name="connsiteX0" fmla="*/ 268034 w 909066"/>
                <a:gd name="connsiteY0" fmla="*/ 2342960 h 2342959"/>
                <a:gd name="connsiteX1" fmla="*/ 78295 w 909066"/>
                <a:gd name="connsiteY1" fmla="*/ 2264474 h 2342959"/>
                <a:gd name="connsiteX2" fmla="*/ 78295 w 909066"/>
                <a:gd name="connsiteY2" fmla="*/ 1885759 h 2342959"/>
                <a:gd name="connsiteX3" fmla="*/ 78295 w 909066"/>
                <a:gd name="connsiteY3" fmla="*/ 457010 h 2342959"/>
                <a:gd name="connsiteX4" fmla="*/ 78295 w 909066"/>
                <a:gd name="connsiteY4" fmla="*/ 78295 h 2342959"/>
                <a:gd name="connsiteX5" fmla="*/ 457010 w 909066"/>
                <a:gd name="connsiteY5" fmla="*/ 78295 h 2342959"/>
                <a:gd name="connsiteX6" fmla="*/ 457010 w 909066"/>
                <a:gd name="connsiteY6" fmla="*/ 2264474 h 2342959"/>
                <a:gd name="connsiteX7" fmla="*/ 268034 w 909066"/>
                <a:gd name="connsiteY7" fmla="*/ 2342960 h 2342959"/>
                <a:gd name="connsiteX8" fmla="*/ 268034 w 909066"/>
                <a:gd name="connsiteY8" fmla="*/ 2342960 h 234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9066" h="2342959">
                  <a:moveTo>
                    <a:pt x="268034" y="2342960"/>
                  </a:moveTo>
                  <a:cubicBezTo>
                    <a:pt x="199454" y="2342960"/>
                    <a:pt x="130874" y="2317052"/>
                    <a:pt x="78295" y="2264474"/>
                  </a:cubicBezTo>
                  <a:cubicBezTo>
                    <a:pt x="-26098" y="2160080"/>
                    <a:pt x="-26098" y="1990154"/>
                    <a:pt x="78295" y="1885759"/>
                  </a:cubicBezTo>
                  <a:cubicBezTo>
                    <a:pt x="472249" y="1491806"/>
                    <a:pt x="472249" y="850964"/>
                    <a:pt x="78295" y="457010"/>
                  </a:cubicBezTo>
                  <a:cubicBezTo>
                    <a:pt x="-26098" y="352615"/>
                    <a:pt x="-26098" y="182690"/>
                    <a:pt x="78295" y="78295"/>
                  </a:cubicBezTo>
                  <a:cubicBezTo>
                    <a:pt x="182690" y="-26098"/>
                    <a:pt x="352615" y="-26098"/>
                    <a:pt x="457010" y="78295"/>
                  </a:cubicBezTo>
                  <a:cubicBezTo>
                    <a:pt x="1059752" y="681037"/>
                    <a:pt x="1059752" y="1661732"/>
                    <a:pt x="457010" y="2264474"/>
                  </a:cubicBezTo>
                  <a:cubicBezTo>
                    <a:pt x="405194" y="2317052"/>
                    <a:pt x="336613" y="2342960"/>
                    <a:pt x="268034" y="2342960"/>
                  </a:cubicBezTo>
                  <a:lnTo>
                    <a:pt x="268034" y="2342960"/>
                  </a:lnTo>
                  <a:close/>
                </a:path>
              </a:pathLst>
            </a:custGeom>
            <a:grpFill/>
            <a:ln w="837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a:solidFill>
                  <a:schemeClr val="tx1">
                    <a:lumMod val="75000"/>
                    <a:lumOff val="25000"/>
                  </a:schemeClr>
                </a:solidFill>
              </a:endParaRPr>
            </a:p>
          </p:txBody>
        </p:sp>
        <p:sp>
          <p:nvSpPr>
            <p:cNvPr id="50" name="任意多边形: 形状 49">
              <a:extLst>
                <a:ext uri="{FF2B5EF4-FFF2-40B4-BE49-F238E27FC236}">
                  <a16:creationId xmlns="" xmlns:a16="http://schemas.microsoft.com/office/drawing/2014/main" id="{4FA011A4-7E31-436D-A49E-E70E2BD7957E}"/>
                </a:ext>
              </a:extLst>
            </p:cNvPr>
            <p:cNvSpPr/>
            <p:nvPr/>
          </p:nvSpPr>
          <p:spPr>
            <a:xfrm>
              <a:off x="6717409" y="1961281"/>
              <a:ext cx="159938" cy="277318"/>
            </a:xfrm>
            <a:custGeom>
              <a:avLst/>
              <a:gdLst>
                <a:gd name="connsiteX0" fmla="*/ 935355 w 3434333"/>
                <a:gd name="connsiteY0" fmla="*/ 1777937 h 5954839"/>
                <a:gd name="connsiteX1" fmla="*/ 935355 w 3434333"/>
                <a:gd name="connsiteY1" fmla="*/ 1781175 h 5954839"/>
                <a:gd name="connsiteX2" fmla="*/ 899636 w 3434333"/>
                <a:gd name="connsiteY2" fmla="*/ 1777937 h 5954839"/>
                <a:gd name="connsiteX3" fmla="*/ 214217 w 3434333"/>
                <a:gd name="connsiteY3" fmla="*/ 1777937 h 5954839"/>
                <a:gd name="connsiteX4" fmla="*/ 0 w 3434333"/>
                <a:gd name="connsiteY4" fmla="*/ 1992059 h 5954839"/>
                <a:gd name="connsiteX5" fmla="*/ 0 w 3434333"/>
                <a:gd name="connsiteY5" fmla="*/ 4005548 h 5954839"/>
                <a:gd name="connsiteX6" fmla="*/ 214217 w 3434333"/>
                <a:gd name="connsiteY6" fmla="*/ 4219766 h 5954839"/>
                <a:gd name="connsiteX7" fmla="*/ 899636 w 3434333"/>
                <a:gd name="connsiteY7" fmla="*/ 4219766 h 5954839"/>
                <a:gd name="connsiteX8" fmla="*/ 935355 w 3434333"/>
                <a:gd name="connsiteY8" fmla="*/ 4216527 h 5954839"/>
                <a:gd name="connsiteX9" fmla="*/ 935355 w 3434333"/>
                <a:gd name="connsiteY9" fmla="*/ 4219766 h 5954839"/>
                <a:gd name="connsiteX10" fmla="*/ 3434334 w 3434333"/>
                <a:gd name="connsiteY10" fmla="*/ 5954840 h 5954839"/>
                <a:gd name="connsiteX11" fmla="*/ 3434334 w 3434333"/>
                <a:gd name="connsiteY11" fmla="*/ 0 h 5954839"/>
                <a:gd name="connsiteX12" fmla="*/ 935355 w 3434333"/>
                <a:gd name="connsiteY12" fmla="*/ 1777937 h 595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34333" h="5954839">
                  <a:moveTo>
                    <a:pt x="935355" y="1777937"/>
                  </a:moveTo>
                  <a:lnTo>
                    <a:pt x="935355" y="1781175"/>
                  </a:lnTo>
                  <a:cubicBezTo>
                    <a:pt x="923735" y="1779175"/>
                    <a:pt x="911828" y="1777937"/>
                    <a:pt x="899636" y="1777937"/>
                  </a:cubicBezTo>
                  <a:lnTo>
                    <a:pt x="214217" y="1777937"/>
                  </a:lnTo>
                  <a:cubicBezTo>
                    <a:pt x="95917" y="1777841"/>
                    <a:pt x="0" y="1873758"/>
                    <a:pt x="0" y="1992059"/>
                  </a:cubicBezTo>
                  <a:lnTo>
                    <a:pt x="0" y="4005548"/>
                  </a:lnTo>
                  <a:cubicBezTo>
                    <a:pt x="0" y="4123849"/>
                    <a:pt x="95917" y="4219766"/>
                    <a:pt x="214217" y="4219766"/>
                  </a:cubicBezTo>
                  <a:lnTo>
                    <a:pt x="899636" y="4219766"/>
                  </a:lnTo>
                  <a:cubicBezTo>
                    <a:pt x="911828" y="4219766"/>
                    <a:pt x="923735" y="4218528"/>
                    <a:pt x="935355" y="4216527"/>
                  </a:cubicBezTo>
                  <a:lnTo>
                    <a:pt x="935355" y="4219766"/>
                  </a:lnTo>
                  <a:lnTo>
                    <a:pt x="3434334" y="5954840"/>
                  </a:lnTo>
                  <a:lnTo>
                    <a:pt x="3434334" y="0"/>
                  </a:lnTo>
                  <a:lnTo>
                    <a:pt x="935355" y="1777937"/>
                  </a:lnTo>
                  <a:close/>
                </a:path>
              </a:pathLst>
            </a:custGeom>
            <a:grpFill/>
            <a:ln w="9525" cap="flat">
              <a:noFill/>
              <a:prstDash val="solid"/>
              <a:miter/>
            </a:ln>
          </p:spPr>
          <p:txBody>
            <a:bodyPr rtlCol="0" anchor="ctr"/>
            <a:lstStyle/>
            <a:p>
              <a:endParaRPr lang="zh-CN" altLang="en-US"/>
            </a:p>
          </p:txBody>
        </p:sp>
      </p:grpSp>
      <p:grpSp>
        <p:nvGrpSpPr>
          <p:cNvPr id="3" name="组合 2">
            <a:extLst>
              <a:ext uri="{FF2B5EF4-FFF2-40B4-BE49-F238E27FC236}">
                <a16:creationId xmlns="" xmlns:a16="http://schemas.microsoft.com/office/drawing/2014/main" id="{D105FD67-203E-45D7-B9BE-7940206F3DB9}"/>
              </a:ext>
            </a:extLst>
          </p:cNvPr>
          <p:cNvGrpSpPr/>
          <p:nvPr/>
        </p:nvGrpSpPr>
        <p:grpSpPr>
          <a:xfrm>
            <a:off x="-13305" y="-474389"/>
            <a:ext cx="5099455" cy="397212"/>
            <a:chOff x="-26005" y="-474389"/>
            <a:chExt cx="5099455" cy="397212"/>
          </a:xfrm>
        </p:grpSpPr>
        <p:sp>
          <p:nvSpPr>
            <p:cNvPr id="13" name="文本框 12">
              <a:extLst>
                <a:ext uri="{FF2B5EF4-FFF2-40B4-BE49-F238E27FC236}">
                  <a16:creationId xmlns="" xmlns:a16="http://schemas.microsoft.com/office/drawing/2014/main" id="{2EC776ED-397B-4D43-87B9-AD752CC57DD5}"/>
                </a:ext>
              </a:extLst>
            </p:cNvPr>
            <p:cNvSpPr txBox="1"/>
            <p:nvPr/>
          </p:nvSpPr>
          <p:spPr>
            <a:xfrm>
              <a:off x="547096" y="-474389"/>
              <a:ext cx="4526354"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点击图片占位</a:t>
              </a:r>
              <a:r>
                <a:rPr lang="zh-CN" altLang="en-US" spc="100">
                  <a:solidFill>
                    <a:schemeClr val="tx1">
                      <a:lumMod val="65000"/>
                      <a:lumOff val="35000"/>
                    </a:schemeClr>
                  </a:solidFill>
                  <a:sym typeface="Wingdings" panose="05000000000000000000" pitchFamily="2" charset="2"/>
                </a:rPr>
                <a:t>符</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选择图片</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点击</a:t>
              </a:r>
              <a:r>
                <a:rPr lang="zh-CN" altLang="en-US" spc="100" dirty="0">
                  <a:solidFill>
                    <a:schemeClr val="tx1">
                      <a:lumMod val="65000"/>
                      <a:lumOff val="35000"/>
                    </a:schemeClr>
                  </a:solidFill>
                  <a:sym typeface="Wingdings" panose="05000000000000000000" pitchFamily="2" charset="2"/>
                </a:rPr>
                <a:t>确定</a:t>
              </a:r>
              <a:endParaRPr lang="zh-CN" altLang="en-US" spc="100" dirty="0">
                <a:solidFill>
                  <a:schemeClr val="tx1">
                    <a:lumMod val="65000"/>
                    <a:lumOff val="35000"/>
                  </a:schemeClr>
                </a:solidFill>
              </a:endParaRPr>
            </a:p>
          </p:txBody>
        </p:sp>
        <p:grpSp>
          <p:nvGrpSpPr>
            <p:cNvPr id="14" name="组合 13">
              <a:extLst>
                <a:ext uri="{FF2B5EF4-FFF2-40B4-BE49-F238E27FC236}">
                  <a16:creationId xmlns="" xmlns:a16="http://schemas.microsoft.com/office/drawing/2014/main" id="{F481FC14-B09D-4BE8-A239-9D75BA504003}"/>
                </a:ext>
              </a:extLst>
            </p:cNvPr>
            <p:cNvGrpSpPr>
              <a:grpSpLocks/>
            </p:cNvGrpSpPr>
            <p:nvPr/>
          </p:nvGrpSpPr>
          <p:grpSpPr>
            <a:xfrm>
              <a:off x="4871864" y="-466965"/>
              <a:ext cx="131960" cy="354484"/>
              <a:chOff x="4227513" y="439738"/>
              <a:chExt cx="298450" cy="847725"/>
            </a:xfrm>
          </p:grpSpPr>
          <p:sp>
            <p:nvSpPr>
              <p:cNvPr id="19" name="Freeform 165">
                <a:extLst>
                  <a:ext uri="{FF2B5EF4-FFF2-40B4-BE49-F238E27FC236}">
                    <a16:creationId xmlns="" xmlns:a16="http://schemas.microsoft.com/office/drawing/2014/main" id="{10F65F26-5101-4DBF-B1DA-62B759742DD7}"/>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Oval 166">
                <a:extLst>
                  <a:ext uri="{FF2B5EF4-FFF2-40B4-BE49-F238E27FC236}">
                    <a16:creationId xmlns="" xmlns:a16="http://schemas.microsoft.com/office/drawing/2014/main" id="{F0211FCE-7A02-40C3-9362-76D22A6B1073}"/>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67">
                <a:extLst>
                  <a:ext uri="{FF2B5EF4-FFF2-40B4-BE49-F238E27FC236}">
                    <a16:creationId xmlns="" xmlns:a16="http://schemas.microsoft.com/office/drawing/2014/main" id="{A4770892-2DE8-456D-ABAD-311D926A9064}"/>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68">
                <a:extLst>
                  <a:ext uri="{FF2B5EF4-FFF2-40B4-BE49-F238E27FC236}">
                    <a16:creationId xmlns="" xmlns:a16="http://schemas.microsoft.com/office/drawing/2014/main" id="{033367EE-CEFA-42E6-ACAC-B57F679C7A37}"/>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69">
                <a:extLst>
                  <a:ext uri="{FF2B5EF4-FFF2-40B4-BE49-F238E27FC236}">
                    <a16:creationId xmlns="" xmlns:a16="http://schemas.microsoft.com/office/drawing/2014/main" id="{01F9C427-DA8F-483D-9ACF-6D020FD65E4D}"/>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70">
                <a:extLst>
                  <a:ext uri="{FF2B5EF4-FFF2-40B4-BE49-F238E27FC236}">
                    <a16:creationId xmlns="" xmlns:a16="http://schemas.microsoft.com/office/drawing/2014/main" id="{939CE347-F11D-4468-8BA2-7FC07D9C6F3A}"/>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71">
                <a:extLst>
                  <a:ext uri="{FF2B5EF4-FFF2-40B4-BE49-F238E27FC236}">
                    <a16:creationId xmlns="" xmlns:a16="http://schemas.microsoft.com/office/drawing/2014/main" id="{6AF97D49-FA45-4867-B7A2-71C8048B8A65}"/>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72">
                <a:extLst>
                  <a:ext uri="{FF2B5EF4-FFF2-40B4-BE49-F238E27FC236}">
                    <a16:creationId xmlns="" xmlns:a16="http://schemas.microsoft.com/office/drawing/2014/main" id="{39ED6F19-D724-4F91-ACCC-1D2EA88B5841}"/>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73">
                <a:extLst>
                  <a:ext uri="{FF2B5EF4-FFF2-40B4-BE49-F238E27FC236}">
                    <a16:creationId xmlns="" xmlns:a16="http://schemas.microsoft.com/office/drawing/2014/main" id="{C75F8D1F-7750-4949-B3DF-9B3F0E5A3FEC}"/>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74">
                <a:extLst>
                  <a:ext uri="{FF2B5EF4-FFF2-40B4-BE49-F238E27FC236}">
                    <a16:creationId xmlns="" xmlns:a16="http://schemas.microsoft.com/office/drawing/2014/main" id="{AE208F03-C0BA-4546-8DE6-3D110F7AA8D8}"/>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75">
                <a:extLst>
                  <a:ext uri="{FF2B5EF4-FFF2-40B4-BE49-F238E27FC236}">
                    <a16:creationId xmlns="" xmlns:a16="http://schemas.microsoft.com/office/drawing/2014/main" id="{F4E5C849-B13C-414F-AFD6-F0F62F5407A4}"/>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76">
                <a:extLst>
                  <a:ext uri="{FF2B5EF4-FFF2-40B4-BE49-F238E27FC236}">
                    <a16:creationId xmlns="" xmlns:a16="http://schemas.microsoft.com/office/drawing/2014/main" id="{BEF994BA-5EF1-46B8-BC43-28582A23A542}"/>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77">
                <a:extLst>
                  <a:ext uri="{FF2B5EF4-FFF2-40B4-BE49-F238E27FC236}">
                    <a16:creationId xmlns="" xmlns:a16="http://schemas.microsoft.com/office/drawing/2014/main" id="{22B1894E-80F8-4EFD-85DC-44B8E103DC9F}"/>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78">
                <a:extLst>
                  <a:ext uri="{FF2B5EF4-FFF2-40B4-BE49-F238E27FC236}">
                    <a16:creationId xmlns="" xmlns:a16="http://schemas.microsoft.com/office/drawing/2014/main" id="{6173E453-C516-4E1F-8132-F00223B370D5}"/>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79">
                <a:extLst>
                  <a:ext uri="{FF2B5EF4-FFF2-40B4-BE49-F238E27FC236}">
                    <a16:creationId xmlns="" xmlns:a16="http://schemas.microsoft.com/office/drawing/2014/main" id="{F927502E-6D4C-4744-8623-3C933AA2ED9D}"/>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80">
                <a:extLst>
                  <a:ext uri="{FF2B5EF4-FFF2-40B4-BE49-F238E27FC236}">
                    <a16:creationId xmlns="" xmlns:a16="http://schemas.microsoft.com/office/drawing/2014/main" id="{68BFA243-7A8A-45FC-BD75-A5C1A3B30715}"/>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81">
                <a:extLst>
                  <a:ext uri="{FF2B5EF4-FFF2-40B4-BE49-F238E27FC236}">
                    <a16:creationId xmlns="" xmlns:a16="http://schemas.microsoft.com/office/drawing/2014/main" id="{7850F3AD-03EF-4122-9928-EC5C4D12C7FB}"/>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82">
                <a:extLst>
                  <a:ext uri="{FF2B5EF4-FFF2-40B4-BE49-F238E27FC236}">
                    <a16:creationId xmlns="" xmlns:a16="http://schemas.microsoft.com/office/drawing/2014/main" id="{6565601C-1232-4F7A-88A0-68748086A664}"/>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 name="组合 14">
              <a:extLst>
                <a:ext uri="{FF2B5EF4-FFF2-40B4-BE49-F238E27FC236}">
                  <a16:creationId xmlns="" xmlns:a16="http://schemas.microsoft.com/office/drawing/2014/main" id="{A1602B8D-CBFB-4974-B6B6-685A0B6E2F9C}"/>
                </a:ext>
              </a:extLst>
            </p:cNvPr>
            <p:cNvGrpSpPr/>
            <p:nvPr/>
          </p:nvGrpSpPr>
          <p:grpSpPr>
            <a:xfrm>
              <a:off x="-26005" y="-453071"/>
              <a:ext cx="449842" cy="375894"/>
              <a:chOff x="-26005" y="-550760"/>
              <a:chExt cx="449842" cy="375894"/>
            </a:xfrm>
          </p:grpSpPr>
          <p:sp>
            <p:nvSpPr>
              <p:cNvPr id="17" name="Freeform 190">
                <a:extLst>
                  <a:ext uri="{FF2B5EF4-FFF2-40B4-BE49-F238E27FC236}">
                    <a16:creationId xmlns="" xmlns:a16="http://schemas.microsoft.com/office/drawing/2014/main" id="{8FC1A462-26DC-4075-A8F6-57527B1AB1B2}"/>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8" name="文本框 17">
                <a:extLst>
                  <a:ext uri="{FF2B5EF4-FFF2-40B4-BE49-F238E27FC236}">
                    <a16:creationId xmlns="" xmlns:a16="http://schemas.microsoft.com/office/drawing/2014/main" id="{473A7F14-0612-4799-B25A-1779ABCA45E2}"/>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16" name="直接连接符 15">
              <a:extLst>
                <a:ext uri="{FF2B5EF4-FFF2-40B4-BE49-F238E27FC236}">
                  <a16:creationId xmlns="" xmlns:a16="http://schemas.microsoft.com/office/drawing/2014/main" id="{77BCB176-B903-4959-89C8-DD31278556EB}"/>
                </a:ext>
              </a:extLst>
            </p:cNvPr>
            <p:cNvCxnSpPr>
              <a:cxnSpLocks/>
            </p:cNvCxnSpPr>
            <p:nvPr/>
          </p:nvCxnSpPr>
          <p:spPr>
            <a:xfrm>
              <a:off x="5513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ustDataLst>
      <p:tags r:id="rId2"/>
    </p:custDataLst>
    <p:extLst>
      <p:ext uri="{BB962C8B-B14F-4D97-AF65-F5344CB8AC3E}">
        <p14:creationId xmlns:p14="http://schemas.microsoft.com/office/powerpoint/2010/main" xmlns="" val="3003633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DEE4A19-BAD9-4067-8B15-1B862BEC4619}"/>
              </a:ext>
            </a:extLst>
          </p:cNvPr>
          <p:cNvSpPr>
            <a:spLocks noGrp="1"/>
          </p:cNvSpPr>
          <p:nvPr>
            <p:ph type="title"/>
          </p:nvPr>
        </p:nvSpPr>
        <p:spPr/>
        <p:txBody>
          <a:bodyPr/>
          <a:lstStyle/>
          <a:p>
            <a:r>
              <a:rPr lang="zh-CN" altLang="en-US" dirty="0"/>
              <a:t>参考文献</a:t>
            </a:r>
          </a:p>
        </p:txBody>
      </p:sp>
      <p:sp>
        <p:nvSpPr>
          <p:cNvPr id="19" name="任意多边形: 形状 18">
            <a:extLst>
              <a:ext uri="{FF2B5EF4-FFF2-40B4-BE49-F238E27FC236}">
                <a16:creationId xmlns="" xmlns:a16="http://schemas.microsoft.com/office/drawing/2014/main" id="{3E4EB4B7-4098-4122-B654-889054BEF703}"/>
              </a:ext>
            </a:extLst>
          </p:cNvPr>
          <p:cNvSpPr/>
          <p:nvPr/>
        </p:nvSpPr>
        <p:spPr>
          <a:xfrm>
            <a:off x="4519895" y="5705923"/>
            <a:ext cx="3152209" cy="292527"/>
          </a:xfrm>
          <a:custGeom>
            <a:avLst/>
            <a:gdLst>
              <a:gd name="connsiteX0" fmla="*/ 96013 w 2160240"/>
              <a:gd name="connsiteY0" fmla="*/ 0 h 200472"/>
              <a:gd name="connsiteX1" fmla="*/ 2064227 w 2160240"/>
              <a:gd name="connsiteY1" fmla="*/ 0 h 200472"/>
              <a:gd name="connsiteX2" fmla="*/ 2160240 w 2160240"/>
              <a:gd name="connsiteY2" fmla="*/ 96013 h 200472"/>
              <a:gd name="connsiteX3" fmla="*/ 2160240 w 2160240"/>
              <a:gd name="connsiteY3" fmla="*/ 200472 h 200472"/>
              <a:gd name="connsiteX4" fmla="*/ 0 w 2160240"/>
              <a:gd name="connsiteY4" fmla="*/ 200472 h 200472"/>
              <a:gd name="connsiteX5" fmla="*/ 0 w 2160240"/>
              <a:gd name="connsiteY5" fmla="*/ 96013 h 200472"/>
              <a:gd name="connsiteX6" fmla="*/ 96013 w 2160240"/>
              <a:gd name="connsiteY6" fmla="*/ 0 h 200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240" h="200472">
                <a:moveTo>
                  <a:pt x="96013" y="0"/>
                </a:moveTo>
                <a:lnTo>
                  <a:pt x="2064227" y="0"/>
                </a:lnTo>
                <a:cubicBezTo>
                  <a:pt x="2117254" y="0"/>
                  <a:pt x="2160240" y="42986"/>
                  <a:pt x="2160240" y="96013"/>
                </a:cubicBezTo>
                <a:lnTo>
                  <a:pt x="2160240" y="200472"/>
                </a:lnTo>
                <a:lnTo>
                  <a:pt x="0" y="200472"/>
                </a:lnTo>
                <a:lnTo>
                  <a:pt x="0" y="96013"/>
                </a:lnTo>
                <a:cubicBezTo>
                  <a:pt x="0" y="42986"/>
                  <a:pt x="42986" y="0"/>
                  <a:pt x="960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1600" dirty="0">
                <a:latin typeface="+mn-ea"/>
              </a:rPr>
              <a:t>感谢</a:t>
            </a:r>
            <a:r>
              <a:rPr lang="en-US" altLang="zh-CN" sz="1600" dirty="0">
                <a:latin typeface="+mn-ea"/>
              </a:rPr>
              <a:t>XXX</a:t>
            </a:r>
            <a:r>
              <a:rPr lang="zh-CN" altLang="en-US" sz="1600" dirty="0">
                <a:latin typeface="+mn-ea"/>
              </a:rPr>
              <a:t>提供的帮助</a:t>
            </a:r>
          </a:p>
        </p:txBody>
      </p:sp>
      <p:sp>
        <p:nvSpPr>
          <p:cNvPr id="5" name="矩形 4">
            <a:extLst>
              <a:ext uri="{FF2B5EF4-FFF2-40B4-BE49-F238E27FC236}">
                <a16:creationId xmlns="" xmlns:a16="http://schemas.microsoft.com/office/drawing/2014/main" id="{80E5E6B8-8D3B-4A35-9A0C-798075FE0AC1}"/>
              </a:ext>
            </a:extLst>
          </p:cNvPr>
          <p:cNvSpPr/>
          <p:nvPr/>
        </p:nvSpPr>
        <p:spPr>
          <a:xfrm>
            <a:off x="1728787" y="1485944"/>
            <a:ext cx="8734425" cy="369717"/>
          </a:xfrm>
          <a:prstGeom prst="rect">
            <a:avLst/>
          </a:prstGeom>
        </p:spPr>
        <p:txBody>
          <a:bodyPr wrap="square">
            <a:spAutoFit/>
          </a:bodyPr>
          <a:lstStyle/>
          <a:p>
            <a:pPr>
              <a:lnSpc>
                <a:spcPct val="120000"/>
              </a:lnSpc>
            </a:pPr>
            <a:r>
              <a:rPr lang="en-US" altLang="zh-CN" sz="1600" spc="150" dirty="0">
                <a:solidFill>
                  <a:schemeClr val="tx1">
                    <a:lumMod val="75000"/>
                    <a:lumOff val="25000"/>
                  </a:schemeClr>
                </a:solidFill>
                <a:latin typeface="+mj-lt"/>
              </a:rPr>
              <a:t>01</a:t>
            </a:r>
            <a:r>
              <a:rPr lang="zh-CN" altLang="en-US" sz="1600" spc="150" dirty="0">
                <a:solidFill>
                  <a:schemeClr val="tx1">
                    <a:lumMod val="75000"/>
                    <a:lumOff val="25000"/>
                  </a:schemeClr>
                </a:solidFill>
                <a:latin typeface="+mn-ea"/>
              </a:rPr>
              <a:t>丨主要责任者</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文献题名</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文献类型标识</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出版地</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出版者</a:t>
            </a:r>
            <a:r>
              <a:rPr lang="en-US" altLang="zh-CN" sz="1600" spc="150" dirty="0">
                <a:solidFill>
                  <a:schemeClr val="tx1">
                    <a:lumMod val="75000"/>
                    <a:lumOff val="25000"/>
                  </a:schemeClr>
                </a:solidFill>
                <a:latin typeface="+mn-ea"/>
              </a:rPr>
              <a:t>  </a:t>
            </a:r>
            <a:r>
              <a:rPr lang="zh-CN" altLang="en-US" sz="1600" spc="150" dirty="0">
                <a:solidFill>
                  <a:schemeClr val="tx1">
                    <a:lumMod val="75000"/>
                    <a:lumOff val="25000"/>
                  </a:schemeClr>
                </a:solidFill>
                <a:latin typeface="+mn-ea"/>
              </a:rPr>
              <a:t>出版年</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起止页码</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可选</a:t>
            </a:r>
            <a:r>
              <a:rPr lang="en-US" altLang="zh-CN" sz="1600" spc="150" dirty="0">
                <a:solidFill>
                  <a:schemeClr val="tx1">
                    <a:lumMod val="75000"/>
                    <a:lumOff val="25000"/>
                  </a:schemeClr>
                </a:solidFill>
                <a:latin typeface="+mn-ea"/>
              </a:rPr>
              <a:t>).</a:t>
            </a:r>
            <a:endParaRPr lang="zh-CN" altLang="en-US" sz="1600" spc="150" dirty="0">
              <a:solidFill>
                <a:schemeClr val="tx1">
                  <a:lumMod val="75000"/>
                  <a:lumOff val="25000"/>
                </a:schemeClr>
              </a:solidFill>
              <a:latin typeface="+mn-ea"/>
            </a:endParaRPr>
          </a:p>
        </p:txBody>
      </p:sp>
      <p:sp>
        <p:nvSpPr>
          <p:cNvPr id="6" name="矩形 5">
            <a:extLst>
              <a:ext uri="{FF2B5EF4-FFF2-40B4-BE49-F238E27FC236}">
                <a16:creationId xmlns="" xmlns:a16="http://schemas.microsoft.com/office/drawing/2014/main" id="{C523485F-1B5E-4F4F-9404-25143A293D91}"/>
              </a:ext>
            </a:extLst>
          </p:cNvPr>
          <p:cNvSpPr/>
          <p:nvPr/>
        </p:nvSpPr>
        <p:spPr>
          <a:xfrm>
            <a:off x="1728787" y="2041713"/>
            <a:ext cx="8734425" cy="369717"/>
          </a:xfrm>
          <a:prstGeom prst="rect">
            <a:avLst/>
          </a:prstGeom>
        </p:spPr>
        <p:txBody>
          <a:bodyPr wrap="square">
            <a:spAutoFit/>
          </a:bodyPr>
          <a:lstStyle/>
          <a:p>
            <a:pPr>
              <a:lnSpc>
                <a:spcPct val="120000"/>
              </a:lnSpc>
            </a:pPr>
            <a:r>
              <a:rPr lang="en-US" altLang="zh-CN" sz="1600" spc="150" dirty="0">
                <a:solidFill>
                  <a:schemeClr val="tx1">
                    <a:lumMod val="75000"/>
                    <a:lumOff val="25000"/>
                  </a:schemeClr>
                </a:solidFill>
                <a:latin typeface="+mj-lt"/>
              </a:rPr>
              <a:t>02</a:t>
            </a:r>
            <a:r>
              <a:rPr lang="zh-CN" altLang="en-US" sz="1600" spc="150" dirty="0">
                <a:solidFill>
                  <a:schemeClr val="tx1">
                    <a:lumMod val="75000"/>
                    <a:lumOff val="25000"/>
                  </a:schemeClr>
                </a:solidFill>
                <a:latin typeface="+mn-ea"/>
              </a:rPr>
              <a:t>丨主要责任者</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文献题名</a:t>
            </a:r>
            <a:r>
              <a:rPr lang="en-US" altLang="zh-CN" sz="1600" spc="150" dirty="0">
                <a:solidFill>
                  <a:schemeClr val="tx1">
                    <a:lumMod val="75000"/>
                    <a:lumOff val="25000"/>
                  </a:schemeClr>
                </a:solidFill>
                <a:latin typeface="+mn-ea"/>
              </a:rPr>
              <a:t>[J].</a:t>
            </a:r>
            <a:r>
              <a:rPr lang="zh-CN" altLang="en-US" sz="1600" spc="150" dirty="0">
                <a:solidFill>
                  <a:schemeClr val="tx1">
                    <a:lumMod val="75000"/>
                    <a:lumOff val="25000"/>
                  </a:schemeClr>
                </a:solidFill>
                <a:latin typeface="+mn-ea"/>
              </a:rPr>
              <a:t>刊名</a:t>
            </a:r>
            <a:r>
              <a:rPr lang="en-US" altLang="zh-CN" sz="1600" spc="150" dirty="0">
                <a:solidFill>
                  <a:schemeClr val="tx1">
                    <a:lumMod val="75000"/>
                    <a:lumOff val="25000"/>
                  </a:schemeClr>
                </a:solidFill>
                <a:latin typeface="+mn-ea"/>
              </a:rPr>
              <a:t>  </a:t>
            </a:r>
            <a:r>
              <a:rPr lang="zh-CN" altLang="en-US" sz="1600" spc="150" dirty="0">
                <a:solidFill>
                  <a:schemeClr val="tx1">
                    <a:lumMod val="75000"/>
                    <a:lumOff val="25000"/>
                  </a:schemeClr>
                </a:solidFill>
                <a:latin typeface="+mn-ea"/>
              </a:rPr>
              <a:t>年</a:t>
            </a:r>
            <a:r>
              <a:rPr lang="en-US" altLang="zh-CN" sz="1600" spc="150" dirty="0">
                <a:solidFill>
                  <a:schemeClr val="tx1">
                    <a:lumMod val="75000"/>
                    <a:lumOff val="25000"/>
                  </a:schemeClr>
                </a:solidFill>
                <a:latin typeface="+mn-ea"/>
              </a:rPr>
              <a:t>  </a:t>
            </a:r>
            <a:r>
              <a:rPr lang="zh-CN" altLang="en-US" sz="1600" spc="150" dirty="0">
                <a:solidFill>
                  <a:schemeClr val="tx1">
                    <a:lumMod val="75000"/>
                    <a:lumOff val="25000"/>
                  </a:schemeClr>
                </a:solidFill>
                <a:latin typeface="+mn-ea"/>
              </a:rPr>
              <a:t>卷</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期</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起止页码</a:t>
            </a:r>
            <a:r>
              <a:rPr lang="en-US" altLang="zh-CN" sz="1600" spc="150" dirty="0">
                <a:solidFill>
                  <a:schemeClr val="tx1">
                    <a:lumMod val="75000"/>
                    <a:lumOff val="25000"/>
                  </a:schemeClr>
                </a:solidFill>
                <a:latin typeface="+mn-ea"/>
              </a:rPr>
              <a:t>.</a:t>
            </a:r>
            <a:endParaRPr lang="zh-CN" altLang="en-US" sz="1600" spc="150" dirty="0">
              <a:solidFill>
                <a:schemeClr val="tx1">
                  <a:lumMod val="75000"/>
                  <a:lumOff val="25000"/>
                </a:schemeClr>
              </a:solidFill>
              <a:latin typeface="+mn-ea"/>
            </a:endParaRPr>
          </a:p>
        </p:txBody>
      </p:sp>
      <p:sp>
        <p:nvSpPr>
          <p:cNvPr id="7" name="矩形 6">
            <a:extLst>
              <a:ext uri="{FF2B5EF4-FFF2-40B4-BE49-F238E27FC236}">
                <a16:creationId xmlns="" xmlns:a16="http://schemas.microsoft.com/office/drawing/2014/main" id="{C4E3D717-16AC-4B18-8EFC-2EBA882338CC}"/>
              </a:ext>
            </a:extLst>
          </p:cNvPr>
          <p:cNvSpPr/>
          <p:nvPr/>
        </p:nvSpPr>
        <p:spPr>
          <a:xfrm>
            <a:off x="1728787" y="4820558"/>
            <a:ext cx="8734425" cy="665182"/>
          </a:xfrm>
          <a:prstGeom prst="rect">
            <a:avLst/>
          </a:prstGeom>
        </p:spPr>
        <p:txBody>
          <a:bodyPr wrap="square">
            <a:spAutoFit/>
          </a:bodyPr>
          <a:lstStyle/>
          <a:p>
            <a:pPr>
              <a:lnSpc>
                <a:spcPct val="120000"/>
              </a:lnSpc>
            </a:pPr>
            <a:r>
              <a:rPr lang="en-US" altLang="zh-CN" sz="1600" spc="150" dirty="0">
                <a:solidFill>
                  <a:schemeClr val="tx1">
                    <a:lumMod val="75000"/>
                    <a:lumOff val="25000"/>
                  </a:schemeClr>
                </a:solidFill>
                <a:latin typeface="+mj-lt"/>
              </a:rPr>
              <a:t>07</a:t>
            </a:r>
            <a:r>
              <a:rPr lang="zh-CN" altLang="en-US" sz="1600" spc="150" dirty="0">
                <a:solidFill>
                  <a:schemeClr val="tx1">
                    <a:lumMod val="75000"/>
                    <a:lumOff val="25000"/>
                  </a:schemeClr>
                </a:solidFill>
                <a:latin typeface="+mn-ea"/>
              </a:rPr>
              <a:t>丨析出文献主要责任者</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析出文献题名</a:t>
            </a:r>
            <a:r>
              <a:rPr lang="en-US" altLang="zh-CN" sz="1600" spc="150" dirty="0">
                <a:solidFill>
                  <a:schemeClr val="tx1">
                    <a:lumMod val="75000"/>
                    <a:lumOff val="25000"/>
                  </a:schemeClr>
                </a:solidFill>
                <a:latin typeface="+mn-ea"/>
              </a:rPr>
              <a:t>[A].</a:t>
            </a:r>
            <a:r>
              <a:rPr lang="zh-CN" altLang="en-US" sz="1600" spc="150" dirty="0">
                <a:solidFill>
                  <a:schemeClr val="tx1">
                    <a:lumMod val="75000"/>
                    <a:lumOff val="25000"/>
                  </a:schemeClr>
                </a:solidFill>
                <a:latin typeface="+mn-ea"/>
              </a:rPr>
              <a:t>原文献主要责任者</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可选</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原文献题名</a:t>
            </a:r>
            <a:r>
              <a:rPr lang="en-US" altLang="zh-CN" sz="1600" spc="150" dirty="0">
                <a:solidFill>
                  <a:schemeClr val="tx1">
                    <a:lumMod val="75000"/>
                    <a:lumOff val="25000"/>
                  </a:schemeClr>
                </a:solidFill>
                <a:latin typeface="+mn-ea"/>
              </a:rPr>
              <a:t>[C].</a:t>
            </a:r>
            <a:r>
              <a:rPr lang="zh-CN" altLang="en-US" sz="1600" spc="150" dirty="0">
                <a:solidFill>
                  <a:schemeClr val="tx1">
                    <a:lumMod val="75000"/>
                    <a:lumOff val="25000"/>
                  </a:schemeClr>
                </a:solidFill>
                <a:latin typeface="+mn-ea"/>
              </a:rPr>
              <a:t>出版地</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出版者</a:t>
            </a:r>
            <a:r>
              <a:rPr lang="en-US" altLang="zh-CN" sz="1600" spc="150" dirty="0">
                <a:solidFill>
                  <a:schemeClr val="tx1">
                    <a:lumMod val="75000"/>
                    <a:lumOff val="25000"/>
                  </a:schemeClr>
                </a:solidFill>
                <a:latin typeface="+mn-ea"/>
              </a:rPr>
              <a:t>  </a:t>
            </a:r>
            <a:r>
              <a:rPr lang="zh-CN" altLang="en-US" sz="1600" spc="150" dirty="0">
                <a:solidFill>
                  <a:schemeClr val="tx1">
                    <a:lumMod val="75000"/>
                    <a:lumOff val="25000"/>
                  </a:schemeClr>
                </a:solidFill>
                <a:latin typeface="+mn-ea"/>
              </a:rPr>
              <a:t>出版年</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起止页码</a:t>
            </a:r>
            <a:r>
              <a:rPr lang="en-US" altLang="zh-CN" sz="1600" spc="150" dirty="0">
                <a:solidFill>
                  <a:schemeClr val="tx1">
                    <a:lumMod val="75000"/>
                    <a:lumOff val="25000"/>
                  </a:schemeClr>
                </a:solidFill>
                <a:latin typeface="+mn-ea"/>
              </a:rPr>
              <a:t>.</a:t>
            </a:r>
            <a:endParaRPr lang="zh-CN" altLang="en-US" sz="1600" spc="150" dirty="0">
              <a:solidFill>
                <a:schemeClr val="tx1">
                  <a:lumMod val="75000"/>
                  <a:lumOff val="25000"/>
                </a:schemeClr>
              </a:solidFill>
              <a:latin typeface="+mn-ea"/>
            </a:endParaRPr>
          </a:p>
        </p:txBody>
      </p:sp>
      <p:sp>
        <p:nvSpPr>
          <p:cNvPr id="8" name="矩形 7">
            <a:extLst>
              <a:ext uri="{FF2B5EF4-FFF2-40B4-BE49-F238E27FC236}">
                <a16:creationId xmlns="" xmlns:a16="http://schemas.microsoft.com/office/drawing/2014/main" id="{831F4EFC-627C-4D83-958C-DEC740881494}"/>
              </a:ext>
            </a:extLst>
          </p:cNvPr>
          <p:cNvSpPr/>
          <p:nvPr/>
        </p:nvSpPr>
        <p:spPr>
          <a:xfrm>
            <a:off x="1728787" y="2597482"/>
            <a:ext cx="8734425" cy="369717"/>
          </a:xfrm>
          <a:prstGeom prst="rect">
            <a:avLst/>
          </a:prstGeom>
        </p:spPr>
        <p:txBody>
          <a:bodyPr wrap="square">
            <a:spAutoFit/>
          </a:bodyPr>
          <a:lstStyle/>
          <a:p>
            <a:pPr>
              <a:lnSpc>
                <a:spcPct val="120000"/>
              </a:lnSpc>
            </a:pPr>
            <a:r>
              <a:rPr lang="en-US" altLang="zh-CN" sz="1600" spc="150" dirty="0">
                <a:solidFill>
                  <a:schemeClr val="tx1">
                    <a:lumMod val="75000"/>
                    <a:lumOff val="25000"/>
                  </a:schemeClr>
                </a:solidFill>
                <a:latin typeface="+mj-lt"/>
              </a:rPr>
              <a:t>03</a:t>
            </a:r>
            <a:r>
              <a:rPr lang="zh-CN" altLang="en-US" sz="1600" spc="150" dirty="0">
                <a:solidFill>
                  <a:schemeClr val="tx1">
                    <a:lumMod val="75000"/>
                    <a:lumOff val="25000"/>
                  </a:schemeClr>
                </a:solidFill>
                <a:latin typeface="+mn-ea"/>
              </a:rPr>
              <a:t>丨主要责任者</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文献题名</a:t>
            </a:r>
            <a:r>
              <a:rPr lang="en-US" altLang="zh-CN" sz="1600" spc="150" dirty="0">
                <a:solidFill>
                  <a:schemeClr val="tx1">
                    <a:lumMod val="75000"/>
                    <a:lumOff val="25000"/>
                  </a:schemeClr>
                </a:solidFill>
                <a:latin typeface="+mn-ea"/>
              </a:rPr>
              <a:t>[N].</a:t>
            </a:r>
            <a:r>
              <a:rPr lang="zh-CN" altLang="en-US" sz="1600" spc="150" dirty="0">
                <a:solidFill>
                  <a:schemeClr val="tx1">
                    <a:lumMod val="75000"/>
                    <a:lumOff val="25000"/>
                  </a:schemeClr>
                </a:solidFill>
                <a:latin typeface="+mn-ea"/>
              </a:rPr>
              <a:t>报纸名</a:t>
            </a:r>
            <a:r>
              <a:rPr lang="en-US" altLang="zh-CN" sz="1600" spc="150" dirty="0">
                <a:solidFill>
                  <a:schemeClr val="tx1">
                    <a:lumMod val="75000"/>
                    <a:lumOff val="25000"/>
                  </a:schemeClr>
                </a:solidFill>
                <a:latin typeface="+mn-ea"/>
              </a:rPr>
              <a:t>  </a:t>
            </a:r>
            <a:r>
              <a:rPr lang="zh-CN" altLang="en-US" sz="1600" spc="150" dirty="0">
                <a:solidFill>
                  <a:schemeClr val="tx1">
                    <a:lumMod val="75000"/>
                    <a:lumOff val="25000"/>
                  </a:schemeClr>
                </a:solidFill>
                <a:latin typeface="+mn-ea"/>
              </a:rPr>
              <a:t>出版日期</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版次</a:t>
            </a:r>
            <a:r>
              <a:rPr lang="en-US" altLang="zh-CN" sz="1600" spc="150" dirty="0">
                <a:solidFill>
                  <a:schemeClr val="tx1">
                    <a:lumMod val="75000"/>
                    <a:lumOff val="25000"/>
                  </a:schemeClr>
                </a:solidFill>
                <a:latin typeface="+mn-ea"/>
              </a:rPr>
              <a:t>).</a:t>
            </a:r>
            <a:endParaRPr lang="zh-CN" altLang="en-US" sz="1600" spc="150" dirty="0">
              <a:solidFill>
                <a:schemeClr val="tx1">
                  <a:lumMod val="75000"/>
                  <a:lumOff val="25000"/>
                </a:schemeClr>
              </a:solidFill>
              <a:latin typeface="+mn-ea"/>
            </a:endParaRPr>
          </a:p>
        </p:txBody>
      </p:sp>
      <p:sp>
        <p:nvSpPr>
          <p:cNvPr id="9" name="矩形 8">
            <a:extLst>
              <a:ext uri="{FF2B5EF4-FFF2-40B4-BE49-F238E27FC236}">
                <a16:creationId xmlns="" xmlns:a16="http://schemas.microsoft.com/office/drawing/2014/main" id="{3DE370C7-1F3F-47C1-AFD2-5D8BE0F70DB9}"/>
              </a:ext>
            </a:extLst>
          </p:cNvPr>
          <p:cNvSpPr/>
          <p:nvPr/>
        </p:nvSpPr>
        <p:spPr>
          <a:xfrm>
            <a:off x="1728787" y="3153251"/>
            <a:ext cx="8734425" cy="369717"/>
          </a:xfrm>
          <a:prstGeom prst="rect">
            <a:avLst/>
          </a:prstGeom>
        </p:spPr>
        <p:txBody>
          <a:bodyPr wrap="square">
            <a:spAutoFit/>
          </a:bodyPr>
          <a:lstStyle/>
          <a:p>
            <a:pPr>
              <a:lnSpc>
                <a:spcPct val="120000"/>
              </a:lnSpc>
            </a:pPr>
            <a:r>
              <a:rPr lang="en-US" altLang="zh-CN" sz="1600" spc="150" dirty="0">
                <a:solidFill>
                  <a:schemeClr val="tx1">
                    <a:lumMod val="75000"/>
                    <a:lumOff val="25000"/>
                  </a:schemeClr>
                </a:solidFill>
                <a:latin typeface="+mj-lt"/>
              </a:rPr>
              <a:t>04</a:t>
            </a:r>
            <a:r>
              <a:rPr lang="zh-CN" altLang="en-US" sz="1600" spc="150" dirty="0">
                <a:solidFill>
                  <a:schemeClr val="tx1">
                    <a:lumMod val="75000"/>
                    <a:lumOff val="25000"/>
                  </a:schemeClr>
                </a:solidFill>
                <a:latin typeface="+mn-ea"/>
              </a:rPr>
              <a:t>丨主要责任者</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文献题名</a:t>
            </a:r>
            <a:r>
              <a:rPr lang="en-US" altLang="zh-CN" sz="1600" spc="150" dirty="0">
                <a:solidFill>
                  <a:schemeClr val="tx1">
                    <a:lumMod val="75000"/>
                    <a:lumOff val="25000"/>
                  </a:schemeClr>
                </a:solidFill>
                <a:latin typeface="+mn-ea"/>
              </a:rPr>
              <a:t>[D].</a:t>
            </a:r>
            <a:r>
              <a:rPr lang="zh-CN" altLang="en-US" sz="1600" spc="150" dirty="0">
                <a:solidFill>
                  <a:schemeClr val="tx1">
                    <a:lumMod val="75000"/>
                    <a:lumOff val="25000"/>
                  </a:schemeClr>
                </a:solidFill>
                <a:latin typeface="+mn-ea"/>
              </a:rPr>
              <a:t>出版地</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出版单位</a:t>
            </a:r>
            <a:r>
              <a:rPr lang="en-US" altLang="zh-CN" sz="1600" spc="150" dirty="0">
                <a:solidFill>
                  <a:schemeClr val="tx1">
                    <a:lumMod val="75000"/>
                    <a:lumOff val="25000"/>
                  </a:schemeClr>
                </a:solidFill>
                <a:latin typeface="+mn-ea"/>
              </a:rPr>
              <a:t>  </a:t>
            </a:r>
            <a:r>
              <a:rPr lang="zh-CN" altLang="en-US" sz="1600" spc="150" dirty="0">
                <a:solidFill>
                  <a:schemeClr val="tx1">
                    <a:lumMod val="75000"/>
                    <a:lumOff val="25000"/>
                  </a:schemeClr>
                </a:solidFill>
                <a:latin typeface="+mn-ea"/>
              </a:rPr>
              <a:t>出版年</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起止页码</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可选</a:t>
            </a:r>
            <a:r>
              <a:rPr lang="en-US" altLang="zh-CN" sz="1600" spc="150" dirty="0">
                <a:solidFill>
                  <a:schemeClr val="tx1">
                    <a:lumMod val="75000"/>
                    <a:lumOff val="25000"/>
                  </a:schemeClr>
                </a:solidFill>
                <a:latin typeface="+mn-ea"/>
              </a:rPr>
              <a:t>).</a:t>
            </a:r>
            <a:endParaRPr lang="zh-CN" altLang="en-US" sz="1600" spc="150" dirty="0">
              <a:solidFill>
                <a:schemeClr val="tx1">
                  <a:lumMod val="75000"/>
                  <a:lumOff val="25000"/>
                </a:schemeClr>
              </a:solidFill>
              <a:latin typeface="+mn-ea"/>
            </a:endParaRPr>
          </a:p>
        </p:txBody>
      </p:sp>
      <p:sp>
        <p:nvSpPr>
          <p:cNvPr id="10" name="矩形 9">
            <a:extLst>
              <a:ext uri="{FF2B5EF4-FFF2-40B4-BE49-F238E27FC236}">
                <a16:creationId xmlns="" xmlns:a16="http://schemas.microsoft.com/office/drawing/2014/main" id="{14381C0C-2A81-4B66-A508-A2C3F99912EA}"/>
              </a:ext>
            </a:extLst>
          </p:cNvPr>
          <p:cNvSpPr/>
          <p:nvPr/>
        </p:nvSpPr>
        <p:spPr>
          <a:xfrm>
            <a:off x="1728787" y="3709020"/>
            <a:ext cx="8734425" cy="369717"/>
          </a:xfrm>
          <a:prstGeom prst="rect">
            <a:avLst/>
          </a:prstGeom>
        </p:spPr>
        <p:txBody>
          <a:bodyPr wrap="square">
            <a:spAutoFit/>
          </a:bodyPr>
          <a:lstStyle/>
          <a:p>
            <a:pPr>
              <a:lnSpc>
                <a:spcPct val="120000"/>
              </a:lnSpc>
            </a:pPr>
            <a:r>
              <a:rPr lang="en-US" altLang="zh-CN" sz="1600" spc="150" dirty="0">
                <a:solidFill>
                  <a:schemeClr val="tx1">
                    <a:lumMod val="75000"/>
                    <a:lumOff val="25000"/>
                  </a:schemeClr>
                </a:solidFill>
                <a:latin typeface="+mj-lt"/>
              </a:rPr>
              <a:t>05</a:t>
            </a:r>
            <a:r>
              <a:rPr lang="zh-CN" altLang="en-US" sz="1600" spc="150" dirty="0">
                <a:solidFill>
                  <a:schemeClr val="tx1">
                    <a:lumMod val="75000"/>
                    <a:lumOff val="25000"/>
                  </a:schemeClr>
                </a:solidFill>
                <a:latin typeface="+mn-ea"/>
              </a:rPr>
              <a:t>丨主要责任者</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文献题名</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文献类型标识</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出版地</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出版者</a:t>
            </a:r>
            <a:r>
              <a:rPr lang="en-US" altLang="zh-CN" sz="1600" spc="150" dirty="0">
                <a:solidFill>
                  <a:schemeClr val="tx1">
                    <a:lumMod val="75000"/>
                    <a:lumOff val="25000"/>
                  </a:schemeClr>
                </a:solidFill>
                <a:latin typeface="+mn-ea"/>
              </a:rPr>
              <a:t>  </a:t>
            </a:r>
            <a:r>
              <a:rPr lang="zh-CN" altLang="en-US" sz="1600" spc="150" dirty="0">
                <a:solidFill>
                  <a:schemeClr val="tx1">
                    <a:lumMod val="75000"/>
                    <a:lumOff val="25000"/>
                  </a:schemeClr>
                </a:solidFill>
                <a:latin typeface="+mn-ea"/>
              </a:rPr>
              <a:t>出版年</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起止页码</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可选</a:t>
            </a:r>
            <a:r>
              <a:rPr lang="en-US" altLang="zh-CN" sz="1600" spc="150" dirty="0">
                <a:solidFill>
                  <a:schemeClr val="tx1">
                    <a:lumMod val="75000"/>
                    <a:lumOff val="25000"/>
                  </a:schemeClr>
                </a:solidFill>
                <a:latin typeface="+mn-ea"/>
              </a:rPr>
              <a:t>).</a:t>
            </a:r>
            <a:endParaRPr lang="zh-CN" altLang="en-US" sz="1600" spc="150" dirty="0">
              <a:solidFill>
                <a:schemeClr val="tx1">
                  <a:lumMod val="75000"/>
                  <a:lumOff val="25000"/>
                </a:schemeClr>
              </a:solidFill>
              <a:latin typeface="+mn-ea"/>
            </a:endParaRPr>
          </a:p>
        </p:txBody>
      </p:sp>
      <p:sp>
        <p:nvSpPr>
          <p:cNvPr id="11" name="矩形 10">
            <a:extLst>
              <a:ext uri="{FF2B5EF4-FFF2-40B4-BE49-F238E27FC236}">
                <a16:creationId xmlns="" xmlns:a16="http://schemas.microsoft.com/office/drawing/2014/main" id="{41F6AA2A-0DF8-44A7-8B4A-79A539C22442}"/>
              </a:ext>
            </a:extLst>
          </p:cNvPr>
          <p:cNvSpPr/>
          <p:nvPr/>
        </p:nvSpPr>
        <p:spPr>
          <a:xfrm>
            <a:off x="1728787" y="4264789"/>
            <a:ext cx="8734425" cy="369717"/>
          </a:xfrm>
          <a:prstGeom prst="rect">
            <a:avLst/>
          </a:prstGeom>
        </p:spPr>
        <p:txBody>
          <a:bodyPr wrap="square">
            <a:spAutoFit/>
          </a:bodyPr>
          <a:lstStyle/>
          <a:p>
            <a:pPr>
              <a:lnSpc>
                <a:spcPct val="120000"/>
              </a:lnSpc>
            </a:pPr>
            <a:r>
              <a:rPr lang="en-US" altLang="zh-CN" sz="1600" spc="150" dirty="0">
                <a:solidFill>
                  <a:schemeClr val="tx1">
                    <a:lumMod val="75000"/>
                    <a:lumOff val="25000"/>
                  </a:schemeClr>
                </a:solidFill>
                <a:latin typeface="+mj-lt"/>
              </a:rPr>
              <a:t>06</a:t>
            </a:r>
            <a:r>
              <a:rPr lang="zh-CN" altLang="en-US" sz="1600" spc="150" dirty="0">
                <a:solidFill>
                  <a:schemeClr val="tx1">
                    <a:lumMod val="75000"/>
                    <a:lumOff val="25000"/>
                  </a:schemeClr>
                </a:solidFill>
                <a:latin typeface="+mn-ea"/>
              </a:rPr>
              <a:t>丨主要责任者</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文献题名</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文献类型标识</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出版地</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出版者</a:t>
            </a:r>
            <a:r>
              <a:rPr lang="en-US" altLang="zh-CN" sz="1600" spc="150" dirty="0">
                <a:solidFill>
                  <a:schemeClr val="tx1">
                    <a:lumMod val="75000"/>
                    <a:lumOff val="25000"/>
                  </a:schemeClr>
                </a:solidFill>
                <a:latin typeface="+mn-ea"/>
              </a:rPr>
              <a:t>  </a:t>
            </a:r>
            <a:r>
              <a:rPr lang="zh-CN" altLang="en-US" sz="1600" spc="150" dirty="0">
                <a:solidFill>
                  <a:schemeClr val="tx1">
                    <a:lumMod val="75000"/>
                    <a:lumOff val="25000"/>
                  </a:schemeClr>
                </a:solidFill>
                <a:latin typeface="+mn-ea"/>
              </a:rPr>
              <a:t>出版年</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起止页码</a:t>
            </a:r>
            <a:r>
              <a:rPr lang="en-US" altLang="zh-CN" sz="1600" spc="150" dirty="0">
                <a:solidFill>
                  <a:schemeClr val="tx1">
                    <a:lumMod val="75000"/>
                    <a:lumOff val="25000"/>
                  </a:schemeClr>
                </a:solidFill>
                <a:latin typeface="+mn-ea"/>
              </a:rPr>
              <a:t>(</a:t>
            </a:r>
            <a:r>
              <a:rPr lang="zh-CN" altLang="en-US" sz="1600" spc="150" dirty="0">
                <a:solidFill>
                  <a:schemeClr val="tx1">
                    <a:lumMod val="75000"/>
                    <a:lumOff val="25000"/>
                  </a:schemeClr>
                </a:solidFill>
                <a:latin typeface="+mn-ea"/>
              </a:rPr>
              <a:t>可选</a:t>
            </a:r>
            <a:r>
              <a:rPr lang="en-US" altLang="zh-CN" sz="1600" spc="150" dirty="0">
                <a:solidFill>
                  <a:schemeClr val="tx1">
                    <a:lumMod val="75000"/>
                    <a:lumOff val="25000"/>
                  </a:schemeClr>
                </a:solidFill>
                <a:latin typeface="+mn-ea"/>
              </a:rPr>
              <a:t>).</a:t>
            </a:r>
            <a:endParaRPr lang="zh-CN" altLang="en-US" sz="1600" spc="150" dirty="0">
              <a:solidFill>
                <a:schemeClr val="tx1">
                  <a:lumMod val="75000"/>
                  <a:lumOff val="25000"/>
                </a:schemeClr>
              </a:solidFill>
              <a:latin typeface="+mn-ea"/>
            </a:endParaRPr>
          </a:p>
        </p:txBody>
      </p:sp>
    </p:spTree>
    <p:custDataLst>
      <p:tags r:id="rId2"/>
    </p:custDataLst>
    <p:extLst>
      <p:ext uri="{BB962C8B-B14F-4D97-AF65-F5344CB8AC3E}">
        <p14:creationId xmlns:p14="http://schemas.microsoft.com/office/powerpoint/2010/main" xmlns="" val="1141686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DEE4A19-BAD9-4067-8B15-1B862BEC4619}"/>
              </a:ext>
            </a:extLst>
          </p:cNvPr>
          <p:cNvSpPr>
            <a:spLocks noGrp="1"/>
          </p:cNvSpPr>
          <p:nvPr>
            <p:ph type="title"/>
          </p:nvPr>
        </p:nvSpPr>
        <p:spPr>
          <a:xfrm>
            <a:off x="1106563" y="289541"/>
            <a:ext cx="7920879" cy="463846"/>
          </a:xfrm>
        </p:spPr>
        <p:txBody>
          <a:bodyPr/>
          <a:lstStyle/>
          <a:p>
            <a:r>
              <a:rPr lang="zh-CN" altLang="en-US" dirty="0"/>
              <a:t>创意页面</a:t>
            </a:r>
          </a:p>
        </p:txBody>
      </p:sp>
      <p:sp>
        <p:nvSpPr>
          <p:cNvPr id="109" name="任意多边形: 形状 108">
            <a:extLst>
              <a:ext uri="{FF2B5EF4-FFF2-40B4-BE49-F238E27FC236}">
                <a16:creationId xmlns="" xmlns:a16="http://schemas.microsoft.com/office/drawing/2014/main" id="{38EDBD9E-1F01-4343-A88E-7CFFBBCF9055}"/>
              </a:ext>
            </a:extLst>
          </p:cNvPr>
          <p:cNvSpPr/>
          <p:nvPr/>
        </p:nvSpPr>
        <p:spPr bwMode="auto">
          <a:xfrm>
            <a:off x="4219484" y="1798303"/>
            <a:ext cx="3721048" cy="3721044"/>
          </a:xfrm>
          <a:custGeom>
            <a:avLst/>
            <a:gdLst>
              <a:gd name="connsiteX0" fmla="*/ 1745593 w 3489532"/>
              <a:gd name="connsiteY0" fmla="*/ 99349 h 3489528"/>
              <a:gd name="connsiteX1" fmla="*/ 101054 w 3489532"/>
              <a:gd name="connsiteY1" fmla="*/ 1744764 h 3489528"/>
              <a:gd name="connsiteX2" fmla="*/ 1745593 w 3489532"/>
              <a:gd name="connsiteY2" fmla="*/ 3390179 h 3489528"/>
              <a:gd name="connsiteX3" fmla="*/ 3390132 w 3489532"/>
              <a:gd name="connsiteY3" fmla="*/ 1744764 h 3489528"/>
              <a:gd name="connsiteX4" fmla="*/ 1745593 w 3489532"/>
              <a:gd name="connsiteY4" fmla="*/ 99349 h 3489528"/>
              <a:gd name="connsiteX5" fmla="*/ 1744766 w 3489532"/>
              <a:gd name="connsiteY5" fmla="*/ 0 h 3489528"/>
              <a:gd name="connsiteX6" fmla="*/ 3489532 w 3489532"/>
              <a:gd name="connsiteY6" fmla="*/ 1744764 h 3489528"/>
              <a:gd name="connsiteX7" fmla="*/ 1744766 w 3489532"/>
              <a:gd name="connsiteY7" fmla="*/ 3489528 h 3489528"/>
              <a:gd name="connsiteX8" fmla="*/ 0 w 3489532"/>
              <a:gd name="connsiteY8" fmla="*/ 1744764 h 3489528"/>
              <a:gd name="connsiteX9" fmla="*/ 1744766 w 3489532"/>
              <a:gd name="connsiteY9" fmla="*/ 0 h 3489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89532" h="3489528">
                <a:moveTo>
                  <a:pt x="1745593" y="99349"/>
                </a:moveTo>
                <a:cubicBezTo>
                  <a:pt x="837339" y="99349"/>
                  <a:pt x="101054" y="836026"/>
                  <a:pt x="101054" y="1744764"/>
                </a:cubicBezTo>
                <a:cubicBezTo>
                  <a:pt x="101054" y="2653502"/>
                  <a:pt x="837339" y="3390179"/>
                  <a:pt x="1745593" y="3390179"/>
                </a:cubicBezTo>
                <a:cubicBezTo>
                  <a:pt x="2653847" y="3390179"/>
                  <a:pt x="3390132" y="2653502"/>
                  <a:pt x="3390132" y="1744764"/>
                </a:cubicBezTo>
                <a:cubicBezTo>
                  <a:pt x="3390132" y="836026"/>
                  <a:pt x="2653847" y="99349"/>
                  <a:pt x="1745593" y="99349"/>
                </a:cubicBezTo>
                <a:close/>
                <a:moveTo>
                  <a:pt x="1744766" y="0"/>
                </a:moveTo>
                <a:cubicBezTo>
                  <a:pt x="2708374" y="0"/>
                  <a:pt x="3489532" y="781157"/>
                  <a:pt x="3489532" y="1744764"/>
                </a:cubicBezTo>
                <a:cubicBezTo>
                  <a:pt x="3489532" y="2708371"/>
                  <a:pt x="2708374" y="3489528"/>
                  <a:pt x="1744766" y="3489528"/>
                </a:cubicBezTo>
                <a:cubicBezTo>
                  <a:pt x="781158" y="3489528"/>
                  <a:pt x="0" y="2708371"/>
                  <a:pt x="0" y="1744764"/>
                </a:cubicBezTo>
                <a:cubicBezTo>
                  <a:pt x="0" y="781157"/>
                  <a:pt x="781158" y="0"/>
                  <a:pt x="1744766" y="0"/>
                </a:cubicBezTo>
                <a:close/>
              </a:path>
            </a:pathLst>
          </a:custGeom>
          <a:solidFill>
            <a:schemeClr val="accent1"/>
          </a:solidFill>
          <a:ln w="317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Autofit/>
          </a:bodyPr>
          <a:lstStyle/>
          <a:p>
            <a:pPr algn="ctr"/>
            <a:endParaRPr dirty="0"/>
          </a:p>
        </p:txBody>
      </p:sp>
      <p:sp>
        <p:nvSpPr>
          <p:cNvPr id="76" name="íṧḻíďé">
            <a:extLst>
              <a:ext uri="{FF2B5EF4-FFF2-40B4-BE49-F238E27FC236}">
                <a16:creationId xmlns="" xmlns:a16="http://schemas.microsoft.com/office/drawing/2014/main" id="{7CD8A9E7-30A2-46DA-9316-4FE68671BFFC}"/>
              </a:ext>
            </a:extLst>
          </p:cNvPr>
          <p:cNvSpPr/>
          <p:nvPr/>
        </p:nvSpPr>
        <p:spPr bwMode="auto">
          <a:xfrm>
            <a:off x="6092828" y="2322176"/>
            <a:ext cx="506206" cy="2850303"/>
          </a:xfrm>
          <a:custGeom>
            <a:avLst/>
            <a:gdLst>
              <a:gd name="T0" fmla="*/ 0 w 259"/>
              <a:gd name="T1" fmla="*/ 0 h 1456"/>
              <a:gd name="T2" fmla="*/ 0 w 259"/>
              <a:gd name="T3" fmla="*/ 790 h 1456"/>
              <a:gd name="T4" fmla="*/ 27 w 259"/>
              <a:gd name="T5" fmla="*/ 914 h 1456"/>
              <a:gd name="T6" fmla="*/ 77 w 259"/>
              <a:gd name="T7" fmla="*/ 1087 h 1456"/>
              <a:gd name="T8" fmla="*/ 95 w 259"/>
              <a:gd name="T9" fmla="*/ 1168 h 1456"/>
              <a:gd name="T10" fmla="*/ 128 w 259"/>
              <a:gd name="T11" fmla="*/ 1335 h 1456"/>
              <a:gd name="T12" fmla="*/ 124 w 259"/>
              <a:gd name="T13" fmla="*/ 1433 h 1456"/>
              <a:gd name="T14" fmla="*/ 154 w 259"/>
              <a:gd name="T15" fmla="*/ 1452 h 1456"/>
              <a:gd name="T16" fmla="*/ 208 w 259"/>
              <a:gd name="T17" fmla="*/ 1437 h 1456"/>
              <a:gd name="T18" fmla="*/ 175 w 259"/>
              <a:gd name="T19" fmla="*/ 1396 h 1456"/>
              <a:gd name="T20" fmla="*/ 182 w 259"/>
              <a:gd name="T21" fmla="*/ 1268 h 1456"/>
              <a:gd name="T22" fmla="*/ 154 w 259"/>
              <a:gd name="T23" fmla="*/ 1086 h 1456"/>
              <a:gd name="T24" fmla="*/ 145 w 259"/>
              <a:gd name="T25" fmla="*/ 1021 h 1456"/>
              <a:gd name="T26" fmla="*/ 143 w 259"/>
              <a:gd name="T27" fmla="*/ 938 h 1456"/>
              <a:gd name="T28" fmla="*/ 142 w 259"/>
              <a:gd name="T29" fmla="*/ 728 h 1456"/>
              <a:gd name="T30" fmla="*/ 112 w 259"/>
              <a:gd name="T31" fmla="*/ 524 h 1456"/>
              <a:gd name="T32" fmla="*/ 139 w 259"/>
              <a:gd name="T33" fmla="*/ 442 h 1456"/>
              <a:gd name="T34" fmla="*/ 155 w 259"/>
              <a:gd name="T35" fmla="*/ 514 h 1456"/>
              <a:gd name="T36" fmla="*/ 197 w 259"/>
              <a:gd name="T37" fmla="*/ 678 h 1456"/>
              <a:gd name="T38" fmla="*/ 202 w 259"/>
              <a:gd name="T39" fmla="*/ 753 h 1456"/>
              <a:gd name="T40" fmla="*/ 196 w 259"/>
              <a:gd name="T41" fmla="*/ 791 h 1456"/>
              <a:gd name="T42" fmla="*/ 198 w 259"/>
              <a:gd name="T43" fmla="*/ 809 h 1456"/>
              <a:gd name="T44" fmla="*/ 190 w 259"/>
              <a:gd name="T45" fmla="*/ 812 h 1456"/>
              <a:gd name="T46" fmla="*/ 202 w 259"/>
              <a:gd name="T47" fmla="*/ 842 h 1456"/>
              <a:gd name="T48" fmla="*/ 240 w 259"/>
              <a:gd name="T49" fmla="*/ 829 h 1456"/>
              <a:gd name="T50" fmla="*/ 257 w 259"/>
              <a:gd name="T51" fmla="*/ 796 h 1456"/>
              <a:gd name="T52" fmla="*/ 248 w 259"/>
              <a:gd name="T53" fmla="*/ 747 h 1456"/>
              <a:gd name="T54" fmla="*/ 243 w 259"/>
              <a:gd name="T55" fmla="*/ 648 h 1456"/>
              <a:gd name="T56" fmla="*/ 219 w 259"/>
              <a:gd name="T57" fmla="*/ 509 h 1456"/>
              <a:gd name="T58" fmla="*/ 196 w 259"/>
              <a:gd name="T59" fmla="*/ 376 h 1456"/>
              <a:gd name="T60" fmla="*/ 140 w 259"/>
              <a:gd name="T61" fmla="*/ 247 h 1456"/>
              <a:gd name="T62" fmla="*/ 48 w 259"/>
              <a:gd name="T63" fmla="*/ 172 h 1456"/>
              <a:gd name="T64" fmla="*/ 53 w 259"/>
              <a:gd name="T65" fmla="*/ 149 h 1456"/>
              <a:gd name="T66" fmla="*/ 60 w 259"/>
              <a:gd name="T67" fmla="*/ 147 h 1456"/>
              <a:gd name="T68" fmla="*/ 70 w 259"/>
              <a:gd name="T69" fmla="*/ 125 h 1456"/>
              <a:gd name="T70" fmla="*/ 66 w 259"/>
              <a:gd name="T71" fmla="*/ 91 h 1456"/>
              <a:gd name="T72" fmla="*/ 57 w 259"/>
              <a:gd name="T73" fmla="*/ 25 h 1456"/>
              <a:gd name="T74" fmla="*/ 0 w 259"/>
              <a:gd name="T75" fmla="*/ 0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9" h="1456">
                <a:moveTo>
                  <a:pt x="0" y="0"/>
                </a:moveTo>
                <a:cubicBezTo>
                  <a:pt x="0" y="790"/>
                  <a:pt x="0" y="790"/>
                  <a:pt x="0" y="790"/>
                </a:cubicBezTo>
                <a:cubicBezTo>
                  <a:pt x="0" y="790"/>
                  <a:pt x="7" y="866"/>
                  <a:pt x="27" y="914"/>
                </a:cubicBezTo>
                <a:cubicBezTo>
                  <a:pt x="47" y="962"/>
                  <a:pt x="58" y="1062"/>
                  <a:pt x="77" y="1087"/>
                </a:cubicBezTo>
                <a:cubicBezTo>
                  <a:pt x="96" y="1112"/>
                  <a:pt x="93" y="1134"/>
                  <a:pt x="95" y="1168"/>
                </a:cubicBezTo>
                <a:cubicBezTo>
                  <a:pt x="96" y="1203"/>
                  <a:pt x="127" y="1288"/>
                  <a:pt x="128" y="1335"/>
                </a:cubicBezTo>
                <a:cubicBezTo>
                  <a:pt x="129" y="1381"/>
                  <a:pt x="124" y="1416"/>
                  <a:pt x="124" y="1433"/>
                </a:cubicBezTo>
                <a:cubicBezTo>
                  <a:pt x="125" y="1449"/>
                  <a:pt x="128" y="1456"/>
                  <a:pt x="154" y="1452"/>
                </a:cubicBezTo>
                <a:cubicBezTo>
                  <a:pt x="181" y="1448"/>
                  <a:pt x="213" y="1449"/>
                  <a:pt x="208" y="1437"/>
                </a:cubicBezTo>
                <a:cubicBezTo>
                  <a:pt x="203" y="1424"/>
                  <a:pt x="177" y="1426"/>
                  <a:pt x="175" y="1396"/>
                </a:cubicBezTo>
                <a:cubicBezTo>
                  <a:pt x="174" y="1366"/>
                  <a:pt x="174" y="1354"/>
                  <a:pt x="182" y="1268"/>
                </a:cubicBezTo>
                <a:cubicBezTo>
                  <a:pt x="189" y="1183"/>
                  <a:pt x="179" y="1118"/>
                  <a:pt x="154" y="1086"/>
                </a:cubicBezTo>
                <a:cubicBezTo>
                  <a:pt x="154" y="1086"/>
                  <a:pt x="157" y="1049"/>
                  <a:pt x="145" y="1021"/>
                </a:cubicBezTo>
                <a:cubicBezTo>
                  <a:pt x="134" y="992"/>
                  <a:pt x="141" y="981"/>
                  <a:pt x="143" y="938"/>
                </a:cubicBezTo>
                <a:cubicBezTo>
                  <a:pt x="144" y="896"/>
                  <a:pt x="155" y="815"/>
                  <a:pt x="142" y="728"/>
                </a:cubicBezTo>
                <a:cubicBezTo>
                  <a:pt x="129" y="641"/>
                  <a:pt x="99" y="563"/>
                  <a:pt x="112" y="524"/>
                </a:cubicBezTo>
                <a:cubicBezTo>
                  <a:pt x="125" y="484"/>
                  <a:pt x="139" y="442"/>
                  <a:pt x="139" y="442"/>
                </a:cubicBezTo>
                <a:cubicBezTo>
                  <a:pt x="139" y="442"/>
                  <a:pt x="156" y="490"/>
                  <a:pt x="155" y="514"/>
                </a:cubicBezTo>
                <a:cubicBezTo>
                  <a:pt x="154" y="537"/>
                  <a:pt x="180" y="643"/>
                  <a:pt x="197" y="678"/>
                </a:cubicBezTo>
                <a:cubicBezTo>
                  <a:pt x="213" y="713"/>
                  <a:pt x="207" y="741"/>
                  <a:pt x="202" y="753"/>
                </a:cubicBezTo>
                <a:cubicBezTo>
                  <a:pt x="197" y="765"/>
                  <a:pt x="193" y="780"/>
                  <a:pt x="196" y="791"/>
                </a:cubicBezTo>
                <a:cubicBezTo>
                  <a:pt x="199" y="802"/>
                  <a:pt x="198" y="809"/>
                  <a:pt x="198" y="809"/>
                </a:cubicBezTo>
                <a:cubicBezTo>
                  <a:pt x="198" y="809"/>
                  <a:pt x="194" y="806"/>
                  <a:pt x="190" y="812"/>
                </a:cubicBezTo>
                <a:cubicBezTo>
                  <a:pt x="186" y="818"/>
                  <a:pt x="190" y="832"/>
                  <a:pt x="202" y="842"/>
                </a:cubicBezTo>
                <a:cubicBezTo>
                  <a:pt x="214" y="851"/>
                  <a:pt x="227" y="844"/>
                  <a:pt x="240" y="829"/>
                </a:cubicBezTo>
                <a:cubicBezTo>
                  <a:pt x="252" y="815"/>
                  <a:pt x="259" y="811"/>
                  <a:pt x="257" y="796"/>
                </a:cubicBezTo>
                <a:cubicBezTo>
                  <a:pt x="254" y="781"/>
                  <a:pt x="250" y="761"/>
                  <a:pt x="248" y="747"/>
                </a:cubicBezTo>
                <a:cubicBezTo>
                  <a:pt x="247" y="734"/>
                  <a:pt x="246" y="688"/>
                  <a:pt x="243" y="648"/>
                </a:cubicBezTo>
                <a:cubicBezTo>
                  <a:pt x="240" y="609"/>
                  <a:pt x="234" y="552"/>
                  <a:pt x="219" y="509"/>
                </a:cubicBezTo>
                <a:cubicBezTo>
                  <a:pt x="205" y="466"/>
                  <a:pt x="192" y="408"/>
                  <a:pt x="196" y="376"/>
                </a:cubicBezTo>
                <a:cubicBezTo>
                  <a:pt x="200" y="343"/>
                  <a:pt x="202" y="261"/>
                  <a:pt x="140" y="247"/>
                </a:cubicBezTo>
                <a:cubicBezTo>
                  <a:pt x="78" y="232"/>
                  <a:pt x="48" y="212"/>
                  <a:pt x="48" y="172"/>
                </a:cubicBezTo>
                <a:cubicBezTo>
                  <a:pt x="48" y="172"/>
                  <a:pt x="49" y="158"/>
                  <a:pt x="53" y="149"/>
                </a:cubicBezTo>
                <a:cubicBezTo>
                  <a:pt x="53" y="149"/>
                  <a:pt x="57" y="150"/>
                  <a:pt x="60" y="147"/>
                </a:cubicBezTo>
                <a:cubicBezTo>
                  <a:pt x="64" y="143"/>
                  <a:pt x="63" y="133"/>
                  <a:pt x="70" y="125"/>
                </a:cubicBezTo>
                <a:cubicBezTo>
                  <a:pt x="77" y="117"/>
                  <a:pt x="82" y="96"/>
                  <a:pt x="66" y="91"/>
                </a:cubicBezTo>
                <a:cubicBezTo>
                  <a:pt x="66" y="91"/>
                  <a:pt x="73" y="46"/>
                  <a:pt x="57" y="25"/>
                </a:cubicBezTo>
                <a:cubicBezTo>
                  <a:pt x="41" y="4"/>
                  <a:pt x="0" y="0"/>
                  <a:pt x="0" y="0"/>
                </a:cubicBezTo>
                <a:close/>
              </a:path>
            </a:pathLst>
          </a:custGeom>
          <a:solidFill>
            <a:schemeClr val="accent1"/>
          </a:solidFill>
          <a:ln>
            <a:noFill/>
          </a:ln>
        </p:spPr>
        <p:txBody>
          <a:bodyPr wrap="square" lIns="91440" tIns="45720" rIns="91440" bIns="45720" anchor="ctr">
            <a:normAutofit/>
          </a:bodyPr>
          <a:lstStyle/>
          <a:p>
            <a:pPr algn="ctr"/>
            <a:endParaRPr dirty="0"/>
          </a:p>
        </p:txBody>
      </p:sp>
      <p:grpSp>
        <p:nvGrpSpPr>
          <p:cNvPr id="105" name="组合 104">
            <a:extLst>
              <a:ext uri="{FF2B5EF4-FFF2-40B4-BE49-F238E27FC236}">
                <a16:creationId xmlns="" xmlns:a16="http://schemas.microsoft.com/office/drawing/2014/main" id="{340B7EE4-9D31-4A8F-A4A2-02F831E77191}"/>
              </a:ext>
            </a:extLst>
          </p:cNvPr>
          <p:cNvGrpSpPr/>
          <p:nvPr/>
        </p:nvGrpSpPr>
        <p:grpSpPr>
          <a:xfrm>
            <a:off x="6817338" y="1865591"/>
            <a:ext cx="713144" cy="711938"/>
            <a:chOff x="6546098" y="1772817"/>
            <a:chExt cx="978501" cy="976845"/>
          </a:xfrm>
        </p:grpSpPr>
        <p:sp>
          <p:nvSpPr>
            <p:cNvPr id="77" name="ïśļïḋê">
              <a:extLst>
                <a:ext uri="{FF2B5EF4-FFF2-40B4-BE49-F238E27FC236}">
                  <a16:creationId xmlns="" xmlns:a16="http://schemas.microsoft.com/office/drawing/2014/main" id="{6E9462D9-E4E1-4F58-9313-95FE0CF38276}"/>
                </a:ext>
              </a:extLst>
            </p:cNvPr>
            <p:cNvSpPr/>
            <p:nvPr/>
          </p:nvSpPr>
          <p:spPr bwMode="auto">
            <a:xfrm>
              <a:off x="6546098" y="1772817"/>
              <a:ext cx="978501" cy="976845"/>
            </a:xfrm>
            <a:prstGeom prst="ellipse">
              <a:avLst/>
            </a:prstGeom>
            <a:solidFill>
              <a:schemeClr val="accent1"/>
            </a:solidFill>
            <a:ln>
              <a:noFill/>
            </a:ln>
          </p:spPr>
          <p:txBody>
            <a:bodyPr wrap="square" lIns="91440" tIns="45720" rIns="91440" bIns="45720" anchor="ctr">
              <a:normAutofit/>
            </a:bodyPr>
            <a:lstStyle/>
            <a:p>
              <a:pPr algn="ctr"/>
              <a:endParaRPr dirty="0"/>
            </a:p>
          </p:txBody>
        </p:sp>
        <p:sp>
          <p:nvSpPr>
            <p:cNvPr id="78" name="îṩḻíďé">
              <a:extLst>
                <a:ext uri="{FF2B5EF4-FFF2-40B4-BE49-F238E27FC236}">
                  <a16:creationId xmlns="" xmlns:a16="http://schemas.microsoft.com/office/drawing/2014/main" id="{C0438CEF-0F49-40BC-A606-FFA64EFEEA19}"/>
                </a:ext>
              </a:extLst>
            </p:cNvPr>
            <p:cNvSpPr/>
            <p:nvPr/>
          </p:nvSpPr>
          <p:spPr bwMode="auto">
            <a:xfrm>
              <a:off x="7035762" y="1772817"/>
              <a:ext cx="488837" cy="976845"/>
            </a:xfrm>
            <a:custGeom>
              <a:avLst/>
              <a:gdLst>
                <a:gd name="T0" fmla="*/ 0 w 250"/>
                <a:gd name="T1" fmla="*/ 499 h 499"/>
                <a:gd name="T2" fmla="*/ 250 w 250"/>
                <a:gd name="T3" fmla="*/ 249 h 499"/>
                <a:gd name="T4" fmla="*/ 0 w 250"/>
                <a:gd name="T5" fmla="*/ 0 h 499"/>
              </a:gdLst>
              <a:ahLst/>
              <a:cxnLst>
                <a:cxn ang="0">
                  <a:pos x="T0" y="T1"/>
                </a:cxn>
                <a:cxn ang="0">
                  <a:pos x="T2" y="T3"/>
                </a:cxn>
                <a:cxn ang="0">
                  <a:pos x="T4" y="T5"/>
                </a:cxn>
              </a:cxnLst>
              <a:rect l="0" t="0" r="r" b="b"/>
              <a:pathLst>
                <a:path w="250" h="499">
                  <a:moveTo>
                    <a:pt x="0" y="499"/>
                  </a:moveTo>
                  <a:cubicBezTo>
                    <a:pt x="138" y="499"/>
                    <a:pt x="250" y="387"/>
                    <a:pt x="250" y="249"/>
                  </a:cubicBezTo>
                  <a:cubicBezTo>
                    <a:pt x="250" y="111"/>
                    <a:pt x="138" y="0"/>
                    <a:pt x="0" y="0"/>
                  </a:cubicBezTo>
                </a:path>
              </a:pathLst>
            </a:custGeom>
            <a:solidFill>
              <a:schemeClr val="accent1">
                <a:lumMod val="75000"/>
              </a:schemeClr>
            </a:solidFill>
            <a:ln>
              <a:noFill/>
            </a:ln>
          </p:spPr>
          <p:txBody>
            <a:bodyPr wrap="square" lIns="91440" tIns="45720" rIns="91440" bIns="45720" anchor="ctr">
              <a:normAutofit/>
            </a:bodyPr>
            <a:lstStyle/>
            <a:p>
              <a:pPr algn="ctr"/>
              <a:endParaRPr dirty="0"/>
            </a:p>
          </p:txBody>
        </p:sp>
        <p:sp>
          <p:nvSpPr>
            <p:cNvPr id="79" name="ïṣľîḍè">
              <a:extLst>
                <a:ext uri="{FF2B5EF4-FFF2-40B4-BE49-F238E27FC236}">
                  <a16:creationId xmlns="" xmlns:a16="http://schemas.microsoft.com/office/drawing/2014/main" id="{81BA3C35-5459-4B30-95A2-6D86BB9D525D}"/>
                </a:ext>
              </a:extLst>
            </p:cNvPr>
            <p:cNvSpPr/>
            <p:nvPr/>
          </p:nvSpPr>
          <p:spPr bwMode="auto">
            <a:xfrm>
              <a:off x="6617232" y="1841470"/>
              <a:ext cx="838715" cy="84036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91440" tIns="45720" rIns="91440" bIns="45720" anchor="ctr">
              <a:normAutofit/>
            </a:bodyPr>
            <a:lstStyle/>
            <a:p>
              <a:pPr algn="ctr"/>
              <a:endParaRPr dirty="0"/>
            </a:p>
          </p:txBody>
        </p:sp>
        <p:sp>
          <p:nvSpPr>
            <p:cNvPr id="80" name="ísľide">
              <a:extLst>
                <a:ext uri="{FF2B5EF4-FFF2-40B4-BE49-F238E27FC236}">
                  <a16:creationId xmlns="" xmlns:a16="http://schemas.microsoft.com/office/drawing/2014/main" id="{8A19C5FF-CD2A-43D6-883C-472ED8B2B636}"/>
                </a:ext>
              </a:extLst>
            </p:cNvPr>
            <p:cNvSpPr/>
            <p:nvPr/>
          </p:nvSpPr>
          <p:spPr bwMode="auto">
            <a:xfrm>
              <a:off x="6758974" y="2023964"/>
              <a:ext cx="583213" cy="444733"/>
            </a:xfrm>
            <a:custGeom>
              <a:avLst/>
              <a:gdLst>
                <a:gd name="T0" fmla="*/ 29 w 185"/>
                <a:gd name="T1" fmla="*/ 18 h 141"/>
                <a:gd name="T2" fmla="*/ 20 w 185"/>
                <a:gd name="T3" fmla="*/ 28 h 141"/>
                <a:gd name="T4" fmla="*/ 11 w 185"/>
                <a:gd name="T5" fmla="*/ 35 h 141"/>
                <a:gd name="T6" fmla="*/ 5 w 185"/>
                <a:gd name="T7" fmla="*/ 53 h 141"/>
                <a:gd name="T8" fmla="*/ 3 w 185"/>
                <a:gd name="T9" fmla="*/ 58 h 141"/>
                <a:gd name="T10" fmla="*/ 1 w 185"/>
                <a:gd name="T11" fmla="*/ 71 h 141"/>
                <a:gd name="T12" fmla="*/ 5 w 185"/>
                <a:gd name="T13" fmla="*/ 82 h 141"/>
                <a:gd name="T14" fmla="*/ 11 w 185"/>
                <a:gd name="T15" fmla="*/ 94 h 141"/>
                <a:gd name="T16" fmla="*/ 26 w 185"/>
                <a:gd name="T17" fmla="*/ 98 h 141"/>
                <a:gd name="T18" fmla="*/ 39 w 185"/>
                <a:gd name="T19" fmla="*/ 100 h 141"/>
                <a:gd name="T20" fmla="*/ 44 w 185"/>
                <a:gd name="T21" fmla="*/ 100 h 141"/>
                <a:gd name="T22" fmla="*/ 42 w 185"/>
                <a:gd name="T23" fmla="*/ 105 h 141"/>
                <a:gd name="T24" fmla="*/ 42 w 185"/>
                <a:gd name="T25" fmla="*/ 112 h 141"/>
                <a:gd name="T26" fmla="*/ 46 w 185"/>
                <a:gd name="T27" fmla="*/ 116 h 141"/>
                <a:gd name="T28" fmla="*/ 47 w 185"/>
                <a:gd name="T29" fmla="*/ 122 h 141"/>
                <a:gd name="T30" fmla="*/ 54 w 185"/>
                <a:gd name="T31" fmla="*/ 125 h 141"/>
                <a:gd name="T32" fmla="*/ 82 w 185"/>
                <a:gd name="T33" fmla="*/ 129 h 141"/>
                <a:gd name="T34" fmla="*/ 88 w 185"/>
                <a:gd name="T35" fmla="*/ 128 h 141"/>
                <a:gd name="T36" fmla="*/ 96 w 185"/>
                <a:gd name="T37" fmla="*/ 122 h 141"/>
                <a:gd name="T38" fmla="*/ 105 w 185"/>
                <a:gd name="T39" fmla="*/ 121 h 141"/>
                <a:gd name="T40" fmla="*/ 107 w 185"/>
                <a:gd name="T41" fmla="*/ 126 h 141"/>
                <a:gd name="T42" fmla="*/ 110 w 185"/>
                <a:gd name="T43" fmla="*/ 132 h 141"/>
                <a:gd name="T44" fmla="*/ 116 w 185"/>
                <a:gd name="T45" fmla="*/ 133 h 141"/>
                <a:gd name="T46" fmla="*/ 122 w 185"/>
                <a:gd name="T47" fmla="*/ 136 h 141"/>
                <a:gd name="T48" fmla="*/ 127 w 185"/>
                <a:gd name="T49" fmla="*/ 141 h 141"/>
                <a:gd name="T50" fmla="*/ 132 w 185"/>
                <a:gd name="T51" fmla="*/ 135 h 141"/>
                <a:gd name="T52" fmla="*/ 165 w 185"/>
                <a:gd name="T53" fmla="*/ 113 h 141"/>
                <a:gd name="T54" fmla="*/ 170 w 185"/>
                <a:gd name="T55" fmla="*/ 112 h 141"/>
                <a:gd name="T56" fmla="*/ 180 w 185"/>
                <a:gd name="T57" fmla="*/ 100 h 141"/>
                <a:gd name="T58" fmla="*/ 183 w 185"/>
                <a:gd name="T59" fmla="*/ 87 h 141"/>
                <a:gd name="T60" fmla="*/ 185 w 185"/>
                <a:gd name="T61" fmla="*/ 82 h 141"/>
                <a:gd name="T62" fmla="*/ 183 w 185"/>
                <a:gd name="T63" fmla="*/ 80 h 141"/>
                <a:gd name="T64" fmla="*/ 181 w 185"/>
                <a:gd name="T65" fmla="*/ 68 h 141"/>
                <a:gd name="T66" fmla="*/ 177 w 185"/>
                <a:gd name="T67" fmla="*/ 60 h 141"/>
                <a:gd name="T68" fmla="*/ 175 w 185"/>
                <a:gd name="T69" fmla="*/ 50 h 141"/>
                <a:gd name="T70" fmla="*/ 168 w 185"/>
                <a:gd name="T71" fmla="*/ 44 h 141"/>
                <a:gd name="T72" fmla="*/ 159 w 185"/>
                <a:gd name="T73" fmla="*/ 31 h 141"/>
                <a:gd name="T74" fmla="*/ 156 w 185"/>
                <a:gd name="T75" fmla="*/ 24 h 141"/>
                <a:gd name="T76" fmla="*/ 149 w 185"/>
                <a:gd name="T77" fmla="*/ 20 h 141"/>
                <a:gd name="T78" fmla="*/ 146 w 185"/>
                <a:gd name="T79" fmla="*/ 16 h 141"/>
                <a:gd name="T80" fmla="*/ 139 w 185"/>
                <a:gd name="T81" fmla="*/ 15 h 141"/>
                <a:gd name="T82" fmla="*/ 130 w 185"/>
                <a:gd name="T83" fmla="*/ 7 h 141"/>
                <a:gd name="T84" fmla="*/ 121 w 185"/>
                <a:gd name="T85" fmla="*/ 5 h 141"/>
                <a:gd name="T86" fmla="*/ 104 w 185"/>
                <a:gd name="T87" fmla="*/ 1 h 141"/>
                <a:gd name="T88" fmla="*/ 90 w 185"/>
                <a:gd name="T89" fmla="*/ 3 h 141"/>
                <a:gd name="T90" fmla="*/ 73 w 185"/>
                <a:gd name="T91" fmla="*/ 2 h 141"/>
                <a:gd name="T92" fmla="*/ 50 w 185"/>
                <a:gd name="T93" fmla="*/ 7 h 141"/>
                <a:gd name="T94" fmla="*/ 29 w 185"/>
                <a:gd name="T95" fmla="*/ 1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5" h="141">
                  <a:moveTo>
                    <a:pt x="29" y="18"/>
                  </a:moveTo>
                  <a:cubicBezTo>
                    <a:pt x="24" y="21"/>
                    <a:pt x="19" y="26"/>
                    <a:pt x="20" y="28"/>
                  </a:cubicBezTo>
                  <a:cubicBezTo>
                    <a:pt x="20" y="28"/>
                    <a:pt x="15" y="27"/>
                    <a:pt x="11" y="35"/>
                  </a:cubicBezTo>
                  <a:cubicBezTo>
                    <a:pt x="7" y="43"/>
                    <a:pt x="5" y="53"/>
                    <a:pt x="5" y="53"/>
                  </a:cubicBezTo>
                  <a:cubicBezTo>
                    <a:pt x="5" y="53"/>
                    <a:pt x="2" y="55"/>
                    <a:pt x="3" y="58"/>
                  </a:cubicBezTo>
                  <a:cubicBezTo>
                    <a:pt x="3" y="58"/>
                    <a:pt x="0" y="65"/>
                    <a:pt x="1" y="71"/>
                  </a:cubicBezTo>
                  <a:cubicBezTo>
                    <a:pt x="2" y="78"/>
                    <a:pt x="5" y="79"/>
                    <a:pt x="5" y="82"/>
                  </a:cubicBezTo>
                  <a:cubicBezTo>
                    <a:pt x="5" y="82"/>
                    <a:pt x="3" y="88"/>
                    <a:pt x="11" y="94"/>
                  </a:cubicBezTo>
                  <a:cubicBezTo>
                    <a:pt x="19" y="100"/>
                    <a:pt x="26" y="98"/>
                    <a:pt x="26" y="98"/>
                  </a:cubicBezTo>
                  <a:cubicBezTo>
                    <a:pt x="26" y="98"/>
                    <a:pt x="36" y="102"/>
                    <a:pt x="39" y="100"/>
                  </a:cubicBezTo>
                  <a:cubicBezTo>
                    <a:pt x="39" y="100"/>
                    <a:pt x="45" y="98"/>
                    <a:pt x="44" y="100"/>
                  </a:cubicBezTo>
                  <a:cubicBezTo>
                    <a:pt x="44" y="100"/>
                    <a:pt x="42" y="103"/>
                    <a:pt x="42" y="105"/>
                  </a:cubicBezTo>
                  <a:cubicBezTo>
                    <a:pt x="42" y="105"/>
                    <a:pt x="40" y="109"/>
                    <a:pt x="42" y="112"/>
                  </a:cubicBezTo>
                  <a:cubicBezTo>
                    <a:pt x="44" y="115"/>
                    <a:pt x="45" y="114"/>
                    <a:pt x="46" y="116"/>
                  </a:cubicBezTo>
                  <a:cubicBezTo>
                    <a:pt x="46" y="118"/>
                    <a:pt x="45" y="120"/>
                    <a:pt x="47" y="122"/>
                  </a:cubicBezTo>
                  <a:cubicBezTo>
                    <a:pt x="50" y="125"/>
                    <a:pt x="54" y="124"/>
                    <a:pt x="54" y="125"/>
                  </a:cubicBezTo>
                  <a:cubicBezTo>
                    <a:pt x="55" y="126"/>
                    <a:pt x="67" y="134"/>
                    <a:pt x="82" y="129"/>
                  </a:cubicBezTo>
                  <a:cubicBezTo>
                    <a:pt x="82" y="129"/>
                    <a:pt x="85" y="130"/>
                    <a:pt x="88" y="128"/>
                  </a:cubicBezTo>
                  <a:cubicBezTo>
                    <a:pt x="91" y="127"/>
                    <a:pt x="96" y="122"/>
                    <a:pt x="96" y="122"/>
                  </a:cubicBezTo>
                  <a:cubicBezTo>
                    <a:pt x="105" y="121"/>
                    <a:pt x="105" y="121"/>
                    <a:pt x="105" y="121"/>
                  </a:cubicBezTo>
                  <a:cubicBezTo>
                    <a:pt x="107" y="126"/>
                    <a:pt x="107" y="126"/>
                    <a:pt x="107" y="126"/>
                  </a:cubicBezTo>
                  <a:cubicBezTo>
                    <a:pt x="107" y="126"/>
                    <a:pt x="106" y="129"/>
                    <a:pt x="110" y="132"/>
                  </a:cubicBezTo>
                  <a:cubicBezTo>
                    <a:pt x="113" y="135"/>
                    <a:pt x="116" y="133"/>
                    <a:pt x="116" y="133"/>
                  </a:cubicBezTo>
                  <a:cubicBezTo>
                    <a:pt x="116" y="133"/>
                    <a:pt x="120" y="134"/>
                    <a:pt x="122" y="136"/>
                  </a:cubicBezTo>
                  <a:cubicBezTo>
                    <a:pt x="123" y="138"/>
                    <a:pt x="125" y="141"/>
                    <a:pt x="127" y="141"/>
                  </a:cubicBezTo>
                  <a:cubicBezTo>
                    <a:pt x="129" y="141"/>
                    <a:pt x="132" y="135"/>
                    <a:pt x="132" y="135"/>
                  </a:cubicBezTo>
                  <a:cubicBezTo>
                    <a:pt x="132" y="135"/>
                    <a:pt x="160" y="132"/>
                    <a:pt x="165" y="113"/>
                  </a:cubicBezTo>
                  <a:cubicBezTo>
                    <a:pt x="170" y="112"/>
                    <a:pt x="170" y="112"/>
                    <a:pt x="170" y="112"/>
                  </a:cubicBezTo>
                  <a:cubicBezTo>
                    <a:pt x="170" y="112"/>
                    <a:pt x="180" y="109"/>
                    <a:pt x="180" y="100"/>
                  </a:cubicBezTo>
                  <a:cubicBezTo>
                    <a:pt x="180" y="100"/>
                    <a:pt x="185" y="93"/>
                    <a:pt x="183" y="87"/>
                  </a:cubicBezTo>
                  <a:cubicBezTo>
                    <a:pt x="183" y="87"/>
                    <a:pt x="185" y="84"/>
                    <a:pt x="185" y="82"/>
                  </a:cubicBezTo>
                  <a:cubicBezTo>
                    <a:pt x="184" y="80"/>
                    <a:pt x="183" y="80"/>
                    <a:pt x="183" y="80"/>
                  </a:cubicBezTo>
                  <a:cubicBezTo>
                    <a:pt x="183" y="80"/>
                    <a:pt x="185" y="77"/>
                    <a:pt x="181" y="68"/>
                  </a:cubicBezTo>
                  <a:cubicBezTo>
                    <a:pt x="178" y="59"/>
                    <a:pt x="177" y="60"/>
                    <a:pt x="177" y="60"/>
                  </a:cubicBezTo>
                  <a:cubicBezTo>
                    <a:pt x="177" y="60"/>
                    <a:pt x="178" y="55"/>
                    <a:pt x="175" y="50"/>
                  </a:cubicBezTo>
                  <a:cubicBezTo>
                    <a:pt x="172" y="45"/>
                    <a:pt x="168" y="44"/>
                    <a:pt x="168" y="44"/>
                  </a:cubicBezTo>
                  <a:cubicBezTo>
                    <a:pt x="168" y="44"/>
                    <a:pt x="167" y="32"/>
                    <a:pt x="159" y="31"/>
                  </a:cubicBezTo>
                  <a:cubicBezTo>
                    <a:pt x="159" y="31"/>
                    <a:pt x="160" y="27"/>
                    <a:pt x="156" y="24"/>
                  </a:cubicBezTo>
                  <a:cubicBezTo>
                    <a:pt x="152" y="22"/>
                    <a:pt x="149" y="20"/>
                    <a:pt x="149" y="20"/>
                  </a:cubicBezTo>
                  <a:cubicBezTo>
                    <a:pt x="149" y="20"/>
                    <a:pt x="149" y="18"/>
                    <a:pt x="146" y="16"/>
                  </a:cubicBezTo>
                  <a:cubicBezTo>
                    <a:pt x="142" y="14"/>
                    <a:pt x="139" y="15"/>
                    <a:pt x="139" y="15"/>
                  </a:cubicBezTo>
                  <a:cubicBezTo>
                    <a:pt x="139" y="15"/>
                    <a:pt x="141" y="12"/>
                    <a:pt x="130" y="7"/>
                  </a:cubicBezTo>
                  <a:cubicBezTo>
                    <a:pt x="119" y="3"/>
                    <a:pt x="121" y="5"/>
                    <a:pt x="121" y="5"/>
                  </a:cubicBezTo>
                  <a:cubicBezTo>
                    <a:pt x="121" y="5"/>
                    <a:pt x="115" y="1"/>
                    <a:pt x="104" y="1"/>
                  </a:cubicBezTo>
                  <a:cubicBezTo>
                    <a:pt x="93" y="1"/>
                    <a:pt x="91" y="1"/>
                    <a:pt x="90" y="3"/>
                  </a:cubicBezTo>
                  <a:cubicBezTo>
                    <a:pt x="90" y="3"/>
                    <a:pt x="86" y="0"/>
                    <a:pt x="73" y="2"/>
                  </a:cubicBezTo>
                  <a:cubicBezTo>
                    <a:pt x="60" y="4"/>
                    <a:pt x="55" y="3"/>
                    <a:pt x="50" y="7"/>
                  </a:cubicBezTo>
                  <a:cubicBezTo>
                    <a:pt x="46" y="10"/>
                    <a:pt x="30" y="15"/>
                    <a:pt x="29" y="18"/>
                  </a:cubicBezTo>
                  <a:close/>
                </a:path>
              </a:pathLst>
            </a:custGeom>
            <a:solidFill>
              <a:schemeClr val="accent1"/>
            </a:solidFill>
            <a:ln>
              <a:noFill/>
            </a:ln>
          </p:spPr>
          <p:txBody>
            <a:bodyPr wrap="square" lIns="91440" tIns="45720" rIns="91440" bIns="45720" anchor="ctr">
              <a:normAutofit fontScale="92500" lnSpcReduction="20000"/>
            </a:bodyPr>
            <a:lstStyle/>
            <a:p>
              <a:pPr algn="ctr"/>
              <a:endParaRPr dirty="0"/>
            </a:p>
          </p:txBody>
        </p:sp>
      </p:grpSp>
      <p:grpSp>
        <p:nvGrpSpPr>
          <p:cNvPr id="103" name="组合 102">
            <a:extLst>
              <a:ext uri="{FF2B5EF4-FFF2-40B4-BE49-F238E27FC236}">
                <a16:creationId xmlns="" xmlns:a16="http://schemas.microsoft.com/office/drawing/2014/main" id="{675C7673-9F85-4400-A79E-4D2C925A2D3E}"/>
              </a:ext>
            </a:extLst>
          </p:cNvPr>
          <p:cNvGrpSpPr/>
          <p:nvPr/>
        </p:nvGrpSpPr>
        <p:grpSpPr>
          <a:xfrm>
            <a:off x="4687339" y="1865591"/>
            <a:ext cx="711334" cy="711936"/>
            <a:chOff x="4631282" y="1772817"/>
            <a:chExt cx="976019" cy="976845"/>
          </a:xfrm>
        </p:grpSpPr>
        <p:sp>
          <p:nvSpPr>
            <p:cNvPr id="81" name="ïś1ïḓé">
              <a:extLst>
                <a:ext uri="{FF2B5EF4-FFF2-40B4-BE49-F238E27FC236}">
                  <a16:creationId xmlns="" xmlns:a16="http://schemas.microsoft.com/office/drawing/2014/main" id="{227F4A9B-F200-4675-BB66-06E32F3F6CA4}"/>
                </a:ext>
              </a:extLst>
            </p:cNvPr>
            <p:cNvSpPr/>
            <p:nvPr/>
          </p:nvSpPr>
          <p:spPr bwMode="auto">
            <a:xfrm>
              <a:off x="4631282" y="1772817"/>
              <a:ext cx="976019" cy="976845"/>
            </a:xfrm>
            <a:prstGeom prst="ellipse">
              <a:avLst/>
            </a:prstGeom>
            <a:solidFill>
              <a:schemeClr val="accent6"/>
            </a:solidFill>
            <a:ln>
              <a:noFill/>
            </a:ln>
          </p:spPr>
          <p:txBody>
            <a:bodyPr wrap="square" lIns="91440" tIns="45720" rIns="91440" bIns="45720" anchor="ctr">
              <a:normAutofit/>
            </a:bodyPr>
            <a:lstStyle/>
            <a:p>
              <a:pPr algn="ctr"/>
              <a:endParaRPr dirty="0"/>
            </a:p>
          </p:txBody>
        </p:sp>
        <p:sp>
          <p:nvSpPr>
            <p:cNvPr id="82" name="íṥḷiḍê">
              <a:extLst>
                <a:ext uri="{FF2B5EF4-FFF2-40B4-BE49-F238E27FC236}">
                  <a16:creationId xmlns="" xmlns:a16="http://schemas.microsoft.com/office/drawing/2014/main" id="{E38E9E3B-87D4-46F5-BE92-76AADCDC0EE1}"/>
                </a:ext>
              </a:extLst>
            </p:cNvPr>
            <p:cNvSpPr/>
            <p:nvPr/>
          </p:nvSpPr>
          <p:spPr bwMode="auto">
            <a:xfrm>
              <a:off x="4631282" y="1772817"/>
              <a:ext cx="487183" cy="976845"/>
            </a:xfrm>
            <a:custGeom>
              <a:avLst/>
              <a:gdLst>
                <a:gd name="T0" fmla="*/ 249 w 249"/>
                <a:gd name="T1" fmla="*/ 0 h 499"/>
                <a:gd name="T2" fmla="*/ 0 w 249"/>
                <a:gd name="T3" fmla="*/ 249 h 499"/>
                <a:gd name="T4" fmla="*/ 249 w 249"/>
                <a:gd name="T5" fmla="*/ 499 h 499"/>
              </a:gdLst>
              <a:ahLst/>
              <a:cxnLst>
                <a:cxn ang="0">
                  <a:pos x="T0" y="T1"/>
                </a:cxn>
                <a:cxn ang="0">
                  <a:pos x="T2" y="T3"/>
                </a:cxn>
                <a:cxn ang="0">
                  <a:pos x="T4" y="T5"/>
                </a:cxn>
              </a:cxnLst>
              <a:rect l="0" t="0" r="r" b="b"/>
              <a:pathLst>
                <a:path w="249" h="499">
                  <a:moveTo>
                    <a:pt x="249" y="0"/>
                  </a:moveTo>
                  <a:cubicBezTo>
                    <a:pt x="112" y="0"/>
                    <a:pt x="0" y="111"/>
                    <a:pt x="0" y="249"/>
                  </a:cubicBezTo>
                  <a:cubicBezTo>
                    <a:pt x="0" y="387"/>
                    <a:pt x="112" y="499"/>
                    <a:pt x="249" y="499"/>
                  </a:cubicBezTo>
                </a:path>
              </a:pathLst>
            </a:custGeom>
            <a:solidFill>
              <a:schemeClr val="accent6">
                <a:lumMod val="75000"/>
              </a:schemeClr>
            </a:solidFill>
            <a:ln>
              <a:noFill/>
            </a:ln>
          </p:spPr>
          <p:txBody>
            <a:bodyPr wrap="square" lIns="91440" tIns="45720" rIns="91440" bIns="45720" anchor="ctr">
              <a:normAutofit/>
            </a:bodyPr>
            <a:lstStyle/>
            <a:p>
              <a:pPr algn="ctr"/>
              <a:endParaRPr dirty="0"/>
            </a:p>
          </p:txBody>
        </p:sp>
        <p:sp>
          <p:nvSpPr>
            <p:cNvPr id="83" name="íś1iḋè">
              <a:extLst>
                <a:ext uri="{FF2B5EF4-FFF2-40B4-BE49-F238E27FC236}">
                  <a16:creationId xmlns="" xmlns:a16="http://schemas.microsoft.com/office/drawing/2014/main" id="{703EBA30-74D9-448A-AC36-0C938F38DE2C}"/>
                </a:ext>
              </a:extLst>
            </p:cNvPr>
            <p:cNvSpPr/>
            <p:nvPr/>
          </p:nvSpPr>
          <p:spPr bwMode="auto">
            <a:xfrm>
              <a:off x="4699107" y="1841470"/>
              <a:ext cx="839542" cy="84036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91440" tIns="45720" rIns="91440" bIns="45720" anchor="ctr">
              <a:normAutofit/>
            </a:bodyPr>
            <a:lstStyle/>
            <a:p>
              <a:pPr algn="ctr"/>
              <a:endParaRPr dirty="0"/>
            </a:p>
          </p:txBody>
        </p:sp>
        <p:sp>
          <p:nvSpPr>
            <p:cNvPr id="84" name="íṧľîďé">
              <a:extLst>
                <a:ext uri="{FF2B5EF4-FFF2-40B4-BE49-F238E27FC236}">
                  <a16:creationId xmlns="" xmlns:a16="http://schemas.microsoft.com/office/drawing/2014/main" id="{54C2F7EE-5D28-494A-9333-42D8CB20110F}"/>
                </a:ext>
              </a:extLst>
            </p:cNvPr>
            <p:cNvSpPr/>
            <p:nvPr/>
          </p:nvSpPr>
          <p:spPr bwMode="auto">
            <a:xfrm>
              <a:off x="4908439" y="1999149"/>
              <a:ext cx="416770" cy="482016"/>
            </a:xfrm>
            <a:custGeom>
              <a:avLst/>
              <a:gdLst>
                <a:gd name="T0" fmla="*/ 109 w 132"/>
                <a:gd name="T1" fmla="*/ 52 h 153"/>
                <a:gd name="T2" fmla="*/ 115 w 132"/>
                <a:gd name="T3" fmla="*/ 106 h 153"/>
                <a:gd name="T4" fmla="*/ 82 w 132"/>
                <a:gd name="T5" fmla="*/ 136 h 153"/>
                <a:gd name="T6" fmla="*/ 12 w 132"/>
                <a:gd name="T7" fmla="*/ 133 h 153"/>
                <a:gd name="T8" fmla="*/ 28 w 132"/>
                <a:gd name="T9" fmla="*/ 72 h 153"/>
                <a:gd name="T10" fmla="*/ 51 w 132"/>
                <a:gd name="T11" fmla="*/ 55 h 153"/>
                <a:gd name="T12" fmla="*/ 52 w 132"/>
                <a:gd name="T13" fmla="*/ 48 h 153"/>
                <a:gd name="T14" fmla="*/ 32 w 132"/>
                <a:gd name="T15" fmla="*/ 46 h 153"/>
                <a:gd name="T16" fmla="*/ 37 w 132"/>
                <a:gd name="T17" fmla="*/ 29 h 153"/>
                <a:gd name="T18" fmla="*/ 50 w 132"/>
                <a:gd name="T19" fmla="*/ 32 h 153"/>
                <a:gd name="T20" fmla="*/ 42 w 132"/>
                <a:gd name="T21" fmla="*/ 16 h 153"/>
                <a:gd name="T22" fmla="*/ 52 w 132"/>
                <a:gd name="T23" fmla="*/ 8 h 153"/>
                <a:gd name="T24" fmla="*/ 52 w 132"/>
                <a:gd name="T25" fmla="*/ 2 h 153"/>
                <a:gd name="T26" fmla="*/ 56 w 132"/>
                <a:gd name="T27" fmla="*/ 1 h 153"/>
                <a:gd name="T28" fmla="*/ 61 w 132"/>
                <a:gd name="T29" fmla="*/ 2 h 153"/>
                <a:gd name="T30" fmla="*/ 61 w 132"/>
                <a:gd name="T31" fmla="*/ 6 h 153"/>
                <a:gd name="T32" fmla="*/ 64 w 132"/>
                <a:gd name="T33" fmla="*/ 6 h 153"/>
                <a:gd name="T34" fmla="*/ 65 w 132"/>
                <a:gd name="T35" fmla="*/ 2 h 153"/>
                <a:gd name="T36" fmla="*/ 69 w 132"/>
                <a:gd name="T37" fmla="*/ 1 h 153"/>
                <a:gd name="T38" fmla="*/ 72 w 132"/>
                <a:gd name="T39" fmla="*/ 4 h 153"/>
                <a:gd name="T40" fmla="*/ 72 w 132"/>
                <a:gd name="T41" fmla="*/ 9 h 153"/>
                <a:gd name="T42" fmla="*/ 77 w 132"/>
                <a:gd name="T43" fmla="*/ 10 h 153"/>
                <a:gd name="T44" fmla="*/ 80 w 132"/>
                <a:gd name="T45" fmla="*/ 4 h 153"/>
                <a:gd name="T46" fmla="*/ 88 w 132"/>
                <a:gd name="T47" fmla="*/ 8 h 153"/>
                <a:gd name="T48" fmla="*/ 88 w 132"/>
                <a:gd name="T49" fmla="*/ 22 h 153"/>
                <a:gd name="T50" fmla="*/ 93 w 132"/>
                <a:gd name="T51" fmla="*/ 38 h 153"/>
                <a:gd name="T52" fmla="*/ 92 w 132"/>
                <a:gd name="T53" fmla="*/ 21 h 153"/>
                <a:gd name="T54" fmla="*/ 100 w 132"/>
                <a:gd name="T55" fmla="*/ 20 h 153"/>
                <a:gd name="T56" fmla="*/ 103 w 132"/>
                <a:gd name="T57" fmla="*/ 29 h 153"/>
                <a:gd name="T58" fmla="*/ 106 w 132"/>
                <a:gd name="T59" fmla="*/ 20 h 153"/>
                <a:gd name="T60" fmla="*/ 111 w 132"/>
                <a:gd name="T61" fmla="*/ 19 h 153"/>
                <a:gd name="T62" fmla="*/ 115 w 132"/>
                <a:gd name="T63" fmla="*/ 23 h 153"/>
                <a:gd name="T64" fmla="*/ 109 w 132"/>
                <a:gd name="T65" fmla="*/ 5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 h="153">
                  <a:moveTo>
                    <a:pt x="109" y="52"/>
                  </a:moveTo>
                  <a:cubicBezTo>
                    <a:pt x="109" y="52"/>
                    <a:pt x="132" y="74"/>
                    <a:pt x="115" y="106"/>
                  </a:cubicBezTo>
                  <a:cubicBezTo>
                    <a:pt x="115" y="106"/>
                    <a:pt x="111" y="121"/>
                    <a:pt x="82" y="136"/>
                  </a:cubicBezTo>
                  <a:cubicBezTo>
                    <a:pt x="53" y="150"/>
                    <a:pt x="24" y="153"/>
                    <a:pt x="12" y="133"/>
                  </a:cubicBezTo>
                  <a:cubicBezTo>
                    <a:pt x="0" y="113"/>
                    <a:pt x="21" y="77"/>
                    <a:pt x="28" y="72"/>
                  </a:cubicBezTo>
                  <a:cubicBezTo>
                    <a:pt x="28" y="72"/>
                    <a:pt x="31" y="59"/>
                    <a:pt x="51" y="55"/>
                  </a:cubicBezTo>
                  <a:cubicBezTo>
                    <a:pt x="51" y="55"/>
                    <a:pt x="60" y="48"/>
                    <a:pt x="52" y="48"/>
                  </a:cubicBezTo>
                  <a:cubicBezTo>
                    <a:pt x="45" y="49"/>
                    <a:pt x="34" y="49"/>
                    <a:pt x="32" y="46"/>
                  </a:cubicBezTo>
                  <a:cubicBezTo>
                    <a:pt x="31" y="43"/>
                    <a:pt x="33" y="30"/>
                    <a:pt x="37" y="29"/>
                  </a:cubicBezTo>
                  <a:cubicBezTo>
                    <a:pt x="41" y="28"/>
                    <a:pt x="50" y="32"/>
                    <a:pt x="50" y="32"/>
                  </a:cubicBezTo>
                  <a:cubicBezTo>
                    <a:pt x="50" y="32"/>
                    <a:pt x="56" y="19"/>
                    <a:pt x="42" y="16"/>
                  </a:cubicBezTo>
                  <a:cubicBezTo>
                    <a:pt x="42" y="16"/>
                    <a:pt x="45" y="7"/>
                    <a:pt x="52" y="8"/>
                  </a:cubicBezTo>
                  <a:cubicBezTo>
                    <a:pt x="52" y="2"/>
                    <a:pt x="52" y="2"/>
                    <a:pt x="52" y="2"/>
                  </a:cubicBezTo>
                  <a:cubicBezTo>
                    <a:pt x="52" y="2"/>
                    <a:pt x="54" y="1"/>
                    <a:pt x="56" y="1"/>
                  </a:cubicBezTo>
                  <a:cubicBezTo>
                    <a:pt x="59" y="1"/>
                    <a:pt x="61" y="2"/>
                    <a:pt x="61" y="2"/>
                  </a:cubicBezTo>
                  <a:cubicBezTo>
                    <a:pt x="61" y="6"/>
                    <a:pt x="61" y="6"/>
                    <a:pt x="61" y="6"/>
                  </a:cubicBezTo>
                  <a:cubicBezTo>
                    <a:pt x="64" y="6"/>
                    <a:pt x="64" y="6"/>
                    <a:pt x="64" y="6"/>
                  </a:cubicBezTo>
                  <a:cubicBezTo>
                    <a:pt x="65" y="2"/>
                    <a:pt x="65" y="2"/>
                    <a:pt x="65" y="2"/>
                  </a:cubicBezTo>
                  <a:cubicBezTo>
                    <a:pt x="65" y="2"/>
                    <a:pt x="65" y="0"/>
                    <a:pt x="69" y="1"/>
                  </a:cubicBezTo>
                  <a:cubicBezTo>
                    <a:pt x="73" y="2"/>
                    <a:pt x="72" y="4"/>
                    <a:pt x="72" y="4"/>
                  </a:cubicBezTo>
                  <a:cubicBezTo>
                    <a:pt x="72" y="4"/>
                    <a:pt x="72" y="8"/>
                    <a:pt x="72" y="9"/>
                  </a:cubicBezTo>
                  <a:cubicBezTo>
                    <a:pt x="72" y="9"/>
                    <a:pt x="75" y="12"/>
                    <a:pt x="77" y="10"/>
                  </a:cubicBezTo>
                  <a:cubicBezTo>
                    <a:pt x="80" y="4"/>
                    <a:pt x="80" y="4"/>
                    <a:pt x="80" y="4"/>
                  </a:cubicBezTo>
                  <a:cubicBezTo>
                    <a:pt x="80" y="4"/>
                    <a:pt x="86" y="2"/>
                    <a:pt x="88" y="8"/>
                  </a:cubicBezTo>
                  <a:cubicBezTo>
                    <a:pt x="88" y="8"/>
                    <a:pt x="83" y="16"/>
                    <a:pt x="88" y="22"/>
                  </a:cubicBezTo>
                  <a:cubicBezTo>
                    <a:pt x="88" y="22"/>
                    <a:pt x="93" y="27"/>
                    <a:pt x="93" y="38"/>
                  </a:cubicBezTo>
                  <a:cubicBezTo>
                    <a:pt x="93" y="38"/>
                    <a:pt x="94" y="25"/>
                    <a:pt x="92" y="21"/>
                  </a:cubicBezTo>
                  <a:cubicBezTo>
                    <a:pt x="92" y="21"/>
                    <a:pt x="95" y="17"/>
                    <a:pt x="100" y="20"/>
                  </a:cubicBezTo>
                  <a:cubicBezTo>
                    <a:pt x="100" y="20"/>
                    <a:pt x="100" y="29"/>
                    <a:pt x="103" y="29"/>
                  </a:cubicBezTo>
                  <a:cubicBezTo>
                    <a:pt x="105" y="29"/>
                    <a:pt x="106" y="20"/>
                    <a:pt x="106" y="20"/>
                  </a:cubicBezTo>
                  <a:cubicBezTo>
                    <a:pt x="106" y="20"/>
                    <a:pt x="106" y="18"/>
                    <a:pt x="111" y="19"/>
                  </a:cubicBezTo>
                  <a:cubicBezTo>
                    <a:pt x="115" y="21"/>
                    <a:pt x="115" y="23"/>
                    <a:pt x="115" y="23"/>
                  </a:cubicBezTo>
                  <a:cubicBezTo>
                    <a:pt x="115" y="23"/>
                    <a:pt x="100" y="35"/>
                    <a:pt x="109" y="52"/>
                  </a:cubicBezTo>
                  <a:close/>
                </a:path>
              </a:pathLst>
            </a:custGeom>
            <a:solidFill>
              <a:schemeClr val="accent6"/>
            </a:solidFill>
            <a:ln>
              <a:noFill/>
            </a:ln>
          </p:spPr>
          <p:txBody>
            <a:bodyPr wrap="square" lIns="91440" tIns="45720" rIns="91440" bIns="45720" anchor="ctr">
              <a:normAutofit lnSpcReduction="10000"/>
            </a:bodyPr>
            <a:lstStyle/>
            <a:p>
              <a:pPr algn="ctr"/>
              <a:endParaRPr dirty="0"/>
            </a:p>
          </p:txBody>
        </p:sp>
      </p:grpSp>
      <p:grpSp>
        <p:nvGrpSpPr>
          <p:cNvPr id="102" name="组合 101">
            <a:extLst>
              <a:ext uri="{FF2B5EF4-FFF2-40B4-BE49-F238E27FC236}">
                <a16:creationId xmlns="" xmlns:a16="http://schemas.microsoft.com/office/drawing/2014/main" id="{8B991BF1-FD2B-4577-9799-DFC6A5632B00}"/>
              </a:ext>
            </a:extLst>
          </p:cNvPr>
          <p:cNvGrpSpPr/>
          <p:nvPr/>
        </p:nvGrpSpPr>
        <p:grpSpPr>
          <a:xfrm>
            <a:off x="4676209" y="4721787"/>
            <a:ext cx="712540" cy="711936"/>
            <a:chOff x="4455102" y="4122704"/>
            <a:chExt cx="977673" cy="976845"/>
          </a:xfrm>
        </p:grpSpPr>
        <p:sp>
          <p:nvSpPr>
            <p:cNvPr id="85" name="íṧľîďé">
              <a:extLst>
                <a:ext uri="{FF2B5EF4-FFF2-40B4-BE49-F238E27FC236}">
                  <a16:creationId xmlns="" xmlns:a16="http://schemas.microsoft.com/office/drawing/2014/main" id="{7F291E5D-1100-422A-BBEE-0F79C0B17D4D}"/>
                </a:ext>
              </a:extLst>
            </p:cNvPr>
            <p:cNvSpPr/>
            <p:nvPr/>
          </p:nvSpPr>
          <p:spPr bwMode="auto">
            <a:xfrm>
              <a:off x="4455102" y="4122704"/>
              <a:ext cx="977673" cy="976845"/>
            </a:xfrm>
            <a:prstGeom prst="ellipse">
              <a:avLst/>
            </a:prstGeom>
            <a:solidFill>
              <a:schemeClr val="accent4"/>
            </a:solidFill>
            <a:ln>
              <a:noFill/>
            </a:ln>
          </p:spPr>
          <p:txBody>
            <a:bodyPr wrap="square" lIns="91440" tIns="45720" rIns="91440" bIns="45720" anchor="ctr">
              <a:normAutofit/>
            </a:bodyPr>
            <a:lstStyle/>
            <a:p>
              <a:pPr algn="ctr"/>
              <a:endParaRPr dirty="0"/>
            </a:p>
          </p:txBody>
        </p:sp>
        <p:sp>
          <p:nvSpPr>
            <p:cNvPr id="86" name="íşlídê">
              <a:extLst>
                <a:ext uri="{FF2B5EF4-FFF2-40B4-BE49-F238E27FC236}">
                  <a16:creationId xmlns="" xmlns:a16="http://schemas.microsoft.com/office/drawing/2014/main" id="{2CA41C79-BB88-4FD5-92A7-3121E88608DD}"/>
                </a:ext>
              </a:extLst>
            </p:cNvPr>
            <p:cNvSpPr/>
            <p:nvPr/>
          </p:nvSpPr>
          <p:spPr bwMode="auto">
            <a:xfrm>
              <a:off x="4455102" y="4122704"/>
              <a:ext cx="488837" cy="976845"/>
            </a:xfrm>
            <a:custGeom>
              <a:avLst/>
              <a:gdLst>
                <a:gd name="T0" fmla="*/ 250 w 250"/>
                <a:gd name="T1" fmla="*/ 0 h 499"/>
                <a:gd name="T2" fmla="*/ 0 w 250"/>
                <a:gd name="T3" fmla="*/ 250 h 499"/>
                <a:gd name="T4" fmla="*/ 250 w 250"/>
                <a:gd name="T5" fmla="*/ 499 h 499"/>
              </a:gdLst>
              <a:ahLst/>
              <a:cxnLst>
                <a:cxn ang="0">
                  <a:pos x="T0" y="T1"/>
                </a:cxn>
                <a:cxn ang="0">
                  <a:pos x="T2" y="T3"/>
                </a:cxn>
                <a:cxn ang="0">
                  <a:pos x="T4" y="T5"/>
                </a:cxn>
              </a:cxnLst>
              <a:rect l="0" t="0" r="r" b="b"/>
              <a:pathLst>
                <a:path w="250" h="499">
                  <a:moveTo>
                    <a:pt x="250" y="0"/>
                  </a:moveTo>
                  <a:cubicBezTo>
                    <a:pt x="112" y="0"/>
                    <a:pt x="0" y="112"/>
                    <a:pt x="0" y="250"/>
                  </a:cubicBezTo>
                  <a:cubicBezTo>
                    <a:pt x="0" y="388"/>
                    <a:pt x="112" y="499"/>
                    <a:pt x="250" y="499"/>
                  </a:cubicBezTo>
                </a:path>
              </a:pathLst>
            </a:custGeom>
            <a:solidFill>
              <a:schemeClr val="accent4">
                <a:lumMod val="75000"/>
              </a:schemeClr>
            </a:solidFill>
            <a:ln>
              <a:noFill/>
            </a:ln>
          </p:spPr>
          <p:txBody>
            <a:bodyPr wrap="square" lIns="91440" tIns="45720" rIns="91440" bIns="45720" anchor="ctr">
              <a:normAutofit/>
            </a:bodyPr>
            <a:lstStyle/>
            <a:p>
              <a:pPr algn="ctr"/>
              <a:endParaRPr dirty="0"/>
            </a:p>
          </p:txBody>
        </p:sp>
        <p:sp>
          <p:nvSpPr>
            <p:cNvPr id="87" name="ïŝḷiďè">
              <a:extLst>
                <a:ext uri="{FF2B5EF4-FFF2-40B4-BE49-F238E27FC236}">
                  <a16:creationId xmlns="" xmlns:a16="http://schemas.microsoft.com/office/drawing/2014/main" id="{CDE1436A-AF5F-4E09-85B0-943DB8D02A72}"/>
                </a:ext>
              </a:extLst>
            </p:cNvPr>
            <p:cNvSpPr/>
            <p:nvPr/>
          </p:nvSpPr>
          <p:spPr bwMode="auto">
            <a:xfrm>
              <a:off x="4522927" y="4190529"/>
              <a:ext cx="839542" cy="84036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91440" tIns="45720" rIns="91440" bIns="45720" anchor="ctr">
              <a:normAutofit/>
            </a:bodyPr>
            <a:lstStyle/>
            <a:p>
              <a:pPr algn="ctr"/>
              <a:endParaRPr dirty="0"/>
            </a:p>
          </p:txBody>
        </p:sp>
        <p:sp>
          <p:nvSpPr>
            <p:cNvPr id="88" name="ïṣlîde">
              <a:extLst>
                <a:ext uri="{FF2B5EF4-FFF2-40B4-BE49-F238E27FC236}">
                  <a16:creationId xmlns="" xmlns:a16="http://schemas.microsoft.com/office/drawing/2014/main" id="{8B2CB983-AFD4-4941-9103-E86EA0DE5FD8}"/>
                </a:ext>
              </a:extLst>
            </p:cNvPr>
            <p:cNvSpPr/>
            <p:nvPr/>
          </p:nvSpPr>
          <p:spPr bwMode="auto">
            <a:xfrm>
              <a:off x="4697721" y="4409317"/>
              <a:ext cx="470033" cy="403455"/>
            </a:xfrm>
            <a:custGeom>
              <a:avLst/>
              <a:gdLst>
                <a:gd name="T0" fmla="*/ 149 w 149"/>
                <a:gd name="T1" fmla="*/ 46 h 128"/>
                <a:gd name="T2" fmla="*/ 146 w 149"/>
                <a:gd name="T3" fmla="*/ 31 h 128"/>
                <a:gd name="T4" fmla="*/ 141 w 149"/>
                <a:gd name="T5" fmla="*/ 16 h 128"/>
                <a:gd name="T6" fmla="*/ 111 w 149"/>
                <a:gd name="T7" fmla="*/ 10 h 128"/>
                <a:gd name="T8" fmla="*/ 97 w 149"/>
                <a:gd name="T9" fmla="*/ 15 h 128"/>
                <a:gd name="T10" fmla="*/ 82 w 149"/>
                <a:gd name="T11" fmla="*/ 17 h 128"/>
                <a:gd name="T12" fmla="*/ 66 w 149"/>
                <a:gd name="T13" fmla="*/ 17 h 128"/>
                <a:gd name="T14" fmla="*/ 53 w 149"/>
                <a:gd name="T15" fmla="*/ 15 h 128"/>
                <a:gd name="T16" fmla="*/ 43 w 149"/>
                <a:gd name="T17" fmla="*/ 11 h 128"/>
                <a:gd name="T18" fmla="*/ 16 w 149"/>
                <a:gd name="T19" fmla="*/ 14 h 128"/>
                <a:gd name="T20" fmla="*/ 9 w 149"/>
                <a:gd name="T21" fmla="*/ 32 h 128"/>
                <a:gd name="T22" fmla="*/ 3 w 149"/>
                <a:gd name="T23" fmla="*/ 44 h 128"/>
                <a:gd name="T24" fmla="*/ 4 w 149"/>
                <a:gd name="T25" fmla="*/ 64 h 128"/>
                <a:gd name="T26" fmla="*/ 6 w 149"/>
                <a:gd name="T27" fmla="*/ 78 h 128"/>
                <a:gd name="T28" fmla="*/ 23 w 149"/>
                <a:gd name="T29" fmla="*/ 100 h 128"/>
                <a:gd name="T30" fmla="*/ 35 w 149"/>
                <a:gd name="T31" fmla="*/ 71 h 128"/>
                <a:gd name="T32" fmla="*/ 32 w 149"/>
                <a:gd name="T33" fmla="*/ 59 h 128"/>
                <a:gd name="T34" fmla="*/ 30 w 149"/>
                <a:gd name="T35" fmla="*/ 44 h 128"/>
                <a:gd name="T36" fmla="*/ 29 w 149"/>
                <a:gd name="T37" fmla="*/ 36 h 128"/>
                <a:gd name="T38" fmla="*/ 36 w 149"/>
                <a:gd name="T39" fmla="*/ 30 h 128"/>
                <a:gd name="T40" fmla="*/ 47 w 149"/>
                <a:gd name="T41" fmla="*/ 33 h 128"/>
                <a:gd name="T42" fmla="*/ 66 w 149"/>
                <a:gd name="T43" fmla="*/ 36 h 128"/>
                <a:gd name="T44" fmla="*/ 82 w 149"/>
                <a:gd name="T45" fmla="*/ 36 h 128"/>
                <a:gd name="T46" fmla="*/ 103 w 149"/>
                <a:gd name="T47" fmla="*/ 31 h 128"/>
                <a:gd name="T48" fmla="*/ 115 w 149"/>
                <a:gd name="T49" fmla="*/ 28 h 128"/>
                <a:gd name="T50" fmla="*/ 124 w 149"/>
                <a:gd name="T51" fmla="*/ 39 h 128"/>
                <a:gd name="T52" fmla="*/ 122 w 149"/>
                <a:gd name="T53" fmla="*/ 48 h 128"/>
                <a:gd name="T54" fmla="*/ 111 w 149"/>
                <a:gd name="T55" fmla="*/ 55 h 128"/>
                <a:gd name="T56" fmla="*/ 96 w 149"/>
                <a:gd name="T57" fmla="*/ 59 h 128"/>
                <a:gd name="T58" fmla="*/ 75 w 149"/>
                <a:gd name="T59" fmla="*/ 70 h 128"/>
                <a:gd name="T60" fmla="*/ 66 w 149"/>
                <a:gd name="T61" fmla="*/ 85 h 128"/>
                <a:gd name="T62" fmla="*/ 66 w 149"/>
                <a:gd name="T63" fmla="*/ 106 h 128"/>
                <a:gd name="T64" fmla="*/ 78 w 149"/>
                <a:gd name="T65" fmla="*/ 123 h 128"/>
                <a:gd name="T66" fmla="*/ 82 w 149"/>
                <a:gd name="T67" fmla="*/ 128 h 128"/>
                <a:gd name="T68" fmla="*/ 85 w 149"/>
                <a:gd name="T69" fmla="*/ 121 h 128"/>
                <a:gd name="T70" fmla="*/ 92 w 149"/>
                <a:gd name="T71" fmla="*/ 96 h 128"/>
                <a:gd name="T72" fmla="*/ 96 w 149"/>
                <a:gd name="T73" fmla="*/ 82 h 128"/>
                <a:gd name="T74" fmla="*/ 106 w 149"/>
                <a:gd name="T75" fmla="*/ 78 h 128"/>
                <a:gd name="T76" fmla="*/ 124 w 149"/>
                <a:gd name="T77" fmla="*/ 90 h 128"/>
                <a:gd name="T78" fmla="*/ 146 w 149"/>
                <a:gd name="T79" fmla="*/ 6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9" h="128">
                  <a:moveTo>
                    <a:pt x="145" y="55"/>
                  </a:moveTo>
                  <a:cubicBezTo>
                    <a:pt x="148" y="53"/>
                    <a:pt x="149" y="49"/>
                    <a:pt x="149" y="46"/>
                  </a:cubicBezTo>
                  <a:cubicBezTo>
                    <a:pt x="149" y="42"/>
                    <a:pt x="148" y="39"/>
                    <a:pt x="145" y="36"/>
                  </a:cubicBezTo>
                  <a:cubicBezTo>
                    <a:pt x="146" y="34"/>
                    <a:pt x="146" y="33"/>
                    <a:pt x="146" y="31"/>
                  </a:cubicBezTo>
                  <a:cubicBezTo>
                    <a:pt x="146" y="26"/>
                    <a:pt x="144" y="22"/>
                    <a:pt x="141" y="20"/>
                  </a:cubicBezTo>
                  <a:cubicBezTo>
                    <a:pt x="141" y="19"/>
                    <a:pt x="141" y="17"/>
                    <a:pt x="141" y="16"/>
                  </a:cubicBezTo>
                  <a:cubicBezTo>
                    <a:pt x="141" y="7"/>
                    <a:pt x="134" y="0"/>
                    <a:pt x="125" y="0"/>
                  </a:cubicBezTo>
                  <a:cubicBezTo>
                    <a:pt x="119" y="0"/>
                    <a:pt x="113" y="4"/>
                    <a:pt x="111" y="10"/>
                  </a:cubicBezTo>
                  <a:cubicBezTo>
                    <a:pt x="109" y="10"/>
                    <a:pt x="108" y="9"/>
                    <a:pt x="106" y="9"/>
                  </a:cubicBezTo>
                  <a:cubicBezTo>
                    <a:pt x="102" y="9"/>
                    <a:pt x="99" y="12"/>
                    <a:pt x="97" y="15"/>
                  </a:cubicBezTo>
                  <a:cubicBezTo>
                    <a:pt x="95" y="14"/>
                    <a:pt x="93" y="14"/>
                    <a:pt x="91" y="14"/>
                  </a:cubicBezTo>
                  <a:cubicBezTo>
                    <a:pt x="87" y="14"/>
                    <a:pt x="84" y="15"/>
                    <a:pt x="82" y="17"/>
                  </a:cubicBezTo>
                  <a:cubicBezTo>
                    <a:pt x="80" y="16"/>
                    <a:pt x="77" y="15"/>
                    <a:pt x="74" y="15"/>
                  </a:cubicBezTo>
                  <a:cubicBezTo>
                    <a:pt x="71" y="15"/>
                    <a:pt x="68" y="16"/>
                    <a:pt x="66" y="17"/>
                  </a:cubicBezTo>
                  <a:cubicBezTo>
                    <a:pt x="64" y="15"/>
                    <a:pt x="61" y="14"/>
                    <a:pt x="58" y="14"/>
                  </a:cubicBezTo>
                  <a:cubicBezTo>
                    <a:pt x="56" y="14"/>
                    <a:pt x="54" y="14"/>
                    <a:pt x="53" y="15"/>
                  </a:cubicBezTo>
                  <a:cubicBezTo>
                    <a:pt x="51" y="13"/>
                    <a:pt x="47" y="11"/>
                    <a:pt x="44" y="11"/>
                  </a:cubicBezTo>
                  <a:cubicBezTo>
                    <a:pt x="44" y="11"/>
                    <a:pt x="43" y="11"/>
                    <a:pt x="43" y="11"/>
                  </a:cubicBezTo>
                  <a:cubicBezTo>
                    <a:pt x="41" y="6"/>
                    <a:pt x="36" y="2"/>
                    <a:pt x="30" y="2"/>
                  </a:cubicBezTo>
                  <a:cubicBezTo>
                    <a:pt x="23" y="2"/>
                    <a:pt x="17" y="8"/>
                    <a:pt x="16" y="14"/>
                  </a:cubicBezTo>
                  <a:cubicBezTo>
                    <a:pt x="11" y="16"/>
                    <a:pt x="7" y="21"/>
                    <a:pt x="7" y="26"/>
                  </a:cubicBezTo>
                  <a:cubicBezTo>
                    <a:pt x="7" y="28"/>
                    <a:pt x="8" y="30"/>
                    <a:pt x="9" y="32"/>
                  </a:cubicBezTo>
                  <a:cubicBezTo>
                    <a:pt x="5" y="34"/>
                    <a:pt x="3" y="38"/>
                    <a:pt x="3" y="43"/>
                  </a:cubicBezTo>
                  <a:cubicBezTo>
                    <a:pt x="3" y="43"/>
                    <a:pt x="3" y="43"/>
                    <a:pt x="3" y="44"/>
                  </a:cubicBezTo>
                  <a:cubicBezTo>
                    <a:pt x="1" y="46"/>
                    <a:pt x="0" y="50"/>
                    <a:pt x="0" y="53"/>
                  </a:cubicBezTo>
                  <a:cubicBezTo>
                    <a:pt x="0" y="57"/>
                    <a:pt x="1" y="61"/>
                    <a:pt x="4" y="64"/>
                  </a:cubicBezTo>
                  <a:cubicBezTo>
                    <a:pt x="3" y="66"/>
                    <a:pt x="3" y="67"/>
                    <a:pt x="3" y="69"/>
                  </a:cubicBezTo>
                  <a:cubicBezTo>
                    <a:pt x="3" y="73"/>
                    <a:pt x="4" y="76"/>
                    <a:pt x="6" y="78"/>
                  </a:cubicBezTo>
                  <a:cubicBezTo>
                    <a:pt x="6" y="80"/>
                    <a:pt x="5" y="81"/>
                    <a:pt x="5" y="83"/>
                  </a:cubicBezTo>
                  <a:cubicBezTo>
                    <a:pt x="5" y="92"/>
                    <a:pt x="13" y="100"/>
                    <a:pt x="23" y="100"/>
                  </a:cubicBezTo>
                  <a:cubicBezTo>
                    <a:pt x="32" y="100"/>
                    <a:pt x="40" y="92"/>
                    <a:pt x="40" y="83"/>
                  </a:cubicBezTo>
                  <a:cubicBezTo>
                    <a:pt x="40" y="78"/>
                    <a:pt x="38" y="74"/>
                    <a:pt x="35" y="71"/>
                  </a:cubicBezTo>
                  <a:cubicBezTo>
                    <a:pt x="36" y="70"/>
                    <a:pt x="36" y="70"/>
                    <a:pt x="36" y="69"/>
                  </a:cubicBezTo>
                  <a:cubicBezTo>
                    <a:pt x="36" y="65"/>
                    <a:pt x="34" y="62"/>
                    <a:pt x="32" y="59"/>
                  </a:cubicBezTo>
                  <a:cubicBezTo>
                    <a:pt x="33" y="57"/>
                    <a:pt x="33" y="55"/>
                    <a:pt x="33" y="53"/>
                  </a:cubicBezTo>
                  <a:cubicBezTo>
                    <a:pt x="33" y="50"/>
                    <a:pt x="32" y="47"/>
                    <a:pt x="30" y="44"/>
                  </a:cubicBezTo>
                  <a:cubicBezTo>
                    <a:pt x="30" y="44"/>
                    <a:pt x="30" y="43"/>
                    <a:pt x="30" y="43"/>
                  </a:cubicBezTo>
                  <a:cubicBezTo>
                    <a:pt x="30" y="41"/>
                    <a:pt x="30" y="38"/>
                    <a:pt x="29" y="36"/>
                  </a:cubicBezTo>
                  <a:cubicBezTo>
                    <a:pt x="30" y="35"/>
                    <a:pt x="31" y="33"/>
                    <a:pt x="32" y="31"/>
                  </a:cubicBezTo>
                  <a:cubicBezTo>
                    <a:pt x="34" y="31"/>
                    <a:pt x="35" y="31"/>
                    <a:pt x="36" y="30"/>
                  </a:cubicBezTo>
                  <a:cubicBezTo>
                    <a:pt x="38" y="32"/>
                    <a:pt x="41" y="33"/>
                    <a:pt x="44" y="33"/>
                  </a:cubicBezTo>
                  <a:cubicBezTo>
                    <a:pt x="45" y="33"/>
                    <a:pt x="46" y="33"/>
                    <a:pt x="47" y="33"/>
                  </a:cubicBezTo>
                  <a:cubicBezTo>
                    <a:pt x="49" y="37"/>
                    <a:pt x="53" y="39"/>
                    <a:pt x="58" y="39"/>
                  </a:cubicBezTo>
                  <a:cubicBezTo>
                    <a:pt x="61" y="39"/>
                    <a:pt x="64" y="38"/>
                    <a:pt x="66" y="36"/>
                  </a:cubicBezTo>
                  <a:cubicBezTo>
                    <a:pt x="68" y="38"/>
                    <a:pt x="71" y="39"/>
                    <a:pt x="74" y="39"/>
                  </a:cubicBezTo>
                  <a:cubicBezTo>
                    <a:pt x="77" y="39"/>
                    <a:pt x="80" y="38"/>
                    <a:pt x="82" y="36"/>
                  </a:cubicBezTo>
                  <a:cubicBezTo>
                    <a:pt x="85" y="38"/>
                    <a:pt x="88" y="39"/>
                    <a:pt x="91" y="39"/>
                  </a:cubicBezTo>
                  <a:cubicBezTo>
                    <a:pt x="96" y="39"/>
                    <a:pt x="101" y="36"/>
                    <a:pt x="103" y="31"/>
                  </a:cubicBezTo>
                  <a:cubicBezTo>
                    <a:pt x="104" y="32"/>
                    <a:pt x="105" y="32"/>
                    <a:pt x="106" y="32"/>
                  </a:cubicBezTo>
                  <a:cubicBezTo>
                    <a:pt x="110" y="32"/>
                    <a:pt x="113" y="30"/>
                    <a:pt x="115" y="28"/>
                  </a:cubicBezTo>
                  <a:cubicBezTo>
                    <a:pt x="117" y="29"/>
                    <a:pt x="119" y="30"/>
                    <a:pt x="121" y="31"/>
                  </a:cubicBezTo>
                  <a:cubicBezTo>
                    <a:pt x="121" y="34"/>
                    <a:pt x="122" y="37"/>
                    <a:pt x="124" y="39"/>
                  </a:cubicBezTo>
                  <a:cubicBezTo>
                    <a:pt x="123" y="41"/>
                    <a:pt x="122" y="43"/>
                    <a:pt x="122" y="46"/>
                  </a:cubicBezTo>
                  <a:cubicBezTo>
                    <a:pt x="122" y="46"/>
                    <a:pt x="122" y="47"/>
                    <a:pt x="122" y="48"/>
                  </a:cubicBezTo>
                  <a:cubicBezTo>
                    <a:pt x="120" y="49"/>
                    <a:pt x="119" y="50"/>
                    <a:pt x="117" y="52"/>
                  </a:cubicBezTo>
                  <a:cubicBezTo>
                    <a:pt x="115" y="53"/>
                    <a:pt x="113" y="54"/>
                    <a:pt x="111" y="55"/>
                  </a:cubicBezTo>
                  <a:cubicBezTo>
                    <a:pt x="109" y="55"/>
                    <a:pt x="108" y="54"/>
                    <a:pt x="106" y="54"/>
                  </a:cubicBezTo>
                  <a:cubicBezTo>
                    <a:pt x="102" y="54"/>
                    <a:pt x="99" y="56"/>
                    <a:pt x="96" y="59"/>
                  </a:cubicBezTo>
                  <a:cubicBezTo>
                    <a:pt x="94" y="58"/>
                    <a:pt x="91" y="57"/>
                    <a:pt x="88" y="57"/>
                  </a:cubicBezTo>
                  <a:cubicBezTo>
                    <a:pt x="81" y="57"/>
                    <a:pt x="75" y="63"/>
                    <a:pt x="75" y="70"/>
                  </a:cubicBezTo>
                  <a:cubicBezTo>
                    <a:pt x="75" y="71"/>
                    <a:pt x="75" y="71"/>
                    <a:pt x="75" y="72"/>
                  </a:cubicBezTo>
                  <a:cubicBezTo>
                    <a:pt x="70" y="74"/>
                    <a:pt x="66" y="79"/>
                    <a:pt x="66" y="85"/>
                  </a:cubicBezTo>
                  <a:cubicBezTo>
                    <a:pt x="66" y="89"/>
                    <a:pt x="68" y="93"/>
                    <a:pt x="71" y="96"/>
                  </a:cubicBezTo>
                  <a:cubicBezTo>
                    <a:pt x="68" y="99"/>
                    <a:pt x="66" y="102"/>
                    <a:pt x="66" y="106"/>
                  </a:cubicBezTo>
                  <a:cubicBezTo>
                    <a:pt x="66" y="113"/>
                    <a:pt x="71" y="119"/>
                    <a:pt x="78" y="121"/>
                  </a:cubicBezTo>
                  <a:cubicBezTo>
                    <a:pt x="78" y="122"/>
                    <a:pt x="78" y="122"/>
                    <a:pt x="78" y="123"/>
                  </a:cubicBezTo>
                  <a:cubicBezTo>
                    <a:pt x="79" y="125"/>
                    <a:pt x="81" y="128"/>
                    <a:pt x="81" y="128"/>
                  </a:cubicBezTo>
                  <a:cubicBezTo>
                    <a:pt x="82" y="128"/>
                    <a:pt x="82" y="128"/>
                    <a:pt x="82" y="128"/>
                  </a:cubicBezTo>
                  <a:cubicBezTo>
                    <a:pt x="82" y="128"/>
                    <a:pt x="84" y="125"/>
                    <a:pt x="85" y="123"/>
                  </a:cubicBezTo>
                  <a:cubicBezTo>
                    <a:pt x="85" y="122"/>
                    <a:pt x="85" y="122"/>
                    <a:pt x="85" y="121"/>
                  </a:cubicBezTo>
                  <a:cubicBezTo>
                    <a:pt x="92" y="119"/>
                    <a:pt x="97" y="113"/>
                    <a:pt x="97" y="106"/>
                  </a:cubicBezTo>
                  <a:cubicBezTo>
                    <a:pt x="97" y="102"/>
                    <a:pt x="95" y="99"/>
                    <a:pt x="92" y="96"/>
                  </a:cubicBezTo>
                  <a:cubicBezTo>
                    <a:pt x="95" y="93"/>
                    <a:pt x="97" y="89"/>
                    <a:pt x="97" y="85"/>
                  </a:cubicBezTo>
                  <a:cubicBezTo>
                    <a:pt x="97" y="84"/>
                    <a:pt x="96" y="83"/>
                    <a:pt x="96" y="82"/>
                  </a:cubicBezTo>
                  <a:cubicBezTo>
                    <a:pt x="98" y="80"/>
                    <a:pt x="99" y="79"/>
                    <a:pt x="100" y="77"/>
                  </a:cubicBezTo>
                  <a:cubicBezTo>
                    <a:pt x="102" y="78"/>
                    <a:pt x="104" y="78"/>
                    <a:pt x="106" y="78"/>
                  </a:cubicBezTo>
                  <a:cubicBezTo>
                    <a:pt x="106" y="78"/>
                    <a:pt x="106" y="78"/>
                    <a:pt x="106" y="78"/>
                  </a:cubicBezTo>
                  <a:cubicBezTo>
                    <a:pt x="109" y="85"/>
                    <a:pt x="116" y="90"/>
                    <a:pt x="124" y="90"/>
                  </a:cubicBezTo>
                  <a:cubicBezTo>
                    <a:pt x="134" y="90"/>
                    <a:pt x="143" y="82"/>
                    <a:pt x="143" y="71"/>
                  </a:cubicBezTo>
                  <a:cubicBezTo>
                    <a:pt x="145" y="69"/>
                    <a:pt x="146" y="66"/>
                    <a:pt x="146" y="62"/>
                  </a:cubicBezTo>
                  <a:cubicBezTo>
                    <a:pt x="146" y="60"/>
                    <a:pt x="146" y="57"/>
                    <a:pt x="145" y="55"/>
                  </a:cubicBezTo>
                  <a:close/>
                </a:path>
              </a:pathLst>
            </a:custGeom>
            <a:solidFill>
              <a:schemeClr val="accent4"/>
            </a:solidFill>
            <a:ln>
              <a:noFill/>
            </a:ln>
          </p:spPr>
          <p:txBody>
            <a:bodyPr wrap="square" lIns="91440" tIns="45720" rIns="91440" bIns="45720" anchor="ctr">
              <a:normAutofit fontScale="85000" lnSpcReduction="20000"/>
            </a:bodyPr>
            <a:lstStyle/>
            <a:p>
              <a:pPr algn="ctr"/>
              <a:endParaRPr dirty="0"/>
            </a:p>
          </p:txBody>
        </p:sp>
      </p:grpSp>
      <p:grpSp>
        <p:nvGrpSpPr>
          <p:cNvPr id="107" name="组合 106">
            <a:extLst>
              <a:ext uri="{FF2B5EF4-FFF2-40B4-BE49-F238E27FC236}">
                <a16:creationId xmlns="" xmlns:a16="http://schemas.microsoft.com/office/drawing/2014/main" id="{AB6ACB6F-E139-483E-AA35-50BF89B2D489}"/>
              </a:ext>
            </a:extLst>
          </p:cNvPr>
          <p:cNvGrpSpPr/>
          <p:nvPr/>
        </p:nvGrpSpPr>
        <p:grpSpPr>
          <a:xfrm>
            <a:off x="6819148" y="4728773"/>
            <a:ext cx="711334" cy="711936"/>
            <a:chOff x="6810781" y="4122704"/>
            <a:chExt cx="976020" cy="976845"/>
          </a:xfrm>
        </p:grpSpPr>
        <p:sp>
          <p:nvSpPr>
            <p:cNvPr id="89" name="í$ḻïḑe">
              <a:extLst>
                <a:ext uri="{FF2B5EF4-FFF2-40B4-BE49-F238E27FC236}">
                  <a16:creationId xmlns="" xmlns:a16="http://schemas.microsoft.com/office/drawing/2014/main" id="{92968362-56FC-4241-8921-B15FE687B899}"/>
                </a:ext>
              </a:extLst>
            </p:cNvPr>
            <p:cNvSpPr/>
            <p:nvPr/>
          </p:nvSpPr>
          <p:spPr bwMode="auto">
            <a:xfrm>
              <a:off x="6810781" y="4122704"/>
              <a:ext cx="976019" cy="976845"/>
            </a:xfrm>
            <a:prstGeom prst="ellipse">
              <a:avLst/>
            </a:prstGeom>
            <a:solidFill>
              <a:schemeClr val="accent3"/>
            </a:solidFill>
            <a:ln>
              <a:noFill/>
            </a:ln>
          </p:spPr>
          <p:txBody>
            <a:bodyPr wrap="square" lIns="91440" tIns="45720" rIns="91440" bIns="45720" anchor="ctr">
              <a:normAutofit/>
            </a:bodyPr>
            <a:lstStyle/>
            <a:p>
              <a:pPr algn="ctr"/>
              <a:endParaRPr dirty="0"/>
            </a:p>
          </p:txBody>
        </p:sp>
        <p:sp>
          <p:nvSpPr>
            <p:cNvPr id="90" name="ïslíḍê">
              <a:extLst>
                <a:ext uri="{FF2B5EF4-FFF2-40B4-BE49-F238E27FC236}">
                  <a16:creationId xmlns="" xmlns:a16="http://schemas.microsoft.com/office/drawing/2014/main" id="{7339CB19-C68E-46C4-99FC-B6041799D1DF}"/>
                </a:ext>
              </a:extLst>
            </p:cNvPr>
            <p:cNvSpPr/>
            <p:nvPr/>
          </p:nvSpPr>
          <p:spPr bwMode="auto">
            <a:xfrm>
              <a:off x="7299618" y="4122704"/>
              <a:ext cx="487183" cy="976845"/>
            </a:xfrm>
            <a:custGeom>
              <a:avLst/>
              <a:gdLst>
                <a:gd name="T0" fmla="*/ 0 w 249"/>
                <a:gd name="T1" fmla="*/ 499 h 499"/>
                <a:gd name="T2" fmla="*/ 249 w 249"/>
                <a:gd name="T3" fmla="*/ 250 h 499"/>
                <a:gd name="T4" fmla="*/ 0 w 249"/>
                <a:gd name="T5" fmla="*/ 0 h 499"/>
              </a:gdLst>
              <a:ahLst/>
              <a:cxnLst>
                <a:cxn ang="0">
                  <a:pos x="T0" y="T1"/>
                </a:cxn>
                <a:cxn ang="0">
                  <a:pos x="T2" y="T3"/>
                </a:cxn>
                <a:cxn ang="0">
                  <a:pos x="T4" y="T5"/>
                </a:cxn>
              </a:cxnLst>
              <a:rect l="0" t="0" r="r" b="b"/>
              <a:pathLst>
                <a:path w="249" h="499">
                  <a:moveTo>
                    <a:pt x="0" y="499"/>
                  </a:moveTo>
                  <a:cubicBezTo>
                    <a:pt x="138" y="499"/>
                    <a:pt x="249" y="388"/>
                    <a:pt x="249" y="250"/>
                  </a:cubicBezTo>
                  <a:cubicBezTo>
                    <a:pt x="249" y="112"/>
                    <a:pt x="138" y="0"/>
                    <a:pt x="0" y="0"/>
                  </a:cubicBezTo>
                </a:path>
              </a:pathLst>
            </a:custGeom>
            <a:solidFill>
              <a:schemeClr val="accent3">
                <a:lumMod val="75000"/>
              </a:schemeClr>
            </a:solidFill>
            <a:ln>
              <a:noFill/>
            </a:ln>
          </p:spPr>
          <p:txBody>
            <a:bodyPr wrap="square" lIns="91440" tIns="45720" rIns="91440" bIns="45720" anchor="ctr">
              <a:normAutofit/>
            </a:bodyPr>
            <a:lstStyle/>
            <a:p>
              <a:pPr algn="ctr"/>
              <a:endParaRPr dirty="0"/>
            </a:p>
          </p:txBody>
        </p:sp>
        <p:sp>
          <p:nvSpPr>
            <p:cNvPr id="91" name="íšļiḓè">
              <a:extLst>
                <a:ext uri="{FF2B5EF4-FFF2-40B4-BE49-F238E27FC236}">
                  <a16:creationId xmlns="" xmlns:a16="http://schemas.microsoft.com/office/drawing/2014/main" id="{2FC3A21C-6B01-4DEE-83F0-5F095F41CD02}"/>
                </a:ext>
              </a:extLst>
            </p:cNvPr>
            <p:cNvSpPr/>
            <p:nvPr/>
          </p:nvSpPr>
          <p:spPr bwMode="auto">
            <a:xfrm>
              <a:off x="6879434" y="4190529"/>
              <a:ext cx="838715" cy="840368"/>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91440" tIns="45720" rIns="91440" bIns="45720" anchor="ctr">
              <a:normAutofit/>
            </a:bodyPr>
            <a:lstStyle/>
            <a:p>
              <a:pPr algn="ctr"/>
              <a:endParaRPr dirty="0"/>
            </a:p>
          </p:txBody>
        </p:sp>
        <p:sp>
          <p:nvSpPr>
            <p:cNvPr id="92" name="îSliḋé">
              <a:extLst>
                <a:ext uri="{FF2B5EF4-FFF2-40B4-BE49-F238E27FC236}">
                  <a16:creationId xmlns="" xmlns:a16="http://schemas.microsoft.com/office/drawing/2014/main" id="{152D0802-CFD6-4DA6-949B-38C5FAE06DD9}"/>
                </a:ext>
              </a:extLst>
            </p:cNvPr>
            <p:cNvSpPr/>
            <p:nvPr/>
          </p:nvSpPr>
          <p:spPr bwMode="auto">
            <a:xfrm>
              <a:off x="7006221" y="4298717"/>
              <a:ext cx="553919" cy="588538"/>
            </a:xfrm>
            <a:custGeom>
              <a:avLst/>
              <a:gdLst>
                <a:gd name="T0" fmla="*/ 161 w 176"/>
                <a:gd name="T1" fmla="*/ 78 h 187"/>
                <a:gd name="T2" fmla="*/ 128 w 176"/>
                <a:gd name="T3" fmla="*/ 45 h 187"/>
                <a:gd name="T4" fmla="*/ 108 w 176"/>
                <a:gd name="T5" fmla="*/ 51 h 187"/>
                <a:gd name="T6" fmla="*/ 102 w 176"/>
                <a:gd name="T7" fmla="*/ 0 h 187"/>
                <a:gd name="T8" fmla="*/ 87 w 176"/>
                <a:gd name="T9" fmla="*/ 0 h 187"/>
                <a:gd name="T10" fmla="*/ 98 w 176"/>
                <a:gd name="T11" fmla="*/ 63 h 187"/>
                <a:gd name="T12" fmla="*/ 95 w 176"/>
                <a:gd name="T13" fmla="*/ 78 h 187"/>
                <a:gd name="T14" fmla="*/ 72 w 176"/>
                <a:gd name="T15" fmla="*/ 120 h 187"/>
                <a:gd name="T16" fmla="*/ 54 w 176"/>
                <a:gd name="T17" fmla="*/ 127 h 187"/>
                <a:gd name="T18" fmla="*/ 29 w 176"/>
                <a:gd name="T19" fmla="*/ 124 h 187"/>
                <a:gd name="T20" fmla="*/ 14 w 176"/>
                <a:gd name="T21" fmla="*/ 134 h 187"/>
                <a:gd name="T22" fmla="*/ 28 w 176"/>
                <a:gd name="T23" fmla="*/ 187 h 187"/>
                <a:gd name="T24" fmla="*/ 47 w 176"/>
                <a:gd name="T25" fmla="*/ 187 h 187"/>
                <a:gd name="T26" fmla="*/ 27 w 176"/>
                <a:gd name="T27" fmla="*/ 142 h 187"/>
                <a:gd name="T28" fmla="*/ 32 w 176"/>
                <a:gd name="T29" fmla="*/ 138 h 187"/>
                <a:gd name="T30" fmla="*/ 48 w 176"/>
                <a:gd name="T31" fmla="*/ 140 h 187"/>
                <a:gd name="T32" fmla="*/ 47 w 176"/>
                <a:gd name="T33" fmla="*/ 145 h 187"/>
                <a:gd name="T34" fmla="*/ 72 w 176"/>
                <a:gd name="T35" fmla="*/ 170 h 187"/>
                <a:gd name="T36" fmla="*/ 161 w 176"/>
                <a:gd name="T37" fmla="*/ 7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187">
                  <a:moveTo>
                    <a:pt x="161" y="78"/>
                  </a:moveTo>
                  <a:cubicBezTo>
                    <a:pt x="161" y="60"/>
                    <a:pt x="146" y="45"/>
                    <a:pt x="128" y="45"/>
                  </a:cubicBezTo>
                  <a:cubicBezTo>
                    <a:pt x="120" y="45"/>
                    <a:pt x="114" y="48"/>
                    <a:pt x="108" y="51"/>
                  </a:cubicBezTo>
                  <a:cubicBezTo>
                    <a:pt x="98" y="32"/>
                    <a:pt x="102" y="1"/>
                    <a:pt x="102" y="0"/>
                  </a:cubicBezTo>
                  <a:cubicBezTo>
                    <a:pt x="87" y="0"/>
                    <a:pt x="87" y="0"/>
                    <a:pt x="87" y="0"/>
                  </a:cubicBezTo>
                  <a:cubicBezTo>
                    <a:pt x="87" y="2"/>
                    <a:pt x="82" y="40"/>
                    <a:pt x="98" y="63"/>
                  </a:cubicBezTo>
                  <a:cubicBezTo>
                    <a:pt x="96" y="68"/>
                    <a:pt x="95" y="73"/>
                    <a:pt x="95" y="78"/>
                  </a:cubicBezTo>
                  <a:cubicBezTo>
                    <a:pt x="95" y="110"/>
                    <a:pt x="85" y="119"/>
                    <a:pt x="72" y="120"/>
                  </a:cubicBezTo>
                  <a:cubicBezTo>
                    <a:pt x="65" y="120"/>
                    <a:pt x="59" y="123"/>
                    <a:pt x="54" y="127"/>
                  </a:cubicBezTo>
                  <a:cubicBezTo>
                    <a:pt x="47" y="124"/>
                    <a:pt x="37" y="122"/>
                    <a:pt x="29" y="124"/>
                  </a:cubicBezTo>
                  <a:cubicBezTo>
                    <a:pt x="22" y="125"/>
                    <a:pt x="17" y="129"/>
                    <a:pt x="14" y="134"/>
                  </a:cubicBezTo>
                  <a:cubicBezTo>
                    <a:pt x="0" y="157"/>
                    <a:pt x="27" y="186"/>
                    <a:pt x="28" y="187"/>
                  </a:cubicBezTo>
                  <a:cubicBezTo>
                    <a:pt x="47" y="187"/>
                    <a:pt x="47" y="187"/>
                    <a:pt x="47" y="187"/>
                  </a:cubicBezTo>
                  <a:cubicBezTo>
                    <a:pt x="42" y="182"/>
                    <a:pt x="17" y="157"/>
                    <a:pt x="27" y="142"/>
                  </a:cubicBezTo>
                  <a:cubicBezTo>
                    <a:pt x="28" y="140"/>
                    <a:pt x="29" y="139"/>
                    <a:pt x="32" y="138"/>
                  </a:cubicBezTo>
                  <a:cubicBezTo>
                    <a:pt x="36" y="137"/>
                    <a:pt x="42" y="139"/>
                    <a:pt x="48" y="140"/>
                  </a:cubicBezTo>
                  <a:cubicBezTo>
                    <a:pt x="47" y="142"/>
                    <a:pt x="47" y="143"/>
                    <a:pt x="47" y="145"/>
                  </a:cubicBezTo>
                  <a:cubicBezTo>
                    <a:pt x="47" y="159"/>
                    <a:pt x="58" y="170"/>
                    <a:pt x="72" y="170"/>
                  </a:cubicBezTo>
                  <a:cubicBezTo>
                    <a:pt x="176" y="187"/>
                    <a:pt x="161" y="78"/>
                    <a:pt x="161" y="78"/>
                  </a:cubicBezTo>
                  <a:close/>
                </a:path>
              </a:pathLst>
            </a:custGeom>
            <a:solidFill>
              <a:schemeClr val="accent3"/>
            </a:solidFill>
            <a:ln>
              <a:noFill/>
            </a:ln>
          </p:spPr>
          <p:txBody>
            <a:bodyPr wrap="square" lIns="91440" tIns="45720" rIns="91440" bIns="45720" anchor="ctr">
              <a:normAutofit/>
            </a:bodyPr>
            <a:lstStyle/>
            <a:p>
              <a:pPr algn="ctr"/>
              <a:endParaRPr dirty="0"/>
            </a:p>
          </p:txBody>
        </p:sp>
      </p:grpSp>
      <p:grpSp>
        <p:nvGrpSpPr>
          <p:cNvPr id="106" name="组合 105">
            <a:extLst>
              <a:ext uri="{FF2B5EF4-FFF2-40B4-BE49-F238E27FC236}">
                <a16:creationId xmlns="" xmlns:a16="http://schemas.microsoft.com/office/drawing/2014/main" id="{71CC4D70-9EBA-4F02-B169-78702C4C9ECE}"/>
              </a:ext>
            </a:extLst>
          </p:cNvPr>
          <p:cNvGrpSpPr/>
          <p:nvPr/>
        </p:nvGrpSpPr>
        <p:grpSpPr>
          <a:xfrm>
            <a:off x="7530481" y="3337183"/>
            <a:ext cx="711334" cy="711936"/>
            <a:chOff x="7186300" y="2988704"/>
            <a:chExt cx="976020" cy="976845"/>
          </a:xfrm>
        </p:grpSpPr>
        <p:sp>
          <p:nvSpPr>
            <p:cNvPr id="93" name="î$ḻïḓè">
              <a:extLst>
                <a:ext uri="{FF2B5EF4-FFF2-40B4-BE49-F238E27FC236}">
                  <a16:creationId xmlns="" xmlns:a16="http://schemas.microsoft.com/office/drawing/2014/main" id="{9BCF326A-5972-4F0C-8AF3-F92574B6529C}"/>
                </a:ext>
              </a:extLst>
            </p:cNvPr>
            <p:cNvSpPr/>
            <p:nvPr/>
          </p:nvSpPr>
          <p:spPr bwMode="auto">
            <a:xfrm>
              <a:off x="7186300" y="2988704"/>
              <a:ext cx="976019" cy="976845"/>
            </a:xfrm>
            <a:prstGeom prst="ellipse">
              <a:avLst/>
            </a:prstGeom>
            <a:solidFill>
              <a:schemeClr val="accent2"/>
            </a:solidFill>
            <a:ln>
              <a:noFill/>
            </a:ln>
          </p:spPr>
          <p:txBody>
            <a:bodyPr wrap="square" lIns="91440" tIns="45720" rIns="91440" bIns="45720" anchor="ctr">
              <a:normAutofit/>
            </a:bodyPr>
            <a:lstStyle/>
            <a:p>
              <a:pPr algn="ctr"/>
              <a:endParaRPr dirty="0"/>
            </a:p>
          </p:txBody>
        </p:sp>
        <p:sp>
          <p:nvSpPr>
            <p:cNvPr id="94" name="íšḷiḋé">
              <a:extLst>
                <a:ext uri="{FF2B5EF4-FFF2-40B4-BE49-F238E27FC236}">
                  <a16:creationId xmlns="" xmlns:a16="http://schemas.microsoft.com/office/drawing/2014/main" id="{019F061E-6B08-49BF-A4FB-DE76702DCBBB}"/>
                </a:ext>
              </a:extLst>
            </p:cNvPr>
            <p:cNvSpPr/>
            <p:nvPr/>
          </p:nvSpPr>
          <p:spPr bwMode="auto">
            <a:xfrm>
              <a:off x="7675137" y="2988704"/>
              <a:ext cx="487183" cy="976845"/>
            </a:xfrm>
            <a:custGeom>
              <a:avLst/>
              <a:gdLst>
                <a:gd name="T0" fmla="*/ 0 w 249"/>
                <a:gd name="T1" fmla="*/ 499 h 499"/>
                <a:gd name="T2" fmla="*/ 249 w 249"/>
                <a:gd name="T3" fmla="*/ 249 h 499"/>
                <a:gd name="T4" fmla="*/ 0 w 249"/>
                <a:gd name="T5" fmla="*/ 0 h 499"/>
              </a:gdLst>
              <a:ahLst/>
              <a:cxnLst>
                <a:cxn ang="0">
                  <a:pos x="T0" y="T1"/>
                </a:cxn>
                <a:cxn ang="0">
                  <a:pos x="T2" y="T3"/>
                </a:cxn>
                <a:cxn ang="0">
                  <a:pos x="T4" y="T5"/>
                </a:cxn>
              </a:cxnLst>
              <a:rect l="0" t="0" r="r" b="b"/>
              <a:pathLst>
                <a:path w="249" h="499">
                  <a:moveTo>
                    <a:pt x="0" y="499"/>
                  </a:moveTo>
                  <a:cubicBezTo>
                    <a:pt x="138" y="499"/>
                    <a:pt x="249" y="387"/>
                    <a:pt x="249" y="249"/>
                  </a:cubicBezTo>
                  <a:cubicBezTo>
                    <a:pt x="249" y="111"/>
                    <a:pt x="138" y="0"/>
                    <a:pt x="0" y="0"/>
                  </a:cubicBezTo>
                </a:path>
              </a:pathLst>
            </a:custGeom>
            <a:solidFill>
              <a:schemeClr val="accent2">
                <a:lumMod val="75000"/>
              </a:schemeClr>
            </a:solidFill>
            <a:ln>
              <a:noFill/>
            </a:ln>
          </p:spPr>
          <p:txBody>
            <a:bodyPr wrap="square" lIns="91440" tIns="45720" rIns="91440" bIns="45720" anchor="ctr">
              <a:normAutofit/>
            </a:bodyPr>
            <a:lstStyle/>
            <a:p>
              <a:pPr algn="ctr"/>
              <a:endParaRPr dirty="0"/>
            </a:p>
          </p:txBody>
        </p:sp>
        <p:sp>
          <p:nvSpPr>
            <p:cNvPr id="95" name="ïṥľiḑê">
              <a:extLst>
                <a:ext uri="{FF2B5EF4-FFF2-40B4-BE49-F238E27FC236}">
                  <a16:creationId xmlns="" xmlns:a16="http://schemas.microsoft.com/office/drawing/2014/main" id="{E748CD8E-40F6-4AB9-9C86-C59A0F641E1D}"/>
                </a:ext>
              </a:extLst>
            </p:cNvPr>
            <p:cNvSpPr/>
            <p:nvPr/>
          </p:nvSpPr>
          <p:spPr bwMode="auto">
            <a:xfrm>
              <a:off x="7254953" y="3057356"/>
              <a:ext cx="839542" cy="839541"/>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91440" tIns="45720" rIns="91440" bIns="45720" anchor="ctr">
              <a:normAutofit/>
            </a:bodyPr>
            <a:lstStyle/>
            <a:p>
              <a:pPr algn="ctr"/>
              <a:endParaRPr dirty="0"/>
            </a:p>
          </p:txBody>
        </p:sp>
        <p:sp>
          <p:nvSpPr>
            <p:cNvPr id="96" name="îṡľïďe">
              <a:extLst>
                <a:ext uri="{FF2B5EF4-FFF2-40B4-BE49-F238E27FC236}">
                  <a16:creationId xmlns="" xmlns:a16="http://schemas.microsoft.com/office/drawing/2014/main" id="{1F377397-A38E-4BBE-B205-128036FF083F}"/>
                </a:ext>
              </a:extLst>
            </p:cNvPr>
            <p:cNvSpPr/>
            <p:nvPr/>
          </p:nvSpPr>
          <p:spPr bwMode="auto">
            <a:xfrm>
              <a:off x="7350309" y="3256292"/>
              <a:ext cx="635143" cy="488674"/>
            </a:xfrm>
            <a:custGeom>
              <a:avLst/>
              <a:gdLst>
                <a:gd name="T0" fmla="*/ 115 w 202"/>
                <a:gd name="T1" fmla="*/ 14 h 155"/>
                <a:gd name="T2" fmla="*/ 91 w 202"/>
                <a:gd name="T3" fmla="*/ 9 h 155"/>
                <a:gd name="T4" fmla="*/ 65 w 202"/>
                <a:gd name="T5" fmla="*/ 12 h 155"/>
                <a:gd name="T6" fmla="*/ 15 w 202"/>
                <a:gd name="T7" fmla="*/ 34 h 155"/>
                <a:gd name="T8" fmla="*/ 6 w 202"/>
                <a:gd name="T9" fmla="*/ 102 h 155"/>
                <a:gd name="T10" fmla="*/ 7 w 202"/>
                <a:gd name="T11" fmla="*/ 141 h 155"/>
                <a:gd name="T12" fmla="*/ 46 w 202"/>
                <a:gd name="T13" fmla="*/ 131 h 155"/>
                <a:gd name="T14" fmla="*/ 87 w 202"/>
                <a:gd name="T15" fmla="*/ 123 h 155"/>
                <a:gd name="T16" fmla="*/ 119 w 202"/>
                <a:gd name="T17" fmla="*/ 91 h 155"/>
                <a:gd name="T18" fmla="*/ 153 w 202"/>
                <a:gd name="T19" fmla="*/ 76 h 155"/>
                <a:gd name="T20" fmla="*/ 171 w 202"/>
                <a:gd name="T21" fmla="*/ 62 h 155"/>
                <a:gd name="T22" fmla="*/ 184 w 202"/>
                <a:gd name="T23" fmla="*/ 40 h 155"/>
                <a:gd name="T24" fmla="*/ 196 w 202"/>
                <a:gd name="T25" fmla="*/ 12 h 155"/>
                <a:gd name="T26" fmla="*/ 158 w 202"/>
                <a:gd name="T27" fmla="*/ 12 h 155"/>
                <a:gd name="T28" fmla="*/ 115 w 202"/>
                <a:gd name="T29" fmla="*/ 1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2" h="155">
                  <a:moveTo>
                    <a:pt x="115" y="14"/>
                  </a:moveTo>
                  <a:cubicBezTo>
                    <a:pt x="115" y="14"/>
                    <a:pt x="107" y="8"/>
                    <a:pt x="91" y="9"/>
                  </a:cubicBezTo>
                  <a:cubicBezTo>
                    <a:pt x="75" y="9"/>
                    <a:pt x="72" y="11"/>
                    <a:pt x="65" y="12"/>
                  </a:cubicBezTo>
                  <a:cubicBezTo>
                    <a:pt x="58" y="12"/>
                    <a:pt x="30" y="12"/>
                    <a:pt x="15" y="34"/>
                  </a:cubicBezTo>
                  <a:cubicBezTo>
                    <a:pt x="0" y="56"/>
                    <a:pt x="0" y="89"/>
                    <a:pt x="6" y="102"/>
                  </a:cubicBezTo>
                  <a:cubicBezTo>
                    <a:pt x="6" y="102"/>
                    <a:pt x="13" y="134"/>
                    <a:pt x="7" y="141"/>
                  </a:cubicBezTo>
                  <a:cubicBezTo>
                    <a:pt x="7" y="141"/>
                    <a:pt x="7" y="155"/>
                    <a:pt x="46" y="131"/>
                  </a:cubicBezTo>
                  <a:cubicBezTo>
                    <a:pt x="46" y="131"/>
                    <a:pt x="74" y="132"/>
                    <a:pt x="87" y="123"/>
                  </a:cubicBezTo>
                  <a:cubicBezTo>
                    <a:pt x="100" y="114"/>
                    <a:pt x="119" y="91"/>
                    <a:pt x="119" y="91"/>
                  </a:cubicBezTo>
                  <a:cubicBezTo>
                    <a:pt x="119" y="91"/>
                    <a:pt x="150" y="81"/>
                    <a:pt x="153" y="76"/>
                  </a:cubicBezTo>
                  <a:cubicBezTo>
                    <a:pt x="155" y="71"/>
                    <a:pt x="168" y="63"/>
                    <a:pt x="171" y="62"/>
                  </a:cubicBezTo>
                  <a:cubicBezTo>
                    <a:pt x="174" y="62"/>
                    <a:pt x="180" y="45"/>
                    <a:pt x="184" y="40"/>
                  </a:cubicBezTo>
                  <a:cubicBezTo>
                    <a:pt x="187" y="36"/>
                    <a:pt x="202" y="23"/>
                    <a:pt x="196" y="12"/>
                  </a:cubicBezTo>
                  <a:cubicBezTo>
                    <a:pt x="190" y="0"/>
                    <a:pt x="167" y="11"/>
                    <a:pt x="158" y="12"/>
                  </a:cubicBezTo>
                  <a:cubicBezTo>
                    <a:pt x="148" y="12"/>
                    <a:pt x="128" y="6"/>
                    <a:pt x="115" y="14"/>
                  </a:cubicBezTo>
                  <a:close/>
                </a:path>
              </a:pathLst>
            </a:custGeom>
            <a:solidFill>
              <a:schemeClr val="accent2"/>
            </a:solidFill>
            <a:ln>
              <a:noFill/>
            </a:ln>
          </p:spPr>
          <p:txBody>
            <a:bodyPr wrap="square" lIns="91440" tIns="45720" rIns="91440" bIns="45720" anchor="ctr">
              <a:normAutofit lnSpcReduction="10000"/>
            </a:bodyPr>
            <a:lstStyle/>
            <a:p>
              <a:pPr algn="ctr"/>
              <a:endParaRPr dirty="0"/>
            </a:p>
          </p:txBody>
        </p:sp>
      </p:grpSp>
      <p:sp>
        <p:nvSpPr>
          <p:cNvPr id="97" name="ïšḻïde">
            <a:extLst>
              <a:ext uri="{FF2B5EF4-FFF2-40B4-BE49-F238E27FC236}">
                <a16:creationId xmlns="" xmlns:a16="http://schemas.microsoft.com/office/drawing/2014/main" id="{C903F6C2-4DAF-4C42-B900-7F7FAFBF5FA6}"/>
              </a:ext>
            </a:extLst>
          </p:cNvPr>
          <p:cNvSpPr/>
          <p:nvPr/>
        </p:nvSpPr>
        <p:spPr bwMode="auto">
          <a:xfrm>
            <a:off x="5527068" y="2322176"/>
            <a:ext cx="565760" cy="2844514"/>
          </a:xfrm>
          <a:custGeom>
            <a:avLst/>
            <a:gdLst>
              <a:gd name="T0" fmla="*/ 223 w 289"/>
              <a:gd name="T1" fmla="*/ 87 h 1453"/>
              <a:gd name="T2" fmla="*/ 221 w 289"/>
              <a:gd name="T3" fmla="*/ 126 h 1453"/>
              <a:gd name="T4" fmla="*/ 229 w 289"/>
              <a:gd name="T5" fmla="*/ 138 h 1453"/>
              <a:gd name="T6" fmla="*/ 248 w 289"/>
              <a:gd name="T7" fmla="*/ 181 h 1453"/>
              <a:gd name="T8" fmla="*/ 137 w 289"/>
              <a:gd name="T9" fmla="*/ 274 h 1453"/>
              <a:gd name="T10" fmla="*/ 109 w 289"/>
              <a:gd name="T11" fmla="*/ 417 h 1453"/>
              <a:gd name="T12" fmla="*/ 75 w 289"/>
              <a:gd name="T13" fmla="*/ 588 h 1453"/>
              <a:gd name="T14" fmla="*/ 55 w 289"/>
              <a:gd name="T15" fmla="*/ 696 h 1453"/>
              <a:gd name="T16" fmla="*/ 25 w 289"/>
              <a:gd name="T17" fmla="*/ 720 h 1453"/>
              <a:gd name="T18" fmla="*/ 10 w 289"/>
              <a:gd name="T19" fmla="*/ 747 h 1453"/>
              <a:gd name="T20" fmla="*/ 30 w 289"/>
              <a:gd name="T21" fmla="*/ 742 h 1453"/>
              <a:gd name="T22" fmla="*/ 5 w 289"/>
              <a:gd name="T23" fmla="*/ 802 h 1453"/>
              <a:gd name="T24" fmla="*/ 8 w 289"/>
              <a:gd name="T25" fmla="*/ 812 h 1453"/>
              <a:gd name="T26" fmla="*/ 34 w 289"/>
              <a:gd name="T27" fmla="*/ 769 h 1453"/>
              <a:gd name="T28" fmla="*/ 25 w 289"/>
              <a:gd name="T29" fmla="*/ 822 h 1453"/>
              <a:gd name="T30" fmla="*/ 49 w 289"/>
              <a:gd name="T31" fmla="*/ 771 h 1453"/>
              <a:gd name="T32" fmla="*/ 45 w 289"/>
              <a:gd name="T33" fmla="*/ 820 h 1453"/>
              <a:gd name="T34" fmla="*/ 65 w 289"/>
              <a:gd name="T35" fmla="*/ 771 h 1453"/>
              <a:gd name="T36" fmla="*/ 63 w 289"/>
              <a:gd name="T37" fmla="*/ 809 h 1453"/>
              <a:gd name="T38" fmla="*/ 80 w 289"/>
              <a:gd name="T39" fmla="*/ 771 h 1453"/>
              <a:gd name="T40" fmla="*/ 92 w 289"/>
              <a:gd name="T41" fmla="*/ 708 h 1453"/>
              <a:gd name="T42" fmla="*/ 149 w 289"/>
              <a:gd name="T43" fmla="*/ 527 h 1453"/>
              <a:gd name="T44" fmla="*/ 174 w 289"/>
              <a:gd name="T45" fmla="*/ 392 h 1453"/>
              <a:gd name="T46" fmla="*/ 185 w 289"/>
              <a:gd name="T47" fmla="*/ 589 h 1453"/>
              <a:gd name="T48" fmla="*/ 155 w 289"/>
              <a:gd name="T49" fmla="*/ 789 h 1453"/>
              <a:gd name="T50" fmla="*/ 174 w 289"/>
              <a:gd name="T51" fmla="*/ 1068 h 1453"/>
              <a:gd name="T52" fmla="*/ 198 w 289"/>
              <a:gd name="T53" fmla="*/ 1331 h 1453"/>
              <a:gd name="T54" fmla="*/ 187 w 289"/>
              <a:gd name="T55" fmla="*/ 1431 h 1453"/>
              <a:gd name="T56" fmla="*/ 196 w 289"/>
              <a:gd name="T57" fmla="*/ 1453 h 1453"/>
              <a:gd name="T58" fmla="*/ 244 w 289"/>
              <a:gd name="T59" fmla="*/ 1453 h 1453"/>
              <a:gd name="T60" fmla="*/ 250 w 289"/>
              <a:gd name="T61" fmla="*/ 1404 h 1453"/>
              <a:gd name="T62" fmla="*/ 245 w 289"/>
              <a:gd name="T63" fmla="*/ 1291 h 1453"/>
              <a:gd name="T64" fmla="*/ 254 w 289"/>
              <a:gd name="T65" fmla="*/ 1108 h 1453"/>
              <a:gd name="T66" fmla="*/ 265 w 289"/>
              <a:gd name="T67" fmla="*/ 967 h 1453"/>
              <a:gd name="T68" fmla="*/ 289 w 289"/>
              <a:gd name="T69" fmla="*/ 756 h 1453"/>
              <a:gd name="T70" fmla="*/ 289 w 289"/>
              <a:gd name="T71" fmla="*/ 0 h 1453"/>
              <a:gd name="T72" fmla="*/ 223 w 289"/>
              <a:gd name="T73" fmla="*/ 87 h 1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9" h="1453">
                <a:moveTo>
                  <a:pt x="223" y="87"/>
                </a:moveTo>
                <a:cubicBezTo>
                  <a:pt x="209" y="95"/>
                  <a:pt x="220" y="116"/>
                  <a:pt x="221" y="126"/>
                </a:cubicBezTo>
                <a:cubicBezTo>
                  <a:pt x="222" y="137"/>
                  <a:pt x="229" y="138"/>
                  <a:pt x="229" y="138"/>
                </a:cubicBezTo>
                <a:cubicBezTo>
                  <a:pt x="233" y="155"/>
                  <a:pt x="248" y="181"/>
                  <a:pt x="248" y="181"/>
                </a:cubicBezTo>
                <a:cubicBezTo>
                  <a:pt x="254" y="254"/>
                  <a:pt x="175" y="251"/>
                  <a:pt x="137" y="274"/>
                </a:cubicBezTo>
                <a:cubicBezTo>
                  <a:pt x="98" y="297"/>
                  <a:pt x="109" y="363"/>
                  <a:pt x="109" y="417"/>
                </a:cubicBezTo>
                <a:cubicBezTo>
                  <a:pt x="109" y="471"/>
                  <a:pt x="91" y="520"/>
                  <a:pt x="75" y="588"/>
                </a:cubicBezTo>
                <a:cubicBezTo>
                  <a:pt x="62" y="643"/>
                  <a:pt x="57" y="684"/>
                  <a:pt x="55" y="696"/>
                </a:cubicBezTo>
                <a:cubicBezTo>
                  <a:pt x="50" y="697"/>
                  <a:pt x="38" y="701"/>
                  <a:pt x="25" y="720"/>
                </a:cubicBezTo>
                <a:cubicBezTo>
                  <a:pt x="18" y="731"/>
                  <a:pt x="15" y="742"/>
                  <a:pt x="10" y="747"/>
                </a:cubicBezTo>
                <a:cubicBezTo>
                  <a:pt x="4" y="753"/>
                  <a:pt x="16" y="766"/>
                  <a:pt x="30" y="742"/>
                </a:cubicBezTo>
                <a:cubicBezTo>
                  <a:pt x="5" y="802"/>
                  <a:pt x="5" y="802"/>
                  <a:pt x="5" y="802"/>
                </a:cubicBezTo>
                <a:cubicBezTo>
                  <a:pt x="5" y="802"/>
                  <a:pt x="0" y="811"/>
                  <a:pt x="8" y="812"/>
                </a:cubicBezTo>
                <a:cubicBezTo>
                  <a:pt x="19" y="813"/>
                  <a:pt x="29" y="769"/>
                  <a:pt x="34" y="769"/>
                </a:cubicBezTo>
                <a:cubicBezTo>
                  <a:pt x="38" y="769"/>
                  <a:pt x="13" y="818"/>
                  <a:pt x="25" y="822"/>
                </a:cubicBezTo>
                <a:cubicBezTo>
                  <a:pt x="38" y="826"/>
                  <a:pt x="47" y="771"/>
                  <a:pt x="49" y="771"/>
                </a:cubicBezTo>
                <a:cubicBezTo>
                  <a:pt x="52" y="772"/>
                  <a:pt x="35" y="817"/>
                  <a:pt x="45" y="820"/>
                </a:cubicBezTo>
                <a:cubicBezTo>
                  <a:pt x="57" y="825"/>
                  <a:pt x="57" y="770"/>
                  <a:pt x="65" y="771"/>
                </a:cubicBezTo>
                <a:cubicBezTo>
                  <a:pt x="67" y="771"/>
                  <a:pt x="55" y="809"/>
                  <a:pt x="63" y="809"/>
                </a:cubicBezTo>
                <a:cubicBezTo>
                  <a:pt x="72" y="809"/>
                  <a:pt x="72" y="784"/>
                  <a:pt x="80" y="771"/>
                </a:cubicBezTo>
                <a:cubicBezTo>
                  <a:pt x="87" y="759"/>
                  <a:pt x="97" y="725"/>
                  <a:pt x="92" y="708"/>
                </a:cubicBezTo>
                <a:cubicBezTo>
                  <a:pt x="106" y="662"/>
                  <a:pt x="141" y="568"/>
                  <a:pt x="149" y="527"/>
                </a:cubicBezTo>
                <a:cubicBezTo>
                  <a:pt x="159" y="482"/>
                  <a:pt x="174" y="392"/>
                  <a:pt x="174" y="392"/>
                </a:cubicBezTo>
                <a:cubicBezTo>
                  <a:pt x="189" y="421"/>
                  <a:pt x="197" y="553"/>
                  <a:pt x="185" y="589"/>
                </a:cubicBezTo>
                <a:cubicBezTo>
                  <a:pt x="172" y="624"/>
                  <a:pt x="143" y="710"/>
                  <a:pt x="155" y="789"/>
                </a:cubicBezTo>
                <a:cubicBezTo>
                  <a:pt x="168" y="868"/>
                  <a:pt x="178" y="975"/>
                  <a:pt x="174" y="1068"/>
                </a:cubicBezTo>
                <a:cubicBezTo>
                  <a:pt x="170" y="1160"/>
                  <a:pt x="186" y="1261"/>
                  <a:pt x="198" y="1331"/>
                </a:cubicBezTo>
                <a:cubicBezTo>
                  <a:pt x="211" y="1401"/>
                  <a:pt x="196" y="1419"/>
                  <a:pt x="187" y="1431"/>
                </a:cubicBezTo>
                <a:cubicBezTo>
                  <a:pt x="177" y="1444"/>
                  <a:pt x="196" y="1453"/>
                  <a:pt x="196" y="1453"/>
                </a:cubicBezTo>
                <a:cubicBezTo>
                  <a:pt x="196" y="1453"/>
                  <a:pt x="226" y="1453"/>
                  <a:pt x="244" y="1453"/>
                </a:cubicBezTo>
                <a:cubicBezTo>
                  <a:pt x="262" y="1453"/>
                  <a:pt x="256" y="1441"/>
                  <a:pt x="250" y="1404"/>
                </a:cubicBezTo>
                <a:cubicBezTo>
                  <a:pt x="244" y="1368"/>
                  <a:pt x="238" y="1338"/>
                  <a:pt x="245" y="1291"/>
                </a:cubicBezTo>
                <a:cubicBezTo>
                  <a:pt x="252" y="1243"/>
                  <a:pt x="259" y="1181"/>
                  <a:pt x="254" y="1108"/>
                </a:cubicBezTo>
                <a:cubicBezTo>
                  <a:pt x="250" y="1035"/>
                  <a:pt x="251" y="1021"/>
                  <a:pt x="265" y="967"/>
                </a:cubicBezTo>
                <a:cubicBezTo>
                  <a:pt x="278" y="913"/>
                  <a:pt x="289" y="756"/>
                  <a:pt x="289" y="756"/>
                </a:cubicBezTo>
                <a:cubicBezTo>
                  <a:pt x="289" y="0"/>
                  <a:pt x="289" y="0"/>
                  <a:pt x="289" y="0"/>
                </a:cubicBezTo>
                <a:cubicBezTo>
                  <a:pt x="205" y="0"/>
                  <a:pt x="223" y="87"/>
                  <a:pt x="223" y="87"/>
                </a:cubicBezTo>
                <a:close/>
              </a:path>
            </a:pathLst>
          </a:custGeom>
          <a:solidFill>
            <a:schemeClr val="accent1">
              <a:lumMod val="75000"/>
            </a:schemeClr>
          </a:solidFill>
          <a:ln>
            <a:noFill/>
          </a:ln>
        </p:spPr>
        <p:txBody>
          <a:bodyPr wrap="square" lIns="91440" tIns="45720" rIns="91440" bIns="45720" anchor="ctr">
            <a:normAutofit/>
          </a:bodyPr>
          <a:lstStyle/>
          <a:p>
            <a:pPr algn="ctr"/>
            <a:endParaRPr dirty="0"/>
          </a:p>
        </p:txBody>
      </p:sp>
      <p:grpSp>
        <p:nvGrpSpPr>
          <p:cNvPr id="104" name="组合 103">
            <a:extLst>
              <a:ext uri="{FF2B5EF4-FFF2-40B4-BE49-F238E27FC236}">
                <a16:creationId xmlns="" xmlns:a16="http://schemas.microsoft.com/office/drawing/2014/main" id="{2B3F831B-6F0F-4082-8598-55E921F79DC7}"/>
              </a:ext>
            </a:extLst>
          </p:cNvPr>
          <p:cNvGrpSpPr/>
          <p:nvPr/>
        </p:nvGrpSpPr>
        <p:grpSpPr>
          <a:xfrm>
            <a:off x="3936616" y="3338529"/>
            <a:ext cx="712292" cy="719170"/>
            <a:chOff x="4026646" y="2988704"/>
            <a:chExt cx="977333" cy="986771"/>
          </a:xfrm>
        </p:grpSpPr>
        <p:sp>
          <p:nvSpPr>
            <p:cNvPr id="71" name="ïśľiḍe">
              <a:extLst>
                <a:ext uri="{FF2B5EF4-FFF2-40B4-BE49-F238E27FC236}">
                  <a16:creationId xmlns="" xmlns:a16="http://schemas.microsoft.com/office/drawing/2014/main" id="{835B1CEA-F266-4B8E-BBA8-5DFC98E9627C}"/>
                </a:ext>
              </a:extLst>
            </p:cNvPr>
            <p:cNvSpPr/>
            <p:nvPr/>
          </p:nvSpPr>
          <p:spPr bwMode="auto">
            <a:xfrm>
              <a:off x="4027960" y="2988704"/>
              <a:ext cx="976019" cy="976845"/>
            </a:xfrm>
            <a:prstGeom prst="ellipse">
              <a:avLst/>
            </a:prstGeom>
            <a:solidFill>
              <a:srgbClr val="01A79D"/>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91440" tIns="45720" rIns="91440" bIns="45720" anchor="ctr">
              <a:normAutofit/>
            </a:bodyPr>
            <a:lstStyle/>
            <a:p>
              <a:pPr algn="ctr"/>
              <a:endParaRPr dirty="0"/>
            </a:p>
          </p:txBody>
        </p:sp>
        <p:sp>
          <p:nvSpPr>
            <p:cNvPr id="72" name="i$ļiḑè">
              <a:extLst>
                <a:ext uri="{FF2B5EF4-FFF2-40B4-BE49-F238E27FC236}">
                  <a16:creationId xmlns="" xmlns:a16="http://schemas.microsoft.com/office/drawing/2014/main" id="{A5A170C4-09ED-4B5E-9D0C-B111899F8C4C}"/>
                </a:ext>
              </a:extLst>
            </p:cNvPr>
            <p:cNvSpPr/>
            <p:nvPr/>
          </p:nvSpPr>
          <p:spPr bwMode="auto">
            <a:xfrm>
              <a:off x="4026646" y="2988704"/>
              <a:ext cx="976019" cy="976845"/>
            </a:xfrm>
            <a:prstGeom prst="ellipse">
              <a:avLst/>
            </a:prstGeom>
            <a:solidFill>
              <a:srgbClr val="01A79D"/>
            </a:solidFill>
            <a:ln>
              <a:noFill/>
            </a:ln>
            <a:extLst>
              <a:ext uri="{91240B29-F687-4F45-9708-019B960494DF}">
                <a14:hiddenLine xmlns:a14="http://schemas.microsoft.com/office/drawing/2010/main" xmlns="" w="9525">
                  <a:solidFill>
                    <a:srgbClr val="000000"/>
                  </a:solidFill>
                  <a:round/>
                  <a:headEnd/>
                  <a:tailEnd/>
                </a14:hiddenLine>
              </a:ext>
            </a:extLst>
          </p:spPr>
          <p:txBody>
            <a:bodyPr wrap="square" lIns="91440" tIns="45720" rIns="91440" bIns="45720" anchor="ctr">
              <a:normAutofit/>
            </a:bodyPr>
            <a:lstStyle/>
            <a:p>
              <a:pPr algn="ctr"/>
              <a:endParaRPr dirty="0"/>
            </a:p>
          </p:txBody>
        </p:sp>
        <p:sp>
          <p:nvSpPr>
            <p:cNvPr id="73" name="ïṣḻíde">
              <a:extLst>
                <a:ext uri="{FF2B5EF4-FFF2-40B4-BE49-F238E27FC236}">
                  <a16:creationId xmlns="" xmlns:a16="http://schemas.microsoft.com/office/drawing/2014/main" id="{FCCA79AD-4AE2-45D1-9113-74B7989FD847}"/>
                </a:ext>
              </a:extLst>
            </p:cNvPr>
            <p:cNvSpPr/>
            <p:nvPr/>
          </p:nvSpPr>
          <p:spPr bwMode="auto">
            <a:xfrm>
              <a:off x="4026646" y="2988704"/>
              <a:ext cx="487183" cy="976845"/>
            </a:xfrm>
            <a:custGeom>
              <a:avLst/>
              <a:gdLst>
                <a:gd name="T0" fmla="*/ 249 w 249"/>
                <a:gd name="T1" fmla="*/ 0 h 499"/>
                <a:gd name="T2" fmla="*/ 0 w 249"/>
                <a:gd name="T3" fmla="*/ 249 h 499"/>
                <a:gd name="T4" fmla="*/ 249 w 249"/>
                <a:gd name="T5" fmla="*/ 499 h 499"/>
              </a:gdLst>
              <a:ahLst/>
              <a:cxnLst>
                <a:cxn ang="0">
                  <a:pos x="T0" y="T1"/>
                </a:cxn>
                <a:cxn ang="0">
                  <a:pos x="T2" y="T3"/>
                </a:cxn>
                <a:cxn ang="0">
                  <a:pos x="T4" y="T5"/>
                </a:cxn>
              </a:cxnLst>
              <a:rect l="0" t="0" r="r" b="b"/>
              <a:pathLst>
                <a:path w="249" h="499">
                  <a:moveTo>
                    <a:pt x="249" y="0"/>
                  </a:moveTo>
                  <a:cubicBezTo>
                    <a:pt x="111" y="0"/>
                    <a:pt x="0" y="111"/>
                    <a:pt x="0" y="249"/>
                  </a:cubicBezTo>
                  <a:cubicBezTo>
                    <a:pt x="0" y="387"/>
                    <a:pt x="111" y="499"/>
                    <a:pt x="249" y="499"/>
                  </a:cubicBezTo>
                </a:path>
              </a:pathLst>
            </a:custGeom>
            <a:solidFill>
              <a:schemeClr val="accent5">
                <a:lumMod val="75000"/>
              </a:schemeClr>
            </a:solidFill>
            <a:ln>
              <a:noFill/>
            </a:ln>
          </p:spPr>
          <p:txBody>
            <a:bodyPr wrap="square" lIns="91440" tIns="45720" rIns="91440" bIns="45720" anchor="ctr">
              <a:normAutofit/>
            </a:bodyPr>
            <a:lstStyle/>
            <a:p>
              <a:pPr algn="ctr"/>
              <a:endParaRPr dirty="0"/>
            </a:p>
          </p:txBody>
        </p:sp>
        <p:sp>
          <p:nvSpPr>
            <p:cNvPr id="98" name="ï$ḻídè">
              <a:extLst>
                <a:ext uri="{FF2B5EF4-FFF2-40B4-BE49-F238E27FC236}">
                  <a16:creationId xmlns="" xmlns:a16="http://schemas.microsoft.com/office/drawing/2014/main" id="{6F6735F5-ACB1-4DCF-9751-DFF04C6BA4F0}"/>
                </a:ext>
              </a:extLst>
            </p:cNvPr>
            <p:cNvSpPr/>
            <p:nvPr/>
          </p:nvSpPr>
          <p:spPr bwMode="auto">
            <a:xfrm>
              <a:off x="4502248" y="2998630"/>
              <a:ext cx="488837" cy="976845"/>
            </a:xfrm>
            <a:custGeom>
              <a:avLst/>
              <a:gdLst>
                <a:gd name="T0" fmla="*/ 0 w 250"/>
                <a:gd name="T1" fmla="*/ 499 h 499"/>
                <a:gd name="T2" fmla="*/ 250 w 250"/>
                <a:gd name="T3" fmla="*/ 249 h 499"/>
                <a:gd name="T4" fmla="*/ 0 w 250"/>
                <a:gd name="T5" fmla="*/ 0 h 499"/>
              </a:gdLst>
              <a:ahLst/>
              <a:cxnLst>
                <a:cxn ang="0">
                  <a:pos x="T0" y="T1"/>
                </a:cxn>
                <a:cxn ang="0">
                  <a:pos x="T2" y="T3"/>
                </a:cxn>
                <a:cxn ang="0">
                  <a:pos x="T4" y="T5"/>
                </a:cxn>
              </a:cxnLst>
              <a:rect l="0" t="0" r="r" b="b"/>
              <a:pathLst>
                <a:path w="250" h="499">
                  <a:moveTo>
                    <a:pt x="0" y="499"/>
                  </a:moveTo>
                  <a:cubicBezTo>
                    <a:pt x="138" y="499"/>
                    <a:pt x="250" y="387"/>
                    <a:pt x="250" y="249"/>
                  </a:cubicBezTo>
                  <a:cubicBezTo>
                    <a:pt x="250" y="111"/>
                    <a:pt x="138" y="0"/>
                    <a:pt x="0" y="0"/>
                  </a:cubicBezTo>
                </a:path>
              </a:pathLst>
            </a:custGeom>
            <a:solidFill>
              <a:schemeClr val="accent5"/>
            </a:solidFill>
            <a:ln>
              <a:noFill/>
            </a:ln>
          </p:spPr>
          <p:txBody>
            <a:bodyPr wrap="square" lIns="91440" tIns="45720" rIns="91440" bIns="45720" anchor="ctr">
              <a:normAutofit/>
            </a:bodyPr>
            <a:lstStyle/>
            <a:p>
              <a:pPr algn="ctr"/>
              <a:endParaRPr dirty="0"/>
            </a:p>
          </p:txBody>
        </p:sp>
        <p:sp>
          <p:nvSpPr>
            <p:cNvPr id="99" name="íšlïḋé">
              <a:extLst>
                <a:ext uri="{FF2B5EF4-FFF2-40B4-BE49-F238E27FC236}">
                  <a16:creationId xmlns="" xmlns:a16="http://schemas.microsoft.com/office/drawing/2014/main" id="{C738D51D-62E0-421F-A268-CDE06B4932E7}"/>
                </a:ext>
              </a:extLst>
            </p:cNvPr>
            <p:cNvSpPr/>
            <p:nvPr/>
          </p:nvSpPr>
          <p:spPr bwMode="auto">
            <a:xfrm>
              <a:off x="4086382" y="3057356"/>
              <a:ext cx="839542" cy="839541"/>
            </a:xfrm>
            <a:prstGeom prst="ellipse">
              <a:avLst/>
            </a:prstGeom>
            <a:solidFill>
              <a:schemeClr val="bg1"/>
            </a:solidFill>
            <a:ln>
              <a:noFill/>
            </a:ln>
          </p:spPr>
          <p:txBody>
            <a:bodyPr wrap="square" lIns="91440" tIns="45720" rIns="91440" bIns="45720" anchor="ctr">
              <a:normAutofit/>
            </a:bodyPr>
            <a:lstStyle/>
            <a:p>
              <a:pPr algn="ctr"/>
              <a:endParaRPr dirty="0"/>
            </a:p>
          </p:txBody>
        </p:sp>
        <p:sp>
          <p:nvSpPr>
            <p:cNvPr id="100" name="i$ļïḋè">
              <a:extLst>
                <a:ext uri="{FF2B5EF4-FFF2-40B4-BE49-F238E27FC236}">
                  <a16:creationId xmlns="" xmlns:a16="http://schemas.microsoft.com/office/drawing/2014/main" id="{D4189C3F-F576-483B-A19D-CDA791EB208D}"/>
                </a:ext>
              </a:extLst>
            </p:cNvPr>
            <p:cNvSpPr/>
            <p:nvPr/>
          </p:nvSpPr>
          <p:spPr bwMode="auto">
            <a:xfrm>
              <a:off x="4219440" y="3219997"/>
              <a:ext cx="525958" cy="456717"/>
            </a:xfrm>
            <a:custGeom>
              <a:avLst/>
              <a:gdLst>
                <a:gd name="T0" fmla="*/ 158 w 167"/>
                <a:gd name="T1" fmla="*/ 79 h 145"/>
                <a:gd name="T2" fmla="*/ 97 w 167"/>
                <a:gd name="T3" fmla="*/ 3 h 145"/>
                <a:gd name="T4" fmla="*/ 99 w 167"/>
                <a:gd name="T5" fmla="*/ 37 h 145"/>
                <a:gd name="T6" fmla="*/ 99 w 167"/>
                <a:gd name="T7" fmla="*/ 36 h 145"/>
                <a:gd name="T8" fmla="*/ 92 w 167"/>
                <a:gd name="T9" fmla="*/ 35 h 145"/>
                <a:gd name="T10" fmla="*/ 89 w 167"/>
                <a:gd name="T11" fmla="*/ 34 h 145"/>
                <a:gd name="T12" fmla="*/ 89 w 167"/>
                <a:gd name="T13" fmla="*/ 0 h 145"/>
                <a:gd name="T14" fmla="*/ 80 w 167"/>
                <a:gd name="T15" fmla="*/ 0 h 145"/>
                <a:gd name="T16" fmla="*/ 80 w 167"/>
                <a:gd name="T17" fmla="*/ 34 h 145"/>
                <a:gd name="T18" fmla="*/ 77 w 167"/>
                <a:gd name="T19" fmla="*/ 35 h 145"/>
                <a:gd name="T20" fmla="*/ 71 w 167"/>
                <a:gd name="T21" fmla="*/ 36 h 145"/>
                <a:gd name="T22" fmla="*/ 69 w 167"/>
                <a:gd name="T23" fmla="*/ 37 h 145"/>
                <a:gd name="T24" fmla="*/ 71 w 167"/>
                <a:gd name="T25" fmla="*/ 3 h 145"/>
                <a:gd name="T26" fmla="*/ 10 w 167"/>
                <a:gd name="T27" fmla="*/ 79 h 145"/>
                <a:gd name="T28" fmla="*/ 0 w 167"/>
                <a:gd name="T29" fmla="*/ 104 h 145"/>
                <a:gd name="T30" fmla="*/ 18 w 167"/>
                <a:gd name="T31" fmla="*/ 144 h 145"/>
                <a:gd name="T32" fmla="*/ 47 w 167"/>
                <a:gd name="T33" fmla="*/ 131 h 145"/>
                <a:gd name="T34" fmla="*/ 81 w 167"/>
                <a:gd name="T35" fmla="*/ 95 h 145"/>
                <a:gd name="T36" fmla="*/ 71 w 167"/>
                <a:gd name="T37" fmla="*/ 60 h 145"/>
                <a:gd name="T38" fmla="*/ 69 w 167"/>
                <a:gd name="T39" fmla="*/ 45 h 145"/>
                <a:gd name="T40" fmla="*/ 73 w 167"/>
                <a:gd name="T41" fmla="*/ 44 h 145"/>
                <a:gd name="T42" fmla="*/ 85 w 167"/>
                <a:gd name="T43" fmla="*/ 43 h 145"/>
                <a:gd name="T44" fmla="*/ 91 w 167"/>
                <a:gd name="T45" fmla="*/ 43 h 145"/>
                <a:gd name="T46" fmla="*/ 97 w 167"/>
                <a:gd name="T47" fmla="*/ 44 h 145"/>
                <a:gd name="T48" fmla="*/ 99 w 167"/>
                <a:gd name="T49" fmla="*/ 45 h 145"/>
                <a:gd name="T50" fmla="*/ 97 w 167"/>
                <a:gd name="T51" fmla="*/ 60 h 145"/>
                <a:gd name="T52" fmla="*/ 87 w 167"/>
                <a:gd name="T53" fmla="*/ 95 h 145"/>
                <a:gd name="T54" fmla="*/ 120 w 167"/>
                <a:gd name="T55" fmla="*/ 131 h 145"/>
                <a:gd name="T56" fmla="*/ 150 w 167"/>
                <a:gd name="T57" fmla="*/ 144 h 145"/>
                <a:gd name="T58" fmla="*/ 167 w 167"/>
                <a:gd name="T59" fmla="*/ 104 h 145"/>
                <a:gd name="T60" fmla="*/ 158 w 167"/>
                <a:gd name="T61" fmla="*/ 7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7" h="145">
                  <a:moveTo>
                    <a:pt x="158" y="79"/>
                  </a:moveTo>
                  <a:cubicBezTo>
                    <a:pt x="158" y="79"/>
                    <a:pt x="143" y="3"/>
                    <a:pt x="97" y="3"/>
                  </a:cubicBezTo>
                  <a:cubicBezTo>
                    <a:pt x="97" y="3"/>
                    <a:pt x="99" y="20"/>
                    <a:pt x="99" y="37"/>
                  </a:cubicBezTo>
                  <a:cubicBezTo>
                    <a:pt x="99" y="37"/>
                    <a:pt x="99" y="37"/>
                    <a:pt x="99" y="36"/>
                  </a:cubicBezTo>
                  <a:cubicBezTo>
                    <a:pt x="97" y="36"/>
                    <a:pt x="94" y="35"/>
                    <a:pt x="92" y="35"/>
                  </a:cubicBezTo>
                  <a:cubicBezTo>
                    <a:pt x="91" y="35"/>
                    <a:pt x="90" y="35"/>
                    <a:pt x="89" y="34"/>
                  </a:cubicBezTo>
                  <a:cubicBezTo>
                    <a:pt x="89" y="0"/>
                    <a:pt x="89" y="0"/>
                    <a:pt x="89" y="0"/>
                  </a:cubicBezTo>
                  <a:cubicBezTo>
                    <a:pt x="80" y="0"/>
                    <a:pt x="80" y="0"/>
                    <a:pt x="80" y="0"/>
                  </a:cubicBezTo>
                  <a:cubicBezTo>
                    <a:pt x="80" y="34"/>
                    <a:pt x="80" y="34"/>
                    <a:pt x="80" y="34"/>
                  </a:cubicBezTo>
                  <a:cubicBezTo>
                    <a:pt x="79" y="35"/>
                    <a:pt x="78" y="35"/>
                    <a:pt x="77" y="35"/>
                  </a:cubicBezTo>
                  <a:cubicBezTo>
                    <a:pt x="75" y="35"/>
                    <a:pt x="73" y="36"/>
                    <a:pt x="71" y="36"/>
                  </a:cubicBezTo>
                  <a:cubicBezTo>
                    <a:pt x="70" y="37"/>
                    <a:pt x="69" y="37"/>
                    <a:pt x="69" y="37"/>
                  </a:cubicBezTo>
                  <a:cubicBezTo>
                    <a:pt x="69" y="21"/>
                    <a:pt x="71" y="3"/>
                    <a:pt x="71" y="3"/>
                  </a:cubicBezTo>
                  <a:cubicBezTo>
                    <a:pt x="25" y="3"/>
                    <a:pt x="10" y="79"/>
                    <a:pt x="10" y="79"/>
                  </a:cubicBezTo>
                  <a:cubicBezTo>
                    <a:pt x="10" y="79"/>
                    <a:pt x="0" y="89"/>
                    <a:pt x="0" y="104"/>
                  </a:cubicBezTo>
                  <a:cubicBezTo>
                    <a:pt x="0" y="119"/>
                    <a:pt x="12" y="143"/>
                    <a:pt x="18" y="144"/>
                  </a:cubicBezTo>
                  <a:cubicBezTo>
                    <a:pt x="24" y="145"/>
                    <a:pt x="34" y="141"/>
                    <a:pt x="47" y="131"/>
                  </a:cubicBezTo>
                  <a:cubicBezTo>
                    <a:pt x="60" y="121"/>
                    <a:pt x="79" y="117"/>
                    <a:pt x="81" y="95"/>
                  </a:cubicBezTo>
                  <a:cubicBezTo>
                    <a:pt x="83" y="73"/>
                    <a:pt x="71" y="60"/>
                    <a:pt x="71" y="60"/>
                  </a:cubicBezTo>
                  <a:cubicBezTo>
                    <a:pt x="70" y="56"/>
                    <a:pt x="69" y="51"/>
                    <a:pt x="69" y="45"/>
                  </a:cubicBezTo>
                  <a:cubicBezTo>
                    <a:pt x="70" y="45"/>
                    <a:pt x="71" y="44"/>
                    <a:pt x="73" y="44"/>
                  </a:cubicBezTo>
                  <a:cubicBezTo>
                    <a:pt x="76" y="44"/>
                    <a:pt x="81" y="43"/>
                    <a:pt x="85" y="43"/>
                  </a:cubicBezTo>
                  <a:cubicBezTo>
                    <a:pt x="87" y="43"/>
                    <a:pt x="89" y="43"/>
                    <a:pt x="91" y="43"/>
                  </a:cubicBezTo>
                  <a:cubicBezTo>
                    <a:pt x="93" y="44"/>
                    <a:pt x="95" y="44"/>
                    <a:pt x="97" y="44"/>
                  </a:cubicBezTo>
                  <a:cubicBezTo>
                    <a:pt x="98" y="44"/>
                    <a:pt x="98" y="45"/>
                    <a:pt x="99" y="45"/>
                  </a:cubicBezTo>
                  <a:cubicBezTo>
                    <a:pt x="99" y="51"/>
                    <a:pt x="98" y="56"/>
                    <a:pt x="97" y="60"/>
                  </a:cubicBezTo>
                  <a:cubicBezTo>
                    <a:pt x="97" y="60"/>
                    <a:pt x="85" y="73"/>
                    <a:pt x="87" y="95"/>
                  </a:cubicBezTo>
                  <a:cubicBezTo>
                    <a:pt x="89" y="117"/>
                    <a:pt x="108" y="121"/>
                    <a:pt x="120" y="131"/>
                  </a:cubicBezTo>
                  <a:cubicBezTo>
                    <a:pt x="133" y="141"/>
                    <a:pt x="144" y="145"/>
                    <a:pt x="150" y="144"/>
                  </a:cubicBezTo>
                  <a:cubicBezTo>
                    <a:pt x="156" y="143"/>
                    <a:pt x="167" y="119"/>
                    <a:pt x="167" y="104"/>
                  </a:cubicBezTo>
                  <a:cubicBezTo>
                    <a:pt x="167" y="89"/>
                    <a:pt x="158" y="79"/>
                    <a:pt x="158" y="79"/>
                  </a:cubicBezTo>
                  <a:close/>
                </a:path>
              </a:pathLst>
            </a:custGeom>
            <a:solidFill>
              <a:schemeClr val="accent5"/>
            </a:solidFill>
            <a:ln>
              <a:noFill/>
            </a:ln>
          </p:spPr>
          <p:txBody>
            <a:bodyPr wrap="square" lIns="91440" tIns="45720" rIns="91440" bIns="45720" anchor="ctr">
              <a:normAutofit fontScale="92500" lnSpcReduction="10000"/>
            </a:bodyPr>
            <a:lstStyle/>
            <a:p>
              <a:pPr algn="ctr"/>
              <a:endParaRPr dirty="0"/>
            </a:p>
          </p:txBody>
        </p:sp>
      </p:grpSp>
      <p:sp>
        <p:nvSpPr>
          <p:cNvPr id="65" name="iṥľíḑê">
            <a:extLst>
              <a:ext uri="{FF2B5EF4-FFF2-40B4-BE49-F238E27FC236}">
                <a16:creationId xmlns="" xmlns:a16="http://schemas.microsoft.com/office/drawing/2014/main" id="{36ECEE90-E25B-4C89-BE7C-168689BF1A18}"/>
              </a:ext>
            </a:extLst>
          </p:cNvPr>
          <p:cNvSpPr/>
          <p:nvPr/>
        </p:nvSpPr>
        <p:spPr>
          <a:xfrm>
            <a:off x="7727035" y="2027853"/>
            <a:ext cx="857635" cy="333072"/>
          </a:xfrm>
          <a:custGeom>
            <a:avLst/>
            <a:gdLst>
              <a:gd name="connsiteX0" fmla="*/ 0 w 1515483"/>
              <a:gd name="connsiteY0" fmla="*/ 191958 h 384987"/>
              <a:gd name="connsiteX1" fmla="*/ 395785 w 1515483"/>
              <a:gd name="connsiteY1" fmla="*/ 191958 h 384987"/>
              <a:gd name="connsiteX2" fmla="*/ 464024 w 1515483"/>
              <a:gd name="connsiteY2" fmla="*/ 383026 h 384987"/>
              <a:gd name="connsiteX3" fmla="*/ 723331 w 1515483"/>
              <a:gd name="connsiteY3" fmla="*/ 55480 h 384987"/>
              <a:gd name="connsiteX4" fmla="*/ 777922 w 1515483"/>
              <a:gd name="connsiteY4" fmla="*/ 328435 h 384987"/>
              <a:gd name="connsiteX5" fmla="*/ 1050877 w 1515483"/>
              <a:gd name="connsiteY5" fmla="*/ 889 h 384987"/>
              <a:gd name="connsiteX6" fmla="*/ 1091821 w 1515483"/>
              <a:gd name="connsiteY6" fmla="*/ 232901 h 384987"/>
              <a:gd name="connsiteX7" fmla="*/ 1473958 w 1515483"/>
              <a:gd name="connsiteY7" fmla="*/ 273844 h 384987"/>
              <a:gd name="connsiteX8" fmla="*/ 1487606 w 1515483"/>
              <a:gd name="connsiteY8" fmla="*/ 273844 h 384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5483" h="384987">
                <a:moveTo>
                  <a:pt x="0" y="191958"/>
                </a:moveTo>
                <a:cubicBezTo>
                  <a:pt x="159224" y="176035"/>
                  <a:pt x="318448" y="160113"/>
                  <a:pt x="395785" y="191958"/>
                </a:cubicBezTo>
                <a:cubicBezTo>
                  <a:pt x="473122" y="223803"/>
                  <a:pt x="409433" y="405772"/>
                  <a:pt x="464024" y="383026"/>
                </a:cubicBezTo>
                <a:cubicBezTo>
                  <a:pt x="518615" y="360280"/>
                  <a:pt x="671015" y="64578"/>
                  <a:pt x="723331" y="55480"/>
                </a:cubicBezTo>
                <a:cubicBezTo>
                  <a:pt x="775647" y="46381"/>
                  <a:pt x="723331" y="337533"/>
                  <a:pt x="777922" y="328435"/>
                </a:cubicBezTo>
                <a:cubicBezTo>
                  <a:pt x="832513" y="319337"/>
                  <a:pt x="998561" y="16811"/>
                  <a:pt x="1050877" y="889"/>
                </a:cubicBezTo>
                <a:cubicBezTo>
                  <a:pt x="1103193" y="-15033"/>
                  <a:pt x="1021307" y="187408"/>
                  <a:pt x="1091821" y="232901"/>
                </a:cubicBezTo>
                <a:cubicBezTo>
                  <a:pt x="1162335" y="278394"/>
                  <a:pt x="1407994" y="267020"/>
                  <a:pt x="1473958" y="273844"/>
                </a:cubicBezTo>
                <a:cubicBezTo>
                  <a:pt x="1539922" y="280668"/>
                  <a:pt x="1513764" y="277256"/>
                  <a:pt x="1487606" y="273844"/>
                </a:cubicBezTo>
              </a:path>
            </a:pathLst>
          </a:custGeom>
          <a:noFill/>
          <a:ln w="19050">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2500" lnSpcReduction="10000"/>
          </a:bodyPr>
          <a:lstStyle/>
          <a:p>
            <a:pPr algn="ctr"/>
            <a:endParaRPr dirty="0"/>
          </a:p>
        </p:txBody>
      </p:sp>
      <p:sp>
        <p:nvSpPr>
          <p:cNvPr id="66" name="išlïḋê">
            <a:extLst>
              <a:ext uri="{FF2B5EF4-FFF2-40B4-BE49-F238E27FC236}">
                <a16:creationId xmlns="" xmlns:a16="http://schemas.microsoft.com/office/drawing/2014/main" id="{7535711C-2CA4-4F43-9653-98E7077151C6}"/>
              </a:ext>
            </a:extLst>
          </p:cNvPr>
          <p:cNvSpPr/>
          <p:nvPr/>
        </p:nvSpPr>
        <p:spPr>
          <a:xfrm>
            <a:off x="7729081" y="4929697"/>
            <a:ext cx="857635" cy="333072"/>
          </a:xfrm>
          <a:custGeom>
            <a:avLst/>
            <a:gdLst>
              <a:gd name="connsiteX0" fmla="*/ 0 w 1515483"/>
              <a:gd name="connsiteY0" fmla="*/ 191958 h 384987"/>
              <a:gd name="connsiteX1" fmla="*/ 395785 w 1515483"/>
              <a:gd name="connsiteY1" fmla="*/ 191958 h 384987"/>
              <a:gd name="connsiteX2" fmla="*/ 464024 w 1515483"/>
              <a:gd name="connsiteY2" fmla="*/ 383026 h 384987"/>
              <a:gd name="connsiteX3" fmla="*/ 723331 w 1515483"/>
              <a:gd name="connsiteY3" fmla="*/ 55480 h 384987"/>
              <a:gd name="connsiteX4" fmla="*/ 777922 w 1515483"/>
              <a:gd name="connsiteY4" fmla="*/ 328435 h 384987"/>
              <a:gd name="connsiteX5" fmla="*/ 1050877 w 1515483"/>
              <a:gd name="connsiteY5" fmla="*/ 889 h 384987"/>
              <a:gd name="connsiteX6" fmla="*/ 1091821 w 1515483"/>
              <a:gd name="connsiteY6" fmla="*/ 232901 h 384987"/>
              <a:gd name="connsiteX7" fmla="*/ 1473958 w 1515483"/>
              <a:gd name="connsiteY7" fmla="*/ 273844 h 384987"/>
              <a:gd name="connsiteX8" fmla="*/ 1487606 w 1515483"/>
              <a:gd name="connsiteY8" fmla="*/ 273844 h 384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5483" h="384987">
                <a:moveTo>
                  <a:pt x="0" y="191958"/>
                </a:moveTo>
                <a:cubicBezTo>
                  <a:pt x="159224" y="176035"/>
                  <a:pt x="318448" y="160113"/>
                  <a:pt x="395785" y="191958"/>
                </a:cubicBezTo>
                <a:cubicBezTo>
                  <a:pt x="473122" y="223803"/>
                  <a:pt x="409433" y="405772"/>
                  <a:pt x="464024" y="383026"/>
                </a:cubicBezTo>
                <a:cubicBezTo>
                  <a:pt x="518615" y="360280"/>
                  <a:pt x="671015" y="64578"/>
                  <a:pt x="723331" y="55480"/>
                </a:cubicBezTo>
                <a:cubicBezTo>
                  <a:pt x="775647" y="46381"/>
                  <a:pt x="723331" y="337533"/>
                  <a:pt x="777922" y="328435"/>
                </a:cubicBezTo>
                <a:cubicBezTo>
                  <a:pt x="832513" y="319337"/>
                  <a:pt x="998561" y="16811"/>
                  <a:pt x="1050877" y="889"/>
                </a:cubicBezTo>
                <a:cubicBezTo>
                  <a:pt x="1103193" y="-15033"/>
                  <a:pt x="1021307" y="187408"/>
                  <a:pt x="1091821" y="232901"/>
                </a:cubicBezTo>
                <a:cubicBezTo>
                  <a:pt x="1162335" y="278394"/>
                  <a:pt x="1407994" y="267020"/>
                  <a:pt x="1473958" y="273844"/>
                </a:cubicBezTo>
                <a:cubicBezTo>
                  <a:pt x="1539922" y="280668"/>
                  <a:pt x="1513764" y="277256"/>
                  <a:pt x="1487606" y="273844"/>
                </a:cubicBezTo>
              </a:path>
            </a:pathLst>
          </a:custGeom>
          <a:noFill/>
          <a:ln w="19050">
            <a:solidFill>
              <a:schemeClr val="accent3"/>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2500" lnSpcReduction="10000"/>
          </a:bodyPr>
          <a:lstStyle/>
          <a:p>
            <a:pPr algn="ctr"/>
            <a:endParaRPr dirty="0"/>
          </a:p>
        </p:txBody>
      </p:sp>
      <p:sp>
        <p:nvSpPr>
          <p:cNvPr id="67" name="íṩḻîḋe">
            <a:extLst>
              <a:ext uri="{FF2B5EF4-FFF2-40B4-BE49-F238E27FC236}">
                <a16:creationId xmlns="" xmlns:a16="http://schemas.microsoft.com/office/drawing/2014/main" id="{2BE327D9-68AA-4628-974B-0CD0EF624C4D}"/>
              </a:ext>
            </a:extLst>
          </p:cNvPr>
          <p:cNvSpPr/>
          <p:nvPr/>
        </p:nvSpPr>
        <p:spPr>
          <a:xfrm>
            <a:off x="8462646" y="3547087"/>
            <a:ext cx="857635" cy="333072"/>
          </a:xfrm>
          <a:custGeom>
            <a:avLst/>
            <a:gdLst>
              <a:gd name="connsiteX0" fmla="*/ 0 w 1515483"/>
              <a:gd name="connsiteY0" fmla="*/ 191958 h 384987"/>
              <a:gd name="connsiteX1" fmla="*/ 395785 w 1515483"/>
              <a:gd name="connsiteY1" fmla="*/ 191958 h 384987"/>
              <a:gd name="connsiteX2" fmla="*/ 464024 w 1515483"/>
              <a:gd name="connsiteY2" fmla="*/ 383026 h 384987"/>
              <a:gd name="connsiteX3" fmla="*/ 723331 w 1515483"/>
              <a:gd name="connsiteY3" fmla="*/ 55480 h 384987"/>
              <a:gd name="connsiteX4" fmla="*/ 777922 w 1515483"/>
              <a:gd name="connsiteY4" fmla="*/ 328435 h 384987"/>
              <a:gd name="connsiteX5" fmla="*/ 1050877 w 1515483"/>
              <a:gd name="connsiteY5" fmla="*/ 889 h 384987"/>
              <a:gd name="connsiteX6" fmla="*/ 1091821 w 1515483"/>
              <a:gd name="connsiteY6" fmla="*/ 232901 h 384987"/>
              <a:gd name="connsiteX7" fmla="*/ 1473958 w 1515483"/>
              <a:gd name="connsiteY7" fmla="*/ 273844 h 384987"/>
              <a:gd name="connsiteX8" fmla="*/ 1487606 w 1515483"/>
              <a:gd name="connsiteY8" fmla="*/ 273844 h 384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5483" h="384987">
                <a:moveTo>
                  <a:pt x="0" y="191958"/>
                </a:moveTo>
                <a:cubicBezTo>
                  <a:pt x="159224" y="176035"/>
                  <a:pt x="318448" y="160113"/>
                  <a:pt x="395785" y="191958"/>
                </a:cubicBezTo>
                <a:cubicBezTo>
                  <a:pt x="473122" y="223803"/>
                  <a:pt x="409433" y="405772"/>
                  <a:pt x="464024" y="383026"/>
                </a:cubicBezTo>
                <a:cubicBezTo>
                  <a:pt x="518615" y="360280"/>
                  <a:pt x="671015" y="64578"/>
                  <a:pt x="723331" y="55480"/>
                </a:cubicBezTo>
                <a:cubicBezTo>
                  <a:pt x="775647" y="46381"/>
                  <a:pt x="723331" y="337533"/>
                  <a:pt x="777922" y="328435"/>
                </a:cubicBezTo>
                <a:cubicBezTo>
                  <a:pt x="832513" y="319337"/>
                  <a:pt x="998561" y="16811"/>
                  <a:pt x="1050877" y="889"/>
                </a:cubicBezTo>
                <a:cubicBezTo>
                  <a:pt x="1103193" y="-15033"/>
                  <a:pt x="1021307" y="187408"/>
                  <a:pt x="1091821" y="232901"/>
                </a:cubicBezTo>
                <a:cubicBezTo>
                  <a:pt x="1162335" y="278394"/>
                  <a:pt x="1407994" y="267020"/>
                  <a:pt x="1473958" y="273844"/>
                </a:cubicBezTo>
                <a:cubicBezTo>
                  <a:pt x="1539922" y="280668"/>
                  <a:pt x="1513764" y="277256"/>
                  <a:pt x="1487606" y="273844"/>
                </a:cubicBezTo>
              </a:path>
            </a:pathLst>
          </a:custGeom>
          <a:noFill/>
          <a:ln w="19050">
            <a:solidFill>
              <a:schemeClr val="accent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2500" lnSpcReduction="10000"/>
          </a:bodyPr>
          <a:lstStyle/>
          <a:p>
            <a:pPr algn="ctr"/>
            <a:endParaRPr dirty="0"/>
          </a:p>
        </p:txBody>
      </p:sp>
      <p:sp>
        <p:nvSpPr>
          <p:cNvPr id="68" name="ïṩľïḓê">
            <a:extLst>
              <a:ext uri="{FF2B5EF4-FFF2-40B4-BE49-F238E27FC236}">
                <a16:creationId xmlns="" xmlns:a16="http://schemas.microsoft.com/office/drawing/2014/main" id="{7C3292AB-25AF-4E5A-B8CA-B0E4FB246115}"/>
              </a:ext>
            </a:extLst>
          </p:cNvPr>
          <p:cNvSpPr/>
          <p:nvPr/>
        </p:nvSpPr>
        <p:spPr>
          <a:xfrm rot="10800000">
            <a:off x="3608687" y="2040111"/>
            <a:ext cx="856498" cy="333072"/>
          </a:xfrm>
          <a:custGeom>
            <a:avLst/>
            <a:gdLst>
              <a:gd name="connsiteX0" fmla="*/ 0 w 1515483"/>
              <a:gd name="connsiteY0" fmla="*/ 191958 h 384987"/>
              <a:gd name="connsiteX1" fmla="*/ 395785 w 1515483"/>
              <a:gd name="connsiteY1" fmla="*/ 191958 h 384987"/>
              <a:gd name="connsiteX2" fmla="*/ 464024 w 1515483"/>
              <a:gd name="connsiteY2" fmla="*/ 383026 h 384987"/>
              <a:gd name="connsiteX3" fmla="*/ 723331 w 1515483"/>
              <a:gd name="connsiteY3" fmla="*/ 55480 h 384987"/>
              <a:gd name="connsiteX4" fmla="*/ 777922 w 1515483"/>
              <a:gd name="connsiteY4" fmla="*/ 328435 h 384987"/>
              <a:gd name="connsiteX5" fmla="*/ 1050877 w 1515483"/>
              <a:gd name="connsiteY5" fmla="*/ 889 h 384987"/>
              <a:gd name="connsiteX6" fmla="*/ 1091821 w 1515483"/>
              <a:gd name="connsiteY6" fmla="*/ 232901 h 384987"/>
              <a:gd name="connsiteX7" fmla="*/ 1473958 w 1515483"/>
              <a:gd name="connsiteY7" fmla="*/ 273844 h 384987"/>
              <a:gd name="connsiteX8" fmla="*/ 1487606 w 1515483"/>
              <a:gd name="connsiteY8" fmla="*/ 273844 h 384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5483" h="384987">
                <a:moveTo>
                  <a:pt x="0" y="191958"/>
                </a:moveTo>
                <a:cubicBezTo>
                  <a:pt x="159224" y="176035"/>
                  <a:pt x="318448" y="160113"/>
                  <a:pt x="395785" y="191958"/>
                </a:cubicBezTo>
                <a:cubicBezTo>
                  <a:pt x="473122" y="223803"/>
                  <a:pt x="409433" y="405772"/>
                  <a:pt x="464024" y="383026"/>
                </a:cubicBezTo>
                <a:cubicBezTo>
                  <a:pt x="518615" y="360280"/>
                  <a:pt x="671015" y="64578"/>
                  <a:pt x="723331" y="55480"/>
                </a:cubicBezTo>
                <a:cubicBezTo>
                  <a:pt x="775647" y="46381"/>
                  <a:pt x="723331" y="337533"/>
                  <a:pt x="777922" y="328435"/>
                </a:cubicBezTo>
                <a:cubicBezTo>
                  <a:pt x="832513" y="319337"/>
                  <a:pt x="998561" y="16811"/>
                  <a:pt x="1050877" y="889"/>
                </a:cubicBezTo>
                <a:cubicBezTo>
                  <a:pt x="1103193" y="-15033"/>
                  <a:pt x="1021307" y="187408"/>
                  <a:pt x="1091821" y="232901"/>
                </a:cubicBezTo>
                <a:cubicBezTo>
                  <a:pt x="1162335" y="278394"/>
                  <a:pt x="1407994" y="267020"/>
                  <a:pt x="1473958" y="273844"/>
                </a:cubicBezTo>
                <a:cubicBezTo>
                  <a:pt x="1539922" y="280668"/>
                  <a:pt x="1513764" y="277256"/>
                  <a:pt x="1487606" y="273844"/>
                </a:cubicBezTo>
              </a:path>
            </a:pathLst>
          </a:custGeom>
          <a:noFill/>
          <a:ln w="19050">
            <a:solidFill>
              <a:schemeClr val="accent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2500" lnSpcReduction="10000"/>
          </a:bodyPr>
          <a:lstStyle/>
          <a:p>
            <a:pPr algn="ctr"/>
            <a:endParaRPr dirty="0"/>
          </a:p>
        </p:txBody>
      </p:sp>
      <p:sp>
        <p:nvSpPr>
          <p:cNvPr id="69" name="îṥ1ïḑé">
            <a:extLst>
              <a:ext uri="{FF2B5EF4-FFF2-40B4-BE49-F238E27FC236}">
                <a16:creationId xmlns="" xmlns:a16="http://schemas.microsoft.com/office/drawing/2014/main" id="{2207C212-180F-44EC-9B82-0436BD9DA0A6}"/>
              </a:ext>
            </a:extLst>
          </p:cNvPr>
          <p:cNvSpPr/>
          <p:nvPr/>
        </p:nvSpPr>
        <p:spPr>
          <a:xfrm rot="10800000">
            <a:off x="2876683" y="3547550"/>
            <a:ext cx="856498" cy="333072"/>
          </a:xfrm>
          <a:custGeom>
            <a:avLst/>
            <a:gdLst>
              <a:gd name="connsiteX0" fmla="*/ 0 w 1515483"/>
              <a:gd name="connsiteY0" fmla="*/ 191958 h 384987"/>
              <a:gd name="connsiteX1" fmla="*/ 395785 w 1515483"/>
              <a:gd name="connsiteY1" fmla="*/ 191958 h 384987"/>
              <a:gd name="connsiteX2" fmla="*/ 464024 w 1515483"/>
              <a:gd name="connsiteY2" fmla="*/ 383026 h 384987"/>
              <a:gd name="connsiteX3" fmla="*/ 723331 w 1515483"/>
              <a:gd name="connsiteY3" fmla="*/ 55480 h 384987"/>
              <a:gd name="connsiteX4" fmla="*/ 777922 w 1515483"/>
              <a:gd name="connsiteY4" fmla="*/ 328435 h 384987"/>
              <a:gd name="connsiteX5" fmla="*/ 1050877 w 1515483"/>
              <a:gd name="connsiteY5" fmla="*/ 889 h 384987"/>
              <a:gd name="connsiteX6" fmla="*/ 1091821 w 1515483"/>
              <a:gd name="connsiteY6" fmla="*/ 232901 h 384987"/>
              <a:gd name="connsiteX7" fmla="*/ 1473958 w 1515483"/>
              <a:gd name="connsiteY7" fmla="*/ 273844 h 384987"/>
              <a:gd name="connsiteX8" fmla="*/ 1487606 w 1515483"/>
              <a:gd name="connsiteY8" fmla="*/ 273844 h 384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5483" h="384987">
                <a:moveTo>
                  <a:pt x="0" y="191958"/>
                </a:moveTo>
                <a:cubicBezTo>
                  <a:pt x="159224" y="176035"/>
                  <a:pt x="318448" y="160113"/>
                  <a:pt x="395785" y="191958"/>
                </a:cubicBezTo>
                <a:cubicBezTo>
                  <a:pt x="473122" y="223803"/>
                  <a:pt x="409433" y="405772"/>
                  <a:pt x="464024" y="383026"/>
                </a:cubicBezTo>
                <a:cubicBezTo>
                  <a:pt x="518615" y="360280"/>
                  <a:pt x="671015" y="64578"/>
                  <a:pt x="723331" y="55480"/>
                </a:cubicBezTo>
                <a:cubicBezTo>
                  <a:pt x="775647" y="46381"/>
                  <a:pt x="723331" y="337533"/>
                  <a:pt x="777922" y="328435"/>
                </a:cubicBezTo>
                <a:cubicBezTo>
                  <a:pt x="832513" y="319337"/>
                  <a:pt x="998561" y="16811"/>
                  <a:pt x="1050877" y="889"/>
                </a:cubicBezTo>
                <a:cubicBezTo>
                  <a:pt x="1103193" y="-15033"/>
                  <a:pt x="1021307" y="187408"/>
                  <a:pt x="1091821" y="232901"/>
                </a:cubicBezTo>
                <a:cubicBezTo>
                  <a:pt x="1162335" y="278394"/>
                  <a:pt x="1407994" y="267020"/>
                  <a:pt x="1473958" y="273844"/>
                </a:cubicBezTo>
                <a:cubicBezTo>
                  <a:pt x="1539922" y="280668"/>
                  <a:pt x="1513764" y="277256"/>
                  <a:pt x="1487606" y="273844"/>
                </a:cubicBezTo>
              </a:path>
            </a:pathLst>
          </a:custGeom>
          <a:noFill/>
          <a:ln w="19050">
            <a:solidFill>
              <a:schemeClr val="accent5"/>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2500" lnSpcReduction="10000"/>
          </a:bodyPr>
          <a:lstStyle/>
          <a:p>
            <a:pPr algn="ctr"/>
            <a:endParaRPr dirty="0"/>
          </a:p>
        </p:txBody>
      </p:sp>
      <p:sp>
        <p:nvSpPr>
          <p:cNvPr id="70" name="íşļîḓè">
            <a:extLst>
              <a:ext uri="{FF2B5EF4-FFF2-40B4-BE49-F238E27FC236}">
                <a16:creationId xmlns="" xmlns:a16="http://schemas.microsoft.com/office/drawing/2014/main" id="{1F6B5A16-186E-4932-BD91-CF7AFDDE5F07}"/>
              </a:ext>
            </a:extLst>
          </p:cNvPr>
          <p:cNvSpPr/>
          <p:nvPr/>
        </p:nvSpPr>
        <p:spPr>
          <a:xfrm rot="10800000">
            <a:off x="3609776" y="4910802"/>
            <a:ext cx="856498" cy="333072"/>
          </a:xfrm>
          <a:custGeom>
            <a:avLst/>
            <a:gdLst>
              <a:gd name="connsiteX0" fmla="*/ 0 w 1515483"/>
              <a:gd name="connsiteY0" fmla="*/ 191958 h 384987"/>
              <a:gd name="connsiteX1" fmla="*/ 395785 w 1515483"/>
              <a:gd name="connsiteY1" fmla="*/ 191958 h 384987"/>
              <a:gd name="connsiteX2" fmla="*/ 464024 w 1515483"/>
              <a:gd name="connsiteY2" fmla="*/ 383026 h 384987"/>
              <a:gd name="connsiteX3" fmla="*/ 723331 w 1515483"/>
              <a:gd name="connsiteY3" fmla="*/ 55480 h 384987"/>
              <a:gd name="connsiteX4" fmla="*/ 777922 w 1515483"/>
              <a:gd name="connsiteY4" fmla="*/ 328435 h 384987"/>
              <a:gd name="connsiteX5" fmla="*/ 1050877 w 1515483"/>
              <a:gd name="connsiteY5" fmla="*/ 889 h 384987"/>
              <a:gd name="connsiteX6" fmla="*/ 1091821 w 1515483"/>
              <a:gd name="connsiteY6" fmla="*/ 232901 h 384987"/>
              <a:gd name="connsiteX7" fmla="*/ 1473958 w 1515483"/>
              <a:gd name="connsiteY7" fmla="*/ 273844 h 384987"/>
              <a:gd name="connsiteX8" fmla="*/ 1487606 w 1515483"/>
              <a:gd name="connsiteY8" fmla="*/ 273844 h 384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5483" h="384987">
                <a:moveTo>
                  <a:pt x="0" y="191958"/>
                </a:moveTo>
                <a:cubicBezTo>
                  <a:pt x="159224" y="176035"/>
                  <a:pt x="318448" y="160113"/>
                  <a:pt x="395785" y="191958"/>
                </a:cubicBezTo>
                <a:cubicBezTo>
                  <a:pt x="473122" y="223803"/>
                  <a:pt x="409433" y="405772"/>
                  <a:pt x="464024" y="383026"/>
                </a:cubicBezTo>
                <a:cubicBezTo>
                  <a:pt x="518615" y="360280"/>
                  <a:pt x="671015" y="64578"/>
                  <a:pt x="723331" y="55480"/>
                </a:cubicBezTo>
                <a:cubicBezTo>
                  <a:pt x="775647" y="46381"/>
                  <a:pt x="723331" y="337533"/>
                  <a:pt x="777922" y="328435"/>
                </a:cubicBezTo>
                <a:cubicBezTo>
                  <a:pt x="832513" y="319337"/>
                  <a:pt x="998561" y="16811"/>
                  <a:pt x="1050877" y="889"/>
                </a:cubicBezTo>
                <a:cubicBezTo>
                  <a:pt x="1103193" y="-15033"/>
                  <a:pt x="1021307" y="187408"/>
                  <a:pt x="1091821" y="232901"/>
                </a:cubicBezTo>
                <a:cubicBezTo>
                  <a:pt x="1162335" y="278394"/>
                  <a:pt x="1407994" y="267020"/>
                  <a:pt x="1473958" y="273844"/>
                </a:cubicBezTo>
                <a:cubicBezTo>
                  <a:pt x="1539922" y="280668"/>
                  <a:pt x="1513764" y="277256"/>
                  <a:pt x="1487606" y="273844"/>
                </a:cubicBezTo>
              </a:path>
            </a:pathLst>
          </a:custGeom>
          <a:noFill/>
          <a:ln w="19050">
            <a:solidFill>
              <a:schemeClr val="accent4"/>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2500" lnSpcReduction="10000"/>
          </a:bodyPr>
          <a:lstStyle/>
          <a:p>
            <a:pPr algn="ctr"/>
            <a:endParaRPr dirty="0"/>
          </a:p>
        </p:txBody>
      </p:sp>
      <p:sp>
        <p:nvSpPr>
          <p:cNvPr id="4" name="îṥļïḑe">
            <a:extLst>
              <a:ext uri="{FF2B5EF4-FFF2-40B4-BE49-F238E27FC236}">
                <a16:creationId xmlns="" xmlns:a16="http://schemas.microsoft.com/office/drawing/2014/main" id="{00B68874-8DD5-4A5A-B932-063D091C06CA}"/>
              </a:ext>
            </a:extLst>
          </p:cNvPr>
          <p:cNvSpPr txBox="1">
            <a:spLocks/>
          </p:cNvSpPr>
          <p:nvPr/>
        </p:nvSpPr>
        <p:spPr>
          <a:xfrm>
            <a:off x="1103342" y="2095183"/>
            <a:ext cx="2429064" cy="613738"/>
          </a:xfrm>
          <a:prstGeom prst="rect">
            <a:avLst/>
          </a:prstGeom>
          <a:noFill/>
        </p:spPr>
        <p:txBody>
          <a:bodyPr wrap="square" lIns="0" tIns="46800" rIns="0" bIns="46800" anchor="t" anchorCtr="0">
            <a:normAutofit/>
          </a:bodyPr>
          <a:lstStyle/>
          <a:p>
            <a:pPr algn="r">
              <a:lnSpc>
                <a:spcPct val="120000"/>
              </a:lnSpc>
              <a:spcBef>
                <a:spcPct val="0"/>
              </a:spcBef>
              <a:defRPr/>
            </a:pPr>
            <a:r>
              <a:rPr lang="zh-CN" altLang="en-US" sz="1400" dirty="0">
                <a:latin typeface="+mn-ea"/>
              </a:rPr>
              <a:t>点击此处输入正文内容</a:t>
            </a:r>
            <a:endParaRPr lang="en-US" altLang="zh-CN" sz="1400" dirty="0">
              <a:latin typeface="+mn-ea"/>
            </a:endParaRPr>
          </a:p>
          <a:p>
            <a:pPr algn="r">
              <a:lnSpc>
                <a:spcPct val="120000"/>
              </a:lnSpc>
              <a:spcBef>
                <a:spcPct val="0"/>
              </a:spcBef>
              <a:defRPr/>
            </a:pPr>
            <a:r>
              <a:rPr lang="zh-CN" altLang="en-US" sz="1400" dirty="0">
                <a:latin typeface="+mn-ea"/>
              </a:rPr>
              <a:t>点击此处输入正文内容</a:t>
            </a:r>
            <a:endParaRPr lang="en-US" altLang="zh-CN" sz="1400" dirty="0">
              <a:latin typeface="+mn-ea"/>
            </a:endParaRPr>
          </a:p>
        </p:txBody>
      </p:sp>
      <p:sp>
        <p:nvSpPr>
          <p:cNvPr id="5" name="iṡlïďè">
            <a:extLst>
              <a:ext uri="{FF2B5EF4-FFF2-40B4-BE49-F238E27FC236}">
                <a16:creationId xmlns="" xmlns:a16="http://schemas.microsoft.com/office/drawing/2014/main" id="{3B6E0C8E-E1CB-4683-858F-81A334752A51}"/>
              </a:ext>
            </a:extLst>
          </p:cNvPr>
          <p:cNvSpPr/>
          <p:nvPr/>
        </p:nvSpPr>
        <p:spPr>
          <a:xfrm>
            <a:off x="1103342" y="1747847"/>
            <a:ext cx="2429064" cy="335557"/>
          </a:xfrm>
          <a:prstGeom prst="rect">
            <a:avLst/>
          </a:prstGeom>
        </p:spPr>
        <p:txBody>
          <a:bodyPr wrap="square" lIns="0" tIns="45720" rIns="0" bIns="45720" anchor="t" anchorCtr="0">
            <a:noAutofit/>
          </a:bodyPr>
          <a:lstStyle/>
          <a:p>
            <a:pPr algn="r"/>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101" name="îṥļïḑe">
            <a:extLst>
              <a:ext uri="{FF2B5EF4-FFF2-40B4-BE49-F238E27FC236}">
                <a16:creationId xmlns="" xmlns:a16="http://schemas.microsoft.com/office/drawing/2014/main" id="{E7DDD662-F906-4E26-B72F-561698400E85}"/>
              </a:ext>
            </a:extLst>
          </p:cNvPr>
          <p:cNvSpPr txBox="1">
            <a:spLocks/>
          </p:cNvSpPr>
          <p:nvPr/>
        </p:nvSpPr>
        <p:spPr>
          <a:xfrm>
            <a:off x="378907" y="3637753"/>
            <a:ext cx="2429064" cy="613738"/>
          </a:xfrm>
          <a:prstGeom prst="rect">
            <a:avLst/>
          </a:prstGeom>
          <a:noFill/>
        </p:spPr>
        <p:txBody>
          <a:bodyPr wrap="square" lIns="0" tIns="46800" rIns="0" bIns="46800" anchor="t" anchorCtr="0">
            <a:normAutofit/>
          </a:bodyPr>
          <a:lstStyle/>
          <a:p>
            <a:pPr algn="r">
              <a:lnSpc>
                <a:spcPct val="120000"/>
              </a:lnSpc>
              <a:spcBef>
                <a:spcPct val="0"/>
              </a:spcBef>
              <a:defRPr/>
            </a:pPr>
            <a:r>
              <a:rPr lang="zh-CN" altLang="en-US" sz="1400" dirty="0">
                <a:latin typeface="+mn-ea"/>
              </a:rPr>
              <a:t>点击此处输入正文内容</a:t>
            </a:r>
            <a:endParaRPr lang="en-US" altLang="zh-CN" sz="1400" dirty="0">
              <a:latin typeface="+mn-ea"/>
            </a:endParaRPr>
          </a:p>
          <a:p>
            <a:pPr algn="r">
              <a:lnSpc>
                <a:spcPct val="120000"/>
              </a:lnSpc>
              <a:spcBef>
                <a:spcPct val="0"/>
              </a:spcBef>
              <a:defRPr/>
            </a:pPr>
            <a:r>
              <a:rPr lang="zh-CN" altLang="en-US" sz="1400" dirty="0">
                <a:latin typeface="+mn-ea"/>
              </a:rPr>
              <a:t>点击此处输入正文内容</a:t>
            </a:r>
            <a:endParaRPr lang="en-US" altLang="zh-CN" sz="1400" dirty="0">
              <a:latin typeface="+mn-ea"/>
            </a:endParaRPr>
          </a:p>
        </p:txBody>
      </p:sp>
      <p:sp>
        <p:nvSpPr>
          <p:cNvPr id="108" name="iṡlïďè">
            <a:extLst>
              <a:ext uri="{FF2B5EF4-FFF2-40B4-BE49-F238E27FC236}">
                <a16:creationId xmlns="" xmlns:a16="http://schemas.microsoft.com/office/drawing/2014/main" id="{CAA7F1E8-0034-4671-94CE-A186642F2E49}"/>
              </a:ext>
            </a:extLst>
          </p:cNvPr>
          <p:cNvSpPr/>
          <p:nvPr/>
        </p:nvSpPr>
        <p:spPr>
          <a:xfrm>
            <a:off x="378907" y="3290417"/>
            <a:ext cx="2429064" cy="335557"/>
          </a:xfrm>
          <a:prstGeom prst="rect">
            <a:avLst/>
          </a:prstGeom>
        </p:spPr>
        <p:txBody>
          <a:bodyPr wrap="square" lIns="0" tIns="45720" rIns="0" bIns="45720" anchor="t" anchorCtr="0">
            <a:noAutofit/>
          </a:bodyPr>
          <a:lstStyle/>
          <a:p>
            <a:pPr algn="r"/>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110" name="îṥļïḑe">
            <a:extLst>
              <a:ext uri="{FF2B5EF4-FFF2-40B4-BE49-F238E27FC236}">
                <a16:creationId xmlns="" xmlns:a16="http://schemas.microsoft.com/office/drawing/2014/main" id="{CED9E8AB-8C4A-4C45-9E5C-14902F0D9C81}"/>
              </a:ext>
            </a:extLst>
          </p:cNvPr>
          <p:cNvSpPr txBox="1">
            <a:spLocks/>
          </p:cNvSpPr>
          <p:nvPr/>
        </p:nvSpPr>
        <p:spPr>
          <a:xfrm>
            <a:off x="1121943" y="4983969"/>
            <a:ext cx="2429064" cy="613738"/>
          </a:xfrm>
          <a:prstGeom prst="rect">
            <a:avLst/>
          </a:prstGeom>
          <a:noFill/>
        </p:spPr>
        <p:txBody>
          <a:bodyPr wrap="square" lIns="0" tIns="46800" rIns="0" bIns="46800" anchor="t" anchorCtr="0">
            <a:normAutofit/>
          </a:bodyPr>
          <a:lstStyle/>
          <a:p>
            <a:pPr algn="r">
              <a:lnSpc>
                <a:spcPct val="120000"/>
              </a:lnSpc>
              <a:spcBef>
                <a:spcPct val="0"/>
              </a:spcBef>
              <a:defRPr/>
            </a:pPr>
            <a:r>
              <a:rPr lang="zh-CN" altLang="en-US" sz="1400" dirty="0">
                <a:latin typeface="+mn-ea"/>
              </a:rPr>
              <a:t>点击此处输入正文内容</a:t>
            </a:r>
            <a:endParaRPr lang="en-US" altLang="zh-CN" sz="1400" dirty="0">
              <a:latin typeface="+mn-ea"/>
            </a:endParaRPr>
          </a:p>
          <a:p>
            <a:pPr algn="r">
              <a:lnSpc>
                <a:spcPct val="120000"/>
              </a:lnSpc>
              <a:spcBef>
                <a:spcPct val="0"/>
              </a:spcBef>
              <a:defRPr/>
            </a:pPr>
            <a:r>
              <a:rPr lang="zh-CN" altLang="en-US" sz="1400" dirty="0">
                <a:latin typeface="+mn-ea"/>
              </a:rPr>
              <a:t>点击此处输入正文内容</a:t>
            </a:r>
            <a:endParaRPr lang="en-US" altLang="zh-CN" sz="1400" dirty="0">
              <a:latin typeface="+mn-ea"/>
            </a:endParaRPr>
          </a:p>
        </p:txBody>
      </p:sp>
      <p:sp>
        <p:nvSpPr>
          <p:cNvPr id="111" name="iṡlïďè">
            <a:extLst>
              <a:ext uri="{FF2B5EF4-FFF2-40B4-BE49-F238E27FC236}">
                <a16:creationId xmlns="" xmlns:a16="http://schemas.microsoft.com/office/drawing/2014/main" id="{F38FC6A1-4702-4A42-A883-52A49118E7B9}"/>
              </a:ext>
            </a:extLst>
          </p:cNvPr>
          <p:cNvSpPr/>
          <p:nvPr/>
        </p:nvSpPr>
        <p:spPr>
          <a:xfrm>
            <a:off x="1121943" y="4636633"/>
            <a:ext cx="2429064" cy="335557"/>
          </a:xfrm>
          <a:prstGeom prst="rect">
            <a:avLst/>
          </a:prstGeom>
        </p:spPr>
        <p:txBody>
          <a:bodyPr wrap="square" lIns="0" tIns="45720" rIns="0" bIns="45720" anchor="t" anchorCtr="0">
            <a:noAutofit/>
          </a:bodyPr>
          <a:lstStyle/>
          <a:p>
            <a:pPr algn="r"/>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112" name="îṥļïḑe">
            <a:extLst>
              <a:ext uri="{FF2B5EF4-FFF2-40B4-BE49-F238E27FC236}">
                <a16:creationId xmlns="" xmlns:a16="http://schemas.microsoft.com/office/drawing/2014/main" id="{13D9601F-4C18-4D75-BB76-6E81BD5D3E18}"/>
              </a:ext>
            </a:extLst>
          </p:cNvPr>
          <p:cNvSpPr txBox="1">
            <a:spLocks/>
          </p:cNvSpPr>
          <p:nvPr/>
        </p:nvSpPr>
        <p:spPr>
          <a:xfrm>
            <a:off x="8627610" y="5119518"/>
            <a:ext cx="2429064" cy="613738"/>
          </a:xfrm>
          <a:prstGeom prst="rect">
            <a:avLst/>
          </a:prstGeom>
          <a:noFill/>
        </p:spPr>
        <p:txBody>
          <a:bodyPr wrap="square" lIns="0" tIns="46800" rIns="0" bIns="46800" anchor="t" anchorCtr="0">
            <a:normAutofit/>
          </a:bodyPr>
          <a:lstStyle/>
          <a:p>
            <a:pPr>
              <a:lnSpc>
                <a:spcPct val="120000"/>
              </a:lnSpc>
              <a:spcBef>
                <a:spcPct val="0"/>
              </a:spcBef>
              <a:defRPr/>
            </a:pPr>
            <a:r>
              <a:rPr lang="zh-CN" altLang="en-US" sz="1400" dirty="0">
                <a:latin typeface="+mn-ea"/>
              </a:rPr>
              <a:t>点击此处输入正文内容</a:t>
            </a:r>
            <a:endParaRPr lang="en-US" altLang="zh-CN" sz="1400" dirty="0">
              <a:latin typeface="+mn-ea"/>
            </a:endParaRPr>
          </a:p>
          <a:p>
            <a:pPr>
              <a:lnSpc>
                <a:spcPct val="120000"/>
              </a:lnSpc>
              <a:spcBef>
                <a:spcPct val="0"/>
              </a:spcBef>
              <a:defRPr/>
            </a:pPr>
            <a:r>
              <a:rPr lang="zh-CN" altLang="en-US" sz="1400" dirty="0">
                <a:latin typeface="+mn-ea"/>
              </a:rPr>
              <a:t>点击此处输入正文内容</a:t>
            </a:r>
            <a:endParaRPr lang="en-US" altLang="zh-CN" sz="1400" dirty="0">
              <a:latin typeface="+mn-ea"/>
            </a:endParaRPr>
          </a:p>
        </p:txBody>
      </p:sp>
      <p:sp>
        <p:nvSpPr>
          <p:cNvPr id="113" name="iṡlïďè">
            <a:extLst>
              <a:ext uri="{FF2B5EF4-FFF2-40B4-BE49-F238E27FC236}">
                <a16:creationId xmlns="" xmlns:a16="http://schemas.microsoft.com/office/drawing/2014/main" id="{614E94FF-9CD5-4337-BC92-C8095C338F6B}"/>
              </a:ext>
            </a:extLst>
          </p:cNvPr>
          <p:cNvSpPr/>
          <p:nvPr/>
        </p:nvSpPr>
        <p:spPr>
          <a:xfrm>
            <a:off x="8627610" y="4772182"/>
            <a:ext cx="2429064"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114" name="îṥļïḑe">
            <a:extLst>
              <a:ext uri="{FF2B5EF4-FFF2-40B4-BE49-F238E27FC236}">
                <a16:creationId xmlns="" xmlns:a16="http://schemas.microsoft.com/office/drawing/2014/main" id="{DFE24C71-9E06-4188-B6F5-855B3D2ADF9B}"/>
              </a:ext>
            </a:extLst>
          </p:cNvPr>
          <p:cNvSpPr txBox="1">
            <a:spLocks/>
          </p:cNvSpPr>
          <p:nvPr/>
        </p:nvSpPr>
        <p:spPr>
          <a:xfrm>
            <a:off x="8627610" y="2243307"/>
            <a:ext cx="2429064" cy="613738"/>
          </a:xfrm>
          <a:prstGeom prst="rect">
            <a:avLst/>
          </a:prstGeom>
          <a:noFill/>
        </p:spPr>
        <p:txBody>
          <a:bodyPr wrap="square" lIns="0" tIns="46800" rIns="0" bIns="46800" anchor="t" anchorCtr="0">
            <a:normAutofit/>
          </a:bodyPr>
          <a:lstStyle/>
          <a:p>
            <a:pPr>
              <a:lnSpc>
                <a:spcPct val="120000"/>
              </a:lnSpc>
              <a:spcBef>
                <a:spcPct val="0"/>
              </a:spcBef>
              <a:defRPr/>
            </a:pPr>
            <a:r>
              <a:rPr lang="zh-CN" altLang="en-US" sz="1400" dirty="0">
                <a:latin typeface="+mn-ea"/>
              </a:rPr>
              <a:t>点击此处输入正文内容</a:t>
            </a:r>
            <a:endParaRPr lang="en-US" altLang="zh-CN" sz="1400" dirty="0">
              <a:latin typeface="+mn-ea"/>
            </a:endParaRPr>
          </a:p>
          <a:p>
            <a:pPr>
              <a:lnSpc>
                <a:spcPct val="120000"/>
              </a:lnSpc>
              <a:spcBef>
                <a:spcPct val="0"/>
              </a:spcBef>
              <a:defRPr/>
            </a:pPr>
            <a:r>
              <a:rPr lang="zh-CN" altLang="en-US" sz="1400" dirty="0">
                <a:latin typeface="+mn-ea"/>
              </a:rPr>
              <a:t>点击此处输入正文内容</a:t>
            </a:r>
            <a:endParaRPr lang="en-US" altLang="zh-CN" sz="1400" dirty="0">
              <a:latin typeface="+mn-ea"/>
            </a:endParaRPr>
          </a:p>
        </p:txBody>
      </p:sp>
      <p:sp>
        <p:nvSpPr>
          <p:cNvPr id="115" name="iṡlïďè">
            <a:extLst>
              <a:ext uri="{FF2B5EF4-FFF2-40B4-BE49-F238E27FC236}">
                <a16:creationId xmlns="" xmlns:a16="http://schemas.microsoft.com/office/drawing/2014/main" id="{01949D0A-D128-459A-8E25-4C04A4463B9E}"/>
              </a:ext>
            </a:extLst>
          </p:cNvPr>
          <p:cNvSpPr/>
          <p:nvPr/>
        </p:nvSpPr>
        <p:spPr>
          <a:xfrm>
            <a:off x="8627610" y="1895971"/>
            <a:ext cx="2429064"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
        <p:nvSpPr>
          <p:cNvPr id="116" name="îṥļïḑe">
            <a:extLst>
              <a:ext uri="{FF2B5EF4-FFF2-40B4-BE49-F238E27FC236}">
                <a16:creationId xmlns="" xmlns:a16="http://schemas.microsoft.com/office/drawing/2014/main" id="{2BADAE12-5CD3-4BFF-9F48-933C78C633B4}"/>
              </a:ext>
            </a:extLst>
          </p:cNvPr>
          <p:cNvSpPr txBox="1">
            <a:spLocks/>
          </p:cNvSpPr>
          <p:nvPr/>
        </p:nvSpPr>
        <p:spPr>
          <a:xfrm>
            <a:off x="9402128" y="3742466"/>
            <a:ext cx="2429064" cy="613738"/>
          </a:xfrm>
          <a:prstGeom prst="rect">
            <a:avLst/>
          </a:prstGeom>
          <a:noFill/>
        </p:spPr>
        <p:txBody>
          <a:bodyPr wrap="square" lIns="0" tIns="46800" rIns="0" bIns="46800" anchor="t" anchorCtr="0">
            <a:normAutofit/>
          </a:bodyPr>
          <a:lstStyle/>
          <a:p>
            <a:pPr>
              <a:lnSpc>
                <a:spcPct val="120000"/>
              </a:lnSpc>
              <a:spcBef>
                <a:spcPct val="0"/>
              </a:spcBef>
              <a:defRPr/>
            </a:pPr>
            <a:r>
              <a:rPr lang="zh-CN" altLang="en-US" sz="1400" dirty="0">
                <a:latin typeface="+mn-ea"/>
              </a:rPr>
              <a:t>点击此处输入正文内容</a:t>
            </a:r>
            <a:endParaRPr lang="en-US" altLang="zh-CN" sz="1400" dirty="0">
              <a:latin typeface="+mn-ea"/>
            </a:endParaRPr>
          </a:p>
          <a:p>
            <a:pPr>
              <a:lnSpc>
                <a:spcPct val="120000"/>
              </a:lnSpc>
              <a:spcBef>
                <a:spcPct val="0"/>
              </a:spcBef>
              <a:defRPr/>
            </a:pPr>
            <a:r>
              <a:rPr lang="zh-CN" altLang="en-US" sz="1400" dirty="0">
                <a:latin typeface="+mn-ea"/>
              </a:rPr>
              <a:t>点击此处输入正文内容</a:t>
            </a:r>
            <a:endParaRPr lang="en-US" altLang="zh-CN" sz="1400" dirty="0">
              <a:latin typeface="+mn-ea"/>
            </a:endParaRPr>
          </a:p>
        </p:txBody>
      </p:sp>
      <p:sp>
        <p:nvSpPr>
          <p:cNvPr id="117" name="iṡlïďè">
            <a:extLst>
              <a:ext uri="{FF2B5EF4-FFF2-40B4-BE49-F238E27FC236}">
                <a16:creationId xmlns="" xmlns:a16="http://schemas.microsoft.com/office/drawing/2014/main" id="{C0F72A2E-5C21-4BA2-A426-D6EECDE4CD3D}"/>
              </a:ext>
            </a:extLst>
          </p:cNvPr>
          <p:cNvSpPr/>
          <p:nvPr/>
        </p:nvSpPr>
        <p:spPr>
          <a:xfrm>
            <a:off x="9402128" y="3395130"/>
            <a:ext cx="2429064" cy="335557"/>
          </a:xfrm>
          <a:prstGeom prst="rect">
            <a:avLst/>
          </a:prstGeom>
        </p:spPr>
        <p:txBody>
          <a:bodyPr wrap="square" lIns="0" tIns="45720" rIns="0" bIns="45720" anchor="t" anchorCtr="0">
            <a:noAutofit/>
          </a:bodyPr>
          <a:lstStyle/>
          <a:p>
            <a:r>
              <a:rPr lang="zh-CN" altLang="en-US" sz="2000" dirty="0">
                <a:solidFill>
                  <a:schemeClr val="tx1">
                    <a:lumMod val="65000"/>
                    <a:lumOff val="35000"/>
                  </a:schemeClr>
                </a:solidFill>
                <a:latin typeface="+mj-ea"/>
                <a:ea typeface="+mj-ea"/>
              </a:rPr>
              <a:t>输入标题</a:t>
            </a:r>
            <a:endParaRPr lang="en-US" altLang="zh-CN" sz="2000" dirty="0">
              <a:solidFill>
                <a:schemeClr val="tx1">
                  <a:lumMod val="65000"/>
                  <a:lumOff val="35000"/>
                </a:schemeClr>
              </a:solidFill>
              <a:latin typeface="+mj-ea"/>
              <a:ea typeface="+mj-ea"/>
            </a:endParaRPr>
          </a:p>
        </p:txBody>
      </p:sp>
    </p:spTree>
    <p:custDataLst>
      <p:tags r:id="rId2"/>
    </p:custDataLst>
    <p:extLst>
      <p:ext uri="{BB962C8B-B14F-4D97-AF65-F5344CB8AC3E}">
        <p14:creationId xmlns:p14="http://schemas.microsoft.com/office/powerpoint/2010/main" xmlns="" val="33975509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26ABD87-A84D-4ECF-A7DC-7C3B514575E0}"/>
              </a:ext>
            </a:extLst>
          </p:cNvPr>
          <p:cNvSpPr>
            <a:spLocks noGrp="1"/>
          </p:cNvSpPr>
          <p:nvPr>
            <p:ph type="title"/>
          </p:nvPr>
        </p:nvSpPr>
        <p:spPr>
          <a:xfrm>
            <a:off x="1106563" y="289541"/>
            <a:ext cx="7920879" cy="463846"/>
          </a:xfrm>
        </p:spPr>
        <p:txBody>
          <a:bodyPr/>
          <a:lstStyle/>
          <a:p>
            <a:r>
              <a:rPr lang="zh-CN" altLang="en-US" dirty="0"/>
              <a:t>时间轴（事件</a:t>
            </a:r>
            <a:r>
              <a:rPr lang="en-US" altLang="zh-CN" dirty="0"/>
              <a:t>/</a:t>
            </a:r>
            <a:r>
              <a:rPr lang="zh-CN" altLang="en-US" dirty="0"/>
              <a:t>项目）</a:t>
            </a:r>
          </a:p>
        </p:txBody>
      </p:sp>
      <p:cxnSp>
        <p:nvCxnSpPr>
          <p:cNvPr id="82" name="直接连接符 81">
            <a:extLst>
              <a:ext uri="{FF2B5EF4-FFF2-40B4-BE49-F238E27FC236}">
                <a16:creationId xmlns="" xmlns:a16="http://schemas.microsoft.com/office/drawing/2014/main" id="{F663718C-C025-457A-A87A-AADF177E0A36}"/>
              </a:ext>
            </a:extLst>
          </p:cNvPr>
          <p:cNvCxnSpPr>
            <a:cxnSpLocks/>
          </p:cNvCxnSpPr>
          <p:nvPr/>
        </p:nvCxnSpPr>
        <p:spPr>
          <a:xfrm>
            <a:off x="982663" y="3429000"/>
            <a:ext cx="10226675" cy="0"/>
          </a:xfrm>
          <a:prstGeom prst="line">
            <a:avLst/>
          </a:prstGeom>
          <a:ln w="25400">
            <a:solidFill>
              <a:schemeClr val="accent1"/>
            </a:solidFill>
            <a:tailEnd type="stealth"/>
          </a:ln>
        </p:spPr>
        <p:style>
          <a:lnRef idx="1">
            <a:schemeClr val="accent1"/>
          </a:lnRef>
          <a:fillRef idx="0">
            <a:schemeClr val="accent1"/>
          </a:fillRef>
          <a:effectRef idx="0">
            <a:schemeClr val="accent1"/>
          </a:effectRef>
          <a:fontRef idx="minor">
            <a:schemeClr val="tx1"/>
          </a:fontRef>
        </p:style>
      </p:cxnSp>
      <p:grpSp>
        <p:nvGrpSpPr>
          <p:cNvPr id="3" name="组合 2">
            <a:extLst>
              <a:ext uri="{FF2B5EF4-FFF2-40B4-BE49-F238E27FC236}">
                <a16:creationId xmlns="" xmlns:a16="http://schemas.microsoft.com/office/drawing/2014/main" id="{0811E6D3-03B1-4289-B193-1B730ED2A89A}"/>
              </a:ext>
            </a:extLst>
          </p:cNvPr>
          <p:cNvGrpSpPr/>
          <p:nvPr/>
        </p:nvGrpSpPr>
        <p:grpSpPr>
          <a:xfrm>
            <a:off x="988195" y="3426860"/>
            <a:ext cx="1987524" cy="2050845"/>
            <a:chOff x="1254459" y="3426860"/>
            <a:chExt cx="1987524" cy="2050845"/>
          </a:xfrm>
        </p:grpSpPr>
        <p:sp>
          <p:nvSpPr>
            <p:cNvPr id="89" name="文本框 137">
              <a:extLst>
                <a:ext uri="{FF2B5EF4-FFF2-40B4-BE49-F238E27FC236}">
                  <a16:creationId xmlns="" xmlns:a16="http://schemas.microsoft.com/office/drawing/2014/main" id="{64F89B8D-F661-4228-87AD-AFEDAEBA47CB}"/>
                </a:ext>
              </a:extLst>
            </p:cNvPr>
            <p:cNvSpPr txBox="1"/>
            <p:nvPr/>
          </p:nvSpPr>
          <p:spPr>
            <a:xfrm>
              <a:off x="1283331" y="4394679"/>
              <a:ext cx="1958652" cy="1083026"/>
            </a:xfrm>
            <a:prstGeom prst="rect">
              <a:avLst/>
            </a:prstGeom>
            <a:solidFill>
              <a:schemeClr val="bg1">
                <a:lumMod val="85000"/>
                <a:alpha val="10000"/>
              </a:schemeClr>
            </a:solidFill>
            <a:ln>
              <a:solidFill>
                <a:schemeClr val="accent1">
                  <a:alpha val="50000"/>
                </a:schemeClr>
              </a:solidFill>
            </a:ln>
          </p:spPr>
          <p:txBody>
            <a:bodyPr wrap="square" lIns="108000" tIns="108000" rIns="108000" bIns="108000" rtlCol="0">
              <a:normAutofit fontScale="925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pPr>
              <a:r>
                <a:rPr lang="en-US" altLang="zh-CN" sz="1100" spc="100" dirty="0">
                  <a:solidFill>
                    <a:schemeClr val="tx1">
                      <a:lumMod val="75000"/>
                      <a:lumOff val="25000"/>
                    </a:schemeClr>
                  </a:solidFill>
                  <a:latin typeface="+mn-ea"/>
                </a:rPr>
                <a:t>1965</a:t>
              </a:r>
              <a:r>
                <a:rPr lang="zh-CN" altLang="en-US" sz="1100" spc="100" dirty="0">
                  <a:solidFill>
                    <a:schemeClr val="tx1">
                      <a:lumMod val="75000"/>
                      <a:lumOff val="25000"/>
                    </a:schemeClr>
                  </a:solidFill>
                  <a:latin typeface="+mn-ea"/>
                </a:rPr>
                <a:t>年</a:t>
              </a:r>
              <a:r>
                <a:rPr lang="en-US" altLang="zh-CN" sz="1100" spc="100" dirty="0">
                  <a:solidFill>
                    <a:schemeClr val="tx1">
                      <a:lumMod val="75000"/>
                      <a:lumOff val="25000"/>
                    </a:schemeClr>
                  </a:solidFill>
                  <a:latin typeface="+mn-ea"/>
                </a:rPr>
                <a:t>11</a:t>
              </a:r>
              <a:r>
                <a:rPr lang="zh-CN" altLang="en-US" sz="1100" spc="100">
                  <a:solidFill>
                    <a:schemeClr val="tx1">
                      <a:lumMod val="75000"/>
                      <a:lumOff val="25000"/>
                    </a:schemeClr>
                  </a:solidFill>
                  <a:latin typeface="+mn-ea"/>
                </a:rPr>
                <a:t>月  原</a:t>
              </a:r>
              <a:r>
                <a:rPr lang="zh-CN" altLang="en-US" sz="1100" spc="100" dirty="0">
                  <a:solidFill>
                    <a:schemeClr val="tx1">
                      <a:lumMod val="75000"/>
                      <a:lumOff val="25000"/>
                    </a:schemeClr>
                  </a:solidFill>
                  <a:latin typeface="+mn-ea"/>
                </a:rPr>
                <a:t>湖北省人民委员会决定在十堰创办</a:t>
              </a:r>
              <a:r>
                <a:rPr lang="zh-CN" altLang="en-US" sz="1100" spc="100">
                  <a:solidFill>
                    <a:schemeClr val="tx1">
                      <a:lumMod val="75000"/>
                      <a:lumOff val="25000"/>
                    </a:schemeClr>
                  </a:solidFill>
                  <a:latin typeface="+mn-ea"/>
                </a:rPr>
                <a:t>医学院校  命名</a:t>
              </a:r>
              <a:r>
                <a:rPr lang="zh-CN" altLang="en-US" sz="1100" spc="100" dirty="0">
                  <a:solidFill>
                    <a:schemeClr val="tx1">
                      <a:lumMod val="75000"/>
                      <a:lumOff val="25000"/>
                    </a:schemeClr>
                  </a:solidFill>
                  <a:latin typeface="+mn-ea"/>
                </a:rPr>
                <a:t>为武汉医学院郧阳分院</a:t>
              </a:r>
            </a:p>
          </p:txBody>
        </p:sp>
        <p:cxnSp>
          <p:nvCxnSpPr>
            <p:cNvPr id="90" name="直接连接符 89">
              <a:extLst>
                <a:ext uri="{FF2B5EF4-FFF2-40B4-BE49-F238E27FC236}">
                  <a16:creationId xmlns="" xmlns:a16="http://schemas.microsoft.com/office/drawing/2014/main" id="{45A97262-9D62-4FBF-B02D-D7E0D96934A5}"/>
                </a:ext>
              </a:extLst>
            </p:cNvPr>
            <p:cNvCxnSpPr>
              <a:cxnSpLocks/>
            </p:cNvCxnSpPr>
            <p:nvPr/>
          </p:nvCxnSpPr>
          <p:spPr>
            <a:xfrm flipV="1">
              <a:off x="1254459" y="4251860"/>
              <a:ext cx="0" cy="12258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2" name="直接连接符 91">
              <a:extLst>
                <a:ext uri="{FF2B5EF4-FFF2-40B4-BE49-F238E27FC236}">
                  <a16:creationId xmlns="" xmlns:a16="http://schemas.microsoft.com/office/drawing/2014/main" id="{C898BFE0-EE92-4043-B0C8-C0267A9706A0}"/>
                </a:ext>
              </a:extLst>
            </p:cNvPr>
            <p:cNvCxnSpPr>
              <a:cxnSpLocks/>
            </p:cNvCxnSpPr>
            <p:nvPr/>
          </p:nvCxnSpPr>
          <p:spPr>
            <a:xfrm flipV="1">
              <a:off x="1254459" y="3426860"/>
              <a:ext cx="0" cy="1474155"/>
            </a:xfrm>
            <a:prstGeom prst="line">
              <a:avLst/>
            </a:prstGeom>
            <a:ln w="12700">
              <a:prstDash val="dash"/>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5" name="组合 4">
            <a:extLst>
              <a:ext uri="{FF2B5EF4-FFF2-40B4-BE49-F238E27FC236}">
                <a16:creationId xmlns="" xmlns:a16="http://schemas.microsoft.com/office/drawing/2014/main" id="{AF7EFB70-05F0-4D13-8D5C-418F27B29772}"/>
              </a:ext>
            </a:extLst>
          </p:cNvPr>
          <p:cNvGrpSpPr/>
          <p:nvPr/>
        </p:nvGrpSpPr>
        <p:grpSpPr>
          <a:xfrm>
            <a:off x="3818076" y="3433494"/>
            <a:ext cx="1987524" cy="1548738"/>
            <a:chOff x="3818076" y="3433494"/>
            <a:chExt cx="1987524" cy="1548738"/>
          </a:xfrm>
        </p:grpSpPr>
        <p:sp>
          <p:nvSpPr>
            <p:cNvPr id="95" name="文本框 137">
              <a:extLst>
                <a:ext uri="{FF2B5EF4-FFF2-40B4-BE49-F238E27FC236}">
                  <a16:creationId xmlns="" xmlns:a16="http://schemas.microsoft.com/office/drawing/2014/main" id="{7AD738B1-F3A4-4CB3-AB18-7D2321CA0808}"/>
                </a:ext>
              </a:extLst>
            </p:cNvPr>
            <p:cNvSpPr txBox="1"/>
            <p:nvPr/>
          </p:nvSpPr>
          <p:spPr>
            <a:xfrm>
              <a:off x="3846948" y="3899206"/>
              <a:ext cx="1958652" cy="1083026"/>
            </a:xfrm>
            <a:prstGeom prst="rect">
              <a:avLst/>
            </a:prstGeom>
            <a:solidFill>
              <a:schemeClr val="bg1">
                <a:lumMod val="85000"/>
                <a:alpha val="10000"/>
              </a:schemeClr>
            </a:solidFill>
            <a:ln>
              <a:solidFill>
                <a:schemeClr val="accent1">
                  <a:alpha val="50000"/>
                </a:schemeClr>
              </a:solidFill>
            </a:ln>
          </p:spPr>
          <p:txBody>
            <a:bodyPr wrap="square" lIns="108000" tIns="108000" rIns="108000" bIns="108000" rtlCol="0">
              <a:normAutofit lnSpcReduction="10000"/>
            </a:bodyPr>
            <a:lstStyle>
              <a:defPPr>
                <a:defRPr lang="zh-CN"/>
              </a:defPPr>
              <a:lvl1pPr algn="just">
                <a:lnSpc>
                  <a:spcPct val="130000"/>
                </a:lnSpc>
                <a:defRPr sz="1100" spc="100">
                  <a:solidFill>
                    <a:schemeClr val="tx1">
                      <a:lumMod val="75000"/>
                      <a:lumOff val="25000"/>
                    </a:schemeClr>
                  </a:solidFill>
                  <a:latin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1985</a:t>
              </a:r>
              <a:r>
                <a:rPr lang="zh-CN" altLang="en-US"/>
                <a:t>年  随</a:t>
              </a:r>
              <a:r>
                <a:rPr lang="zh-CN" altLang="en-US" dirty="0"/>
                <a:t>武汉医学院更名</a:t>
              </a:r>
              <a:r>
                <a:rPr lang="zh-CN" altLang="en-US"/>
                <a:t>为同济医科大学  学校</a:t>
              </a:r>
              <a:r>
                <a:rPr lang="zh-CN" altLang="en-US" dirty="0"/>
                <a:t>更名为同济医科大学郧阳医学院。</a:t>
              </a:r>
            </a:p>
          </p:txBody>
        </p:sp>
        <p:cxnSp>
          <p:nvCxnSpPr>
            <p:cNvPr id="96" name="直接连接符 95">
              <a:extLst>
                <a:ext uri="{FF2B5EF4-FFF2-40B4-BE49-F238E27FC236}">
                  <a16:creationId xmlns="" xmlns:a16="http://schemas.microsoft.com/office/drawing/2014/main" id="{B57DCE5C-2F4B-4DE4-BE38-AF6B60CE8F9A}"/>
                </a:ext>
              </a:extLst>
            </p:cNvPr>
            <p:cNvCxnSpPr>
              <a:cxnSpLocks/>
            </p:cNvCxnSpPr>
            <p:nvPr/>
          </p:nvCxnSpPr>
          <p:spPr>
            <a:xfrm flipV="1">
              <a:off x="3818076" y="3756387"/>
              <a:ext cx="0" cy="12258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 xmlns:a16="http://schemas.microsoft.com/office/drawing/2014/main" id="{BF4A4F21-5B3C-4F8E-A15C-E8577627D90B}"/>
                </a:ext>
              </a:extLst>
            </p:cNvPr>
            <p:cNvCxnSpPr>
              <a:cxnSpLocks/>
            </p:cNvCxnSpPr>
            <p:nvPr/>
          </p:nvCxnSpPr>
          <p:spPr>
            <a:xfrm flipV="1">
              <a:off x="3818076" y="3433494"/>
              <a:ext cx="0" cy="972048"/>
            </a:xfrm>
            <a:prstGeom prst="line">
              <a:avLst/>
            </a:prstGeom>
            <a:ln w="12700">
              <a:prstDash val="dash"/>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7" name="组合 6">
            <a:extLst>
              <a:ext uri="{FF2B5EF4-FFF2-40B4-BE49-F238E27FC236}">
                <a16:creationId xmlns="" xmlns:a16="http://schemas.microsoft.com/office/drawing/2014/main" id="{08E5CC4F-8B11-46C4-A35B-F2CAB652F11A}"/>
              </a:ext>
            </a:extLst>
          </p:cNvPr>
          <p:cNvGrpSpPr/>
          <p:nvPr/>
        </p:nvGrpSpPr>
        <p:grpSpPr>
          <a:xfrm>
            <a:off x="6549099" y="3428452"/>
            <a:ext cx="1987524" cy="2050845"/>
            <a:chOff x="6549099" y="3428452"/>
            <a:chExt cx="1987524" cy="2050845"/>
          </a:xfrm>
        </p:grpSpPr>
        <p:sp>
          <p:nvSpPr>
            <p:cNvPr id="100" name="文本框 137">
              <a:extLst>
                <a:ext uri="{FF2B5EF4-FFF2-40B4-BE49-F238E27FC236}">
                  <a16:creationId xmlns="" xmlns:a16="http://schemas.microsoft.com/office/drawing/2014/main" id="{3517E733-292C-4F60-9038-CD84A58EDCCB}"/>
                </a:ext>
              </a:extLst>
            </p:cNvPr>
            <p:cNvSpPr txBox="1"/>
            <p:nvPr/>
          </p:nvSpPr>
          <p:spPr>
            <a:xfrm>
              <a:off x="6577971" y="4616331"/>
              <a:ext cx="1958652" cy="862966"/>
            </a:xfrm>
            <a:prstGeom prst="rect">
              <a:avLst/>
            </a:prstGeom>
            <a:solidFill>
              <a:schemeClr val="bg1">
                <a:lumMod val="85000"/>
                <a:alpha val="10000"/>
              </a:schemeClr>
            </a:solidFill>
            <a:ln>
              <a:solidFill>
                <a:schemeClr val="accent1">
                  <a:alpha val="50000"/>
                </a:schemeClr>
              </a:solidFill>
            </a:ln>
          </p:spPr>
          <p:txBody>
            <a:bodyPr wrap="square" lIns="108000" tIns="108000" rIns="108000" bIns="108000" rtlCol="0">
              <a:normAutofit lnSpcReduction="10000"/>
            </a:bodyPr>
            <a:lstStyle>
              <a:defPPr>
                <a:defRPr lang="zh-CN"/>
              </a:defPPr>
              <a:lvl1pPr algn="just">
                <a:lnSpc>
                  <a:spcPct val="130000"/>
                </a:lnSpc>
                <a:defRPr sz="1100" spc="100">
                  <a:solidFill>
                    <a:schemeClr val="tx1">
                      <a:lumMod val="75000"/>
                      <a:lumOff val="25000"/>
                    </a:schemeClr>
                  </a:solidFill>
                  <a:latin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2008</a:t>
              </a:r>
              <a:r>
                <a:rPr lang="zh-CN" altLang="en-US"/>
                <a:t>年  被</a:t>
              </a:r>
              <a:r>
                <a:rPr lang="zh-CN" altLang="en-US" dirty="0"/>
                <a:t>国务院学位委员会审定为硕士学位授权立项建设单位。</a:t>
              </a:r>
            </a:p>
          </p:txBody>
        </p:sp>
        <p:cxnSp>
          <p:nvCxnSpPr>
            <p:cNvPr id="101" name="直接连接符 100">
              <a:extLst>
                <a:ext uri="{FF2B5EF4-FFF2-40B4-BE49-F238E27FC236}">
                  <a16:creationId xmlns="" xmlns:a16="http://schemas.microsoft.com/office/drawing/2014/main" id="{4AD5561A-9862-4D3C-8467-26DE11988DF0}"/>
                </a:ext>
              </a:extLst>
            </p:cNvPr>
            <p:cNvCxnSpPr>
              <a:cxnSpLocks/>
            </p:cNvCxnSpPr>
            <p:nvPr/>
          </p:nvCxnSpPr>
          <p:spPr>
            <a:xfrm flipV="1">
              <a:off x="6549099" y="4253452"/>
              <a:ext cx="0" cy="12258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2" name="直接连接符 101">
              <a:extLst>
                <a:ext uri="{FF2B5EF4-FFF2-40B4-BE49-F238E27FC236}">
                  <a16:creationId xmlns="" xmlns:a16="http://schemas.microsoft.com/office/drawing/2014/main" id="{49C0574F-2F2D-4950-9F54-B0D7BE9CA574}"/>
                </a:ext>
              </a:extLst>
            </p:cNvPr>
            <p:cNvCxnSpPr>
              <a:cxnSpLocks/>
            </p:cNvCxnSpPr>
            <p:nvPr/>
          </p:nvCxnSpPr>
          <p:spPr>
            <a:xfrm flipV="1">
              <a:off x="6549099" y="3428452"/>
              <a:ext cx="0" cy="1474155"/>
            </a:xfrm>
            <a:prstGeom prst="line">
              <a:avLst/>
            </a:prstGeom>
            <a:ln w="12700">
              <a:prstDash val="dash"/>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4" name="组合 3">
            <a:extLst>
              <a:ext uri="{FF2B5EF4-FFF2-40B4-BE49-F238E27FC236}">
                <a16:creationId xmlns="" xmlns:a16="http://schemas.microsoft.com/office/drawing/2014/main" id="{34FDB328-DB01-4A0B-A34D-D46BBBCDD1FF}"/>
              </a:ext>
            </a:extLst>
          </p:cNvPr>
          <p:cNvGrpSpPr/>
          <p:nvPr/>
        </p:nvGrpSpPr>
        <p:grpSpPr>
          <a:xfrm>
            <a:off x="2453329" y="1565779"/>
            <a:ext cx="1987524" cy="1862157"/>
            <a:chOff x="2453329" y="1565779"/>
            <a:chExt cx="1987524" cy="1862157"/>
          </a:xfrm>
        </p:grpSpPr>
        <p:cxnSp>
          <p:nvCxnSpPr>
            <p:cNvPr id="110" name="直接连接符 109">
              <a:extLst>
                <a:ext uri="{FF2B5EF4-FFF2-40B4-BE49-F238E27FC236}">
                  <a16:creationId xmlns="" xmlns:a16="http://schemas.microsoft.com/office/drawing/2014/main" id="{93FD9A4C-1C28-450B-82D1-8795649BEC31}"/>
                </a:ext>
              </a:extLst>
            </p:cNvPr>
            <p:cNvCxnSpPr>
              <a:cxnSpLocks/>
            </p:cNvCxnSpPr>
            <p:nvPr/>
          </p:nvCxnSpPr>
          <p:spPr>
            <a:xfrm flipV="1">
              <a:off x="2453329" y="2275474"/>
              <a:ext cx="0" cy="1152462"/>
            </a:xfrm>
            <a:prstGeom prst="line">
              <a:avLst/>
            </a:prstGeom>
            <a:ln w="12700">
              <a:prstDash val="dash"/>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112" name="文本框 137">
              <a:extLst>
                <a:ext uri="{FF2B5EF4-FFF2-40B4-BE49-F238E27FC236}">
                  <a16:creationId xmlns="" xmlns:a16="http://schemas.microsoft.com/office/drawing/2014/main" id="{91CD6512-122F-4CDF-BF79-DDE8C657E8EE}"/>
                </a:ext>
              </a:extLst>
            </p:cNvPr>
            <p:cNvSpPr txBox="1"/>
            <p:nvPr/>
          </p:nvSpPr>
          <p:spPr>
            <a:xfrm>
              <a:off x="2482201" y="1565779"/>
              <a:ext cx="1958652" cy="1083026"/>
            </a:xfrm>
            <a:prstGeom prst="rect">
              <a:avLst/>
            </a:prstGeom>
            <a:solidFill>
              <a:schemeClr val="bg1">
                <a:lumMod val="85000"/>
                <a:alpha val="10000"/>
              </a:schemeClr>
            </a:solidFill>
            <a:ln>
              <a:solidFill>
                <a:schemeClr val="accent1">
                  <a:alpha val="50000"/>
                </a:schemeClr>
              </a:solidFill>
            </a:ln>
          </p:spPr>
          <p:txBody>
            <a:bodyPr wrap="square" lIns="108000" tIns="108000" rIns="108000" bIns="108000" rtlCol="0">
              <a:normAutofit lnSpcReduction="10000"/>
            </a:bodyPr>
            <a:lstStyle>
              <a:defPPr>
                <a:defRPr lang="zh-CN"/>
              </a:defPPr>
              <a:lvl1pPr algn="just">
                <a:lnSpc>
                  <a:spcPct val="130000"/>
                </a:lnSpc>
                <a:defRPr sz="1100" spc="100">
                  <a:solidFill>
                    <a:schemeClr val="tx1">
                      <a:lumMod val="75000"/>
                      <a:lumOff val="25000"/>
                    </a:schemeClr>
                  </a:solidFill>
                  <a:latin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1977</a:t>
              </a:r>
              <a:r>
                <a:rPr lang="zh-CN" altLang="en-US"/>
                <a:t>年  学校</a:t>
              </a:r>
              <a:r>
                <a:rPr lang="zh-CN" altLang="en-US" dirty="0"/>
                <a:t>经批准面向全省招收医疗专业五年</a:t>
              </a:r>
              <a:r>
                <a:rPr lang="zh-CN" altLang="en-US"/>
                <a:t>制本科生  学校</a:t>
              </a:r>
              <a:r>
                <a:rPr lang="zh-CN" altLang="en-US" dirty="0"/>
                <a:t>从此开始开展医学本科教育。</a:t>
              </a:r>
            </a:p>
          </p:txBody>
        </p:sp>
        <p:cxnSp>
          <p:nvCxnSpPr>
            <p:cNvPr id="113" name="直接连接符 112">
              <a:extLst>
                <a:ext uri="{FF2B5EF4-FFF2-40B4-BE49-F238E27FC236}">
                  <a16:creationId xmlns="" xmlns:a16="http://schemas.microsoft.com/office/drawing/2014/main" id="{B473B0E3-4317-42EA-BC65-8E2404F71BE7}"/>
                </a:ext>
              </a:extLst>
            </p:cNvPr>
            <p:cNvCxnSpPr>
              <a:cxnSpLocks/>
            </p:cNvCxnSpPr>
            <p:nvPr/>
          </p:nvCxnSpPr>
          <p:spPr>
            <a:xfrm flipV="1">
              <a:off x="2453329" y="1565779"/>
              <a:ext cx="0" cy="1225845"/>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6" name="组合 5">
            <a:extLst>
              <a:ext uri="{FF2B5EF4-FFF2-40B4-BE49-F238E27FC236}">
                <a16:creationId xmlns="" xmlns:a16="http://schemas.microsoft.com/office/drawing/2014/main" id="{48646152-EEAE-4162-B08A-6C0D53B6E103}"/>
              </a:ext>
            </a:extLst>
          </p:cNvPr>
          <p:cNvGrpSpPr/>
          <p:nvPr/>
        </p:nvGrpSpPr>
        <p:grpSpPr>
          <a:xfrm>
            <a:off x="5183700" y="1259402"/>
            <a:ext cx="1987524" cy="2166593"/>
            <a:chOff x="5183700" y="1259402"/>
            <a:chExt cx="1987524" cy="2166593"/>
          </a:xfrm>
        </p:grpSpPr>
        <p:sp>
          <p:nvSpPr>
            <p:cNvPr id="108" name="文本框 137">
              <a:extLst>
                <a:ext uri="{FF2B5EF4-FFF2-40B4-BE49-F238E27FC236}">
                  <a16:creationId xmlns="" xmlns:a16="http://schemas.microsoft.com/office/drawing/2014/main" id="{01DF3DA3-8317-4A07-A594-F5EBFE20FF15}"/>
                </a:ext>
              </a:extLst>
            </p:cNvPr>
            <p:cNvSpPr txBox="1"/>
            <p:nvPr/>
          </p:nvSpPr>
          <p:spPr>
            <a:xfrm>
              <a:off x="5212572" y="1263896"/>
              <a:ext cx="1958652" cy="862966"/>
            </a:xfrm>
            <a:prstGeom prst="rect">
              <a:avLst/>
            </a:prstGeom>
            <a:solidFill>
              <a:schemeClr val="bg1">
                <a:lumMod val="85000"/>
                <a:alpha val="10000"/>
              </a:schemeClr>
            </a:solidFill>
            <a:ln>
              <a:solidFill>
                <a:schemeClr val="accent1">
                  <a:alpha val="50000"/>
                </a:schemeClr>
              </a:solidFill>
            </a:ln>
          </p:spPr>
          <p:txBody>
            <a:bodyPr wrap="square" lIns="108000" tIns="108000" rIns="108000" bIns="108000" rtlCol="0">
              <a:normAutofit lnSpcReduction="10000"/>
            </a:bodyPr>
            <a:lstStyle>
              <a:defPPr>
                <a:defRPr lang="zh-CN"/>
              </a:defPPr>
              <a:lvl1pPr algn="just">
                <a:lnSpc>
                  <a:spcPct val="130000"/>
                </a:lnSpc>
                <a:defRPr sz="1100" spc="100">
                  <a:solidFill>
                    <a:schemeClr val="tx1">
                      <a:lumMod val="75000"/>
                      <a:lumOff val="25000"/>
                    </a:schemeClr>
                  </a:solidFill>
                  <a:latin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1994</a:t>
              </a:r>
              <a:r>
                <a:rPr lang="zh-CN" altLang="en-US"/>
                <a:t>年  正式</a:t>
              </a:r>
              <a:r>
                <a:rPr lang="zh-CN" altLang="en-US" dirty="0"/>
                <a:t>列入国家普通</a:t>
              </a:r>
              <a:r>
                <a:rPr lang="zh-CN" altLang="en-US"/>
                <a:t>高校序列  并</a:t>
              </a:r>
              <a:r>
                <a:rPr lang="zh-CN" altLang="en-US" dirty="0"/>
                <a:t>定名为郧阳医学院。</a:t>
              </a:r>
            </a:p>
          </p:txBody>
        </p:sp>
        <p:cxnSp>
          <p:nvCxnSpPr>
            <p:cNvPr id="109" name="直接连接符 108">
              <a:extLst>
                <a:ext uri="{FF2B5EF4-FFF2-40B4-BE49-F238E27FC236}">
                  <a16:creationId xmlns="" xmlns:a16="http://schemas.microsoft.com/office/drawing/2014/main" id="{BCD8E975-DB07-440A-B2B6-A7566F5727C1}"/>
                </a:ext>
              </a:extLst>
            </p:cNvPr>
            <p:cNvCxnSpPr>
              <a:cxnSpLocks/>
            </p:cNvCxnSpPr>
            <p:nvPr/>
          </p:nvCxnSpPr>
          <p:spPr>
            <a:xfrm flipV="1">
              <a:off x="5183700" y="1259402"/>
              <a:ext cx="0" cy="12258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4" name="直接连接符 113">
              <a:extLst>
                <a:ext uri="{FF2B5EF4-FFF2-40B4-BE49-F238E27FC236}">
                  <a16:creationId xmlns="" xmlns:a16="http://schemas.microsoft.com/office/drawing/2014/main" id="{B7F66C87-3FE5-4602-A4A6-AE03E95CEBF0}"/>
                </a:ext>
              </a:extLst>
            </p:cNvPr>
            <p:cNvCxnSpPr>
              <a:cxnSpLocks/>
            </p:cNvCxnSpPr>
            <p:nvPr/>
          </p:nvCxnSpPr>
          <p:spPr>
            <a:xfrm flipV="1">
              <a:off x="5184352" y="2428745"/>
              <a:ext cx="0" cy="997250"/>
            </a:xfrm>
            <a:prstGeom prst="line">
              <a:avLst/>
            </a:prstGeom>
            <a:ln w="12700">
              <a:prstDash val="dash"/>
              <a:headEnd type="oval"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9" name="组合 8">
            <a:extLst>
              <a:ext uri="{FF2B5EF4-FFF2-40B4-BE49-F238E27FC236}">
                <a16:creationId xmlns="" xmlns:a16="http://schemas.microsoft.com/office/drawing/2014/main" id="{0F73A7FD-1A58-442B-9B98-314B3A6BED5D}"/>
              </a:ext>
            </a:extLst>
          </p:cNvPr>
          <p:cNvGrpSpPr/>
          <p:nvPr/>
        </p:nvGrpSpPr>
        <p:grpSpPr>
          <a:xfrm>
            <a:off x="7747969" y="1556253"/>
            <a:ext cx="1987524" cy="1866679"/>
            <a:chOff x="7747969" y="1556253"/>
            <a:chExt cx="1987524" cy="1866679"/>
          </a:xfrm>
        </p:grpSpPr>
        <p:cxnSp>
          <p:nvCxnSpPr>
            <p:cNvPr id="118" name="直接连接符 117">
              <a:extLst>
                <a:ext uri="{FF2B5EF4-FFF2-40B4-BE49-F238E27FC236}">
                  <a16:creationId xmlns="" xmlns:a16="http://schemas.microsoft.com/office/drawing/2014/main" id="{0268DC81-7AC1-4EE5-8B21-1D93154DBB31}"/>
                </a:ext>
              </a:extLst>
            </p:cNvPr>
            <p:cNvCxnSpPr>
              <a:cxnSpLocks/>
            </p:cNvCxnSpPr>
            <p:nvPr/>
          </p:nvCxnSpPr>
          <p:spPr>
            <a:xfrm flipV="1">
              <a:off x="7747969" y="2270470"/>
              <a:ext cx="0" cy="1152462"/>
            </a:xfrm>
            <a:prstGeom prst="line">
              <a:avLst/>
            </a:prstGeom>
            <a:ln w="12700">
              <a:prstDash val="dash"/>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121" name="文本框 137">
              <a:extLst>
                <a:ext uri="{FF2B5EF4-FFF2-40B4-BE49-F238E27FC236}">
                  <a16:creationId xmlns="" xmlns:a16="http://schemas.microsoft.com/office/drawing/2014/main" id="{6C388B60-4FDC-4EC1-A5E2-EB881823DED8}"/>
                </a:ext>
              </a:extLst>
            </p:cNvPr>
            <p:cNvSpPr txBox="1"/>
            <p:nvPr/>
          </p:nvSpPr>
          <p:spPr>
            <a:xfrm>
              <a:off x="7776841" y="1556253"/>
              <a:ext cx="1958652" cy="862966"/>
            </a:xfrm>
            <a:prstGeom prst="rect">
              <a:avLst/>
            </a:prstGeom>
            <a:solidFill>
              <a:schemeClr val="bg1">
                <a:lumMod val="85000"/>
                <a:alpha val="10000"/>
              </a:schemeClr>
            </a:solidFill>
            <a:ln>
              <a:solidFill>
                <a:schemeClr val="accent1">
                  <a:alpha val="50000"/>
                </a:schemeClr>
              </a:solidFill>
            </a:ln>
          </p:spPr>
          <p:txBody>
            <a:bodyPr wrap="square" lIns="108000" tIns="108000" rIns="108000" bIns="108000" rtlCol="0">
              <a:normAutofit lnSpcReduction="10000"/>
            </a:bodyPr>
            <a:lstStyle>
              <a:defPPr>
                <a:defRPr lang="zh-CN"/>
              </a:defPPr>
              <a:lvl1pPr algn="just">
                <a:lnSpc>
                  <a:spcPct val="130000"/>
                </a:lnSpc>
                <a:defRPr sz="1100" spc="100">
                  <a:solidFill>
                    <a:schemeClr val="tx1">
                      <a:lumMod val="75000"/>
                      <a:lumOff val="25000"/>
                    </a:schemeClr>
                  </a:solidFill>
                  <a:latin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2010</a:t>
              </a:r>
              <a:r>
                <a:rPr lang="zh-CN" altLang="en-US" dirty="0"/>
                <a:t>年</a:t>
              </a:r>
              <a:r>
                <a:rPr lang="en-US" altLang="zh-CN" dirty="0"/>
                <a:t>5</a:t>
              </a:r>
              <a:r>
                <a:rPr lang="zh-CN" altLang="en-US"/>
                <a:t>月  经国家教育部批准  “郧阳医学院”</a:t>
              </a:r>
              <a:r>
                <a:rPr lang="zh-CN" altLang="en-US" dirty="0"/>
                <a:t>更名为“湖北医药学院”</a:t>
              </a:r>
            </a:p>
          </p:txBody>
        </p:sp>
        <p:cxnSp>
          <p:nvCxnSpPr>
            <p:cNvPr id="122" name="直接连接符 121">
              <a:extLst>
                <a:ext uri="{FF2B5EF4-FFF2-40B4-BE49-F238E27FC236}">
                  <a16:creationId xmlns="" xmlns:a16="http://schemas.microsoft.com/office/drawing/2014/main" id="{1E43432A-0806-4DC4-BA8A-911DCAB915D0}"/>
                </a:ext>
              </a:extLst>
            </p:cNvPr>
            <p:cNvCxnSpPr>
              <a:cxnSpLocks/>
            </p:cNvCxnSpPr>
            <p:nvPr/>
          </p:nvCxnSpPr>
          <p:spPr>
            <a:xfrm flipV="1">
              <a:off x="7747969" y="1560775"/>
              <a:ext cx="0" cy="1225845"/>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8AFED1F7-A5CB-4B99-B00C-3E2CC0AB151A}"/>
              </a:ext>
            </a:extLst>
          </p:cNvPr>
          <p:cNvGrpSpPr/>
          <p:nvPr/>
        </p:nvGrpSpPr>
        <p:grpSpPr>
          <a:xfrm>
            <a:off x="9109578" y="3319649"/>
            <a:ext cx="2100018" cy="1662583"/>
            <a:chOff x="9000222" y="3319649"/>
            <a:chExt cx="2100018" cy="1662583"/>
          </a:xfrm>
        </p:grpSpPr>
        <p:sp>
          <p:nvSpPr>
            <p:cNvPr id="143" name="Oval 141_1">
              <a:extLst>
                <a:ext uri="{FF2B5EF4-FFF2-40B4-BE49-F238E27FC236}">
                  <a16:creationId xmlns="" xmlns:a16="http://schemas.microsoft.com/office/drawing/2014/main" id="{BDD3D638-DC52-4DA5-831C-3600CDFC4D6B}"/>
                </a:ext>
              </a:extLst>
            </p:cNvPr>
            <p:cNvSpPr/>
            <p:nvPr/>
          </p:nvSpPr>
          <p:spPr>
            <a:xfrm>
              <a:off x="9000222" y="3319649"/>
              <a:ext cx="222928" cy="222928"/>
            </a:xfrm>
            <a:prstGeom prst="ellipse">
              <a:avLst/>
            </a:prstGeom>
            <a:solidFill>
              <a:schemeClr val="bg1"/>
            </a:solidFill>
            <a:ln w="31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2" name="椭圆 141">
              <a:extLst>
                <a:ext uri="{FF2B5EF4-FFF2-40B4-BE49-F238E27FC236}">
                  <a16:creationId xmlns="" xmlns:a16="http://schemas.microsoft.com/office/drawing/2014/main" id="{B9C9FA9A-AA26-429E-9686-15B721FBF0C4}"/>
                </a:ext>
              </a:extLst>
            </p:cNvPr>
            <p:cNvSpPr/>
            <p:nvPr/>
          </p:nvSpPr>
          <p:spPr>
            <a:xfrm>
              <a:off x="9036647" y="3356074"/>
              <a:ext cx="150077" cy="150077"/>
            </a:xfrm>
            <a:prstGeom prst="ellipse">
              <a:avLst/>
            </a:prstGeom>
            <a:solidFill>
              <a:schemeClr val="bg1"/>
            </a:solidFill>
            <a:ln w="12700">
              <a:solidFill>
                <a:schemeClr val="accent3">
                  <a:lumMod val="75000"/>
                  <a:alpha val="6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4" name="文本框 137">
              <a:extLst>
                <a:ext uri="{FF2B5EF4-FFF2-40B4-BE49-F238E27FC236}">
                  <a16:creationId xmlns="" xmlns:a16="http://schemas.microsoft.com/office/drawing/2014/main" id="{F97305DE-70E0-4302-9433-6EE0889996D7}"/>
                </a:ext>
              </a:extLst>
            </p:cNvPr>
            <p:cNvSpPr txBox="1"/>
            <p:nvPr/>
          </p:nvSpPr>
          <p:spPr>
            <a:xfrm>
              <a:off x="9141588" y="4119266"/>
              <a:ext cx="1958652" cy="862966"/>
            </a:xfrm>
            <a:prstGeom prst="rect">
              <a:avLst/>
            </a:prstGeom>
            <a:solidFill>
              <a:schemeClr val="bg1">
                <a:lumMod val="85000"/>
                <a:alpha val="10000"/>
              </a:schemeClr>
            </a:solidFill>
            <a:ln>
              <a:solidFill>
                <a:schemeClr val="accent1">
                  <a:alpha val="50000"/>
                </a:schemeClr>
              </a:solidFill>
            </a:ln>
          </p:spPr>
          <p:txBody>
            <a:bodyPr wrap="square" lIns="108000" tIns="108000" rIns="108000" bIns="108000" rtlCol="0">
              <a:normAutofit lnSpcReduction="10000"/>
            </a:bodyPr>
            <a:lstStyle>
              <a:defPPr>
                <a:defRPr lang="zh-CN"/>
              </a:defPPr>
              <a:lvl1pPr algn="just">
                <a:lnSpc>
                  <a:spcPct val="130000"/>
                </a:lnSpc>
                <a:defRPr sz="1100" spc="100">
                  <a:solidFill>
                    <a:schemeClr val="tx1">
                      <a:lumMod val="75000"/>
                      <a:lumOff val="25000"/>
                    </a:schemeClr>
                  </a:solidFill>
                  <a:latin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t>2018</a:t>
              </a:r>
              <a:r>
                <a:rPr lang="zh-CN" altLang="en-US"/>
                <a:t>年  学校</a:t>
              </a:r>
              <a:r>
                <a:rPr lang="zh-CN" altLang="en-US" dirty="0"/>
                <a:t>入选湖北省“双一流”国内一流学科建设高校名单。</a:t>
              </a:r>
            </a:p>
          </p:txBody>
        </p:sp>
        <p:cxnSp>
          <p:nvCxnSpPr>
            <p:cNvPr id="105" name="直接连接符 104">
              <a:extLst>
                <a:ext uri="{FF2B5EF4-FFF2-40B4-BE49-F238E27FC236}">
                  <a16:creationId xmlns="" xmlns:a16="http://schemas.microsoft.com/office/drawing/2014/main" id="{5BFCC8D7-4ADB-4E37-8394-9423CD7F4127}"/>
                </a:ext>
              </a:extLst>
            </p:cNvPr>
            <p:cNvCxnSpPr>
              <a:cxnSpLocks/>
            </p:cNvCxnSpPr>
            <p:nvPr/>
          </p:nvCxnSpPr>
          <p:spPr>
            <a:xfrm flipV="1">
              <a:off x="9112716" y="3756387"/>
              <a:ext cx="0" cy="12258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6" name="直接连接符 105">
              <a:extLst>
                <a:ext uri="{FF2B5EF4-FFF2-40B4-BE49-F238E27FC236}">
                  <a16:creationId xmlns="" xmlns:a16="http://schemas.microsoft.com/office/drawing/2014/main" id="{59DA38E4-CA68-468C-95B0-6104C5D42581}"/>
                </a:ext>
              </a:extLst>
            </p:cNvPr>
            <p:cNvCxnSpPr>
              <a:cxnSpLocks/>
            </p:cNvCxnSpPr>
            <p:nvPr/>
          </p:nvCxnSpPr>
          <p:spPr>
            <a:xfrm flipV="1">
              <a:off x="9112716" y="3433494"/>
              <a:ext cx="0" cy="972048"/>
            </a:xfrm>
            <a:prstGeom prst="line">
              <a:avLst/>
            </a:prstGeom>
            <a:ln w="12700">
              <a:prstDash val="dash"/>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2" name="组合 11">
            <a:extLst>
              <a:ext uri="{FF2B5EF4-FFF2-40B4-BE49-F238E27FC236}">
                <a16:creationId xmlns="" xmlns:a16="http://schemas.microsoft.com/office/drawing/2014/main" id="{5CA75D30-66B8-4166-A717-1C5F66DFEC12}"/>
              </a:ext>
            </a:extLst>
          </p:cNvPr>
          <p:cNvGrpSpPr/>
          <p:nvPr/>
        </p:nvGrpSpPr>
        <p:grpSpPr>
          <a:xfrm>
            <a:off x="-13305" y="-474389"/>
            <a:ext cx="6973401" cy="397212"/>
            <a:chOff x="-13305" y="-474389"/>
            <a:chExt cx="6973401" cy="397212"/>
          </a:xfrm>
        </p:grpSpPr>
        <p:sp>
          <p:nvSpPr>
            <p:cNvPr id="43" name="文本框 42">
              <a:extLst>
                <a:ext uri="{FF2B5EF4-FFF2-40B4-BE49-F238E27FC236}">
                  <a16:creationId xmlns="" xmlns:a16="http://schemas.microsoft.com/office/drawing/2014/main" id="{5829B7CB-ACB8-4A9B-855C-27BB64877F23}"/>
                </a:ext>
              </a:extLst>
            </p:cNvPr>
            <p:cNvSpPr txBox="1"/>
            <p:nvPr/>
          </p:nvSpPr>
          <p:spPr>
            <a:xfrm>
              <a:off x="559795" y="-474389"/>
              <a:ext cx="6400301"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鼠标选中</a:t>
              </a:r>
              <a:r>
                <a:rPr lang="zh-CN" altLang="en-US" spc="100">
                  <a:solidFill>
                    <a:schemeClr val="tx1">
                      <a:lumMod val="65000"/>
                      <a:lumOff val="35000"/>
                    </a:schemeClr>
                  </a:solidFill>
                  <a:sym typeface="Wingdings" panose="05000000000000000000" pitchFamily="2" charset="2"/>
                </a:rPr>
                <a:t>事件</a:t>
              </a:r>
              <a:r>
                <a:rPr lang="en-US" altLang="zh-CN" spc="100" dirty="0">
                  <a:solidFill>
                    <a:schemeClr val="tx1">
                      <a:lumMod val="65000"/>
                      <a:lumOff val="35000"/>
                    </a:schemeClr>
                  </a:solidFill>
                  <a:sym typeface="Wingdings" panose="05000000000000000000" pitchFamily="2" charset="2"/>
                </a:rPr>
                <a:t> </a:t>
              </a:r>
              <a:r>
                <a:rPr lang="zh-CN" altLang="en-US" spc="100">
                  <a:solidFill>
                    <a:schemeClr val="tx1">
                      <a:lumMod val="65000"/>
                      <a:lumOff val="35000"/>
                    </a:schemeClr>
                  </a:solidFill>
                  <a:sym typeface="Wingdings" panose="05000000000000000000" pitchFamily="2" charset="2"/>
                </a:rPr>
                <a:t>按住</a:t>
              </a:r>
              <a:r>
                <a:rPr lang="en-US" altLang="zh-CN" spc="100" dirty="0">
                  <a:solidFill>
                    <a:schemeClr val="tx1">
                      <a:lumMod val="65000"/>
                      <a:lumOff val="35000"/>
                    </a:schemeClr>
                  </a:solidFill>
                  <a:sym typeface="Wingdings" panose="05000000000000000000" pitchFamily="2" charset="2"/>
                </a:rPr>
                <a:t>CTRL</a:t>
              </a:r>
              <a:r>
                <a:rPr lang="zh-CN" altLang="en-US" spc="100" dirty="0">
                  <a:solidFill>
                    <a:schemeClr val="tx1">
                      <a:lumMod val="65000"/>
                      <a:lumOff val="35000"/>
                    </a:schemeClr>
                  </a:solidFill>
                  <a:sym typeface="Wingdings" panose="05000000000000000000" pitchFamily="2" charset="2"/>
                </a:rPr>
                <a:t>鼠标左键左右拖动可以增加事件</a:t>
              </a:r>
              <a:endParaRPr lang="zh-CN" altLang="en-US" spc="100" dirty="0">
                <a:solidFill>
                  <a:schemeClr val="tx1">
                    <a:lumMod val="65000"/>
                    <a:lumOff val="35000"/>
                  </a:schemeClr>
                </a:solidFill>
              </a:endParaRPr>
            </a:p>
          </p:txBody>
        </p:sp>
        <p:grpSp>
          <p:nvGrpSpPr>
            <p:cNvPr id="44" name="组合 43">
              <a:extLst>
                <a:ext uri="{FF2B5EF4-FFF2-40B4-BE49-F238E27FC236}">
                  <a16:creationId xmlns="" xmlns:a16="http://schemas.microsoft.com/office/drawing/2014/main" id="{F2D263C1-E7A1-4D56-B32B-0ED877481B75}"/>
                </a:ext>
              </a:extLst>
            </p:cNvPr>
            <p:cNvGrpSpPr>
              <a:grpSpLocks/>
            </p:cNvGrpSpPr>
            <p:nvPr/>
          </p:nvGrpSpPr>
          <p:grpSpPr>
            <a:xfrm>
              <a:off x="6828136" y="-466965"/>
              <a:ext cx="131960" cy="354484"/>
              <a:chOff x="4227513" y="439738"/>
              <a:chExt cx="298450" cy="847725"/>
            </a:xfrm>
          </p:grpSpPr>
          <p:sp>
            <p:nvSpPr>
              <p:cNvPr id="49" name="Freeform 165">
                <a:extLst>
                  <a:ext uri="{FF2B5EF4-FFF2-40B4-BE49-F238E27FC236}">
                    <a16:creationId xmlns="" xmlns:a16="http://schemas.microsoft.com/office/drawing/2014/main" id="{C44A6C37-0AE8-4F48-82AC-835C730EB72B}"/>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Oval 166">
                <a:extLst>
                  <a:ext uri="{FF2B5EF4-FFF2-40B4-BE49-F238E27FC236}">
                    <a16:creationId xmlns="" xmlns:a16="http://schemas.microsoft.com/office/drawing/2014/main" id="{CF432251-BBE4-4AFF-AC30-E0072DF561ED}"/>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67">
                <a:extLst>
                  <a:ext uri="{FF2B5EF4-FFF2-40B4-BE49-F238E27FC236}">
                    <a16:creationId xmlns="" xmlns:a16="http://schemas.microsoft.com/office/drawing/2014/main" id="{9753341C-9AAE-4B1A-A232-CD5C7AAF5F3F}"/>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68">
                <a:extLst>
                  <a:ext uri="{FF2B5EF4-FFF2-40B4-BE49-F238E27FC236}">
                    <a16:creationId xmlns="" xmlns:a16="http://schemas.microsoft.com/office/drawing/2014/main" id="{5E4EF208-5CCD-4068-A16E-6552AE60FC02}"/>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69">
                <a:extLst>
                  <a:ext uri="{FF2B5EF4-FFF2-40B4-BE49-F238E27FC236}">
                    <a16:creationId xmlns="" xmlns:a16="http://schemas.microsoft.com/office/drawing/2014/main" id="{D1E9975E-29EF-4F58-9F3F-2118BEE409D5}"/>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70">
                <a:extLst>
                  <a:ext uri="{FF2B5EF4-FFF2-40B4-BE49-F238E27FC236}">
                    <a16:creationId xmlns="" xmlns:a16="http://schemas.microsoft.com/office/drawing/2014/main" id="{6D4FCA86-6DA6-45CC-AD21-A505F174DCEC}"/>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71">
                <a:extLst>
                  <a:ext uri="{FF2B5EF4-FFF2-40B4-BE49-F238E27FC236}">
                    <a16:creationId xmlns="" xmlns:a16="http://schemas.microsoft.com/office/drawing/2014/main" id="{034D0358-79A7-45DC-B547-EAAE828C1E2E}"/>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172">
                <a:extLst>
                  <a:ext uri="{FF2B5EF4-FFF2-40B4-BE49-F238E27FC236}">
                    <a16:creationId xmlns="" xmlns:a16="http://schemas.microsoft.com/office/drawing/2014/main" id="{DDDC402F-524C-455F-B0BD-45FCCA788EA0}"/>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73">
                <a:extLst>
                  <a:ext uri="{FF2B5EF4-FFF2-40B4-BE49-F238E27FC236}">
                    <a16:creationId xmlns="" xmlns:a16="http://schemas.microsoft.com/office/drawing/2014/main" id="{8A2BCF69-66F5-4319-8D1D-543CF617113A}"/>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74">
                <a:extLst>
                  <a:ext uri="{FF2B5EF4-FFF2-40B4-BE49-F238E27FC236}">
                    <a16:creationId xmlns="" xmlns:a16="http://schemas.microsoft.com/office/drawing/2014/main" id="{3515E894-505D-4928-BAD6-AF8C331C49D6}"/>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75">
                <a:extLst>
                  <a:ext uri="{FF2B5EF4-FFF2-40B4-BE49-F238E27FC236}">
                    <a16:creationId xmlns="" xmlns:a16="http://schemas.microsoft.com/office/drawing/2014/main" id="{CCAACA69-0F43-4CB3-BFD1-16D11289A9C4}"/>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76">
                <a:extLst>
                  <a:ext uri="{FF2B5EF4-FFF2-40B4-BE49-F238E27FC236}">
                    <a16:creationId xmlns="" xmlns:a16="http://schemas.microsoft.com/office/drawing/2014/main" id="{1DA59100-2756-426C-95CC-FB746ED47DE2}"/>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77">
                <a:extLst>
                  <a:ext uri="{FF2B5EF4-FFF2-40B4-BE49-F238E27FC236}">
                    <a16:creationId xmlns="" xmlns:a16="http://schemas.microsoft.com/office/drawing/2014/main" id="{1AAE8D8B-9320-4C12-B4C7-610A663C0101}"/>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78">
                <a:extLst>
                  <a:ext uri="{FF2B5EF4-FFF2-40B4-BE49-F238E27FC236}">
                    <a16:creationId xmlns="" xmlns:a16="http://schemas.microsoft.com/office/drawing/2014/main" id="{4D5D0F71-7020-4899-9FB1-1FE0DDDE3109}"/>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179">
                <a:extLst>
                  <a:ext uri="{FF2B5EF4-FFF2-40B4-BE49-F238E27FC236}">
                    <a16:creationId xmlns="" xmlns:a16="http://schemas.microsoft.com/office/drawing/2014/main" id="{AA8DE4B6-47DF-4ACB-9DBD-9C1516F72285}"/>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180">
                <a:extLst>
                  <a:ext uri="{FF2B5EF4-FFF2-40B4-BE49-F238E27FC236}">
                    <a16:creationId xmlns="" xmlns:a16="http://schemas.microsoft.com/office/drawing/2014/main" id="{FEA05475-DA76-4A25-8316-6B1936FA043F}"/>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181">
                <a:extLst>
                  <a:ext uri="{FF2B5EF4-FFF2-40B4-BE49-F238E27FC236}">
                    <a16:creationId xmlns="" xmlns:a16="http://schemas.microsoft.com/office/drawing/2014/main" id="{1B11AA08-A582-4977-A908-39F228124EEF}"/>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82">
                <a:extLst>
                  <a:ext uri="{FF2B5EF4-FFF2-40B4-BE49-F238E27FC236}">
                    <a16:creationId xmlns="" xmlns:a16="http://schemas.microsoft.com/office/drawing/2014/main" id="{4E3A6E03-C081-41A6-B488-101B4DD777F7}"/>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a:extLst>
                <a:ext uri="{FF2B5EF4-FFF2-40B4-BE49-F238E27FC236}">
                  <a16:creationId xmlns="" xmlns:a16="http://schemas.microsoft.com/office/drawing/2014/main" id="{00A47291-05CC-4FE9-93A9-DC0EFB9ECA7F}"/>
                </a:ext>
              </a:extLst>
            </p:cNvPr>
            <p:cNvGrpSpPr/>
            <p:nvPr/>
          </p:nvGrpSpPr>
          <p:grpSpPr>
            <a:xfrm>
              <a:off x="-13305" y="-453071"/>
              <a:ext cx="449842" cy="375894"/>
              <a:chOff x="-26005" y="-550760"/>
              <a:chExt cx="449842" cy="375894"/>
            </a:xfrm>
          </p:grpSpPr>
          <p:sp>
            <p:nvSpPr>
              <p:cNvPr id="47" name="Freeform 190">
                <a:extLst>
                  <a:ext uri="{FF2B5EF4-FFF2-40B4-BE49-F238E27FC236}">
                    <a16:creationId xmlns="" xmlns:a16="http://schemas.microsoft.com/office/drawing/2014/main" id="{63C98605-84E8-4F73-B67F-5AA75C8024ED}"/>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48" name="文本框 47">
                <a:extLst>
                  <a:ext uri="{FF2B5EF4-FFF2-40B4-BE49-F238E27FC236}">
                    <a16:creationId xmlns="" xmlns:a16="http://schemas.microsoft.com/office/drawing/2014/main" id="{99C27200-5636-463E-950F-3539174D0B06}"/>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46" name="直接连接符 45">
              <a:extLst>
                <a:ext uri="{FF2B5EF4-FFF2-40B4-BE49-F238E27FC236}">
                  <a16:creationId xmlns="" xmlns:a16="http://schemas.microsoft.com/office/drawing/2014/main" id="{1E3F0A88-B6D4-47F9-8930-999DF55D961E}"/>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5447056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26ABD87-A84D-4ECF-A7DC-7C3B514575E0}"/>
              </a:ext>
            </a:extLst>
          </p:cNvPr>
          <p:cNvSpPr>
            <a:spLocks noGrp="1"/>
          </p:cNvSpPr>
          <p:nvPr>
            <p:ph type="title"/>
          </p:nvPr>
        </p:nvSpPr>
        <p:spPr>
          <a:xfrm>
            <a:off x="1106563" y="289541"/>
            <a:ext cx="7920879" cy="463846"/>
          </a:xfrm>
        </p:spPr>
        <p:txBody>
          <a:bodyPr/>
          <a:lstStyle/>
          <a:p>
            <a:r>
              <a:rPr lang="zh-CN" altLang="en-US" dirty="0"/>
              <a:t>时间轴（事件</a:t>
            </a:r>
            <a:r>
              <a:rPr lang="en-US" altLang="zh-CN" dirty="0"/>
              <a:t>/</a:t>
            </a:r>
            <a:r>
              <a:rPr lang="zh-CN" altLang="en-US" dirty="0"/>
              <a:t>项目）</a:t>
            </a:r>
          </a:p>
        </p:txBody>
      </p:sp>
      <p:sp>
        <p:nvSpPr>
          <p:cNvPr id="294" name="箭头: V 形 293">
            <a:extLst>
              <a:ext uri="{FF2B5EF4-FFF2-40B4-BE49-F238E27FC236}">
                <a16:creationId xmlns="" xmlns:a16="http://schemas.microsoft.com/office/drawing/2014/main" id="{1E664B22-531F-4D1D-BAC4-43DB9ED1C6AD}"/>
              </a:ext>
            </a:extLst>
          </p:cNvPr>
          <p:cNvSpPr/>
          <p:nvPr/>
        </p:nvSpPr>
        <p:spPr>
          <a:xfrm>
            <a:off x="982662" y="5649583"/>
            <a:ext cx="10226676" cy="26931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6" name="直接连接符 295">
            <a:extLst>
              <a:ext uri="{FF2B5EF4-FFF2-40B4-BE49-F238E27FC236}">
                <a16:creationId xmlns="" xmlns:a16="http://schemas.microsoft.com/office/drawing/2014/main" id="{F55CB821-BDB8-44DD-B490-F741252DD6FA}"/>
              </a:ext>
            </a:extLst>
          </p:cNvPr>
          <p:cNvCxnSpPr>
            <a:cxnSpLocks/>
            <a:endCxn id="302" idx="0"/>
          </p:cNvCxnSpPr>
          <p:nvPr/>
        </p:nvCxnSpPr>
        <p:spPr>
          <a:xfrm>
            <a:off x="1785588" y="2530394"/>
            <a:ext cx="2" cy="2923268"/>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98" name="îSlïḓè">
            <a:extLst>
              <a:ext uri="{FF2B5EF4-FFF2-40B4-BE49-F238E27FC236}">
                <a16:creationId xmlns="" xmlns:a16="http://schemas.microsoft.com/office/drawing/2014/main" id="{A6755BF1-1860-4404-9AF7-EA29333B5B48}"/>
              </a:ext>
            </a:extLst>
          </p:cNvPr>
          <p:cNvSpPr/>
          <p:nvPr/>
        </p:nvSpPr>
        <p:spPr>
          <a:xfrm>
            <a:off x="1518336" y="1837058"/>
            <a:ext cx="534504" cy="534256"/>
          </a:xfrm>
          <a:custGeom>
            <a:avLst/>
            <a:gdLst>
              <a:gd name="connsiteX0" fmla="*/ 0 w 1260455"/>
              <a:gd name="connsiteY0" fmla="*/ 630228 h 1260455"/>
              <a:gd name="connsiteX1" fmla="*/ 630228 w 1260455"/>
              <a:gd name="connsiteY1" fmla="*/ 0 h 1260455"/>
              <a:gd name="connsiteX2" fmla="*/ 1260456 w 1260455"/>
              <a:gd name="connsiteY2" fmla="*/ 630228 h 1260455"/>
              <a:gd name="connsiteX3" fmla="*/ 630228 w 1260455"/>
              <a:gd name="connsiteY3" fmla="*/ 1260456 h 1260455"/>
              <a:gd name="connsiteX4" fmla="*/ 0 w 1260455"/>
              <a:gd name="connsiteY4" fmla="*/ 630228 h 1260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55" h="1260455">
                <a:moveTo>
                  <a:pt x="0" y="630228"/>
                </a:moveTo>
                <a:cubicBezTo>
                  <a:pt x="0" y="282163"/>
                  <a:pt x="282163" y="0"/>
                  <a:pt x="630228" y="0"/>
                </a:cubicBezTo>
                <a:cubicBezTo>
                  <a:pt x="978293" y="0"/>
                  <a:pt x="1260456" y="282163"/>
                  <a:pt x="1260456" y="630228"/>
                </a:cubicBezTo>
                <a:cubicBezTo>
                  <a:pt x="1260456" y="978293"/>
                  <a:pt x="978293" y="1260456"/>
                  <a:pt x="630228" y="1260456"/>
                </a:cubicBezTo>
                <a:cubicBezTo>
                  <a:pt x="282163" y="1260456"/>
                  <a:pt x="0" y="978293"/>
                  <a:pt x="0" y="630228"/>
                </a:cubicBez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endParaRPr>
          </a:p>
        </p:txBody>
      </p:sp>
      <p:sp>
        <p:nvSpPr>
          <p:cNvPr id="39" name="îṧľîďé">
            <a:extLst>
              <a:ext uri="{FF2B5EF4-FFF2-40B4-BE49-F238E27FC236}">
                <a16:creationId xmlns="" xmlns:a16="http://schemas.microsoft.com/office/drawing/2014/main" id="{249C5749-73B8-4A7F-9C46-597C718337B4}"/>
              </a:ext>
            </a:extLst>
          </p:cNvPr>
          <p:cNvSpPr/>
          <p:nvPr/>
        </p:nvSpPr>
        <p:spPr>
          <a:xfrm>
            <a:off x="1614368" y="1942532"/>
            <a:ext cx="342441" cy="32330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7497" h="573556">
                <a:moveTo>
                  <a:pt x="240652" y="427556"/>
                </a:moveTo>
                <a:cubicBezTo>
                  <a:pt x="256216" y="488305"/>
                  <a:pt x="311007" y="539330"/>
                  <a:pt x="376300" y="539330"/>
                </a:cubicBezTo>
                <a:cubicBezTo>
                  <a:pt x="419703" y="539330"/>
                  <a:pt x="458423" y="519627"/>
                  <a:pt x="484237" y="488684"/>
                </a:cubicBezTo>
                <a:cubicBezTo>
                  <a:pt x="494740" y="494494"/>
                  <a:pt x="506381" y="498283"/>
                  <a:pt x="518655" y="499925"/>
                </a:cubicBezTo>
                <a:cubicBezTo>
                  <a:pt x="486894" y="544382"/>
                  <a:pt x="435014" y="573556"/>
                  <a:pt x="376300" y="573556"/>
                </a:cubicBezTo>
                <a:cubicBezTo>
                  <a:pt x="292659" y="573556"/>
                  <a:pt x="222810" y="508134"/>
                  <a:pt x="205980" y="429072"/>
                </a:cubicBezTo>
                <a:cubicBezTo>
                  <a:pt x="210156" y="429703"/>
                  <a:pt x="214458" y="430082"/>
                  <a:pt x="218887" y="430082"/>
                </a:cubicBezTo>
                <a:cubicBezTo>
                  <a:pt x="226479" y="430082"/>
                  <a:pt x="233819" y="429198"/>
                  <a:pt x="240652" y="427556"/>
                </a:cubicBezTo>
                <a:close/>
                <a:moveTo>
                  <a:pt x="532733" y="374773"/>
                </a:moveTo>
                <a:cubicBezTo>
                  <a:pt x="546393" y="374773"/>
                  <a:pt x="557466" y="385799"/>
                  <a:pt x="557466" y="399401"/>
                </a:cubicBezTo>
                <a:cubicBezTo>
                  <a:pt x="557466" y="413003"/>
                  <a:pt x="546393" y="424029"/>
                  <a:pt x="532733" y="424029"/>
                </a:cubicBezTo>
                <a:cubicBezTo>
                  <a:pt x="519073" y="424029"/>
                  <a:pt x="508000" y="413003"/>
                  <a:pt x="508000" y="399401"/>
                </a:cubicBezTo>
                <a:cubicBezTo>
                  <a:pt x="508000" y="385799"/>
                  <a:pt x="519073" y="374773"/>
                  <a:pt x="532733" y="374773"/>
                </a:cubicBezTo>
                <a:close/>
                <a:moveTo>
                  <a:pt x="532698" y="343059"/>
                </a:moveTo>
                <a:cubicBezTo>
                  <a:pt x="501563" y="343059"/>
                  <a:pt x="476250" y="368324"/>
                  <a:pt x="476250" y="399400"/>
                </a:cubicBezTo>
                <a:cubicBezTo>
                  <a:pt x="476250" y="430476"/>
                  <a:pt x="501563" y="455741"/>
                  <a:pt x="532698" y="455741"/>
                </a:cubicBezTo>
                <a:cubicBezTo>
                  <a:pt x="563959" y="455741"/>
                  <a:pt x="589145" y="430476"/>
                  <a:pt x="589145" y="399400"/>
                </a:cubicBezTo>
                <a:cubicBezTo>
                  <a:pt x="589145" y="368324"/>
                  <a:pt x="563959" y="343059"/>
                  <a:pt x="532698" y="343059"/>
                </a:cubicBezTo>
                <a:close/>
                <a:moveTo>
                  <a:pt x="218894" y="338009"/>
                </a:moveTo>
                <a:cubicBezTo>
                  <a:pt x="245318" y="338009"/>
                  <a:pt x="266738" y="352574"/>
                  <a:pt x="266738" y="370540"/>
                </a:cubicBezTo>
                <a:cubicBezTo>
                  <a:pt x="266738" y="388506"/>
                  <a:pt x="245318" y="403071"/>
                  <a:pt x="218894" y="403071"/>
                </a:cubicBezTo>
                <a:cubicBezTo>
                  <a:pt x="192470" y="403071"/>
                  <a:pt x="171050" y="388506"/>
                  <a:pt x="171050" y="370540"/>
                </a:cubicBezTo>
                <a:cubicBezTo>
                  <a:pt x="171050" y="352574"/>
                  <a:pt x="192470" y="338009"/>
                  <a:pt x="218894" y="338009"/>
                </a:cubicBezTo>
                <a:close/>
                <a:moveTo>
                  <a:pt x="532698" y="324742"/>
                </a:moveTo>
                <a:cubicBezTo>
                  <a:pt x="574084" y="324742"/>
                  <a:pt x="607497" y="358092"/>
                  <a:pt x="607497" y="399400"/>
                </a:cubicBezTo>
                <a:cubicBezTo>
                  <a:pt x="607497" y="440582"/>
                  <a:pt x="574084" y="474058"/>
                  <a:pt x="532698" y="474058"/>
                </a:cubicBezTo>
                <a:cubicBezTo>
                  <a:pt x="491438" y="474058"/>
                  <a:pt x="457898" y="440582"/>
                  <a:pt x="457898" y="399400"/>
                </a:cubicBezTo>
                <a:cubicBezTo>
                  <a:pt x="457898" y="358092"/>
                  <a:pt x="491438" y="324742"/>
                  <a:pt x="532698" y="324742"/>
                </a:cubicBezTo>
                <a:close/>
                <a:moveTo>
                  <a:pt x="382513" y="29567"/>
                </a:moveTo>
                <a:cubicBezTo>
                  <a:pt x="388966" y="32851"/>
                  <a:pt x="394912" y="36387"/>
                  <a:pt x="399973" y="40681"/>
                </a:cubicBezTo>
                <a:cubicBezTo>
                  <a:pt x="406932" y="46491"/>
                  <a:pt x="412498" y="53058"/>
                  <a:pt x="417180" y="60257"/>
                </a:cubicBezTo>
                <a:cubicBezTo>
                  <a:pt x="421735" y="67456"/>
                  <a:pt x="425404" y="75287"/>
                  <a:pt x="428187" y="83370"/>
                </a:cubicBezTo>
                <a:cubicBezTo>
                  <a:pt x="433754" y="99536"/>
                  <a:pt x="436158" y="116965"/>
                  <a:pt x="437170" y="133637"/>
                </a:cubicBezTo>
                <a:cubicBezTo>
                  <a:pt x="437929" y="146140"/>
                  <a:pt x="437929" y="158138"/>
                  <a:pt x="437929" y="168747"/>
                </a:cubicBezTo>
                <a:cubicBezTo>
                  <a:pt x="437929" y="176199"/>
                  <a:pt x="437550" y="183651"/>
                  <a:pt x="436791" y="191102"/>
                </a:cubicBezTo>
                <a:cubicBezTo>
                  <a:pt x="434513" y="213078"/>
                  <a:pt x="428946" y="234170"/>
                  <a:pt x="420722" y="253746"/>
                </a:cubicBezTo>
                <a:cubicBezTo>
                  <a:pt x="417939" y="260314"/>
                  <a:pt x="414776" y="266629"/>
                  <a:pt x="411486" y="272817"/>
                </a:cubicBezTo>
                <a:cubicBezTo>
                  <a:pt x="401365" y="291383"/>
                  <a:pt x="388586" y="308307"/>
                  <a:pt x="373656" y="323210"/>
                </a:cubicBezTo>
                <a:cubicBezTo>
                  <a:pt x="351262" y="345565"/>
                  <a:pt x="323934" y="362868"/>
                  <a:pt x="293695" y="373856"/>
                </a:cubicBezTo>
                <a:cubicBezTo>
                  <a:pt x="293695" y="372719"/>
                  <a:pt x="293822" y="371709"/>
                  <a:pt x="293822" y="370446"/>
                </a:cubicBezTo>
                <a:cubicBezTo>
                  <a:pt x="293822" y="359205"/>
                  <a:pt x="290026" y="348722"/>
                  <a:pt x="283320" y="339755"/>
                </a:cubicBezTo>
                <a:cubicBezTo>
                  <a:pt x="291165" y="336850"/>
                  <a:pt x="298882" y="333440"/>
                  <a:pt x="306221" y="329525"/>
                </a:cubicBezTo>
                <a:cubicBezTo>
                  <a:pt x="321783" y="321063"/>
                  <a:pt x="335953" y="310328"/>
                  <a:pt x="348479" y="297951"/>
                </a:cubicBezTo>
                <a:cubicBezTo>
                  <a:pt x="356703" y="289615"/>
                  <a:pt x="364167" y="280648"/>
                  <a:pt x="370746" y="270923"/>
                </a:cubicBezTo>
                <a:cubicBezTo>
                  <a:pt x="390610" y="241748"/>
                  <a:pt x="402124" y="206511"/>
                  <a:pt x="402124" y="168747"/>
                </a:cubicBezTo>
                <a:cubicBezTo>
                  <a:pt x="402124" y="164327"/>
                  <a:pt x="402124" y="160033"/>
                  <a:pt x="401997" y="155865"/>
                </a:cubicBezTo>
                <a:cubicBezTo>
                  <a:pt x="401997" y="147529"/>
                  <a:pt x="401618" y="139446"/>
                  <a:pt x="401112" y="131995"/>
                </a:cubicBezTo>
                <a:cubicBezTo>
                  <a:pt x="400605" y="124417"/>
                  <a:pt x="399720" y="117344"/>
                  <a:pt x="398581" y="110650"/>
                </a:cubicBezTo>
                <a:cubicBezTo>
                  <a:pt x="396683" y="100799"/>
                  <a:pt x="394026" y="91958"/>
                  <a:pt x="389978" y="84380"/>
                </a:cubicBezTo>
                <a:cubicBezTo>
                  <a:pt x="388586" y="81854"/>
                  <a:pt x="387068" y="79455"/>
                  <a:pt x="385423" y="77181"/>
                </a:cubicBezTo>
                <a:cubicBezTo>
                  <a:pt x="382260" y="72887"/>
                  <a:pt x="378591" y="69224"/>
                  <a:pt x="374163" y="66067"/>
                </a:cubicBezTo>
                <a:cubicBezTo>
                  <a:pt x="379729" y="56847"/>
                  <a:pt x="383019" y="46238"/>
                  <a:pt x="383019" y="34745"/>
                </a:cubicBezTo>
                <a:cubicBezTo>
                  <a:pt x="383019" y="32977"/>
                  <a:pt x="382639" y="31335"/>
                  <a:pt x="382513" y="29567"/>
                </a:cubicBezTo>
                <a:close/>
                <a:moveTo>
                  <a:pt x="55416" y="29567"/>
                </a:moveTo>
                <a:cubicBezTo>
                  <a:pt x="55290" y="31335"/>
                  <a:pt x="54910" y="32977"/>
                  <a:pt x="54910" y="34745"/>
                </a:cubicBezTo>
                <a:cubicBezTo>
                  <a:pt x="54910" y="46238"/>
                  <a:pt x="58200" y="56847"/>
                  <a:pt x="63766" y="66067"/>
                </a:cubicBezTo>
                <a:cubicBezTo>
                  <a:pt x="38462" y="84506"/>
                  <a:pt x="35805" y="121007"/>
                  <a:pt x="35805" y="168747"/>
                </a:cubicBezTo>
                <a:cubicBezTo>
                  <a:pt x="35805" y="246926"/>
                  <a:pt x="85275" y="313612"/>
                  <a:pt x="154609" y="339755"/>
                </a:cubicBezTo>
                <a:cubicBezTo>
                  <a:pt x="147903" y="348596"/>
                  <a:pt x="144107" y="359079"/>
                  <a:pt x="144107" y="370446"/>
                </a:cubicBezTo>
                <a:cubicBezTo>
                  <a:pt x="144107" y="371709"/>
                  <a:pt x="144234" y="372719"/>
                  <a:pt x="144234" y="373856"/>
                </a:cubicBezTo>
                <a:cubicBezTo>
                  <a:pt x="60224" y="343292"/>
                  <a:pt x="0" y="263092"/>
                  <a:pt x="0" y="168747"/>
                </a:cubicBezTo>
                <a:cubicBezTo>
                  <a:pt x="0" y="124543"/>
                  <a:pt x="253" y="57226"/>
                  <a:pt x="55416" y="29567"/>
                </a:cubicBezTo>
                <a:close/>
                <a:moveTo>
                  <a:pt x="321213" y="0"/>
                </a:moveTo>
                <a:cubicBezTo>
                  <a:pt x="340387" y="0"/>
                  <a:pt x="355931" y="15512"/>
                  <a:pt x="355931" y="34648"/>
                </a:cubicBezTo>
                <a:cubicBezTo>
                  <a:pt x="355931" y="53784"/>
                  <a:pt x="340387" y="69296"/>
                  <a:pt x="321213" y="69296"/>
                </a:cubicBezTo>
                <a:cubicBezTo>
                  <a:pt x="302039" y="69296"/>
                  <a:pt x="286495" y="53784"/>
                  <a:pt x="286495" y="34648"/>
                </a:cubicBezTo>
                <a:cubicBezTo>
                  <a:pt x="286495" y="15512"/>
                  <a:pt x="302039" y="0"/>
                  <a:pt x="321213" y="0"/>
                </a:cubicBezTo>
                <a:close/>
                <a:moveTo>
                  <a:pt x="116715" y="0"/>
                </a:moveTo>
                <a:cubicBezTo>
                  <a:pt x="135889" y="0"/>
                  <a:pt x="151433" y="15512"/>
                  <a:pt x="151433" y="34648"/>
                </a:cubicBezTo>
                <a:cubicBezTo>
                  <a:pt x="151433" y="53784"/>
                  <a:pt x="135889" y="69296"/>
                  <a:pt x="116715" y="69296"/>
                </a:cubicBezTo>
                <a:cubicBezTo>
                  <a:pt x="97541" y="69296"/>
                  <a:pt x="81997" y="53784"/>
                  <a:pt x="81997" y="34648"/>
                </a:cubicBezTo>
                <a:cubicBezTo>
                  <a:pt x="81997" y="15512"/>
                  <a:pt x="97541" y="0"/>
                  <a:pt x="116715"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fontScale="925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77900">
              <a:lnSpc>
                <a:spcPct val="90000"/>
              </a:lnSpc>
              <a:spcBef>
                <a:spcPct val="0"/>
              </a:spcBef>
              <a:spcAft>
                <a:spcPct val="35000"/>
              </a:spcAft>
            </a:pPr>
            <a:endParaRPr lang="en-US" sz="2200" kern="1200" dirty="0">
              <a:solidFill>
                <a:schemeClr val="tx1">
                  <a:lumMod val="75000"/>
                  <a:lumOff val="25000"/>
                </a:schemeClr>
              </a:solidFill>
            </a:endParaRPr>
          </a:p>
        </p:txBody>
      </p:sp>
      <p:sp>
        <p:nvSpPr>
          <p:cNvPr id="302" name="ïšlîḋê">
            <a:extLst>
              <a:ext uri="{FF2B5EF4-FFF2-40B4-BE49-F238E27FC236}">
                <a16:creationId xmlns="" xmlns:a16="http://schemas.microsoft.com/office/drawing/2014/main" id="{C81CC931-B3ED-458C-B132-C453A1C8F75E}"/>
              </a:ext>
            </a:extLst>
          </p:cNvPr>
          <p:cNvSpPr/>
          <p:nvPr/>
        </p:nvSpPr>
        <p:spPr>
          <a:xfrm>
            <a:off x="1731590" y="5453662"/>
            <a:ext cx="108000" cy="108000"/>
          </a:xfrm>
          <a:prstGeom prst="ellipse">
            <a:avLst/>
          </a:prstGeom>
          <a:solidFill>
            <a:schemeClr val="accent1"/>
          </a:solidFill>
          <a:ln w="3175">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25000" lnSpcReduction="20000"/>
          </a:bodyPr>
          <a:lstStyle/>
          <a:p>
            <a:pPr algn="ctr" defTabSz="914354"/>
            <a:endParaRPr lang="zh-CN" altLang="en-US" sz="2000" b="1" i="1">
              <a:solidFill>
                <a:schemeClr val="tx1"/>
              </a:solidFill>
            </a:endParaRPr>
          </a:p>
        </p:txBody>
      </p:sp>
      <p:sp>
        <p:nvSpPr>
          <p:cNvPr id="304" name="íṡḻïḑê">
            <a:extLst>
              <a:ext uri="{FF2B5EF4-FFF2-40B4-BE49-F238E27FC236}">
                <a16:creationId xmlns="" xmlns:a16="http://schemas.microsoft.com/office/drawing/2014/main" id="{9316BAD9-8D8E-4289-8517-09C1607674A9}"/>
              </a:ext>
            </a:extLst>
          </p:cNvPr>
          <p:cNvSpPr txBox="1"/>
          <p:nvPr/>
        </p:nvSpPr>
        <p:spPr bwMode="auto">
          <a:xfrm>
            <a:off x="1494485" y="5599574"/>
            <a:ext cx="582211" cy="369332"/>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0" tIns="45720" rIns="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dirty="0">
                <a:solidFill>
                  <a:schemeClr val="bg1"/>
                </a:solidFill>
                <a:latin typeface="+mj-lt"/>
              </a:rPr>
              <a:t>2015</a:t>
            </a:r>
          </a:p>
        </p:txBody>
      </p:sp>
      <p:cxnSp>
        <p:nvCxnSpPr>
          <p:cNvPr id="306" name="直接连接符 305">
            <a:extLst>
              <a:ext uri="{FF2B5EF4-FFF2-40B4-BE49-F238E27FC236}">
                <a16:creationId xmlns="" xmlns:a16="http://schemas.microsoft.com/office/drawing/2014/main" id="{F1DE4C37-A3AF-42AA-BF82-2A1440116ADD}"/>
              </a:ext>
            </a:extLst>
          </p:cNvPr>
          <p:cNvCxnSpPr>
            <a:cxnSpLocks/>
            <a:endCxn id="308" idx="0"/>
          </p:cNvCxnSpPr>
          <p:nvPr/>
        </p:nvCxnSpPr>
        <p:spPr>
          <a:xfrm>
            <a:off x="3884532" y="3129650"/>
            <a:ext cx="3" cy="2324012"/>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308" name="íś1íḓê">
            <a:extLst>
              <a:ext uri="{FF2B5EF4-FFF2-40B4-BE49-F238E27FC236}">
                <a16:creationId xmlns="" xmlns:a16="http://schemas.microsoft.com/office/drawing/2014/main" id="{9ECC4A61-82AE-41FF-BF7B-CC2D81356CC1}"/>
              </a:ext>
            </a:extLst>
          </p:cNvPr>
          <p:cNvSpPr/>
          <p:nvPr/>
        </p:nvSpPr>
        <p:spPr>
          <a:xfrm>
            <a:off x="3830535" y="5453662"/>
            <a:ext cx="108000" cy="108000"/>
          </a:xfrm>
          <a:prstGeom prst="ellipse">
            <a:avLst/>
          </a:prstGeom>
          <a:solidFill>
            <a:schemeClr val="accent1"/>
          </a:solidFill>
          <a:ln w="3175">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25000" lnSpcReduction="20000"/>
          </a:bodyPr>
          <a:lstStyle/>
          <a:p>
            <a:pPr algn="ctr" defTabSz="914354"/>
            <a:endParaRPr lang="zh-CN" altLang="en-US" sz="2000" b="1" i="1">
              <a:solidFill>
                <a:schemeClr val="tx1"/>
              </a:solidFill>
            </a:endParaRPr>
          </a:p>
        </p:txBody>
      </p:sp>
      <p:sp>
        <p:nvSpPr>
          <p:cNvPr id="310" name="íṧḷíḑè">
            <a:extLst>
              <a:ext uri="{FF2B5EF4-FFF2-40B4-BE49-F238E27FC236}">
                <a16:creationId xmlns="" xmlns:a16="http://schemas.microsoft.com/office/drawing/2014/main" id="{7D1ACFF5-FF95-4338-8B33-F1F03395BE06}"/>
              </a:ext>
            </a:extLst>
          </p:cNvPr>
          <p:cNvSpPr txBox="1"/>
          <p:nvPr/>
        </p:nvSpPr>
        <p:spPr bwMode="auto">
          <a:xfrm>
            <a:off x="3593431" y="5599574"/>
            <a:ext cx="582211" cy="369332"/>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0" tIns="45720" rIns="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dirty="0">
                <a:solidFill>
                  <a:schemeClr val="bg1"/>
                </a:solidFill>
                <a:latin typeface="+mj-lt"/>
              </a:rPr>
              <a:t>2016</a:t>
            </a:r>
          </a:p>
        </p:txBody>
      </p:sp>
      <p:cxnSp>
        <p:nvCxnSpPr>
          <p:cNvPr id="312" name="直接连接符 311">
            <a:extLst>
              <a:ext uri="{FF2B5EF4-FFF2-40B4-BE49-F238E27FC236}">
                <a16:creationId xmlns="" xmlns:a16="http://schemas.microsoft.com/office/drawing/2014/main" id="{043433E6-DB10-45ED-B740-A852A5442072}"/>
              </a:ext>
            </a:extLst>
          </p:cNvPr>
          <p:cNvCxnSpPr>
            <a:cxnSpLocks/>
            <a:endCxn id="318" idx="0"/>
          </p:cNvCxnSpPr>
          <p:nvPr/>
        </p:nvCxnSpPr>
        <p:spPr>
          <a:xfrm>
            <a:off x="6095996" y="2530394"/>
            <a:ext cx="4" cy="2923268"/>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314" name="íṣḷiḓe">
            <a:extLst>
              <a:ext uri="{FF2B5EF4-FFF2-40B4-BE49-F238E27FC236}">
                <a16:creationId xmlns="" xmlns:a16="http://schemas.microsoft.com/office/drawing/2014/main" id="{B733861D-9FCF-49C0-BF3D-1AC4106DC823}"/>
              </a:ext>
            </a:extLst>
          </p:cNvPr>
          <p:cNvSpPr/>
          <p:nvPr/>
        </p:nvSpPr>
        <p:spPr>
          <a:xfrm>
            <a:off x="5828744" y="1837058"/>
            <a:ext cx="534504" cy="534256"/>
          </a:xfrm>
          <a:custGeom>
            <a:avLst/>
            <a:gdLst>
              <a:gd name="connsiteX0" fmla="*/ 0 w 1260455"/>
              <a:gd name="connsiteY0" fmla="*/ 630228 h 1260455"/>
              <a:gd name="connsiteX1" fmla="*/ 630228 w 1260455"/>
              <a:gd name="connsiteY1" fmla="*/ 0 h 1260455"/>
              <a:gd name="connsiteX2" fmla="*/ 1260456 w 1260455"/>
              <a:gd name="connsiteY2" fmla="*/ 630228 h 1260455"/>
              <a:gd name="connsiteX3" fmla="*/ 630228 w 1260455"/>
              <a:gd name="connsiteY3" fmla="*/ 1260456 h 1260455"/>
              <a:gd name="connsiteX4" fmla="*/ 0 w 1260455"/>
              <a:gd name="connsiteY4" fmla="*/ 630228 h 1260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55" h="1260455">
                <a:moveTo>
                  <a:pt x="0" y="630228"/>
                </a:moveTo>
                <a:cubicBezTo>
                  <a:pt x="0" y="282163"/>
                  <a:pt x="282163" y="0"/>
                  <a:pt x="630228" y="0"/>
                </a:cubicBezTo>
                <a:cubicBezTo>
                  <a:pt x="978293" y="0"/>
                  <a:pt x="1260456" y="282163"/>
                  <a:pt x="1260456" y="630228"/>
                </a:cubicBezTo>
                <a:cubicBezTo>
                  <a:pt x="1260456" y="978293"/>
                  <a:pt x="978293" y="1260456"/>
                  <a:pt x="630228" y="1260456"/>
                </a:cubicBezTo>
                <a:cubicBezTo>
                  <a:pt x="282163" y="1260456"/>
                  <a:pt x="0" y="978293"/>
                  <a:pt x="0" y="630228"/>
                </a:cubicBez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endParaRPr>
          </a:p>
        </p:txBody>
      </p:sp>
      <p:sp>
        <p:nvSpPr>
          <p:cNvPr id="377" name="îSḻíḍe">
            <a:extLst>
              <a:ext uri="{FF2B5EF4-FFF2-40B4-BE49-F238E27FC236}">
                <a16:creationId xmlns="" xmlns:a16="http://schemas.microsoft.com/office/drawing/2014/main" id="{2C99B721-B277-4F1D-B642-6FADDF098165}"/>
              </a:ext>
            </a:extLst>
          </p:cNvPr>
          <p:cNvSpPr/>
          <p:nvPr/>
        </p:nvSpPr>
        <p:spPr>
          <a:xfrm>
            <a:off x="5940079" y="1932966"/>
            <a:ext cx="274727" cy="342441"/>
          </a:xfrm>
          <a:custGeom>
            <a:avLst/>
            <a:gdLst>
              <a:gd name="T0" fmla="*/ 4111 w 5204"/>
              <a:gd name="T1" fmla="*/ 945 h 6827"/>
              <a:gd name="T2" fmla="*/ 4111 w 5204"/>
              <a:gd name="T3" fmla="*/ 740 h 6827"/>
              <a:gd name="T4" fmla="*/ 3889 w 5204"/>
              <a:gd name="T5" fmla="*/ 507 h 6827"/>
              <a:gd name="T6" fmla="*/ 3584 w 5204"/>
              <a:gd name="T7" fmla="*/ 507 h 6827"/>
              <a:gd name="T8" fmla="*/ 2927 w 5204"/>
              <a:gd name="T9" fmla="*/ 0 h 6827"/>
              <a:gd name="T10" fmla="*/ 2269 w 5204"/>
              <a:gd name="T11" fmla="*/ 507 h 6827"/>
              <a:gd name="T12" fmla="*/ 1964 w 5204"/>
              <a:gd name="T13" fmla="*/ 507 h 6827"/>
              <a:gd name="T14" fmla="*/ 1742 w 5204"/>
              <a:gd name="T15" fmla="*/ 740 h 6827"/>
              <a:gd name="T16" fmla="*/ 1742 w 5204"/>
              <a:gd name="T17" fmla="*/ 945 h 6827"/>
              <a:gd name="T18" fmla="*/ 649 w 5204"/>
              <a:gd name="T19" fmla="*/ 945 h 6827"/>
              <a:gd name="T20" fmla="*/ 649 w 5204"/>
              <a:gd name="T21" fmla="*/ 3835 h 6827"/>
              <a:gd name="T22" fmla="*/ 0 w 5204"/>
              <a:gd name="T23" fmla="*/ 3835 h 6827"/>
              <a:gd name="T24" fmla="*/ 0 w 5204"/>
              <a:gd name="T25" fmla="*/ 4280 h 6827"/>
              <a:gd name="T26" fmla="*/ 649 w 5204"/>
              <a:gd name="T27" fmla="*/ 4280 h 6827"/>
              <a:gd name="T28" fmla="*/ 649 w 5204"/>
              <a:gd name="T29" fmla="*/ 6827 h 6827"/>
              <a:gd name="T30" fmla="*/ 5204 w 5204"/>
              <a:gd name="T31" fmla="*/ 6827 h 6827"/>
              <a:gd name="T32" fmla="*/ 5204 w 5204"/>
              <a:gd name="T33" fmla="*/ 945 h 6827"/>
              <a:gd name="T34" fmla="*/ 4111 w 5204"/>
              <a:gd name="T35" fmla="*/ 945 h 6827"/>
              <a:gd name="T36" fmla="*/ 2927 w 5204"/>
              <a:gd name="T37" fmla="*/ 445 h 6827"/>
              <a:gd name="T38" fmla="*/ 3085 w 5204"/>
              <a:gd name="T39" fmla="*/ 507 h 6827"/>
              <a:gd name="T40" fmla="*/ 2768 w 5204"/>
              <a:gd name="T41" fmla="*/ 507 h 6827"/>
              <a:gd name="T42" fmla="*/ 2927 w 5204"/>
              <a:gd name="T43" fmla="*/ 445 h 6827"/>
              <a:gd name="T44" fmla="*/ 2187 w 5204"/>
              <a:gd name="T45" fmla="*/ 953 h 6827"/>
              <a:gd name="T46" fmla="*/ 3666 w 5204"/>
              <a:gd name="T47" fmla="*/ 953 h 6827"/>
              <a:gd name="T48" fmla="*/ 3666 w 5204"/>
              <a:gd name="T49" fmla="*/ 1382 h 6827"/>
              <a:gd name="T50" fmla="*/ 2187 w 5204"/>
              <a:gd name="T51" fmla="*/ 1382 h 6827"/>
              <a:gd name="T52" fmla="*/ 2187 w 5204"/>
              <a:gd name="T53" fmla="*/ 953 h 6827"/>
              <a:gd name="T54" fmla="*/ 4759 w 5204"/>
              <a:gd name="T55" fmla="*/ 6381 h 6827"/>
              <a:gd name="T56" fmla="*/ 4759 w 5204"/>
              <a:gd name="T57" fmla="*/ 6381 h 6827"/>
              <a:gd name="T58" fmla="*/ 1094 w 5204"/>
              <a:gd name="T59" fmla="*/ 6381 h 6827"/>
              <a:gd name="T60" fmla="*/ 1094 w 5204"/>
              <a:gd name="T61" fmla="*/ 4280 h 6827"/>
              <a:gd name="T62" fmla="*/ 1494 w 5204"/>
              <a:gd name="T63" fmla="*/ 4280 h 6827"/>
              <a:gd name="T64" fmla="*/ 1625 w 5204"/>
              <a:gd name="T65" fmla="*/ 3938 h 6827"/>
              <a:gd name="T66" fmla="*/ 2068 w 5204"/>
              <a:gd name="T67" fmla="*/ 5408 h 6827"/>
              <a:gd name="T68" fmla="*/ 2589 w 5204"/>
              <a:gd name="T69" fmla="*/ 4240 h 6827"/>
              <a:gd name="T70" fmla="*/ 3069 w 5204"/>
              <a:gd name="T71" fmla="*/ 4240 h 6827"/>
              <a:gd name="T72" fmla="*/ 3235 w 5204"/>
              <a:gd name="T73" fmla="*/ 3811 h 6827"/>
              <a:gd name="T74" fmla="*/ 3883 w 5204"/>
              <a:gd name="T75" fmla="*/ 5558 h 6827"/>
              <a:gd name="T76" fmla="*/ 4422 w 5204"/>
              <a:gd name="T77" fmla="*/ 4307 h 6827"/>
              <a:gd name="T78" fmla="*/ 4535 w 5204"/>
              <a:gd name="T79" fmla="*/ 4307 h 6827"/>
              <a:gd name="T80" fmla="*/ 4535 w 5204"/>
              <a:gd name="T81" fmla="*/ 3862 h 6827"/>
              <a:gd name="T82" fmla="*/ 4129 w 5204"/>
              <a:gd name="T83" fmla="*/ 3862 h 6827"/>
              <a:gd name="T84" fmla="*/ 3914 w 5204"/>
              <a:gd name="T85" fmla="*/ 4361 h 6827"/>
              <a:gd name="T86" fmla="*/ 3243 w 5204"/>
              <a:gd name="T87" fmla="*/ 2555 h 6827"/>
              <a:gd name="T88" fmla="*/ 2764 w 5204"/>
              <a:gd name="T89" fmla="*/ 3795 h 6827"/>
              <a:gd name="T90" fmla="*/ 2301 w 5204"/>
              <a:gd name="T91" fmla="*/ 3795 h 6827"/>
              <a:gd name="T92" fmla="*/ 2149 w 5204"/>
              <a:gd name="T93" fmla="*/ 4134 h 6827"/>
              <a:gd name="T94" fmla="*/ 1676 w 5204"/>
              <a:gd name="T95" fmla="*/ 2562 h 6827"/>
              <a:gd name="T96" fmla="*/ 1188 w 5204"/>
              <a:gd name="T97" fmla="*/ 3835 h 6827"/>
              <a:gd name="T98" fmla="*/ 1094 w 5204"/>
              <a:gd name="T99" fmla="*/ 3835 h 6827"/>
              <a:gd name="T100" fmla="*/ 1094 w 5204"/>
              <a:gd name="T101" fmla="*/ 1390 h 6827"/>
              <a:gd name="T102" fmla="*/ 1742 w 5204"/>
              <a:gd name="T103" fmla="*/ 1390 h 6827"/>
              <a:gd name="T104" fmla="*/ 1742 w 5204"/>
              <a:gd name="T105" fmla="*/ 1605 h 6827"/>
              <a:gd name="T106" fmla="*/ 1969 w 5204"/>
              <a:gd name="T107" fmla="*/ 1827 h 6827"/>
              <a:gd name="T108" fmla="*/ 3879 w 5204"/>
              <a:gd name="T109" fmla="*/ 1827 h 6827"/>
              <a:gd name="T110" fmla="*/ 4112 w 5204"/>
              <a:gd name="T111" fmla="*/ 1605 h 6827"/>
              <a:gd name="T112" fmla="*/ 4111 w 5204"/>
              <a:gd name="T113" fmla="*/ 1390 h 6827"/>
              <a:gd name="T114" fmla="*/ 4759 w 5204"/>
              <a:gd name="T115" fmla="*/ 1390 h 6827"/>
              <a:gd name="T116" fmla="*/ 4759 w 5204"/>
              <a:gd name="T117" fmla="*/ 6381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204" h="6827">
                <a:moveTo>
                  <a:pt x="4111" y="945"/>
                </a:moveTo>
                <a:lnTo>
                  <a:pt x="4111" y="740"/>
                </a:lnTo>
                <a:cubicBezTo>
                  <a:pt x="4111" y="589"/>
                  <a:pt x="3997" y="507"/>
                  <a:pt x="3889" y="507"/>
                </a:cubicBezTo>
                <a:lnTo>
                  <a:pt x="3584" y="507"/>
                </a:lnTo>
                <a:cubicBezTo>
                  <a:pt x="3508" y="216"/>
                  <a:pt x="3242" y="0"/>
                  <a:pt x="2927" y="0"/>
                </a:cubicBezTo>
                <a:cubicBezTo>
                  <a:pt x="2611" y="0"/>
                  <a:pt x="2345" y="216"/>
                  <a:pt x="2269" y="507"/>
                </a:cubicBezTo>
                <a:lnTo>
                  <a:pt x="1964" y="507"/>
                </a:lnTo>
                <a:cubicBezTo>
                  <a:pt x="1856" y="507"/>
                  <a:pt x="1742" y="589"/>
                  <a:pt x="1742" y="740"/>
                </a:cubicBezTo>
                <a:lnTo>
                  <a:pt x="1742" y="945"/>
                </a:lnTo>
                <a:lnTo>
                  <a:pt x="649" y="945"/>
                </a:lnTo>
                <a:lnTo>
                  <a:pt x="649" y="3835"/>
                </a:lnTo>
                <a:lnTo>
                  <a:pt x="0" y="3835"/>
                </a:lnTo>
                <a:lnTo>
                  <a:pt x="0" y="4280"/>
                </a:lnTo>
                <a:lnTo>
                  <a:pt x="649" y="4280"/>
                </a:lnTo>
                <a:lnTo>
                  <a:pt x="649" y="6827"/>
                </a:lnTo>
                <a:lnTo>
                  <a:pt x="5204" y="6827"/>
                </a:lnTo>
                <a:lnTo>
                  <a:pt x="5204" y="945"/>
                </a:lnTo>
                <a:lnTo>
                  <a:pt x="4111" y="945"/>
                </a:lnTo>
                <a:close/>
                <a:moveTo>
                  <a:pt x="2927" y="445"/>
                </a:moveTo>
                <a:cubicBezTo>
                  <a:pt x="2988" y="445"/>
                  <a:pt x="3043" y="469"/>
                  <a:pt x="3085" y="507"/>
                </a:cubicBezTo>
                <a:lnTo>
                  <a:pt x="2768" y="507"/>
                </a:lnTo>
                <a:cubicBezTo>
                  <a:pt x="2810" y="469"/>
                  <a:pt x="2865" y="445"/>
                  <a:pt x="2927" y="445"/>
                </a:cubicBezTo>
                <a:close/>
                <a:moveTo>
                  <a:pt x="2187" y="953"/>
                </a:moveTo>
                <a:lnTo>
                  <a:pt x="3666" y="953"/>
                </a:lnTo>
                <a:cubicBezTo>
                  <a:pt x="3666" y="1077"/>
                  <a:pt x="3666" y="1237"/>
                  <a:pt x="3666" y="1382"/>
                </a:cubicBezTo>
                <a:cubicBezTo>
                  <a:pt x="3296" y="1382"/>
                  <a:pt x="2557" y="1382"/>
                  <a:pt x="2187" y="1382"/>
                </a:cubicBezTo>
                <a:cubicBezTo>
                  <a:pt x="2187" y="1237"/>
                  <a:pt x="2187" y="1077"/>
                  <a:pt x="2187" y="953"/>
                </a:cubicBezTo>
                <a:close/>
                <a:moveTo>
                  <a:pt x="4759" y="6381"/>
                </a:moveTo>
                <a:lnTo>
                  <a:pt x="4759" y="6381"/>
                </a:lnTo>
                <a:lnTo>
                  <a:pt x="1094" y="6381"/>
                </a:lnTo>
                <a:lnTo>
                  <a:pt x="1094" y="4280"/>
                </a:lnTo>
                <a:lnTo>
                  <a:pt x="1494" y="4280"/>
                </a:lnTo>
                <a:lnTo>
                  <a:pt x="1625" y="3938"/>
                </a:lnTo>
                <a:lnTo>
                  <a:pt x="2068" y="5408"/>
                </a:lnTo>
                <a:lnTo>
                  <a:pt x="2589" y="4240"/>
                </a:lnTo>
                <a:lnTo>
                  <a:pt x="3069" y="4240"/>
                </a:lnTo>
                <a:lnTo>
                  <a:pt x="3235" y="3811"/>
                </a:lnTo>
                <a:lnTo>
                  <a:pt x="3883" y="5558"/>
                </a:lnTo>
                <a:lnTo>
                  <a:pt x="4422" y="4307"/>
                </a:lnTo>
                <a:lnTo>
                  <a:pt x="4535" y="4307"/>
                </a:lnTo>
                <a:lnTo>
                  <a:pt x="4535" y="3862"/>
                </a:lnTo>
                <a:lnTo>
                  <a:pt x="4129" y="3862"/>
                </a:lnTo>
                <a:lnTo>
                  <a:pt x="3914" y="4361"/>
                </a:lnTo>
                <a:lnTo>
                  <a:pt x="3243" y="2555"/>
                </a:lnTo>
                <a:lnTo>
                  <a:pt x="2764" y="3795"/>
                </a:lnTo>
                <a:lnTo>
                  <a:pt x="2301" y="3795"/>
                </a:lnTo>
                <a:lnTo>
                  <a:pt x="2149" y="4134"/>
                </a:lnTo>
                <a:lnTo>
                  <a:pt x="1676" y="2562"/>
                </a:lnTo>
                <a:lnTo>
                  <a:pt x="1188" y="3835"/>
                </a:lnTo>
                <a:lnTo>
                  <a:pt x="1094" y="3835"/>
                </a:lnTo>
                <a:lnTo>
                  <a:pt x="1094" y="1390"/>
                </a:lnTo>
                <a:lnTo>
                  <a:pt x="1742" y="1390"/>
                </a:lnTo>
                <a:lnTo>
                  <a:pt x="1742" y="1605"/>
                </a:lnTo>
                <a:cubicBezTo>
                  <a:pt x="1742" y="1714"/>
                  <a:pt x="1827" y="1827"/>
                  <a:pt x="1969" y="1827"/>
                </a:cubicBezTo>
                <a:lnTo>
                  <a:pt x="3879" y="1827"/>
                </a:lnTo>
                <a:cubicBezTo>
                  <a:pt x="4030" y="1827"/>
                  <a:pt x="4112" y="1713"/>
                  <a:pt x="4112" y="1605"/>
                </a:cubicBezTo>
                <a:lnTo>
                  <a:pt x="4111" y="1390"/>
                </a:lnTo>
                <a:lnTo>
                  <a:pt x="4759" y="1390"/>
                </a:lnTo>
                <a:lnTo>
                  <a:pt x="4759" y="6381"/>
                </a:ln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fontScale="92500" lnSpcReduction="1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77900">
              <a:lnSpc>
                <a:spcPct val="90000"/>
              </a:lnSpc>
              <a:spcBef>
                <a:spcPct val="0"/>
              </a:spcBef>
              <a:spcAft>
                <a:spcPct val="35000"/>
              </a:spcAft>
            </a:pPr>
            <a:endParaRPr lang="en-US" sz="2200" kern="1200" dirty="0">
              <a:solidFill>
                <a:schemeClr val="tx1">
                  <a:lumMod val="75000"/>
                  <a:lumOff val="25000"/>
                </a:schemeClr>
              </a:solidFill>
            </a:endParaRPr>
          </a:p>
        </p:txBody>
      </p:sp>
      <p:sp>
        <p:nvSpPr>
          <p:cNvPr id="318" name="i$ľîḍé">
            <a:extLst>
              <a:ext uri="{FF2B5EF4-FFF2-40B4-BE49-F238E27FC236}">
                <a16:creationId xmlns="" xmlns:a16="http://schemas.microsoft.com/office/drawing/2014/main" id="{30AD5BEA-8762-4FD0-960F-E211DE99B287}"/>
              </a:ext>
            </a:extLst>
          </p:cNvPr>
          <p:cNvSpPr/>
          <p:nvPr/>
        </p:nvSpPr>
        <p:spPr>
          <a:xfrm>
            <a:off x="6042000" y="5453662"/>
            <a:ext cx="108000" cy="108000"/>
          </a:xfrm>
          <a:prstGeom prst="ellipse">
            <a:avLst/>
          </a:prstGeom>
          <a:solidFill>
            <a:schemeClr val="accent1"/>
          </a:solidFill>
          <a:ln w="3175">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25000" lnSpcReduction="20000"/>
          </a:bodyPr>
          <a:lstStyle/>
          <a:p>
            <a:pPr algn="ctr" defTabSz="914354"/>
            <a:endParaRPr lang="zh-CN" altLang="en-US" sz="2000" b="1" i="1">
              <a:solidFill>
                <a:schemeClr val="tx1"/>
              </a:solidFill>
            </a:endParaRPr>
          </a:p>
        </p:txBody>
      </p:sp>
      <p:sp>
        <p:nvSpPr>
          <p:cNvPr id="320" name="íṧľíḑè">
            <a:extLst>
              <a:ext uri="{FF2B5EF4-FFF2-40B4-BE49-F238E27FC236}">
                <a16:creationId xmlns="" xmlns:a16="http://schemas.microsoft.com/office/drawing/2014/main" id="{E606CFBA-C0B1-4994-94FE-9E0BBC0735FE}"/>
              </a:ext>
            </a:extLst>
          </p:cNvPr>
          <p:cNvSpPr txBox="1"/>
          <p:nvPr/>
        </p:nvSpPr>
        <p:spPr bwMode="auto">
          <a:xfrm>
            <a:off x="5804895" y="5599574"/>
            <a:ext cx="582211" cy="369332"/>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0" tIns="45720" rIns="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dirty="0">
                <a:solidFill>
                  <a:schemeClr val="bg1"/>
                </a:solidFill>
                <a:latin typeface="+mj-lt"/>
              </a:rPr>
              <a:t>2017</a:t>
            </a:r>
          </a:p>
        </p:txBody>
      </p:sp>
      <p:cxnSp>
        <p:nvCxnSpPr>
          <p:cNvPr id="322" name="直接连接符 321">
            <a:extLst>
              <a:ext uri="{FF2B5EF4-FFF2-40B4-BE49-F238E27FC236}">
                <a16:creationId xmlns="" xmlns:a16="http://schemas.microsoft.com/office/drawing/2014/main" id="{7359052C-B8CA-44D7-8C32-F1B822B6D67F}"/>
              </a:ext>
            </a:extLst>
          </p:cNvPr>
          <p:cNvCxnSpPr>
            <a:cxnSpLocks/>
            <a:endCxn id="332" idx="0"/>
          </p:cNvCxnSpPr>
          <p:nvPr/>
        </p:nvCxnSpPr>
        <p:spPr>
          <a:xfrm>
            <a:off x="8259632" y="3129650"/>
            <a:ext cx="5" cy="2324012"/>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324" name="í$1îḋe">
            <a:extLst>
              <a:ext uri="{FF2B5EF4-FFF2-40B4-BE49-F238E27FC236}">
                <a16:creationId xmlns="" xmlns:a16="http://schemas.microsoft.com/office/drawing/2014/main" id="{64305A7E-031B-46E4-9C1D-8DAF788CA3C8}"/>
              </a:ext>
            </a:extLst>
          </p:cNvPr>
          <p:cNvSpPr/>
          <p:nvPr/>
        </p:nvSpPr>
        <p:spPr>
          <a:xfrm>
            <a:off x="3617280" y="2436314"/>
            <a:ext cx="534504" cy="534256"/>
          </a:xfrm>
          <a:custGeom>
            <a:avLst/>
            <a:gdLst>
              <a:gd name="connsiteX0" fmla="*/ 0 w 1260455"/>
              <a:gd name="connsiteY0" fmla="*/ 630228 h 1260455"/>
              <a:gd name="connsiteX1" fmla="*/ 630228 w 1260455"/>
              <a:gd name="connsiteY1" fmla="*/ 0 h 1260455"/>
              <a:gd name="connsiteX2" fmla="*/ 1260456 w 1260455"/>
              <a:gd name="connsiteY2" fmla="*/ 630228 h 1260455"/>
              <a:gd name="connsiteX3" fmla="*/ 630228 w 1260455"/>
              <a:gd name="connsiteY3" fmla="*/ 1260456 h 1260455"/>
              <a:gd name="connsiteX4" fmla="*/ 0 w 1260455"/>
              <a:gd name="connsiteY4" fmla="*/ 630228 h 1260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55" h="1260455">
                <a:moveTo>
                  <a:pt x="0" y="630228"/>
                </a:moveTo>
                <a:cubicBezTo>
                  <a:pt x="0" y="282163"/>
                  <a:pt x="282163" y="0"/>
                  <a:pt x="630228" y="0"/>
                </a:cubicBezTo>
                <a:cubicBezTo>
                  <a:pt x="978293" y="0"/>
                  <a:pt x="1260456" y="282163"/>
                  <a:pt x="1260456" y="630228"/>
                </a:cubicBezTo>
                <a:cubicBezTo>
                  <a:pt x="1260456" y="978293"/>
                  <a:pt x="978293" y="1260456"/>
                  <a:pt x="630228" y="1260456"/>
                </a:cubicBezTo>
                <a:cubicBezTo>
                  <a:pt x="282163" y="1260456"/>
                  <a:pt x="0" y="978293"/>
                  <a:pt x="0" y="630228"/>
                </a:cubicBez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endParaRPr>
          </a:p>
        </p:txBody>
      </p:sp>
      <p:sp>
        <p:nvSpPr>
          <p:cNvPr id="376" name="ïṩlïḍé">
            <a:extLst>
              <a:ext uri="{FF2B5EF4-FFF2-40B4-BE49-F238E27FC236}">
                <a16:creationId xmlns="" xmlns:a16="http://schemas.microsoft.com/office/drawing/2014/main" id="{3DB011CC-FF63-4709-A727-D8A693813E28}"/>
              </a:ext>
            </a:extLst>
          </p:cNvPr>
          <p:cNvSpPr/>
          <p:nvPr/>
        </p:nvSpPr>
        <p:spPr>
          <a:xfrm>
            <a:off x="3728650" y="2532222"/>
            <a:ext cx="311762" cy="342441"/>
          </a:xfrm>
          <a:custGeom>
            <a:avLst/>
            <a:gdLst>
              <a:gd name="T0" fmla="*/ 6668 w 9653"/>
              <a:gd name="T1" fmla="*/ 10588 h 10602"/>
              <a:gd name="T2" fmla="*/ 5993 w 9653"/>
              <a:gd name="T3" fmla="*/ 9869 h 10602"/>
              <a:gd name="T4" fmla="*/ 5230 w 9653"/>
              <a:gd name="T5" fmla="*/ 8069 h 10602"/>
              <a:gd name="T6" fmla="*/ 4854 w 9653"/>
              <a:gd name="T7" fmla="*/ 7555 h 10602"/>
              <a:gd name="T8" fmla="*/ 4584 w 9653"/>
              <a:gd name="T9" fmla="*/ 8261 h 10602"/>
              <a:gd name="T10" fmla="*/ 4270 w 9653"/>
              <a:gd name="T11" fmla="*/ 10000 h 10602"/>
              <a:gd name="T12" fmla="*/ 4258 w 9653"/>
              <a:gd name="T13" fmla="*/ 10079 h 10602"/>
              <a:gd name="T14" fmla="*/ 4203 w 9653"/>
              <a:gd name="T15" fmla="*/ 10136 h 10602"/>
              <a:gd name="T16" fmla="*/ 3243 w 9653"/>
              <a:gd name="T17" fmla="*/ 10473 h 10602"/>
              <a:gd name="T18" fmla="*/ 2549 w 9653"/>
              <a:gd name="T19" fmla="*/ 9789 h 10602"/>
              <a:gd name="T20" fmla="*/ 2107 w 9653"/>
              <a:gd name="T21" fmla="*/ 8655 h 10602"/>
              <a:gd name="T22" fmla="*/ 1628 w 9653"/>
              <a:gd name="T23" fmla="*/ 6297 h 10602"/>
              <a:gd name="T24" fmla="*/ 480 w 9653"/>
              <a:gd name="T25" fmla="*/ 5139 h 10602"/>
              <a:gd name="T26" fmla="*/ 0 w 9653"/>
              <a:gd name="T27" fmla="*/ 3397 h 10602"/>
              <a:gd name="T28" fmla="*/ 995 w 9653"/>
              <a:gd name="T29" fmla="*/ 995 h 10602"/>
              <a:gd name="T30" fmla="*/ 3398 w 9653"/>
              <a:gd name="T31" fmla="*/ 0 h 10602"/>
              <a:gd name="T32" fmla="*/ 4827 w 9653"/>
              <a:gd name="T33" fmla="*/ 315 h 10602"/>
              <a:gd name="T34" fmla="*/ 6255 w 9653"/>
              <a:gd name="T35" fmla="*/ 0 h 10602"/>
              <a:gd name="T36" fmla="*/ 8658 w 9653"/>
              <a:gd name="T37" fmla="*/ 995 h 10602"/>
              <a:gd name="T38" fmla="*/ 9653 w 9653"/>
              <a:gd name="T39" fmla="*/ 3397 h 10602"/>
              <a:gd name="T40" fmla="*/ 8491 w 9653"/>
              <a:gd name="T41" fmla="*/ 5955 h 10602"/>
              <a:gd name="T42" fmla="*/ 8009 w 9653"/>
              <a:gd name="T43" fmla="*/ 8119 h 10602"/>
              <a:gd name="T44" fmla="*/ 7491 w 9653"/>
              <a:gd name="T45" fmla="*/ 9704 h 10602"/>
              <a:gd name="T46" fmla="*/ 6708 w 9653"/>
              <a:gd name="T47" fmla="*/ 10587 h 10602"/>
              <a:gd name="T48" fmla="*/ 6668 w 9653"/>
              <a:gd name="T49" fmla="*/ 10588 h 10602"/>
              <a:gd name="T50" fmla="*/ 4848 w 9653"/>
              <a:gd name="T51" fmla="*/ 7048 h 10602"/>
              <a:gd name="T52" fmla="*/ 5609 w 9653"/>
              <a:gd name="T53" fmla="*/ 7721 h 10602"/>
              <a:gd name="T54" fmla="*/ 6463 w 9653"/>
              <a:gd name="T55" fmla="*/ 9696 h 10602"/>
              <a:gd name="T56" fmla="*/ 6674 w 9653"/>
              <a:gd name="T57" fmla="*/ 10083 h 10602"/>
              <a:gd name="T58" fmla="*/ 7066 w 9653"/>
              <a:gd name="T59" fmla="*/ 9429 h 10602"/>
              <a:gd name="T60" fmla="*/ 7545 w 9653"/>
              <a:gd name="T61" fmla="*/ 7925 h 10602"/>
              <a:gd name="T62" fmla="*/ 8019 w 9653"/>
              <a:gd name="T63" fmla="*/ 5776 h 10602"/>
              <a:gd name="T64" fmla="*/ 8035 w 9653"/>
              <a:gd name="T65" fmla="*/ 5686 h 10602"/>
              <a:gd name="T66" fmla="*/ 8105 w 9653"/>
              <a:gd name="T67" fmla="*/ 5628 h 10602"/>
              <a:gd name="T68" fmla="*/ 9155 w 9653"/>
              <a:gd name="T69" fmla="*/ 3395 h 10602"/>
              <a:gd name="T70" fmla="*/ 8306 w 9653"/>
              <a:gd name="T71" fmla="*/ 1346 h 10602"/>
              <a:gd name="T72" fmla="*/ 6258 w 9653"/>
              <a:gd name="T73" fmla="*/ 497 h 10602"/>
              <a:gd name="T74" fmla="*/ 4943 w 9653"/>
              <a:gd name="T75" fmla="*/ 814 h 10602"/>
              <a:gd name="T76" fmla="*/ 4829 w 9653"/>
              <a:gd name="T77" fmla="*/ 871 h 10602"/>
              <a:gd name="T78" fmla="*/ 4715 w 9653"/>
              <a:gd name="T79" fmla="*/ 814 h 10602"/>
              <a:gd name="T80" fmla="*/ 3400 w 9653"/>
              <a:gd name="T81" fmla="*/ 498 h 10602"/>
              <a:gd name="T82" fmla="*/ 1351 w 9653"/>
              <a:gd name="T83" fmla="*/ 1346 h 10602"/>
              <a:gd name="T84" fmla="*/ 503 w 9653"/>
              <a:gd name="T85" fmla="*/ 3395 h 10602"/>
              <a:gd name="T86" fmla="*/ 911 w 9653"/>
              <a:gd name="T87" fmla="*/ 4880 h 10602"/>
              <a:gd name="T88" fmla="*/ 1984 w 9653"/>
              <a:gd name="T89" fmla="*/ 5924 h 10602"/>
              <a:gd name="T90" fmla="*/ 2093 w 9653"/>
              <a:gd name="T91" fmla="*/ 5985 h 10602"/>
              <a:gd name="T92" fmla="*/ 2110 w 9653"/>
              <a:gd name="T93" fmla="*/ 6107 h 10602"/>
              <a:gd name="T94" fmla="*/ 2591 w 9653"/>
              <a:gd name="T95" fmla="*/ 8515 h 10602"/>
              <a:gd name="T96" fmla="*/ 2991 w 9653"/>
              <a:gd name="T97" fmla="*/ 9546 h 10602"/>
              <a:gd name="T98" fmla="*/ 3403 w 9653"/>
              <a:gd name="T99" fmla="*/ 9996 h 10602"/>
              <a:gd name="T100" fmla="*/ 3793 w 9653"/>
              <a:gd name="T101" fmla="*/ 9841 h 10602"/>
              <a:gd name="T102" fmla="*/ 4131 w 9653"/>
              <a:gd name="T103" fmla="*/ 8025 h 10602"/>
              <a:gd name="T104" fmla="*/ 4806 w 9653"/>
              <a:gd name="T105" fmla="*/ 7050 h 10602"/>
              <a:gd name="T106" fmla="*/ 4848 w 9653"/>
              <a:gd name="T107" fmla="*/ 7048 h 10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53" h="10602">
                <a:moveTo>
                  <a:pt x="6668" y="10588"/>
                </a:moveTo>
                <a:cubicBezTo>
                  <a:pt x="6257" y="10588"/>
                  <a:pt x="6059" y="10049"/>
                  <a:pt x="5993" y="9869"/>
                </a:cubicBezTo>
                <a:cubicBezTo>
                  <a:pt x="5695" y="9056"/>
                  <a:pt x="5447" y="8468"/>
                  <a:pt x="5230" y="8069"/>
                </a:cubicBezTo>
                <a:cubicBezTo>
                  <a:pt x="5019" y="7679"/>
                  <a:pt x="4895" y="7579"/>
                  <a:pt x="4854" y="7555"/>
                </a:cubicBezTo>
                <a:cubicBezTo>
                  <a:pt x="4817" y="7591"/>
                  <a:pt x="4712" y="7735"/>
                  <a:pt x="4584" y="8261"/>
                </a:cubicBezTo>
                <a:cubicBezTo>
                  <a:pt x="4474" y="8718"/>
                  <a:pt x="4377" y="9319"/>
                  <a:pt x="4270" y="10000"/>
                </a:cubicBezTo>
                <a:lnTo>
                  <a:pt x="4258" y="10079"/>
                </a:lnTo>
                <a:lnTo>
                  <a:pt x="4203" y="10136"/>
                </a:lnTo>
                <a:cubicBezTo>
                  <a:pt x="3985" y="10361"/>
                  <a:pt x="3642" y="10602"/>
                  <a:pt x="3243" y="10473"/>
                </a:cubicBezTo>
                <a:cubicBezTo>
                  <a:pt x="2983" y="10388"/>
                  <a:pt x="2757" y="10164"/>
                  <a:pt x="2549" y="9789"/>
                </a:cubicBezTo>
                <a:cubicBezTo>
                  <a:pt x="2392" y="9502"/>
                  <a:pt x="2243" y="9121"/>
                  <a:pt x="2107" y="8655"/>
                </a:cubicBezTo>
                <a:cubicBezTo>
                  <a:pt x="1877" y="7865"/>
                  <a:pt x="1722" y="6957"/>
                  <a:pt x="1628" y="6297"/>
                </a:cubicBezTo>
                <a:cubicBezTo>
                  <a:pt x="1158" y="6010"/>
                  <a:pt x="763" y="5611"/>
                  <a:pt x="480" y="5139"/>
                </a:cubicBezTo>
                <a:cubicBezTo>
                  <a:pt x="167" y="4614"/>
                  <a:pt x="0" y="4012"/>
                  <a:pt x="0" y="3397"/>
                </a:cubicBezTo>
                <a:cubicBezTo>
                  <a:pt x="0" y="2490"/>
                  <a:pt x="354" y="1636"/>
                  <a:pt x="995" y="995"/>
                </a:cubicBezTo>
                <a:cubicBezTo>
                  <a:pt x="1637" y="354"/>
                  <a:pt x="2490" y="0"/>
                  <a:pt x="3398" y="0"/>
                </a:cubicBezTo>
                <a:cubicBezTo>
                  <a:pt x="3898" y="0"/>
                  <a:pt x="4378" y="106"/>
                  <a:pt x="4827" y="315"/>
                </a:cubicBezTo>
                <a:cubicBezTo>
                  <a:pt x="5277" y="106"/>
                  <a:pt x="5756" y="0"/>
                  <a:pt x="6255" y="0"/>
                </a:cubicBezTo>
                <a:cubicBezTo>
                  <a:pt x="7163" y="0"/>
                  <a:pt x="8016" y="354"/>
                  <a:pt x="8658" y="995"/>
                </a:cubicBezTo>
                <a:cubicBezTo>
                  <a:pt x="9299" y="1636"/>
                  <a:pt x="9653" y="2490"/>
                  <a:pt x="9653" y="3397"/>
                </a:cubicBezTo>
                <a:cubicBezTo>
                  <a:pt x="9653" y="4381"/>
                  <a:pt x="9230" y="5309"/>
                  <a:pt x="8491" y="5955"/>
                </a:cubicBezTo>
                <a:cubicBezTo>
                  <a:pt x="8438" y="6242"/>
                  <a:pt x="8257" y="7182"/>
                  <a:pt x="8009" y="8119"/>
                </a:cubicBezTo>
                <a:cubicBezTo>
                  <a:pt x="7834" y="8781"/>
                  <a:pt x="7660" y="9315"/>
                  <a:pt x="7491" y="9704"/>
                </a:cubicBezTo>
                <a:cubicBezTo>
                  <a:pt x="7238" y="10290"/>
                  <a:pt x="6996" y="10562"/>
                  <a:pt x="6708" y="10587"/>
                </a:cubicBezTo>
                <a:cubicBezTo>
                  <a:pt x="6695" y="10586"/>
                  <a:pt x="6681" y="10587"/>
                  <a:pt x="6668" y="10588"/>
                </a:cubicBezTo>
                <a:close/>
                <a:moveTo>
                  <a:pt x="4848" y="7048"/>
                </a:moveTo>
                <a:cubicBezTo>
                  <a:pt x="5178" y="7048"/>
                  <a:pt x="5427" y="7405"/>
                  <a:pt x="5609" y="7721"/>
                </a:cubicBezTo>
                <a:cubicBezTo>
                  <a:pt x="5850" y="8141"/>
                  <a:pt x="6129" y="8786"/>
                  <a:pt x="6463" y="9696"/>
                </a:cubicBezTo>
                <a:cubicBezTo>
                  <a:pt x="6565" y="9976"/>
                  <a:pt x="6645" y="10060"/>
                  <a:pt x="6674" y="10083"/>
                </a:cubicBezTo>
                <a:cubicBezTo>
                  <a:pt x="6714" y="10059"/>
                  <a:pt x="6855" y="9941"/>
                  <a:pt x="7066" y="9429"/>
                </a:cubicBezTo>
                <a:cubicBezTo>
                  <a:pt x="7220" y="9056"/>
                  <a:pt x="7382" y="8550"/>
                  <a:pt x="7545" y="7925"/>
                </a:cubicBezTo>
                <a:cubicBezTo>
                  <a:pt x="7826" y="6850"/>
                  <a:pt x="8016" y="5788"/>
                  <a:pt x="8019" y="5776"/>
                </a:cubicBezTo>
                <a:lnTo>
                  <a:pt x="8035" y="5686"/>
                </a:lnTo>
                <a:lnTo>
                  <a:pt x="8105" y="5628"/>
                </a:lnTo>
                <a:cubicBezTo>
                  <a:pt x="8773" y="5075"/>
                  <a:pt x="9155" y="4261"/>
                  <a:pt x="9155" y="3395"/>
                </a:cubicBezTo>
                <a:cubicBezTo>
                  <a:pt x="9155" y="2621"/>
                  <a:pt x="8854" y="1894"/>
                  <a:pt x="8306" y="1346"/>
                </a:cubicBezTo>
                <a:cubicBezTo>
                  <a:pt x="7759" y="799"/>
                  <a:pt x="7031" y="497"/>
                  <a:pt x="6258" y="497"/>
                </a:cubicBezTo>
                <a:cubicBezTo>
                  <a:pt x="5795" y="497"/>
                  <a:pt x="5353" y="604"/>
                  <a:pt x="4943" y="814"/>
                </a:cubicBezTo>
                <a:lnTo>
                  <a:pt x="4829" y="871"/>
                </a:lnTo>
                <a:lnTo>
                  <a:pt x="4715" y="814"/>
                </a:lnTo>
                <a:cubicBezTo>
                  <a:pt x="4304" y="604"/>
                  <a:pt x="3861" y="498"/>
                  <a:pt x="3400" y="498"/>
                </a:cubicBezTo>
                <a:cubicBezTo>
                  <a:pt x="2626" y="498"/>
                  <a:pt x="1899" y="799"/>
                  <a:pt x="1351" y="1346"/>
                </a:cubicBezTo>
                <a:cubicBezTo>
                  <a:pt x="804" y="1894"/>
                  <a:pt x="503" y="2621"/>
                  <a:pt x="503" y="3395"/>
                </a:cubicBezTo>
                <a:cubicBezTo>
                  <a:pt x="503" y="3919"/>
                  <a:pt x="644" y="4433"/>
                  <a:pt x="911" y="4880"/>
                </a:cubicBezTo>
                <a:cubicBezTo>
                  <a:pt x="1171" y="5315"/>
                  <a:pt x="1543" y="5675"/>
                  <a:pt x="1984" y="5924"/>
                </a:cubicBezTo>
                <a:lnTo>
                  <a:pt x="2093" y="5985"/>
                </a:lnTo>
                <a:lnTo>
                  <a:pt x="2110" y="6107"/>
                </a:lnTo>
                <a:cubicBezTo>
                  <a:pt x="2200" y="6757"/>
                  <a:pt x="2355" y="7704"/>
                  <a:pt x="2591" y="8515"/>
                </a:cubicBezTo>
                <a:cubicBezTo>
                  <a:pt x="2716" y="8946"/>
                  <a:pt x="2851" y="9293"/>
                  <a:pt x="2991" y="9546"/>
                </a:cubicBezTo>
                <a:cubicBezTo>
                  <a:pt x="3168" y="9865"/>
                  <a:pt x="3313" y="9968"/>
                  <a:pt x="3403" y="9996"/>
                </a:cubicBezTo>
                <a:cubicBezTo>
                  <a:pt x="3511" y="10032"/>
                  <a:pt x="3643" y="9980"/>
                  <a:pt x="3793" y="9841"/>
                </a:cubicBezTo>
                <a:cubicBezTo>
                  <a:pt x="3905" y="9124"/>
                  <a:pt x="4009" y="8494"/>
                  <a:pt x="4131" y="8025"/>
                </a:cubicBezTo>
                <a:cubicBezTo>
                  <a:pt x="4253" y="7564"/>
                  <a:pt x="4426" y="7087"/>
                  <a:pt x="4806" y="7050"/>
                </a:cubicBezTo>
                <a:cubicBezTo>
                  <a:pt x="4818" y="7049"/>
                  <a:pt x="4833" y="7047"/>
                  <a:pt x="4848" y="7048"/>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fontScale="92500" lnSpcReduction="1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77900">
              <a:lnSpc>
                <a:spcPct val="90000"/>
              </a:lnSpc>
              <a:spcBef>
                <a:spcPct val="0"/>
              </a:spcBef>
              <a:spcAft>
                <a:spcPct val="35000"/>
              </a:spcAft>
            </a:pPr>
            <a:endParaRPr lang="en-US" sz="2200" kern="1200" dirty="0">
              <a:solidFill>
                <a:schemeClr val="tx1">
                  <a:lumMod val="75000"/>
                  <a:lumOff val="25000"/>
                </a:schemeClr>
              </a:solidFill>
            </a:endParaRPr>
          </a:p>
        </p:txBody>
      </p:sp>
      <p:sp>
        <p:nvSpPr>
          <p:cNvPr id="328" name="ïśļïdé">
            <a:extLst>
              <a:ext uri="{FF2B5EF4-FFF2-40B4-BE49-F238E27FC236}">
                <a16:creationId xmlns="" xmlns:a16="http://schemas.microsoft.com/office/drawing/2014/main" id="{FD9C58B2-9370-47F3-BFC9-A68FCAA51B8B}"/>
              </a:ext>
            </a:extLst>
          </p:cNvPr>
          <p:cNvSpPr/>
          <p:nvPr/>
        </p:nvSpPr>
        <p:spPr>
          <a:xfrm>
            <a:off x="7992380" y="2436314"/>
            <a:ext cx="534504" cy="534256"/>
          </a:xfrm>
          <a:custGeom>
            <a:avLst/>
            <a:gdLst>
              <a:gd name="connsiteX0" fmla="*/ 0 w 1260455"/>
              <a:gd name="connsiteY0" fmla="*/ 630228 h 1260455"/>
              <a:gd name="connsiteX1" fmla="*/ 630228 w 1260455"/>
              <a:gd name="connsiteY1" fmla="*/ 0 h 1260455"/>
              <a:gd name="connsiteX2" fmla="*/ 1260456 w 1260455"/>
              <a:gd name="connsiteY2" fmla="*/ 630228 h 1260455"/>
              <a:gd name="connsiteX3" fmla="*/ 630228 w 1260455"/>
              <a:gd name="connsiteY3" fmla="*/ 1260456 h 1260455"/>
              <a:gd name="connsiteX4" fmla="*/ 0 w 1260455"/>
              <a:gd name="connsiteY4" fmla="*/ 630228 h 1260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55" h="1260455">
                <a:moveTo>
                  <a:pt x="0" y="630228"/>
                </a:moveTo>
                <a:cubicBezTo>
                  <a:pt x="0" y="282163"/>
                  <a:pt x="282163" y="0"/>
                  <a:pt x="630228" y="0"/>
                </a:cubicBezTo>
                <a:cubicBezTo>
                  <a:pt x="978293" y="0"/>
                  <a:pt x="1260456" y="282163"/>
                  <a:pt x="1260456" y="630228"/>
                </a:cubicBezTo>
                <a:cubicBezTo>
                  <a:pt x="1260456" y="978293"/>
                  <a:pt x="978293" y="1260456"/>
                  <a:pt x="630228" y="1260456"/>
                </a:cubicBezTo>
                <a:cubicBezTo>
                  <a:pt x="282163" y="1260456"/>
                  <a:pt x="0" y="978293"/>
                  <a:pt x="0" y="630228"/>
                </a:cubicBez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endParaRPr>
          </a:p>
        </p:txBody>
      </p:sp>
      <p:sp>
        <p:nvSpPr>
          <p:cNvPr id="378" name="ïşḻïḋé">
            <a:extLst>
              <a:ext uri="{FF2B5EF4-FFF2-40B4-BE49-F238E27FC236}">
                <a16:creationId xmlns="" xmlns:a16="http://schemas.microsoft.com/office/drawing/2014/main" id="{26D44E9F-D2D3-4156-AADF-8A6CC453DABE}"/>
              </a:ext>
            </a:extLst>
          </p:cNvPr>
          <p:cNvSpPr/>
          <p:nvPr/>
        </p:nvSpPr>
        <p:spPr>
          <a:xfrm>
            <a:off x="8088411" y="2550296"/>
            <a:ext cx="342441" cy="30629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07639" h="543495">
                <a:moveTo>
                  <a:pt x="303776" y="227574"/>
                </a:moveTo>
                <a:cubicBezTo>
                  <a:pt x="310806" y="227574"/>
                  <a:pt x="316502" y="233172"/>
                  <a:pt x="316502" y="240191"/>
                </a:cubicBezTo>
                <a:lnTo>
                  <a:pt x="316502" y="303366"/>
                </a:lnTo>
                <a:lnTo>
                  <a:pt x="379778" y="303366"/>
                </a:lnTo>
                <a:cubicBezTo>
                  <a:pt x="386719" y="303366"/>
                  <a:pt x="392415" y="309053"/>
                  <a:pt x="392415" y="315984"/>
                </a:cubicBezTo>
                <a:cubicBezTo>
                  <a:pt x="392415" y="323003"/>
                  <a:pt x="386719" y="328601"/>
                  <a:pt x="379778" y="328601"/>
                </a:cubicBezTo>
                <a:lnTo>
                  <a:pt x="316502" y="328601"/>
                </a:lnTo>
                <a:lnTo>
                  <a:pt x="316502" y="391776"/>
                </a:lnTo>
                <a:cubicBezTo>
                  <a:pt x="316502" y="398795"/>
                  <a:pt x="310806" y="404482"/>
                  <a:pt x="303776" y="404482"/>
                </a:cubicBezTo>
                <a:cubicBezTo>
                  <a:pt x="296834" y="404482"/>
                  <a:pt x="291138" y="398795"/>
                  <a:pt x="291138" y="391776"/>
                </a:cubicBezTo>
                <a:lnTo>
                  <a:pt x="291138" y="328601"/>
                </a:lnTo>
                <a:lnTo>
                  <a:pt x="227862" y="328601"/>
                </a:lnTo>
                <a:cubicBezTo>
                  <a:pt x="220832" y="328601"/>
                  <a:pt x="215225" y="323003"/>
                  <a:pt x="215225" y="315984"/>
                </a:cubicBezTo>
                <a:cubicBezTo>
                  <a:pt x="215225" y="309053"/>
                  <a:pt x="220832" y="303366"/>
                  <a:pt x="227862" y="303366"/>
                </a:cubicBezTo>
                <a:lnTo>
                  <a:pt x="291138" y="303366"/>
                </a:lnTo>
                <a:lnTo>
                  <a:pt x="291138" y="240191"/>
                </a:lnTo>
                <a:cubicBezTo>
                  <a:pt x="291138" y="233172"/>
                  <a:pt x="296834" y="227574"/>
                  <a:pt x="303776" y="227574"/>
                </a:cubicBezTo>
                <a:close/>
                <a:moveTo>
                  <a:pt x="303775" y="189606"/>
                </a:moveTo>
                <a:cubicBezTo>
                  <a:pt x="233903" y="189606"/>
                  <a:pt x="177205" y="246222"/>
                  <a:pt x="177205" y="315992"/>
                </a:cubicBezTo>
                <a:cubicBezTo>
                  <a:pt x="177205" y="385850"/>
                  <a:pt x="233903" y="442377"/>
                  <a:pt x="303775" y="442377"/>
                </a:cubicBezTo>
                <a:cubicBezTo>
                  <a:pt x="373646" y="442288"/>
                  <a:pt x="430344" y="385761"/>
                  <a:pt x="430433" y="315992"/>
                </a:cubicBezTo>
                <a:cubicBezTo>
                  <a:pt x="430433" y="246222"/>
                  <a:pt x="373735" y="189606"/>
                  <a:pt x="303775" y="189606"/>
                </a:cubicBezTo>
                <a:close/>
                <a:moveTo>
                  <a:pt x="303775" y="164276"/>
                </a:moveTo>
                <a:cubicBezTo>
                  <a:pt x="387620" y="164365"/>
                  <a:pt x="455622" y="232268"/>
                  <a:pt x="455711" y="315992"/>
                </a:cubicBezTo>
                <a:cubicBezTo>
                  <a:pt x="455711" y="399804"/>
                  <a:pt x="387709" y="467707"/>
                  <a:pt x="303775" y="467707"/>
                </a:cubicBezTo>
                <a:cubicBezTo>
                  <a:pt x="219929" y="467707"/>
                  <a:pt x="151927" y="399804"/>
                  <a:pt x="151927" y="315992"/>
                </a:cubicBezTo>
                <a:cubicBezTo>
                  <a:pt x="151927" y="232268"/>
                  <a:pt x="219929" y="164276"/>
                  <a:pt x="303775" y="164276"/>
                </a:cubicBezTo>
                <a:close/>
                <a:moveTo>
                  <a:pt x="52691" y="101055"/>
                </a:moveTo>
                <a:cubicBezTo>
                  <a:pt x="37560" y="101144"/>
                  <a:pt x="25367" y="113321"/>
                  <a:pt x="25278" y="128430"/>
                </a:cubicBezTo>
                <a:lnTo>
                  <a:pt x="25278" y="490879"/>
                </a:lnTo>
                <a:cubicBezTo>
                  <a:pt x="25367" y="505988"/>
                  <a:pt x="37560" y="518164"/>
                  <a:pt x="52691" y="518253"/>
                </a:cubicBezTo>
                <a:lnTo>
                  <a:pt x="554948" y="518253"/>
                </a:lnTo>
                <a:cubicBezTo>
                  <a:pt x="569990" y="518164"/>
                  <a:pt x="582273" y="505988"/>
                  <a:pt x="582273" y="490879"/>
                </a:cubicBezTo>
                <a:lnTo>
                  <a:pt x="582273" y="128430"/>
                </a:lnTo>
                <a:cubicBezTo>
                  <a:pt x="582273" y="113321"/>
                  <a:pt x="569990" y="101144"/>
                  <a:pt x="554948" y="101055"/>
                </a:cubicBezTo>
                <a:close/>
                <a:moveTo>
                  <a:pt x="243608" y="25242"/>
                </a:moveTo>
                <a:cubicBezTo>
                  <a:pt x="242717" y="25242"/>
                  <a:pt x="240492" y="25242"/>
                  <a:pt x="240492" y="32530"/>
                </a:cubicBezTo>
                <a:lnTo>
                  <a:pt x="240492" y="75814"/>
                </a:lnTo>
                <a:lnTo>
                  <a:pt x="367058" y="75814"/>
                </a:lnTo>
                <a:lnTo>
                  <a:pt x="367058" y="32530"/>
                </a:lnTo>
                <a:cubicBezTo>
                  <a:pt x="367058" y="25242"/>
                  <a:pt x="364922" y="25242"/>
                  <a:pt x="364032" y="25242"/>
                </a:cubicBezTo>
                <a:close/>
                <a:moveTo>
                  <a:pt x="243518" y="0"/>
                </a:moveTo>
                <a:lnTo>
                  <a:pt x="364032" y="0"/>
                </a:lnTo>
                <a:cubicBezTo>
                  <a:pt x="381032" y="0"/>
                  <a:pt x="392424" y="13065"/>
                  <a:pt x="392424" y="32530"/>
                </a:cubicBezTo>
                <a:lnTo>
                  <a:pt x="392424" y="75814"/>
                </a:lnTo>
                <a:lnTo>
                  <a:pt x="554948" y="75814"/>
                </a:lnTo>
                <a:cubicBezTo>
                  <a:pt x="583964" y="75814"/>
                  <a:pt x="607550" y="99367"/>
                  <a:pt x="607639" y="128430"/>
                </a:cubicBezTo>
                <a:lnTo>
                  <a:pt x="607639" y="490879"/>
                </a:lnTo>
                <a:cubicBezTo>
                  <a:pt x="607550" y="519942"/>
                  <a:pt x="583964" y="543495"/>
                  <a:pt x="554948" y="543495"/>
                </a:cubicBezTo>
                <a:lnTo>
                  <a:pt x="52691" y="543495"/>
                </a:lnTo>
                <a:cubicBezTo>
                  <a:pt x="23586" y="543495"/>
                  <a:pt x="0" y="519942"/>
                  <a:pt x="0" y="490879"/>
                </a:cubicBezTo>
                <a:lnTo>
                  <a:pt x="0" y="128430"/>
                </a:lnTo>
                <a:cubicBezTo>
                  <a:pt x="0" y="99367"/>
                  <a:pt x="23586" y="75814"/>
                  <a:pt x="52691" y="75814"/>
                </a:cubicBezTo>
                <a:lnTo>
                  <a:pt x="215215" y="75814"/>
                </a:lnTo>
                <a:lnTo>
                  <a:pt x="215215" y="32530"/>
                </a:lnTo>
                <a:cubicBezTo>
                  <a:pt x="215215" y="13065"/>
                  <a:pt x="226607" y="0"/>
                  <a:pt x="243518" y="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fontScale="85000"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77900">
              <a:lnSpc>
                <a:spcPct val="90000"/>
              </a:lnSpc>
              <a:spcBef>
                <a:spcPct val="0"/>
              </a:spcBef>
              <a:spcAft>
                <a:spcPct val="35000"/>
              </a:spcAft>
            </a:pPr>
            <a:endParaRPr lang="en-US" sz="2200" kern="1200" dirty="0">
              <a:solidFill>
                <a:schemeClr val="tx1">
                  <a:lumMod val="75000"/>
                  <a:lumOff val="25000"/>
                </a:schemeClr>
              </a:solidFill>
            </a:endParaRPr>
          </a:p>
        </p:txBody>
      </p:sp>
      <p:sp>
        <p:nvSpPr>
          <p:cNvPr id="332" name="íšľiďê">
            <a:extLst>
              <a:ext uri="{FF2B5EF4-FFF2-40B4-BE49-F238E27FC236}">
                <a16:creationId xmlns="" xmlns:a16="http://schemas.microsoft.com/office/drawing/2014/main" id="{111A7DF0-899F-46D9-9DC8-6BA25A273C49}"/>
              </a:ext>
            </a:extLst>
          </p:cNvPr>
          <p:cNvSpPr/>
          <p:nvPr/>
        </p:nvSpPr>
        <p:spPr>
          <a:xfrm>
            <a:off x="8205637" y="5453662"/>
            <a:ext cx="108000" cy="108000"/>
          </a:xfrm>
          <a:prstGeom prst="ellipse">
            <a:avLst/>
          </a:prstGeom>
          <a:solidFill>
            <a:schemeClr val="accent1"/>
          </a:solidFill>
          <a:ln w="3175">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25000" lnSpcReduction="20000"/>
          </a:bodyPr>
          <a:lstStyle/>
          <a:p>
            <a:pPr algn="ctr" defTabSz="914354"/>
            <a:endParaRPr lang="zh-CN" altLang="en-US" sz="2000" b="1" i="1">
              <a:solidFill>
                <a:schemeClr val="tx1"/>
              </a:solidFill>
            </a:endParaRPr>
          </a:p>
        </p:txBody>
      </p:sp>
      <p:sp>
        <p:nvSpPr>
          <p:cNvPr id="334" name="ïš1íďé">
            <a:extLst>
              <a:ext uri="{FF2B5EF4-FFF2-40B4-BE49-F238E27FC236}">
                <a16:creationId xmlns="" xmlns:a16="http://schemas.microsoft.com/office/drawing/2014/main" id="{C8D647FD-4D72-4E32-9703-E44A54FFAE68}"/>
              </a:ext>
            </a:extLst>
          </p:cNvPr>
          <p:cNvSpPr txBox="1"/>
          <p:nvPr/>
        </p:nvSpPr>
        <p:spPr bwMode="auto">
          <a:xfrm>
            <a:off x="7968532" y="5599574"/>
            <a:ext cx="582211" cy="369332"/>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0" tIns="45720" rIns="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dirty="0">
                <a:solidFill>
                  <a:schemeClr val="bg1"/>
                </a:solidFill>
                <a:latin typeface="+mj-lt"/>
              </a:rPr>
              <a:t>2018</a:t>
            </a:r>
          </a:p>
        </p:txBody>
      </p:sp>
      <p:cxnSp>
        <p:nvCxnSpPr>
          <p:cNvPr id="336" name="直接连接符 335">
            <a:extLst>
              <a:ext uri="{FF2B5EF4-FFF2-40B4-BE49-F238E27FC236}">
                <a16:creationId xmlns="" xmlns:a16="http://schemas.microsoft.com/office/drawing/2014/main" id="{0959947E-F9AC-4479-8D54-948C1C4CC024}"/>
              </a:ext>
            </a:extLst>
          </p:cNvPr>
          <p:cNvCxnSpPr>
            <a:cxnSpLocks/>
            <a:endCxn id="352" idx="0"/>
          </p:cNvCxnSpPr>
          <p:nvPr/>
        </p:nvCxnSpPr>
        <p:spPr>
          <a:xfrm>
            <a:off x="10423264" y="2530394"/>
            <a:ext cx="5" cy="2923268"/>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338" name="ïsḷïḑê">
            <a:extLst>
              <a:ext uri="{FF2B5EF4-FFF2-40B4-BE49-F238E27FC236}">
                <a16:creationId xmlns="" xmlns:a16="http://schemas.microsoft.com/office/drawing/2014/main" id="{A904D64A-7C0D-4CF6-86DB-655D1A79FB5A}"/>
              </a:ext>
            </a:extLst>
          </p:cNvPr>
          <p:cNvSpPr/>
          <p:nvPr/>
        </p:nvSpPr>
        <p:spPr>
          <a:xfrm>
            <a:off x="10156012" y="1837058"/>
            <a:ext cx="534504" cy="534256"/>
          </a:xfrm>
          <a:custGeom>
            <a:avLst/>
            <a:gdLst>
              <a:gd name="connsiteX0" fmla="*/ 0 w 1260455"/>
              <a:gd name="connsiteY0" fmla="*/ 630228 h 1260455"/>
              <a:gd name="connsiteX1" fmla="*/ 630228 w 1260455"/>
              <a:gd name="connsiteY1" fmla="*/ 0 h 1260455"/>
              <a:gd name="connsiteX2" fmla="*/ 1260456 w 1260455"/>
              <a:gd name="connsiteY2" fmla="*/ 630228 h 1260455"/>
              <a:gd name="connsiteX3" fmla="*/ 630228 w 1260455"/>
              <a:gd name="connsiteY3" fmla="*/ 1260456 h 1260455"/>
              <a:gd name="connsiteX4" fmla="*/ 0 w 1260455"/>
              <a:gd name="connsiteY4" fmla="*/ 630228 h 1260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55" h="1260455">
                <a:moveTo>
                  <a:pt x="0" y="630228"/>
                </a:moveTo>
                <a:cubicBezTo>
                  <a:pt x="0" y="282163"/>
                  <a:pt x="282163" y="0"/>
                  <a:pt x="630228" y="0"/>
                </a:cubicBezTo>
                <a:cubicBezTo>
                  <a:pt x="978293" y="0"/>
                  <a:pt x="1260456" y="282163"/>
                  <a:pt x="1260456" y="630228"/>
                </a:cubicBezTo>
                <a:cubicBezTo>
                  <a:pt x="1260456" y="978293"/>
                  <a:pt x="978293" y="1260456"/>
                  <a:pt x="630228" y="1260456"/>
                </a:cubicBezTo>
                <a:cubicBezTo>
                  <a:pt x="282163" y="1260456"/>
                  <a:pt x="0" y="978293"/>
                  <a:pt x="0" y="630228"/>
                </a:cubicBez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endParaRPr>
          </a:p>
        </p:txBody>
      </p:sp>
      <p:sp>
        <p:nvSpPr>
          <p:cNvPr id="379" name="ïśḻïḑe">
            <a:extLst>
              <a:ext uri="{FF2B5EF4-FFF2-40B4-BE49-F238E27FC236}">
                <a16:creationId xmlns="" xmlns:a16="http://schemas.microsoft.com/office/drawing/2014/main" id="{97185B0B-DB24-4DF3-9D4A-7BB9DD1921FC}"/>
              </a:ext>
            </a:extLst>
          </p:cNvPr>
          <p:cNvSpPr/>
          <p:nvPr/>
        </p:nvSpPr>
        <p:spPr>
          <a:xfrm>
            <a:off x="10271082" y="1932965"/>
            <a:ext cx="304364" cy="342441"/>
          </a:xfrm>
          <a:custGeom>
            <a:avLst/>
            <a:gdLst>
              <a:gd name="T0" fmla="*/ 5440 w 10240"/>
              <a:gd name="T1" fmla="*/ 1600 h 11520"/>
              <a:gd name="T2" fmla="*/ 5120 w 10240"/>
              <a:gd name="T3" fmla="*/ 960 h 11520"/>
              <a:gd name="T4" fmla="*/ 4800 w 10240"/>
              <a:gd name="T5" fmla="*/ 1600 h 11520"/>
              <a:gd name="T6" fmla="*/ 4160 w 10240"/>
              <a:gd name="T7" fmla="*/ 1920 h 11520"/>
              <a:gd name="T8" fmla="*/ 4800 w 10240"/>
              <a:gd name="T9" fmla="*/ 2240 h 11520"/>
              <a:gd name="T10" fmla="*/ 5120 w 10240"/>
              <a:gd name="T11" fmla="*/ 2880 h 11520"/>
              <a:gd name="T12" fmla="*/ 5440 w 10240"/>
              <a:gd name="T13" fmla="*/ 2240 h 11520"/>
              <a:gd name="T14" fmla="*/ 6080 w 10240"/>
              <a:gd name="T15" fmla="*/ 1920 h 11520"/>
              <a:gd name="T16" fmla="*/ 7296 w 10240"/>
              <a:gd name="T17" fmla="*/ 6816 h 11520"/>
              <a:gd name="T18" fmla="*/ 8320 w 10240"/>
              <a:gd name="T19" fmla="*/ 832 h 11520"/>
              <a:gd name="T20" fmla="*/ 5120 w 10240"/>
              <a:gd name="T21" fmla="*/ 0 h 11520"/>
              <a:gd name="T22" fmla="*/ 1920 w 10240"/>
              <a:gd name="T23" fmla="*/ 832 h 11520"/>
              <a:gd name="T24" fmla="*/ 2976 w 10240"/>
              <a:gd name="T25" fmla="*/ 6816 h 11520"/>
              <a:gd name="T26" fmla="*/ 960 w 10240"/>
              <a:gd name="T27" fmla="*/ 11520 h 11520"/>
              <a:gd name="T28" fmla="*/ 10240 w 10240"/>
              <a:gd name="T29" fmla="*/ 10560 h 11520"/>
              <a:gd name="T30" fmla="*/ 5120 w 10240"/>
              <a:gd name="T31" fmla="*/ 10528 h 11520"/>
              <a:gd name="T32" fmla="*/ 2944 w 10240"/>
              <a:gd name="T33" fmla="*/ 8864 h 11520"/>
              <a:gd name="T34" fmla="*/ 5184 w 10240"/>
              <a:gd name="T35" fmla="*/ 10496 h 11520"/>
              <a:gd name="T36" fmla="*/ 3840 w 10240"/>
              <a:gd name="T37" fmla="*/ 7392 h 11520"/>
              <a:gd name="T38" fmla="*/ 5120 w 10240"/>
              <a:gd name="T39" fmla="*/ 7648 h 11520"/>
              <a:gd name="T40" fmla="*/ 5152 w 10240"/>
              <a:gd name="T41" fmla="*/ 9248 h 11520"/>
              <a:gd name="T42" fmla="*/ 5536 w 10240"/>
              <a:gd name="T43" fmla="*/ 9856 h 11520"/>
              <a:gd name="T44" fmla="*/ 7296 w 10240"/>
              <a:gd name="T45" fmla="*/ 8832 h 11520"/>
              <a:gd name="T46" fmla="*/ 5696 w 10240"/>
              <a:gd name="T47" fmla="*/ 10080 h 11520"/>
              <a:gd name="T48" fmla="*/ 2560 w 10240"/>
              <a:gd name="T49" fmla="*/ 4320 h 11520"/>
              <a:gd name="T50" fmla="*/ 6048 w 10240"/>
              <a:gd name="T51" fmla="*/ 3904 h 11520"/>
              <a:gd name="T52" fmla="*/ 6112 w 10240"/>
              <a:gd name="T53" fmla="*/ 3264 h 11520"/>
              <a:gd name="T54" fmla="*/ 2560 w 10240"/>
              <a:gd name="T55" fmla="*/ 3648 h 11520"/>
              <a:gd name="T56" fmla="*/ 5120 w 10240"/>
              <a:gd name="T57" fmla="*/ 640 h 11520"/>
              <a:gd name="T58" fmla="*/ 7680 w 10240"/>
              <a:gd name="T59" fmla="*/ 3648 h 11520"/>
              <a:gd name="T60" fmla="*/ 6944 w 10240"/>
              <a:gd name="T61" fmla="*/ 3744 h 11520"/>
              <a:gd name="T62" fmla="*/ 7712 w 10240"/>
              <a:gd name="T63" fmla="*/ 4320 h 11520"/>
              <a:gd name="T64" fmla="*/ 5152 w 10240"/>
              <a:gd name="T65" fmla="*/ 7040 h 11520"/>
              <a:gd name="T66" fmla="*/ 2592 w 10240"/>
              <a:gd name="T67" fmla="*/ 4384 h 11520"/>
              <a:gd name="T68" fmla="*/ 2560 w 10240"/>
              <a:gd name="T69" fmla="*/ 4320 h 11520"/>
              <a:gd name="T70" fmla="*/ 2784 w 10240"/>
              <a:gd name="T71" fmla="*/ 7552 h 11520"/>
              <a:gd name="T72" fmla="*/ 2592 w 10240"/>
              <a:gd name="T73" fmla="*/ 9344 h 11520"/>
              <a:gd name="T74" fmla="*/ 4576 w 10240"/>
              <a:gd name="T75" fmla="*/ 10848 h 11520"/>
              <a:gd name="T76" fmla="*/ 640 w 10240"/>
              <a:gd name="T77" fmla="*/ 10560 h 11520"/>
              <a:gd name="T78" fmla="*/ 6240 w 10240"/>
              <a:gd name="T79" fmla="*/ 10880 h 11520"/>
              <a:gd name="T80" fmla="*/ 6592 w 10240"/>
              <a:gd name="T81" fmla="*/ 10176 h 11520"/>
              <a:gd name="T82" fmla="*/ 7904 w 10240"/>
              <a:gd name="T83" fmla="*/ 8640 h 11520"/>
              <a:gd name="T84" fmla="*/ 9632 w 10240"/>
              <a:gd name="T85" fmla="*/ 10592 h 1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240" h="11520">
                <a:moveTo>
                  <a:pt x="5760" y="1600"/>
                </a:moveTo>
                <a:lnTo>
                  <a:pt x="5440" y="1600"/>
                </a:lnTo>
                <a:lnTo>
                  <a:pt x="5440" y="1280"/>
                </a:lnTo>
                <a:cubicBezTo>
                  <a:pt x="5440" y="1120"/>
                  <a:pt x="5280" y="960"/>
                  <a:pt x="5120" y="960"/>
                </a:cubicBezTo>
                <a:cubicBezTo>
                  <a:pt x="4960" y="960"/>
                  <a:pt x="4800" y="1120"/>
                  <a:pt x="4800" y="1280"/>
                </a:cubicBezTo>
                <a:lnTo>
                  <a:pt x="4800" y="1600"/>
                </a:lnTo>
                <a:lnTo>
                  <a:pt x="4480" y="1600"/>
                </a:lnTo>
                <a:cubicBezTo>
                  <a:pt x="4320" y="1600"/>
                  <a:pt x="4160" y="1760"/>
                  <a:pt x="4160" y="1920"/>
                </a:cubicBezTo>
                <a:cubicBezTo>
                  <a:pt x="4160" y="2080"/>
                  <a:pt x="4320" y="2240"/>
                  <a:pt x="4480" y="2240"/>
                </a:cubicBezTo>
                <a:lnTo>
                  <a:pt x="4800" y="2240"/>
                </a:lnTo>
                <a:lnTo>
                  <a:pt x="4800" y="2560"/>
                </a:lnTo>
                <a:cubicBezTo>
                  <a:pt x="4800" y="2720"/>
                  <a:pt x="4960" y="2880"/>
                  <a:pt x="5120" y="2880"/>
                </a:cubicBezTo>
                <a:cubicBezTo>
                  <a:pt x="5280" y="2880"/>
                  <a:pt x="5440" y="2720"/>
                  <a:pt x="5440" y="2560"/>
                </a:cubicBezTo>
                <a:lnTo>
                  <a:pt x="5440" y="2240"/>
                </a:lnTo>
                <a:lnTo>
                  <a:pt x="5760" y="2240"/>
                </a:lnTo>
                <a:cubicBezTo>
                  <a:pt x="5920" y="2240"/>
                  <a:pt x="6080" y="2080"/>
                  <a:pt x="6080" y="1920"/>
                </a:cubicBezTo>
                <a:cubicBezTo>
                  <a:pt x="6080" y="1760"/>
                  <a:pt x="5920" y="1600"/>
                  <a:pt x="5760" y="1600"/>
                </a:cubicBezTo>
                <a:close/>
                <a:moveTo>
                  <a:pt x="7296" y="6816"/>
                </a:moveTo>
                <a:cubicBezTo>
                  <a:pt x="7936" y="6240"/>
                  <a:pt x="8320" y="5408"/>
                  <a:pt x="8320" y="4480"/>
                </a:cubicBezTo>
                <a:lnTo>
                  <a:pt x="8320" y="832"/>
                </a:lnTo>
                <a:cubicBezTo>
                  <a:pt x="8320" y="704"/>
                  <a:pt x="8256" y="576"/>
                  <a:pt x="8128" y="544"/>
                </a:cubicBezTo>
                <a:cubicBezTo>
                  <a:pt x="7712" y="384"/>
                  <a:pt x="6592" y="0"/>
                  <a:pt x="5120" y="0"/>
                </a:cubicBezTo>
                <a:cubicBezTo>
                  <a:pt x="3648" y="0"/>
                  <a:pt x="2560" y="384"/>
                  <a:pt x="2112" y="544"/>
                </a:cubicBezTo>
                <a:cubicBezTo>
                  <a:pt x="1984" y="608"/>
                  <a:pt x="1920" y="704"/>
                  <a:pt x="1920" y="832"/>
                </a:cubicBezTo>
                <a:lnTo>
                  <a:pt x="1920" y="4352"/>
                </a:lnTo>
                <a:cubicBezTo>
                  <a:pt x="1920" y="5312"/>
                  <a:pt x="2336" y="6176"/>
                  <a:pt x="2976" y="6816"/>
                </a:cubicBezTo>
                <a:cubicBezTo>
                  <a:pt x="1280" y="7200"/>
                  <a:pt x="0" y="8736"/>
                  <a:pt x="0" y="10560"/>
                </a:cubicBezTo>
                <a:cubicBezTo>
                  <a:pt x="0" y="11104"/>
                  <a:pt x="416" y="11520"/>
                  <a:pt x="960" y="11520"/>
                </a:cubicBezTo>
                <a:lnTo>
                  <a:pt x="9280" y="11520"/>
                </a:lnTo>
                <a:cubicBezTo>
                  <a:pt x="9824" y="11520"/>
                  <a:pt x="10240" y="11104"/>
                  <a:pt x="10240" y="10560"/>
                </a:cubicBezTo>
                <a:cubicBezTo>
                  <a:pt x="10240" y="8736"/>
                  <a:pt x="8992" y="7232"/>
                  <a:pt x="7296" y="6816"/>
                </a:cubicBezTo>
                <a:close/>
                <a:moveTo>
                  <a:pt x="5120" y="10528"/>
                </a:moveTo>
                <a:lnTo>
                  <a:pt x="4032" y="9664"/>
                </a:lnTo>
                <a:lnTo>
                  <a:pt x="2944" y="8864"/>
                </a:lnTo>
                <a:lnTo>
                  <a:pt x="3360" y="7840"/>
                </a:lnTo>
                <a:lnTo>
                  <a:pt x="5184" y="10496"/>
                </a:lnTo>
                <a:lnTo>
                  <a:pt x="5120" y="10528"/>
                </a:lnTo>
                <a:close/>
                <a:moveTo>
                  <a:pt x="3840" y="7392"/>
                </a:moveTo>
                <a:cubicBezTo>
                  <a:pt x="4160" y="7552"/>
                  <a:pt x="4512" y="7648"/>
                  <a:pt x="4896" y="7648"/>
                </a:cubicBezTo>
                <a:lnTo>
                  <a:pt x="5120" y="7648"/>
                </a:lnTo>
                <a:cubicBezTo>
                  <a:pt x="5568" y="7648"/>
                  <a:pt x="6016" y="7552"/>
                  <a:pt x="6400" y="7360"/>
                </a:cubicBezTo>
                <a:lnTo>
                  <a:pt x="5152" y="9248"/>
                </a:lnTo>
                <a:lnTo>
                  <a:pt x="3840" y="7392"/>
                </a:lnTo>
                <a:close/>
                <a:moveTo>
                  <a:pt x="5536" y="9856"/>
                </a:moveTo>
                <a:lnTo>
                  <a:pt x="6880" y="7840"/>
                </a:lnTo>
                <a:lnTo>
                  <a:pt x="7296" y="8832"/>
                </a:lnTo>
                <a:lnTo>
                  <a:pt x="6208" y="9664"/>
                </a:lnTo>
                <a:lnTo>
                  <a:pt x="5696" y="10080"/>
                </a:lnTo>
                <a:lnTo>
                  <a:pt x="5536" y="9856"/>
                </a:lnTo>
                <a:close/>
                <a:moveTo>
                  <a:pt x="2560" y="4320"/>
                </a:moveTo>
                <a:cubicBezTo>
                  <a:pt x="3168" y="4096"/>
                  <a:pt x="4032" y="3840"/>
                  <a:pt x="5120" y="3840"/>
                </a:cubicBezTo>
                <a:cubicBezTo>
                  <a:pt x="5440" y="3840"/>
                  <a:pt x="5728" y="3872"/>
                  <a:pt x="6048" y="3904"/>
                </a:cubicBezTo>
                <a:cubicBezTo>
                  <a:pt x="6208" y="3936"/>
                  <a:pt x="6400" y="3808"/>
                  <a:pt x="6400" y="3616"/>
                </a:cubicBezTo>
                <a:cubicBezTo>
                  <a:pt x="6432" y="3456"/>
                  <a:pt x="6304" y="3264"/>
                  <a:pt x="6112" y="3264"/>
                </a:cubicBezTo>
                <a:cubicBezTo>
                  <a:pt x="5792" y="3232"/>
                  <a:pt x="5440" y="3200"/>
                  <a:pt x="5120" y="3200"/>
                </a:cubicBezTo>
                <a:cubicBezTo>
                  <a:pt x="4032" y="3200"/>
                  <a:pt x="3104" y="3456"/>
                  <a:pt x="2560" y="3648"/>
                </a:cubicBezTo>
                <a:lnTo>
                  <a:pt x="2560" y="1056"/>
                </a:lnTo>
                <a:cubicBezTo>
                  <a:pt x="3040" y="896"/>
                  <a:pt x="3936" y="640"/>
                  <a:pt x="5120" y="640"/>
                </a:cubicBezTo>
                <a:cubicBezTo>
                  <a:pt x="6304" y="640"/>
                  <a:pt x="7200" y="896"/>
                  <a:pt x="7680" y="1056"/>
                </a:cubicBezTo>
                <a:lnTo>
                  <a:pt x="7680" y="3648"/>
                </a:lnTo>
                <a:cubicBezTo>
                  <a:pt x="7584" y="3616"/>
                  <a:pt x="7456" y="3584"/>
                  <a:pt x="7328" y="3520"/>
                </a:cubicBezTo>
                <a:cubicBezTo>
                  <a:pt x="7168" y="3456"/>
                  <a:pt x="6976" y="3552"/>
                  <a:pt x="6944" y="3744"/>
                </a:cubicBezTo>
                <a:cubicBezTo>
                  <a:pt x="6880" y="3904"/>
                  <a:pt x="6976" y="4096"/>
                  <a:pt x="7168" y="4128"/>
                </a:cubicBezTo>
                <a:cubicBezTo>
                  <a:pt x="7360" y="4192"/>
                  <a:pt x="7552" y="4256"/>
                  <a:pt x="7712" y="4320"/>
                </a:cubicBezTo>
                <a:lnTo>
                  <a:pt x="7712" y="4480"/>
                </a:lnTo>
                <a:cubicBezTo>
                  <a:pt x="7712" y="5888"/>
                  <a:pt x="6560" y="7040"/>
                  <a:pt x="5152" y="7040"/>
                </a:cubicBezTo>
                <a:lnTo>
                  <a:pt x="4992" y="7040"/>
                </a:lnTo>
                <a:cubicBezTo>
                  <a:pt x="3648" y="6944"/>
                  <a:pt x="2592" y="5792"/>
                  <a:pt x="2592" y="4384"/>
                </a:cubicBezTo>
                <a:lnTo>
                  <a:pt x="2592" y="4320"/>
                </a:lnTo>
                <a:lnTo>
                  <a:pt x="2560" y="4320"/>
                </a:lnTo>
                <a:close/>
                <a:moveTo>
                  <a:pt x="640" y="10560"/>
                </a:moveTo>
                <a:cubicBezTo>
                  <a:pt x="640" y="9152"/>
                  <a:pt x="1536" y="7968"/>
                  <a:pt x="2784" y="7552"/>
                </a:cubicBezTo>
                <a:lnTo>
                  <a:pt x="2368" y="8608"/>
                </a:lnTo>
                <a:cubicBezTo>
                  <a:pt x="2272" y="8864"/>
                  <a:pt x="2336" y="9184"/>
                  <a:pt x="2592" y="9344"/>
                </a:cubicBezTo>
                <a:lnTo>
                  <a:pt x="3680" y="10144"/>
                </a:lnTo>
                <a:lnTo>
                  <a:pt x="4576" y="10848"/>
                </a:lnTo>
                <a:lnTo>
                  <a:pt x="960" y="10848"/>
                </a:lnTo>
                <a:cubicBezTo>
                  <a:pt x="768" y="10880"/>
                  <a:pt x="640" y="10752"/>
                  <a:pt x="640" y="10560"/>
                </a:cubicBezTo>
                <a:close/>
                <a:moveTo>
                  <a:pt x="9280" y="10880"/>
                </a:moveTo>
                <a:lnTo>
                  <a:pt x="6240" y="10880"/>
                </a:lnTo>
                <a:lnTo>
                  <a:pt x="6048" y="10592"/>
                </a:lnTo>
                <a:lnTo>
                  <a:pt x="6592" y="10176"/>
                </a:lnTo>
                <a:lnTo>
                  <a:pt x="7680" y="9376"/>
                </a:lnTo>
                <a:cubicBezTo>
                  <a:pt x="7904" y="9216"/>
                  <a:pt x="8000" y="8896"/>
                  <a:pt x="7904" y="8640"/>
                </a:cubicBezTo>
                <a:lnTo>
                  <a:pt x="7488" y="7584"/>
                </a:lnTo>
                <a:cubicBezTo>
                  <a:pt x="8736" y="8032"/>
                  <a:pt x="9632" y="9216"/>
                  <a:pt x="9632" y="10592"/>
                </a:cubicBezTo>
                <a:cubicBezTo>
                  <a:pt x="9600" y="10752"/>
                  <a:pt x="9472" y="10880"/>
                  <a:pt x="9280" y="10880"/>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rmAutofit fontScale="92500" lnSpcReduction="1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77900">
              <a:lnSpc>
                <a:spcPct val="90000"/>
              </a:lnSpc>
              <a:spcBef>
                <a:spcPct val="0"/>
              </a:spcBef>
              <a:spcAft>
                <a:spcPct val="35000"/>
              </a:spcAft>
            </a:pPr>
            <a:endParaRPr lang="en-US" sz="2200" kern="1200" dirty="0">
              <a:solidFill>
                <a:schemeClr val="tx1">
                  <a:lumMod val="75000"/>
                  <a:lumOff val="25000"/>
                </a:schemeClr>
              </a:solidFill>
            </a:endParaRPr>
          </a:p>
        </p:txBody>
      </p:sp>
      <p:sp>
        <p:nvSpPr>
          <p:cNvPr id="372" name="iṥļïḍé">
            <a:extLst>
              <a:ext uri="{FF2B5EF4-FFF2-40B4-BE49-F238E27FC236}">
                <a16:creationId xmlns="" xmlns:a16="http://schemas.microsoft.com/office/drawing/2014/main" id="{CD338620-85E7-40B2-8BF5-95AD3FA3C97C}"/>
              </a:ext>
            </a:extLst>
          </p:cNvPr>
          <p:cNvSpPr/>
          <p:nvPr/>
        </p:nvSpPr>
        <p:spPr>
          <a:xfrm>
            <a:off x="982661" y="2597418"/>
            <a:ext cx="1562437" cy="2007222"/>
          </a:xfrm>
          <a:custGeom>
            <a:avLst/>
            <a:gdLst>
              <a:gd name="connsiteX0" fmla="*/ 72000 w 1562437"/>
              <a:gd name="connsiteY0" fmla="*/ 0 h 2007222"/>
              <a:gd name="connsiteX1" fmla="*/ 1490437 w 1562437"/>
              <a:gd name="connsiteY1" fmla="*/ 0 h 2007222"/>
              <a:gd name="connsiteX2" fmla="*/ 1562437 w 1562437"/>
              <a:gd name="connsiteY2" fmla="*/ 72000 h 2007222"/>
              <a:gd name="connsiteX3" fmla="*/ 1562437 w 1562437"/>
              <a:gd name="connsiteY3" fmla="*/ 1935222 h 2007222"/>
              <a:gd name="connsiteX4" fmla="*/ 1490437 w 1562437"/>
              <a:gd name="connsiteY4" fmla="*/ 2007222 h 2007222"/>
              <a:gd name="connsiteX5" fmla="*/ 72000 w 1562437"/>
              <a:gd name="connsiteY5" fmla="*/ 2007222 h 2007222"/>
              <a:gd name="connsiteX6" fmla="*/ 0 w 1562437"/>
              <a:gd name="connsiteY6" fmla="*/ 1935222 h 2007222"/>
              <a:gd name="connsiteX7" fmla="*/ 0 w 1562437"/>
              <a:gd name="connsiteY7" fmla="*/ 72000 h 2007222"/>
              <a:gd name="connsiteX8" fmla="*/ 72000 w 1562437"/>
              <a:gd name="connsiteY8" fmla="*/ 0 h 200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2437" h="2007222">
                <a:moveTo>
                  <a:pt x="72000" y="0"/>
                </a:moveTo>
                <a:lnTo>
                  <a:pt x="1490437" y="0"/>
                </a:lnTo>
                <a:cubicBezTo>
                  <a:pt x="1530181" y="0"/>
                  <a:pt x="1562437" y="32256"/>
                  <a:pt x="1562437" y="72000"/>
                </a:cubicBezTo>
                <a:lnTo>
                  <a:pt x="1562437" y="1935222"/>
                </a:lnTo>
                <a:cubicBezTo>
                  <a:pt x="1562437" y="1974966"/>
                  <a:pt x="1530181" y="2007222"/>
                  <a:pt x="1490437" y="2007222"/>
                </a:cubicBezTo>
                <a:lnTo>
                  <a:pt x="72000" y="2007222"/>
                </a:lnTo>
                <a:cubicBezTo>
                  <a:pt x="32256" y="2007222"/>
                  <a:pt x="0" y="1974966"/>
                  <a:pt x="0" y="1935222"/>
                </a:cubicBezTo>
                <a:lnTo>
                  <a:pt x="0" y="72000"/>
                </a:lnTo>
                <a:cubicBezTo>
                  <a:pt x="0" y="32256"/>
                  <a:pt x="32256" y="0"/>
                  <a:pt x="72000" y="0"/>
                </a:cubicBezTo>
              </a:path>
            </a:pathLst>
          </a:custGeom>
          <a:gradFill>
            <a:gsLst>
              <a:gs pos="93000">
                <a:schemeClr val="bg1"/>
              </a:gs>
              <a:gs pos="100000">
                <a:schemeClr val="bg1">
                  <a:alpha val="0"/>
                </a:schemeClr>
              </a:gs>
            </a:gsLst>
            <a:lin ang="5400000" scaled="1"/>
          </a:gradFill>
          <a:ln>
            <a:gradFill>
              <a:gsLst>
                <a:gs pos="0">
                  <a:schemeClr val="accent1"/>
                </a:gs>
                <a:gs pos="100000">
                  <a:schemeClr val="accent1">
                    <a:alpha val="0"/>
                  </a:schemeClr>
                </a:gs>
              </a:gsLst>
              <a:lin ang="5400000" scaled="1"/>
            </a:gradFill>
          </a:ln>
        </p:spPr>
        <p:txBody>
          <a:bodyPr wrap="square" lIns="108000" tIns="108000" rIns="108000" bIns="36000" anchor="t" anchorCtr="0">
            <a:normAutofit/>
          </a:bodyPr>
          <a:lstStyle/>
          <a:p>
            <a:pPr algn="just">
              <a:lnSpc>
                <a:spcPct val="140000"/>
              </a:lnSpc>
            </a:pPr>
            <a:r>
              <a:rPr lang="zh-CN" altLang="en-US" sz="1400" dirty="0">
                <a:solidFill>
                  <a:schemeClr val="tx1">
                    <a:lumMod val="75000"/>
                    <a:lumOff val="25000"/>
                  </a:schemeClr>
                </a:solidFill>
                <a:latin typeface="+mn-ea"/>
              </a:rPr>
              <a:t>此处输入你对应事件发生的</a:t>
            </a:r>
            <a:r>
              <a:rPr lang="zh-CN" altLang="en-US" sz="1400">
                <a:solidFill>
                  <a:schemeClr val="tx1">
                    <a:lumMod val="75000"/>
                    <a:lumOff val="25000"/>
                  </a:schemeClr>
                </a:solidFill>
                <a:latin typeface="+mn-ea"/>
              </a:rPr>
              <a:t>事件描述  此处</a:t>
            </a:r>
            <a:r>
              <a:rPr lang="zh-CN" altLang="en-US" sz="1400" dirty="0">
                <a:solidFill>
                  <a:schemeClr val="tx1">
                    <a:lumMod val="75000"/>
                    <a:lumOff val="25000"/>
                  </a:schemeClr>
                </a:solidFill>
                <a:latin typeface="+mn-ea"/>
              </a:rPr>
              <a:t>输入你对应事件发生的事件描述</a:t>
            </a:r>
          </a:p>
        </p:txBody>
      </p:sp>
      <p:sp>
        <p:nvSpPr>
          <p:cNvPr id="370" name="îṡḻîḋè">
            <a:extLst>
              <a:ext uri="{FF2B5EF4-FFF2-40B4-BE49-F238E27FC236}">
                <a16:creationId xmlns="" xmlns:a16="http://schemas.microsoft.com/office/drawing/2014/main" id="{B066CC8C-8197-452D-8CD3-29F79C4604AF}"/>
              </a:ext>
            </a:extLst>
          </p:cNvPr>
          <p:cNvSpPr/>
          <p:nvPr/>
        </p:nvSpPr>
        <p:spPr>
          <a:xfrm>
            <a:off x="5321189" y="2597418"/>
            <a:ext cx="1562437" cy="2007222"/>
          </a:xfrm>
          <a:custGeom>
            <a:avLst/>
            <a:gdLst>
              <a:gd name="connsiteX0" fmla="*/ 72000 w 1562437"/>
              <a:gd name="connsiteY0" fmla="*/ 0 h 2007222"/>
              <a:gd name="connsiteX1" fmla="*/ 1490437 w 1562437"/>
              <a:gd name="connsiteY1" fmla="*/ 0 h 2007222"/>
              <a:gd name="connsiteX2" fmla="*/ 1562437 w 1562437"/>
              <a:gd name="connsiteY2" fmla="*/ 72000 h 2007222"/>
              <a:gd name="connsiteX3" fmla="*/ 1562437 w 1562437"/>
              <a:gd name="connsiteY3" fmla="*/ 1935222 h 2007222"/>
              <a:gd name="connsiteX4" fmla="*/ 1490437 w 1562437"/>
              <a:gd name="connsiteY4" fmla="*/ 2007222 h 2007222"/>
              <a:gd name="connsiteX5" fmla="*/ 72000 w 1562437"/>
              <a:gd name="connsiteY5" fmla="*/ 2007222 h 2007222"/>
              <a:gd name="connsiteX6" fmla="*/ 0 w 1562437"/>
              <a:gd name="connsiteY6" fmla="*/ 1935222 h 2007222"/>
              <a:gd name="connsiteX7" fmla="*/ 0 w 1562437"/>
              <a:gd name="connsiteY7" fmla="*/ 72000 h 2007222"/>
              <a:gd name="connsiteX8" fmla="*/ 72000 w 1562437"/>
              <a:gd name="connsiteY8" fmla="*/ 0 h 200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2437" h="2007222">
                <a:moveTo>
                  <a:pt x="72000" y="0"/>
                </a:moveTo>
                <a:lnTo>
                  <a:pt x="1490437" y="0"/>
                </a:lnTo>
                <a:cubicBezTo>
                  <a:pt x="1530181" y="0"/>
                  <a:pt x="1562437" y="32256"/>
                  <a:pt x="1562437" y="72000"/>
                </a:cubicBezTo>
                <a:lnTo>
                  <a:pt x="1562437" y="1935222"/>
                </a:lnTo>
                <a:cubicBezTo>
                  <a:pt x="1562437" y="1974966"/>
                  <a:pt x="1530181" y="2007222"/>
                  <a:pt x="1490437" y="2007222"/>
                </a:cubicBezTo>
                <a:lnTo>
                  <a:pt x="72000" y="2007222"/>
                </a:lnTo>
                <a:cubicBezTo>
                  <a:pt x="32256" y="2007222"/>
                  <a:pt x="0" y="1974966"/>
                  <a:pt x="0" y="1935222"/>
                </a:cubicBezTo>
                <a:lnTo>
                  <a:pt x="0" y="72000"/>
                </a:lnTo>
                <a:cubicBezTo>
                  <a:pt x="0" y="32256"/>
                  <a:pt x="32256" y="0"/>
                  <a:pt x="72000" y="0"/>
                </a:cubicBezTo>
              </a:path>
            </a:pathLst>
          </a:custGeom>
          <a:gradFill>
            <a:gsLst>
              <a:gs pos="93000">
                <a:schemeClr val="bg1"/>
              </a:gs>
              <a:gs pos="100000">
                <a:schemeClr val="bg1">
                  <a:alpha val="0"/>
                </a:schemeClr>
              </a:gs>
            </a:gsLst>
            <a:lin ang="5400000" scaled="1"/>
          </a:gradFill>
          <a:ln>
            <a:gradFill>
              <a:gsLst>
                <a:gs pos="0">
                  <a:schemeClr val="accent1"/>
                </a:gs>
                <a:gs pos="100000">
                  <a:schemeClr val="accent1">
                    <a:alpha val="0"/>
                  </a:schemeClr>
                </a:gs>
              </a:gsLst>
              <a:lin ang="5400000" scaled="1"/>
            </a:gradFill>
          </a:ln>
        </p:spPr>
        <p:txBody>
          <a:bodyPr wrap="square" lIns="108000" tIns="108000" rIns="108000" bIns="36000" anchor="t" anchorCtr="0">
            <a:normAutofit/>
          </a:bodyPr>
          <a:lstStyle/>
          <a:p>
            <a:pPr algn="just">
              <a:lnSpc>
                <a:spcPct val="140000"/>
              </a:lnSpc>
            </a:pPr>
            <a:r>
              <a:rPr lang="zh-CN" altLang="en-US" sz="1400" dirty="0">
                <a:solidFill>
                  <a:schemeClr val="tx1">
                    <a:lumMod val="75000"/>
                    <a:lumOff val="25000"/>
                  </a:schemeClr>
                </a:solidFill>
                <a:latin typeface="+mn-ea"/>
              </a:rPr>
              <a:t>此处输入你对应事件发生的</a:t>
            </a:r>
            <a:r>
              <a:rPr lang="zh-CN" altLang="en-US" sz="1400">
                <a:solidFill>
                  <a:schemeClr val="tx1">
                    <a:lumMod val="75000"/>
                    <a:lumOff val="25000"/>
                  </a:schemeClr>
                </a:solidFill>
                <a:latin typeface="+mn-ea"/>
              </a:rPr>
              <a:t>事件描述  此处</a:t>
            </a:r>
            <a:r>
              <a:rPr lang="zh-CN" altLang="en-US" sz="1400" dirty="0">
                <a:solidFill>
                  <a:schemeClr val="tx1">
                    <a:lumMod val="75000"/>
                    <a:lumOff val="25000"/>
                  </a:schemeClr>
                </a:solidFill>
                <a:latin typeface="+mn-ea"/>
              </a:rPr>
              <a:t>输入你对应事件发生的事件描述</a:t>
            </a:r>
          </a:p>
        </p:txBody>
      </p:sp>
      <p:sp>
        <p:nvSpPr>
          <p:cNvPr id="371" name="îšļíďè">
            <a:extLst>
              <a:ext uri="{FF2B5EF4-FFF2-40B4-BE49-F238E27FC236}">
                <a16:creationId xmlns="" xmlns:a16="http://schemas.microsoft.com/office/drawing/2014/main" id="{CEBA985F-B60C-4D5D-A495-E9C47F097B4D}"/>
              </a:ext>
            </a:extLst>
          </p:cNvPr>
          <p:cNvSpPr/>
          <p:nvPr/>
        </p:nvSpPr>
        <p:spPr>
          <a:xfrm>
            <a:off x="3151925" y="3196674"/>
            <a:ext cx="1562437" cy="2007222"/>
          </a:xfrm>
          <a:custGeom>
            <a:avLst/>
            <a:gdLst>
              <a:gd name="connsiteX0" fmla="*/ 72000 w 1562437"/>
              <a:gd name="connsiteY0" fmla="*/ 0 h 2007222"/>
              <a:gd name="connsiteX1" fmla="*/ 1490437 w 1562437"/>
              <a:gd name="connsiteY1" fmla="*/ 0 h 2007222"/>
              <a:gd name="connsiteX2" fmla="*/ 1562437 w 1562437"/>
              <a:gd name="connsiteY2" fmla="*/ 72000 h 2007222"/>
              <a:gd name="connsiteX3" fmla="*/ 1562437 w 1562437"/>
              <a:gd name="connsiteY3" fmla="*/ 1935222 h 2007222"/>
              <a:gd name="connsiteX4" fmla="*/ 1490437 w 1562437"/>
              <a:gd name="connsiteY4" fmla="*/ 2007222 h 2007222"/>
              <a:gd name="connsiteX5" fmla="*/ 72000 w 1562437"/>
              <a:gd name="connsiteY5" fmla="*/ 2007222 h 2007222"/>
              <a:gd name="connsiteX6" fmla="*/ 0 w 1562437"/>
              <a:gd name="connsiteY6" fmla="*/ 1935222 h 2007222"/>
              <a:gd name="connsiteX7" fmla="*/ 0 w 1562437"/>
              <a:gd name="connsiteY7" fmla="*/ 72000 h 2007222"/>
              <a:gd name="connsiteX8" fmla="*/ 72000 w 1562437"/>
              <a:gd name="connsiteY8" fmla="*/ 0 h 200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2437" h="2007222">
                <a:moveTo>
                  <a:pt x="72000" y="0"/>
                </a:moveTo>
                <a:lnTo>
                  <a:pt x="1490437" y="0"/>
                </a:lnTo>
                <a:cubicBezTo>
                  <a:pt x="1530181" y="0"/>
                  <a:pt x="1562437" y="32256"/>
                  <a:pt x="1562437" y="72000"/>
                </a:cubicBezTo>
                <a:lnTo>
                  <a:pt x="1562437" y="1935222"/>
                </a:lnTo>
                <a:cubicBezTo>
                  <a:pt x="1562437" y="1974966"/>
                  <a:pt x="1530181" y="2007222"/>
                  <a:pt x="1490437" y="2007222"/>
                </a:cubicBezTo>
                <a:lnTo>
                  <a:pt x="72000" y="2007222"/>
                </a:lnTo>
                <a:cubicBezTo>
                  <a:pt x="32256" y="2007222"/>
                  <a:pt x="0" y="1974966"/>
                  <a:pt x="0" y="1935222"/>
                </a:cubicBezTo>
                <a:lnTo>
                  <a:pt x="0" y="72000"/>
                </a:lnTo>
                <a:cubicBezTo>
                  <a:pt x="0" y="32256"/>
                  <a:pt x="32256" y="0"/>
                  <a:pt x="72000" y="0"/>
                </a:cubicBezTo>
              </a:path>
            </a:pathLst>
          </a:custGeom>
          <a:gradFill>
            <a:gsLst>
              <a:gs pos="93000">
                <a:schemeClr val="bg1"/>
              </a:gs>
              <a:gs pos="100000">
                <a:schemeClr val="bg1">
                  <a:alpha val="0"/>
                </a:schemeClr>
              </a:gs>
            </a:gsLst>
            <a:lin ang="5400000" scaled="1"/>
          </a:gradFill>
          <a:ln>
            <a:gradFill>
              <a:gsLst>
                <a:gs pos="0">
                  <a:schemeClr val="accent1"/>
                </a:gs>
                <a:gs pos="100000">
                  <a:schemeClr val="accent1">
                    <a:alpha val="0"/>
                  </a:schemeClr>
                </a:gs>
              </a:gsLst>
              <a:lin ang="5400000" scaled="1"/>
            </a:gradFill>
          </a:ln>
        </p:spPr>
        <p:txBody>
          <a:bodyPr wrap="square" lIns="108000" tIns="108000" rIns="108000" bIns="36000" anchor="t" anchorCtr="0">
            <a:normAutofit/>
          </a:bodyPr>
          <a:lstStyle/>
          <a:p>
            <a:pPr algn="just">
              <a:lnSpc>
                <a:spcPct val="140000"/>
              </a:lnSpc>
            </a:pPr>
            <a:r>
              <a:rPr lang="zh-CN" altLang="en-US" sz="1400" dirty="0">
                <a:solidFill>
                  <a:schemeClr val="tx1">
                    <a:lumMod val="75000"/>
                    <a:lumOff val="25000"/>
                  </a:schemeClr>
                </a:solidFill>
                <a:latin typeface="+mn-ea"/>
              </a:rPr>
              <a:t>此处输入你对应事件发生的</a:t>
            </a:r>
            <a:r>
              <a:rPr lang="zh-CN" altLang="en-US" sz="1400">
                <a:solidFill>
                  <a:schemeClr val="tx1">
                    <a:lumMod val="75000"/>
                    <a:lumOff val="25000"/>
                  </a:schemeClr>
                </a:solidFill>
                <a:latin typeface="+mn-ea"/>
              </a:rPr>
              <a:t>事件描述  此处</a:t>
            </a:r>
            <a:r>
              <a:rPr lang="zh-CN" altLang="en-US" sz="1400" dirty="0">
                <a:solidFill>
                  <a:schemeClr val="tx1">
                    <a:lumMod val="75000"/>
                    <a:lumOff val="25000"/>
                  </a:schemeClr>
                </a:solidFill>
                <a:latin typeface="+mn-ea"/>
              </a:rPr>
              <a:t>输入你对应事件发生的事件描述</a:t>
            </a:r>
          </a:p>
        </p:txBody>
      </p:sp>
      <p:sp>
        <p:nvSpPr>
          <p:cNvPr id="373" name="îṣľïde">
            <a:extLst>
              <a:ext uri="{FF2B5EF4-FFF2-40B4-BE49-F238E27FC236}">
                <a16:creationId xmlns="" xmlns:a16="http://schemas.microsoft.com/office/drawing/2014/main" id="{9B33C56F-0C2B-44D8-BD56-3626520DD72C}"/>
              </a:ext>
            </a:extLst>
          </p:cNvPr>
          <p:cNvSpPr/>
          <p:nvPr/>
        </p:nvSpPr>
        <p:spPr>
          <a:xfrm>
            <a:off x="7490453" y="3196674"/>
            <a:ext cx="1562437" cy="2007222"/>
          </a:xfrm>
          <a:custGeom>
            <a:avLst/>
            <a:gdLst>
              <a:gd name="connsiteX0" fmla="*/ 72000 w 1562437"/>
              <a:gd name="connsiteY0" fmla="*/ 0 h 2007222"/>
              <a:gd name="connsiteX1" fmla="*/ 1490437 w 1562437"/>
              <a:gd name="connsiteY1" fmla="*/ 0 h 2007222"/>
              <a:gd name="connsiteX2" fmla="*/ 1562437 w 1562437"/>
              <a:gd name="connsiteY2" fmla="*/ 72000 h 2007222"/>
              <a:gd name="connsiteX3" fmla="*/ 1562437 w 1562437"/>
              <a:gd name="connsiteY3" fmla="*/ 1935222 h 2007222"/>
              <a:gd name="connsiteX4" fmla="*/ 1490437 w 1562437"/>
              <a:gd name="connsiteY4" fmla="*/ 2007222 h 2007222"/>
              <a:gd name="connsiteX5" fmla="*/ 72000 w 1562437"/>
              <a:gd name="connsiteY5" fmla="*/ 2007222 h 2007222"/>
              <a:gd name="connsiteX6" fmla="*/ 0 w 1562437"/>
              <a:gd name="connsiteY6" fmla="*/ 1935222 h 2007222"/>
              <a:gd name="connsiteX7" fmla="*/ 0 w 1562437"/>
              <a:gd name="connsiteY7" fmla="*/ 72000 h 2007222"/>
              <a:gd name="connsiteX8" fmla="*/ 72000 w 1562437"/>
              <a:gd name="connsiteY8" fmla="*/ 0 h 200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2437" h="2007222">
                <a:moveTo>
                  <a:pt x="72000" y="0"/>
                </a:moveTo>
                <a:lnTo>
                  <a:pt x="1490437" y="0"/>
                </a:lnTo>
                <a:cubicBezTo>
                  <a:pt x="1530181" y="0"/>
                  <a:pt x="1562437" y="32256"/>
                  <a:pt x="1562437" y="72000"/>
                </a:cubicBezTo>
                <a:lnTo>
                  <a:pt x="1562437" y="1935222"/>
                </a:lnTo>
                <a:cubicBezTo>
                  <a:pt x="1562437" y="1974966"/>
                  <a:pt x="1530181" y="2007222"/>
                  <a:pt x="1490437" y="2007222"/>
                </a:cubicBezTo>
                <a:lnTo>
                  <a:pt x="72000" y="2007222"/>
                </a:lnTo>
                <a:cubicBezTo>
                  <a:pt x="32256" y="2007222"/>
                  <a:pt x="0" y="1974966"/>
                  <a:pt x="0" y="1935222"/>
                </a:cubicBezTo>
                <a:lnTo>
                  <a:pt x="0" y="72000"/>
                </a:lnTo>
                <a:cubicBezTo>
                  <a:pt x="0" y="32256"/>
                  <a:pt x="32256" y="0"/>
                  <a:pt x="72000" y="0"/>
                </a:cubicBezTo>
              </a:path>
            </a:pathLst>
          </a:custGeom>
          <a:gradFill>
            <a:gsLst>
              <a:gs pos="93000">
                <a:schemeClr val="bg1"/>
              </a:gs>
              <a:gs pos="100000">
                <a:schemeClr val="bg1">
                  <a:alpha val="0"/>
                </a:schemeClr>
              </a:gs>
            </a:gsLst>
            <a:lin ang="5400000" scaled="1"/>
          </a:gradFill>
          <a:ln>
            <a:gradFill>
              <a:gsLst>
                <a:gs pos="0">
                  <a:schemeClr val="accent1"/>
                </a:gs>
                <a:gs pos="100000">
                  <a:schemeClr val="accent1">
                    <a:alpha val="0"/>
                  </a:schemeClr>
                </a:gs>
              </a:gsLst>
              <a:lin ang="5400000" scaled="1"/>
            </a:gradFill>
          </a:ln>
        </p:spPr>
        <p:txBody>
          <a:bodyPr wrap="square" lIns="108000" tIns="108000" rIns="108000" bIns="36000" anchor="t" anchorCtr="0">
            <a:normAutofit/>
          </a:bodyPr>
          <a:lstStyle/>
          <a:p>
            <a:pPr algn="just">
              <a:lnSpc>
                <a:spcPct val="140000"/>
              </a:lnSpc>
            </a:pPr>
            <a:r>
              <a:rPr lang="zh-CN" altLang="en-US" sz="1400" dirty="0">
                <a:solidFill>
                  <a:schemeClr val="tx1">
                    <a:lumMod val="75000"/>
                    <a:lumOff val="25000"/>
                  </a:schemeClr>
                </a:solidFill>
                <a:latin typeface="+mn-ea"/>
              </a:rPr>
              <a:t>此处输入你对应事件发生的</a:t>
            </a:r>
            <a:r>
              <a:rPr lang="zh-CN" altLang="en-US" sz="1400">
                <a:solidFill>
                  <a:schemeClr val="tx1">
                    <a:lumMod val="75000"/>
                    <a:lumOff val="25000"/>
                  </a:schemeClr>
                </a:solidFill>
                <a:latin typeface="+mn-ea"/>
              </a:rPr>
              <a:t>事件描述  此处</a:t>
            </a:r>
            <a:r>
              <a:rPr lang="zh-CN" altLang="en-US" sz="1400" dirty="0">
                <a:solidFill>
                  <a:schemeClr val="tx1">
                    <a:lumMod val="75000"/>
                    <a:lumOff val="25000"/>
                  </a:schemeClr>
                </a:solidFill>
                <a:latin typeface="+mn-ea"/>
              </a:rPr>
              <a:t>输入你对应事件发生的事件描述</a:t>
            </a:r>
          </a:p>
        </p:txBody>
      </p:sp>
      <p:sp>
        <p:nvSpPr>
          <p:cNvPr id="374" name="ï$ľïďê">
            <a:extLst>
              <a:ext uri="{FF2B5EF4-FFF2-40B4-BE49-F238E27FC236}">
                <a16:creationId xmlns="" xmlns:a16="http://schemas.microsoft.com/office/drawing/2014/main" id="{80DDE6D5-2409-4426-BE02-F389D6907F49}"/>
              </a:ext>
            </a:extLst>
          </p:cNvPr>
          <p:cNvSpPr/>
          <p:nvPr/>
        </p:nvSpPr>
        <p:spPr>
          <a:xfrm>
            <a:off x="9659719" y="2597418"/>
            <a:ext cx="1562437" cy="2007222"/>
          </a:xfrm>
          <a:custGeom>
            <a:avLst/>
            <a:gdLst>
              <a:gd name="connsiteX0" fmla="*/ 72000 w 1562437"/>
              <a:gd name="connsiteY0" fmla="*/ 0 h 2007222"/>
              <a:gd name="connsiteX1" fmla="*/ 1490437 w 1562437"/>
              <a:gd name="connsiteY1" fmla="*/ 0 h 2007222"/>
              <a:gd name="connsiteX2" fmla="*/ 1562437 w 1562437"/>
              <a:gd name="connsiteY2" fmla="*/ 72000 h 2007222"/>
              <a:gd name="connsiteX3" fmla="*/ 1562437 w 1562437"/>
              <a:gd name="connsiteY3" fmla="*/ 1935222 h 2007222"/>
              <a:gd name="connsiteX4" fmla="*/ 1490437 w 1562437"/>
              <a:gd name="connsiteY4" fmla="*/ 2007222 h 2007222"/>
              <a:gd name="connsiteX5" fmla="*/ 72000 w 1562437"/>
              <a:gd name="connsiteY5" fmla="*/ 2007222 h 2007222"/>
              <a:gd name="connsiteX6" fmla="*/ 0 w 1562437"/>
              <a:gd name="connsiteY6" fmla="*/ 1935222 h 2007222"/>
              <a:gd name="connsiteX7" fmla="*/ 0 w 1562437"/>
              <a:gd name="connsiteY7" fmla="*/ 72000 h 2007222"/>
              <a:gd name="connsiteX8" fmla="*/ 72000 w 1562437"/>
              <a:gd name="connsiteY8" fmla="*/ 0 h 200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2437" h="2007222">
                <a:moveTo>
                  <a:pt x="72000" y="0"/>
                </a:moveTo>
                <a:lnTo>
                  <a:pt x="1490437" y="0"/>
                </a:lnTo>
                <a:cubicBezTo>
                  <a:pt x="1530181" y="0"/>
                  <a:pt x="1562437" y="32256"/>
                  <a:pt x="1562437" y="72000"/>
                </a:cubicBezTo>
                <a:lnTo>
                  <a:pt x="1562437" y="1935222"/>
                </a:lnTo>
                <a:cubicBezTo>
                  <a:pt x="1562437" y="1974966"/>
                  <a:pt x="1530181" y="2007222"/>
                  <a:pt x="1490437" y="2007222"/>
                </a:cubicBezTo>
                <a:lnTo>
                  <a:pt x="72000" y="2007222"/>
                </a:lnTo>
                <a:cubicBezTo>
                  <a:pt x="32256" y="2007222"/>
                  <a:pt x="0" y="1974966"/>
                  <a:pt x="0" y="1935222"/>
                </a:cubicBezTo>
                <a:lnTo>
                  <a:pt x="0" y="72000"/>
                </a:lnTo>
                <a:cubicBezTo>
                  <a:pt x="0" y="32256"/>
                  <a:pt x="32256" y="0"/>
                  <a:pt x="72000" y="0"/>
                </a:cubicBezTo>
              </a:path>
            </a:pathLst>
          </a:custGeom>
          <a:gradFill>
            <a:gsLst>
              <a:gs pos="93000">
                <a:schemeClr val="bg1"/>
              </a:gs>
              <a:gs pos="100000">
                <a:schemeClr val="bg1">
                  <a:alpha val="0"/>
                </a:schemeClr>
              </a:gs>
            </a:gsLst>
            <a:lin ang="5400000" scaled="1"/>
          </a:gradFill>
          <a:ln>
            <a:gradFill>
              <a:gsLst>
                <a:gs pos="0">
                  <a:schemeClr val="accent1"/>
                </a:gs>
                <a:gs pos="100000">
                  <a:schemeClr val="accent1">
                    <a:alpha val="0"/>
                  </a:schemeClr>
                </a:gs>
              </a:gsLst>
              <a:lin ang="5400000" scaled="1"/>
            </a:gradFill>
          </a:ln>
        </p:spPr>
        <p:txBody>
          <a:bodyPr wrap="square" lIns="108000" tIns="108000" rIns="108000" bIns="36000" anchor="t" anchorCtr="0">
            <a:normAutofit/>
          </a:bodyPr>
          <a:lstStyle/>
          <a:p>
            <a:pPr algn="just">
              <a:lnSpc>
                <a:spcPct val="140000"/>
              </a:lnSpc>
            </a:pPr>
            <a:r>
              <a:rPr lang="zh-CN" altLang="en-US" sz="1400" dirty="0">
                <a:solidFill>
                  <a:schemeClr val="tx1">
                    <a:lumMod val="75000"/>
                    <a:lumOff val="25000"/>
                  </a:schemeClr>
                </a:solidFill>
                <a:latin typeface="+mn-ea"/>
              </a:rPr>
              <a:t>此处输入你对应事件发生的</a:t>
            </a:r>
            <a:r>
              <a:rPr lang="zh-CN" altLang="en-US" sz="1400">
                <a:solidFill>
                  <a:schemeClr val="tx1">
                    <a:lumMod val="75000"/>
                    <a:lumOff val="25000"/>
                  </a:schemeClr>
                </a:solidFill>
                <a:latin typeface="+mn-ea"/>
              </a:rPr>
              <a:t>事件描述  此处</a:t>
            </a:r>
            <a:r>
              <a:rPr lang="zh-CN" altLang="en-US" sz="1400" dirty="0">
                <a:solidFill>
                  <a:schemeClr val="tx1">
                    <a:lumMod val="75000"/>
                    <a:lumOff val="25000"/>
                  </a:schemeClr>
                </a:solidFill>
                <a:latin typeface="+mn-ea"/>
              </a:rPr>
              <a:t>输入你对应事件发生的事件描述</a:t>
            </a:r>
          </a:p>
        </p:txBody>
      </p:sp>
      <p:sp>
        <p:nvSpPr>
          <p:cNvPr id="352" name="îṣlídè">
            <a:extLst>
              <a:ext uri="{FF2B5EF4-FFF2-40B4-BE49-F238E27FC236}">
                <a16:creationId xmlns="" xmlns:a16="http://schemas.microsoft.com/office/drawing/2014/main" id="{2C054F1B-E047-422F-B858-E4121DDD6942}"/>
              </a:ext>
            </a:extLst>
          </p:cNvPr>
          <p:cNvSpPr/>
          <p:nvPr/>
        </p:nvSpPr>
        <p:spPr>
          <a:xfrm>
            <a:off x="10369269" y="5453662"/>
            <a:ext cx="108000" cy="108000"/>
          </a:xfrm>
          <a:prstGeom prst="ellipse">
            <a:avLst/>
          </a:prstGeom>
          <a:solidFill>
            <a:schemeClr val="accent1"/>
          </a:solidFill>
          <a:ln w="3175">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fontScale="25000" lnSpcReduction="20000"/>
          </a:bodyPr>
          <a:lstStyle/>
          <a:p>
            <a:pPr algn="ctr" defTabSz="914354"/>
            <a:endParaRPr lang="zh-CN" altLang="en-US" sz="2000" b="1" i="1">
              <a:solidFill>
                <a:schemeClr val="tx1"/>
              </a:solidFill>
            </a:endParaRPr>
          </a:p>
        </p:txBody>
      </p:sp>
      <p:sp>
        <p:nvSpPr>
          <p:cNvPr id="354" name="íSľíḓé">
            <a:extLst>
              <a:ext uri="{FF2B5EF4-FFF2-40B4-BE49-F238E27FC236}">
                <a16:creationId xmlns="" xmlns:a16="http://schemas.microsoft.com/office/drawing/2014/main" id="{6E714EF3-A3C6-488C-953A-CCD5A39C4279}"/>
              </a:ext>
            </a:extLst>
          </p:cNvPr>
          <p:cNvSpPr txBox="1"/>
          <p:nvPr/>
        </p:nvSpPr>
        <p:spPr bwMode="auto">
          <a:xfrm>
            <a:off x="10132164" y="5599574"/>
            <a:ext cx="582211" cy="369332"/>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0" tIns="45720" rIns="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dirty="0">
                <a:solidFill>
                  <a:schemeClr val="bg1"/>
                </a:solidFill>
                <a:latin typeface="+mj-lt"/>
              </a:rPr>
              <a:t>2019</a:t>
            </a:r>
          </a:p>
        </p:txBody>
      </p:sp>
      <p:sp>
        <p:nvSpPr>
          <p:cNvPr id="356" name="îṡḻídé">
            <a:extLst>
              <a:ext uri="{FF2B5EF4-FFF2-40B4-BE49-F238E27FC236}">
                <a16:creationId xmlns="" xmlns:a16="http://schemas.microsoft.com/office/drawing/2014/main" id="{62C6C97C-D70C-4533-B5EA-ECEA6E419848}"/>
              </a:ext>
            </a:extLst>
          </p:cNvPr>
          <p:cNvSpPr/>
          <p:nvPr/>
        </p:nvSpPr>
        <p:spPr>
          <a:xfrm>
            <a:off x="1276984" y="1555576"/>
            <a:ext cx="1008000" cy="276999"/>
          </a:xfrm>
          <a:prstGeom prst="rect">
            <a:avLst/>
          </a:prstGeom>
        </p:spPr>
        <p:txBody>
          <a:bodyPr wrap="square" lIns="0" tIns="45720" rIns="0" bIns="45720" anchor="b" anchorCtr="0">
            <a:spAutoFit/>
          </a:bodyPr>
          <a:lstStyle/>
          <a:p>
            <a:pPr algn="ctr">
              <a:spcBef>
                <a:spcPct val="0"/>
              </a:spcBef>
            </a:pPr>
            <a:r>
              <a:rPr lang="en-US" altLang="zh-CN" sz="1200" spc="100" dirty="0">
                <a:solidFill>
                  <a:schemeClr val="tx1">
                    <a:lumMod val="75000"/>
                    <a:lumOff val="25000"/>
                  </a:schemeClr>
                </a:solidFill>
                <a:latin typeface="+mj-lt"/>
              </a:rPr>
              <a:t>STEP 01</a:t>
            </a:r>
          </a:p>
        </p:txBody>
      </p:sp>
      <p:sp>
        <p:nvSpPr>
          <p:cNvPr id="358" name="íṣlíḋe">
            <a:extLst>
              <a:ext uri="{FF2B5EF4-FFF2-40B4-BE49-F238E27FC236}">
                <a16:creationId xmlns="" xmlns:a16="http://schemas.microsoft.com/office/drawing/2014/main" id="{ABCBDE29-4481-4D06-A017-06C78B47419D}"/>
              </a:ext>
            </a:extLst>
          </p:cNvPr>
          <p:cNvSpPr/>
          <p:nvPr/>
        </p:nvSpPr>
        <p:spPr>
          <a:xfrm>
            <a:off x="3380531" y="2154832"/>
            <a:ext cx="1008000" cy="276999"/>
          </a:xfrm>
          <a:prstGeom prst="rect">
            <a:avLst/>
          </a:prstGeom>
        </p:spPr>
        <p:txBody>
          <a:bodyPr wrap="square" lIns="0" tIns="45720" rIns="0" bIns="45720" anchor="b" anchorCtr="0">
            <a:spAutoFit/>
          </a:bodyPr>
          <a:lstStyle/>
          <a:p>
            <a:pPr algn="ctr">
              <a:spcBef>
                <a:spcPct val="0"/>
              </a:spcBef>
            </a:pPr>
            <a:r>
              <a:rPr lang="en-US" altLang="zh-CN" sz="1200" spc="100" dirty="0">
                <a:solidFill>
                  <a:schemeClr val="tx1">
                    <a:lumMod val="75000"/>
                    <a:lumOff val="25000"/>
                  </a:schemeClr>
                </a:solidFill>
                <a:latin typeface="+mj-lt"/>
              </a:rPr>
              <a:t>STEP 02</a:t>
            </a:r>
          </a:p>
        </p:txBody>
      </p:sp>
      <p:sp>
        <p:nvSpPr>
          <p:cNvPr id="360" name="îSļîďe">
            <a:extLst>
              <a:ext uri="{FF2B5EF4-FFF2-40B4-BE49-F238E27FC236}">
                <a16:creationId xmlns="" xmlns:a16="http://schemas.microsoft.com/office/drawing/2014/main" id="{C746899C-CB11-4114-A0CD-245FCDD5B430}"/>
              </a:ext>
            </a:extLst>
          </p:cNvPr>
          <p:cNvSpPr/>
          <p:nvPr/>
        </p:nvSpPr>
        <p:spPr>
          <a:xfrm>
            <a:off x="5591995" y="1555576"/>
            <a:ext cx="1008000" cy="276999"/>
          </a:xfrm>
          <a:prstGeom prst="rect">
            <a:avLst/>
          </a:prstGeom>
        </p:spPr>
        <p:txBody>
          <a:bodyPr wrap="square" lIns="0" tIns="45720" rIns="0" bIns="45720" anchor="b" anchorCtr="0">
            <a:spAutoFit/>
          </a:bodyPr>
          <a:lstStyle/>
          <a:p>
            <a:pPr algn="ctr">
              <a:spcBef>
                <a:spcPct val="0"/>
              </a:spcBef>
            </a:pPr>
            <a:r>
              <a:rPr lang="en-US" altLang="zh-CN" sz="1200" spc="100" dirty="0">
                <a:solidFill>
                  <a:schemeClr val="tx1">
                    <a:lumMod val="75000"/>
                    <a:lumOff val="25000"/>
                  </a:schemeClr>
                </a:solidFill>
                <a:latin typeface="+mj-lt"/>
              </a:rPr>
              <a:t>STEP 03</a:t>
            </a:r>
          </a:p>
        </p:txBody>
      </p:sp>
      <p:sp>
        <p:nvSpPr>
          <p:cNvPr id="362" name="íŝľïďé">
            <a:extLst>
              <a:ext uri="{FF2B5EF4-FFF2-40B4-BE49-F238E27FC236}">
                <a16:creationId xmlns="" xmlns:a16="http://schemas.microsoft.com/office/drawing/2014/main" id="{60770817-E913-4924-939D-0BA8F1C71284}"/>
              </a:ext>
            </a:extLst>
          </p:cNvPr>
          <p:cNvSpPr/>
          <p:nvPr/>
        </p:nvSpPr>
        <p:spPr>
          <a:xfrm>
            <a:off x="7755631" y="2154832"/>
            <a:ext cx="1008000" cy="276999"/>
          </a:xfrm>
          <a:prstGeom prst="rect">
            <a:avLst/>
          </a:prstGeom>
        </p:spPr>
        <p:txBody>
          <a:bodyPr wrap="square" lIns="0" tIns="45720" rIns="0" bIns="45720" anchor="b" anchorCtr="0">
            <a:spAutoFit/>
          </a:bodyPr>
          <a:lstStyle/>
          <a:p>
            <a:pPr algn="ctr">
              <a:spcBef>
                <a:spcPct val="0"/>
              </a:spcBef>
            </a:pPr>
            <a:r>
              <a:rPr lang="en-US" altLang="zh-CN" sz="1200" spc="100" dirty="0">
                <a:solidFill>
                  <a:schemeClr val="tx1">
                    <a:lumMod val="75000"/>
                    <a:lumOff val="25000"/>
                  </a:schemeClr>
                </a:solidFill>
                <a:latin typeface="+mj-lt"/>
              </a:rPr>
              <a:t>STEP 04</a:t>
            </a:r>
          </a:p>
        </p:txBody>
      </p:sp>
      <p:sp>
        <p:nvSpPr>
          <p:cNvPr id="364" name="iṡḻídê">
            <a:extLst>
              <a:ext uri="{FF2B5EF4-FFF2-40B4-BE49-F238E27FC236}">
                <a16:creationId xmlns="" xmlns:a16="http://schemas.microsoft.com/office/drawing/2014/main" id="{7E0EE0C0-6CBD-4E8C-B018-335171883CC3}"/>
              </a:ext>
            </a:extLst>
          </p:cNvPr>
          <p:cNvSpPr/>
          <p:nvPr/>
        </p:nvSpPr>
        <p:spPr>
          <a:xfrm>
            <a:off x="9919263" y="1555576"/>
            <a:ext cx="1008000" cy="276999"/>
          </a:xfrm>
          <a:prstGeom prst="rect">
            <a:avLst/>
          </a:prstGeom>
        </p:spPr>
        <p:txBody>
          <a:bodyPr wrap="square" lIns="0" tIns="45720" rIns="0" bIns="45720" anchor="b" anchorCtr="0">
            <a:spAutoFit/>
          </a:bodyPr>
          <a:lstStyle/>
          <a:p>
            <a:pPr algn="ctr">
              <a:spcBef>
                <a:spcPct val="0"/>
              </a:spcBef>
            </a:pPr>
            <a:r>
              <a:rPr lang="en-US" altLang="zh-CN" sz="1200" spc="100" dirty="0">
                <a:solidFill>
                  <a:schemeClr val="tx1">
                    <a:lumMod val="75000"/>
                    <a:lumOff val="25000"/>
                  </a:schemeClr>
                </a:solidFill>
                <a:latin typeface="+mj-lt"/>
              </a:rPr>
              <a:t>STEP 05</a:t>
            </a:r>
          </a:p>
        </p:txBody>
      </p:sp>
    </p:spTree>
    <p:custDataLst>
      <p:tags r:id="rId2"/>
    </p:custDataLst>
    <p:extLst>
      <p:ext uri="{BB962C8B-B14F-4D97-AF65-F5344CB8AC3E}">
        <p14:creationId xmlns:p14="http://schemas.microsoft.com/office/powerpoint/2010/main" xmlns="" val="6930534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26ABD87-A84D-4ECF-A7DC-7C3B514575E0}"/>
              </a:ext>
            </a:extLst>
          </p:cNvPr>
          <p:cNvSpPr>
            <a:spLocks noGrp="1"/>
          </p:cNvSpPr>
          <p:nvPr>
            <p:ph type="title"/>
          </p:nvPr>
        </p:nvSpPr>
        <p:spPr>
          <a:xfrm>
            <a:off x="1106563" y="289541"/>
            <a:ext cx="7920879" cy="463846"/>
          </a:xfrm>
        </p:spPr>
        <p:txBody>
          <a:bodyPr/>
          <a:lstStyle/>
          <a:p>
            <a:r>
              <a:rPr lang="zh-CN" altLang="en-US" dirty="0"/>
              <a:t>时间轴（事件</a:t>
            </a:r>
            <a:r>
              <a:rPr lang="en-US" altLang="zh-CN" dirty="0"/>
              <a:t>/</a:t>
            </a:r>
            <a:r>
              <a:rPr lang="zh-CN" altLang="en-US" dirty="0"/>
              <a:t>项目）</a:t>
            </a:r>
          </a:p>
        </p:txBody>
      </p:sp>
      <p:sp>
        <p:nvSpPr>
          <p:cNvPr id="28" name="任意多边形: 形状 27">
            <a:extLst>
              <a:ext uri="{FF2B5EF4-FFF2-40B4-BE49-F238E27FC236}">
                <a16:creationId xmlns="" xmlns:a16="http://schemas.microsoft.com/office/drawing/2014/main" id="{F3DEA4C1-F678-4ED6-8122-079E2E54D347}"/>
              </a:ext>
            </a:extLst>
          </p:cNvPr>
          <p:cNvSpPr/>
          <p:nvPr/>
        </p:nvSpPr>
        <p:spPr>
          <a:xfrm>
            <a:off x="-9477" y="1859661"/>
            <a:ext cx="12230961" cy="3608936"/>
          </a:xfrm>
          <a:custGeom>
            <a:avLst/>
            <a:gdLst>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314700"/>
              <a:gd name="connsiteX1" fmla="*/ 1266825 w 10191750"/>
              <a:gd name="connsiteY1" fmla="*/ 3105150 h 3314700"/>
              <a:gd name="connsiteX2" fmla="*/ 3267075 w 10191750"/>
              <a:gd name="connsiteY2" fmla="*/ 742950 h 3314700"/>
              <a:gd name="connsiteX3" fmla="*/ 4886325 w 10191750"/>
              <a:gd name="connsiteY3" fmla="*/ 3124200 h 3314700"/>
              <a:gd name="connsiteX4" fmla="*/ 7229475 w 10191750"/>
              <a:gd name="connsiteY4" fmla="*/ 800100 h 3314700"/>
              <a:gd name="connsiteX5" fmla="*/ 8324850 w 10191750"/>
              <a:gd name="connsiteY5" fmla="*/ 3314700 h 3314700"/>
              <a:gd name="connsiteX6" fmla="*/ 10191750 w 10191750"/>
              <a:gd name="connsiteY6" fmla="*/ 0 h 3314700"/>
              <a:gd name="connsiteX7" fmla="*/ 10191750 w 10191750"/>
              <a:gd name="connsiteY7" fmla="*/ 0 h 3314700"/>
              <a:gd name="connsiteX0" fmla="*/ 0 w 10191750"/>
              <a:gd name="connsiteY0" fmla="*/ 276225 h 3526231"/>
              <a:gd name="connsiteX1" fmla="*/ 1266825 w 10191750"/>
              <a:gd name="connsiteY1" fmla="*/ 3105150 h 3526231"/>
              <a:gd name="connsiteX2" fmla="*/ 3267075 w 10191750"/>
              <a:gd name="connsiteY2" fmla="*/ 742950 h 3526231"/>
              <a:gd name="connsiteX3" fmla="*/ 4886325 w 10191750"/>
              <a:gd name="connsiteY3" fmla="*/ 3124200 h 3526231"/>
              <a:gd name="connsiteX4" fmla="*/ 7229475 w 10191750"/>
              <a:gd name="connsiteY4" fmla="*/ 800100 h 3526231"/>
              <a:gd name="connsiteX5" fmla="*/ 8324850 w 10191750"/>
              <a:gd name="connsiteY5" fmla="*/ 3314700 h 3526231"/>
              <a:gd name="connsiteX6" fmla="*/ 10191750 w 10191750"/>
              <a:gd name="connsiteY6" fmla="*/ 0 h 3526231"/>
              <a:gd name="connsiteX7" fmla="*/ 10191750 w 10191750"/>
              <a:gd name="connsiteY7" fmla="*/ 0 h 3526231"/>
              <a:gd name="connsiteX0" fmla="*/ 0 w 10191750"/>
              <a:gd name="connsiteY0" fmla="*/ 276225 h 3315441"/>
              <a:gd name="connsiteX1" fmla="*/ 1266825 w 10191750"/>
              <a:gd name="connsiteY1" fmla="*/ 3105150 h 3315441"/>
              <a:gd name="connsiteX2" fmla="*/ 3267075 w 10191750"/>
              <a:gd name="connsiteY2" fmla="*/ 742950 h 3315441"/>
              <a:gd name="connsiteX3" fmla="*/ 4886325 w 10191750"/>
              <a:gd name="connsiteY3" fmla="*/ 3124200 h 3315441"/>
              <a:gd name="connsiteX4" fmla="*/ 7229475 w 10191750"/>
              <a:gd name="connsiteY4" fmla="*/ 800100 h 3315441"/>
              <a:gd name="connsiteX5" fmla="*/ 8324850 w 10191750"/>
              <a:gd name="connsiteY5" fmla="*/ 3314700 h 3315441"/>
              <a:gd name="connsiteX6" fmla="*/ 10191750 w 10191750"/>
              <a:gd name="connsiteY6" fmla="*/ 0 h 3315441"/>
              <a:gd name="connsiteX7" fmla="*/ 10191750 w 10191750"/>
              <a:gd name="connsiteY7" fmla="*/ 0 h 3315441"/>
              <a:gd name="connsiteX0" fmla="*/ 0 w 10191750"/>
              <a:gd name="connsiteY0" fmla="*/ 276225 h 3315409"/>
              <a:gd name="connsiteX1" fmla="*/ 1266825 w 10191750"/>
              <a:gd name="connsiteY1" fmla="*/ 3105150 h 3315409"/>
              <a:gd name="connsiteX2" fmla="*/ 3267075 w 10191750"/>
              <a:gd name="connsiteY2" fmla="*/ 742950 h 3315409"/>
              <a:gd name="connsiteX3" fmla="*/ 4886325 w 10191750"/>
              <a:gd name="connsiteY3" fmla="*/ 3124200 h 3315409"/>
              <a:gd name="connsiteX4" fmla="*/ 7229475 w 10191750"/>
              <a:gd name="connsiteY4" fmla="*/ 800100 h 3315409"/>
              <a:gd name="connsiteX5" fmla="*/ 8324850 w 10191750"/>
              <a:gd name="connsiteY5" fmla="*/ 3314700 h 3315409"/>
              <a:gd name="connsiteX6" fmla="*/ 10191750 w 10191750"/>
              <a:gd name="connsiteY6" fmla="*/ 0 h 3315409"/>
              <a:gd name="connsiteX7" fmla="*/ 10191750 w 10191750"/>
              <a:gd name="connsiteY7" fmla="*/ 0 h 3315409"/>
              <a:gd name="connsiteX0" fmla="*/ 0 w 10191750"/>
              <a:gd name="connsiteY0" fmla="*/ 276225 h 3315409"/>
              <a:gd name="connsiteX1" fmla="*/ 1019175 w 10191750"/>
              <a:gd name="connsiteY1" fmla="*/ 3219450 h 3315409"/>
              <a:gd name="connsiteX2" fmla="*/ 3267075 w 10191750"/>
              <a:gd name="connsiteY2" fmla="*/ 742950 h 3315409"/>
              <a:gd name="connsiteX3" fmla="*/ 4886325 w 10191750"/>
              <a:gd name="connsiteY3" fmla="*/ 3124200 h 3315409"/>
              <a:gd name="connsiteX4" fmla="*/ 7229475 w 10191750"/>
              <a:gd name="connsiteY4" fmla="*/ 800100 h 3315409"/>
              <a:gd name="connsiteX5" fmla="*/ 8324850 w 10191750"/>
              <a:gd name="connsiteY5" fmla="*/ 3314700 h 3315409"/>
              <a:gd name="connsiteX6" fmla="*/ 10191750 w 10191750"/>
              <a:gd name="connsiteY6" fmla="*/ 0 h 3315409"/>
              <a:gd name="connsiteX7" fmla="*/ 10191750 w 10191750"/>
              <a:gd name="connsiteY7" fmla="*/ 0 h 3315409"/>
              <a:gd name="connsiteX0" fmla="*/ 0 w 10191750"/>
              <a:gd name="connsiteY0" fmla="*/ 276225 h 3315409"/>
              <a:gd name="connsiteX1" fmla="*/ 1019175 w 10191750"/>
              <a:gd name="connsiteY1" fmla="*/ 3219450 h 3315409"/>
              <a:gd name="connsiteX2" fmla="*/ 3514725 w 10191750"/>
              <a:gd name="connsiteY2" fmla="*/ 828675 h 3315409"/>
              <a:gd name="connsiteX3" fmla="*/ 4886325 w 10191750"/>
              <a:gd name="connsiteY3" fmla="*/ 3124200 h 3315409"/>
              <a:gd name="connsiteX4" fmla="*/ 7229475 w 10191750"/>
              <a:gd name="connsiteY4" fmla="*/ 800100 h 3315409"/>
              <a:gd name="connsiteX5" fmla="*/ 8324850 w 10191750"/>
              <a:gd name="connsiteY5" fmla="*/ 3314700 h 3315409"/>
              <a:gd name="connsiteX6" fmla="*/ 10191750 w 10191750"/>
              <a:gd name="connsiteY6" fmla="*/ 0 h 3315409"/>
              <a:gd name="connsiteX7" fmla="*/ 10191750 w 10191750"/>
              <a:gd name="connsiteY7" fmla="*/ 0 h 3315409"/>
              <a:gd name="connsiteX0" fmla="*/ 0 w 10191750"/>
              <a:gd name="connsiteY0" fmla="*/ 276225 h 3315409"/>
              <a:gd name="connsiteX1" fmla="*/ 1019175 w 10191750"/>
              <a:gd name="connsiteY1" fmla="*/ 3219450 h 3315409"/>
              <a:gd name="connsiteX2" fmla="*/ 3514725 w 10191750"/>
              <a:gd name="connsiteY2" fmla="*/ 828675 h 3315409"/>
              <a:gd name="connsiteX3" fmla="*/ 4886325 w 10191750"/>
              <a:gd name="connsiteY3" fmla="*/ 3124200 h 3315409"/>
              <a:gd name="connsiteX4" fmla="*/ 7229475 w 10191750"/>
              <a:gd name="connsiteY4" fmla="*/ 800100 h 3315409"/>
              <a:gd name="connsiteX5" fmla="*/ 8324850 w 10191750"/>
              <a:gd name="connsiteY5" fmla="*/ 3314700 h 3315409"/>
              <a:gd name="connsiteX6" fmla="*/ 10191750 w 10191750"/>
              <a:gd name="connsiteY6" fmla="*/ 0 h 3315409"/>
              <a:gd name="connsiteX7" fmla="*/ 10191750 w 10191750"/>
              <a:gd name="connsiteY7" fmla="*/ 0 h 3315409"/>
              <a:gd name="connsiteX0" fmla="*/ 0 w 11410950"/>
              <a:gd name="connsiteY0" fmla="*/ 474643 h 3513709"/>
              <a:gd name="connsiteX1" fmla="*/ 1019175 w 11410950"/>
              <a:gd name="connsiteY1" fmla="*/ 3417868 h 3513709"/>
              <a:gd name="connsiteX2" fmla="*/ 3514725 w 11410950"/>
              <a:gd name="connsiteY2" fmla="*/ 1027093 h 3513709"/>
              <a:gd name="connsiteX3" fmla="*/ 4886325 w 11410950"/>
              <a:gd name="connsiteY3" fmla="*/ 3322618 h 3513709"/>
              <a:gd name="connsiteX4" fmla="*/ 7229475 w 11410950"/>
              <a:gd name="connsiteY4" fmla="*/ 998518 h 3513709"/>
              <a:gd name="connsiteX5" fmla="*/ 8324850 w 11410950"/>
              <a:gd name="connsiteY5" fmla="*/ 3513118 h 3513709"/>
              <a:gd name="connsiteX6" fmla="*/ 10191750 w 11410950"/>
              <a:gd name="connsiteY6" fmla="*/ 198418 h 3513709"/>
              <a:gd name="connsiteX7" fmla="*/ 11410950 w 11410950"/>
              <a:gd name="connsiteY7" fmla="*/ 401618 h 3513709"/>
              <a:gd name="connsiteX0" fmla="*/ 0 w 11410950"/>
              <a:gd name="connsiteY0" fmla="*/ 212548 h 3252518"/>
              <a:gd name="connsiteX1" fmla="*/ 1019175 w 11410950"/>
              <a:gd name="connsiteY1" fmla="*/ 3155773 h 3252518"/>
              <a:gd name="connsiteX2" fmla="*/ 3514725 w 11410950"/>
              <a:gd name="connsiteY2" fmla="*/ 764998 h 3252518"/>
              <a:gd name="connsiteX3" fmla="*/ 4886325 w 11410950"/>
              <a:gd name="connsiteY3" fmla="*/ 3060523 h 3252518"/>
              <a:gd name="connsiteX4" fmla="*/ 7229475 w 11410950"/>
              <a:gd name="connsiteY4" fmla="*/ 736423 h 3252518"/>
              <a:gd name="connsiteX5" fmla="*/ 8324850 w 11410950"/>
              <a:gd name="connsiteY5" fmla="*/ 3251023 h 3252518"/>
              <a:gd name="connsiteX6" fmla="*/ 10483850 w 11410950"/>
              <a:gd name="connsiteY6" fmla="*/ 304623 h 3252518"/>
              <a:gd name="connsiteX7" fmla="*/ 11410950 w 11410950"/>
              <a:gd name="connsiteY7" fmla="*/ 139523 h 3252518"/>
              <a:gd name="connsiteX0" fmla="*/ 0 w 11601450"/>
              <a:gd name="connsiteY0" fmla="*/ 85548 h 3252518"/>
              <a:gd name="connsiteX1" fmla="*/ 1209675 w 11601450"/>
              <a:gd name="connsiteY1" fmla="*/ 3155773 h 3252518"/>
              <a:gd name="connsiteX2" fmla="*/ 3705225 w 11601450"/>
              <a:gd name="connsiteY2" fmla="*/ 764998 h 3252518"/>
              <a:gd name="connsiteX3" fmla="*/ 5076825 w 11601450"/>
              <a:gd name="connsiteY3" fmla="*/ 3060523 h 3252518"/>
              <a:gd name="connsiteX4" fmla="*/ 7419975 w 11601450"/>
              <a:gd name="connsiteY4" fmla="*/ 736423 h 3252518"/>
              <a:gd name="connsiteX5" fmla="*/ 8515350 w 11601450"/>
              <a:gd name="connsiteY5" fmla="*/ 3251023 h 3252518"/>
              <a:gd name="connsiteX6" fmla="*/ 10674350 w 11601450"/>
              <a:gd name="connsiteY6" fmla="*/ 304623 h 3252518"/>
              <a:gd name="connsiteX7" fmla="*/ 11601450 w 11601450"/>
              <a:gd name="connsiteY7" fmla="*/ 139523 h 3252518"/>
              <a:gd name="connsiteX0" fmla="*/ 0 w 11601450"/>
              <a:gd name="connsiteY0" fmla="*/ 85548 h 3252518"/>
              <a:gd name="connsiteX1" fmla="*/ 1209675 w 11601450"/>
              <a:gd name="connsiteY1" fmla="*/ 3155773 h 3252518"/>
              <a:gd name="connsiteX2" fmla="*/ 3705225 w 11601450"/>
              <a:gd name="connsiteY2" fmla="*/ 764998 h 3252518"/>
              <a:gd name="connsiteX3" fmla="*/ 5076825 w 11601450"/>
              <a:gd name="connsiteY3" fmla="*/ 3060523 h 3252518"/>
              <a:gd name="connsiteX4" fmla="*/ 7419975 w 11601450"/>
              <a:gd name="connsiteY4" fmla="*/ 736423 h 3252518"/>
              <a:gd name="connsiteX5" fmla="*/ 8515350 w 11601450"/>
              <a:gd name="connsiteY5" fmla="*/ 3251023 h 3252518"/>
              <a:gd name="connsiteX6" fmla="*/ 10674350 w 11601450"/>
              <a:gd name="connsiteY6" fmla="*/ 304623 h 3252518"/>
              <a:gd name="connsiteX7" fmla="*/ 11601450 w 11601450"/>
              <a:gd name="connsiteY7" fmla="*/ 139523 h 3252518"/>
              <a:gd name="connsiteX0" fmla="*/ 0 w 11601450"/>
              <a:gd name="connsiteY0" fmla="*/ 85548 h 3252518"/>
              <a:gd name="connsiteX1" fmla="*/ 288925 w 11601450"/>
              <a:gd name="connsiteY1" fmla="*/ 679272 h 3252518"/>
              <a:gd name="connsiteX2" fmla="*/ 1209675 w 11601450"/>
              <a:gd name="connsiteY2" fmla="*/ 3155773 h 3252518"/>
              <a:gd name="connsiteX3" fmla="*/ 3705225 w 11601450"/>
              <a:gd name="connsiteY3" fmla="*/ 764998 h 3252518"/>
              <a:gd name="connsiteX4" fmla="*/ 5076825 w 11601450"/>
              <a:gd name="connsiteY4" fmla="*/ 3060523 h 3252518"/>
              <a:gd name="connsiteX5" fmla="*/ 7419975 w 11601450"/>
              <a:gd name="connsiteY5" fmla="*/ 736423 h 3252518"/>
              <a:gd name="connsiteX6" fmla="*/ 8515350 w 11601450"/>
              <a:gd name="connsiteY6" fmla="*/ 3251023 h 3252518"/>
              <a:gd name="connsiteX7" fmla="*/ 10674350 w 11601450"/>
              <a:gd name="connsiteY7" fmla="*/ 304623 h 3252518"/>
              <a:gd name="connsiteX8" fmla="*/ 11601450 w 11601450"/>
              <a:gd name="connsiteY8" fmla="*/ 139523 h 3252518"/>
              <a:gd name="connsiteX0" fmla="*/ 0 w 11601450"/>
              <a:gd name="connsiteY0" fmla="*/ 85548 h 3252518"/>
              <a:gd name="connsiteX1" fmla="*/ 581025 w 11601450"/>
              <a:gd name="connsiteY1" fmla="*/ 844372 h 3252518"/>
              <a:gd name="connsiteX2" fmla="*/ 1209675 w 11601450"/>
              <a:gd name="connsiteY2" fmla="*/ 3155773 h 3252518"/>
              <a:gd name="connsiteX3" fmla="*/ 3705225 w 11601450"/>
              <a:gd name="connsiteY3" fmla="*/ 764998 h 3252518"/>
              <a:gd name="connsiteX4" fmla="*/ 5076825 w 11601450"/>
              <a:gd name="connsiteY4" fmla="*/ 3060523 h 3252518"/>
              <a:gd name="connsiteX5" fmla="*/ 7419975 w 11601450"/>
              <a:gd name="connsiteY5" fmla="*/ 736423 h 3252518"/>
              <a:gd name="connsiteX6" fmla="*/ 8515350 w 11601450"/>
              <a:gd name="connsiteY6" fmla="*/ 3251023 h 3252518"/>
              <a:gd name="connsiteX7" fmla="*/ 10674350 w 11601450"/>
              <a:gd name="connsiteY7" fmla="*/ 304623 h 3252518"/>
              <a:gd name="connsiteX8" fmla="*/ 11601450 w 11601450"/>
              <a:gd name="connsiteY8" fmla="*/ 139523 h 3252518"/>
              <a:gd name="connsiteX0" fmla="*/ 0 w 12617450"/>
              <a:gd name="connsiteY0" fmla="*/ 0 h 3459070"/>
              <a:gd name="connsiteX1" fmla="*/ 1597025 w 12617450"/>
              <a:gd name="connsiteY1" fmla="*/ 1050924 h 3459070"/>
              <a:gd name="connsiteX2" fmla="*/ 2225675 w 12617450"/>
              <a:gd name="connsiteY2" fmla="*/ 3362325 h 3459070"/>
              <a:gd name="connsiteX3" fmla="*/ 4721225 w 12617450"/>
              <a:gd name="connsiteY3" fmla="*/ 971550 h 3459070"/>
              <a:gd name="connsiteX4" fmla="*/ 6092825 w 12617450"/>
              <a:gd name="connsiteY4" fmla="*/ 3267075 h 3459070"/>
              <a:gd name="connsiteX5" fmla="*/ 8435975 w 12617450"/>
              <a:gd name="connsiteY5" fmla="*/ 942975 h 3459070"/>
              <a:gd name="connsiteX6" fmla="*/ 9531350 w 12617450"/>
              <a:gd name="connsiteY6" fmla="*/ 3457575 h 3459070"/>
              <a:gd name="connsiteX7" fmla="*/ 11690350 w 12617450"/>
              <a:gd name="connsiteY7" fmla="*/ 511175 h 3459070"/>
              <a:gd name="connsiteX8" fmla="*/ 12617450 w 12617450"/>
              <a:gd name="connsiteY8" fmla="*/ 346075 h 3459070"/>
              <a:gd name="connsiteX0" fmla="*/ 0 w 12617450"/>
              <a:gd name="connsiteY0" fmla="*/ 0 h 3459070"/>
              <a:gd name="connsiteX1" fmla="*/ 1317625 w 12617450"/>
              <a:gd name="connsiteY1" fmla="*/ 695324 h 3459070"/>
              <a:gd name="connsiteX2" fmla="*/ 2225675 w 12617450"/>
              <a:gd name="connsiteY2" fmla="*/ 3362325 h 3459070"/>
              <a:gd name="connsiteX3" fmla="*/ 4721225 w 12617450"/>
              <a:gd name="connsiteY3" fmla="*/ 971550 h 3459070"/>
              <a:gd name="connsiteX4" fmla="*/ 6092825 w 12617450"/>
              <a:gd name="connsiteY4" fmla="*/ 3267075 h 3459070"/>
              <a:gd name="connsiteX5" fmla="*/ 8435975 w 12617450"/>
              <a:gd name="connsiteY5" fmla="*/ 942975 h 3459070"/>
              <a:gd name="connsiteX6" fmla="*/ 9531350 w 12617450"/>
              <a:gd name="connsiteY6" fmla="*/ 3457575 h 3459070"/>
              <a:gd name="connsiteX7" fmla="*/ 11690350 w 12617450"/>
              <a:gd name="connsiteY7" fmla="*/ 511175 h 3459070"/>
              <a:gd name="connsiteX8" fmla="*/ 12617450 w 12617450"/>
              <a:gd name="connsiteY8" fmla="*/ 346075 h 3459070"/>
              <a:gd name="connsiteX0" fmla="*/ 0 w 12833350"/>
              <a:gd name="connsiteY0" fmla="*/ 0 h 3674970"/>
              <a:gd name="connsiteX1" fmla="*/ 1533525 w 12833350"/>
              <a:gd name="connsiteY1" fmla="*/ 911224 h 3674970"/>
              <a:gd name="connsiteX2" fmla="*/ 2441575 w 12833350"/>
              <a:gd name="connsiteY2" fmla="*/ 3578225 h 3674970"/>
              <a:gd name="connsiteX3" fmla="*/ 4937125 w 12833350"/>
              <a:gd name="connsiteY3" fmla="*/ 1187450 h 3674970"/>
              <a:gd name="connsiteX4" fmla="*/ 6308725 w 12833350"/>
              <a:gd name="connsiteY4" fmla="*/ 3482975 h 3674970"/>
              <a:gd name="connsiteX5" fmla="*/ 8651875 w 12833350"/>
              <a:gd name="connsiteY5" fmla="*/ 1158875 h 3674970"/>
              <a:gd name="connsiteX6" fmla="*/ 9747250 w 12833350"/>
              <a:gd name="connsiteY6" fmla="*/ 3673475 h 3674970"/>
              <a:gd name="connsiteX7" fmla="*/ 11906250 w 12833350"/>
              <a:gd name="connsiteY7" fmla="*/ 727075 h 3674970"/>
              <a:gd name="connsiteX8" fmla="*/ 12833350 w 12833350"/>
              <a:gd name="connsiteY8" fmla="*/ 561975 h 3674970"/>
              <a:gd name="connsiteX0" fmla="*/ 0 w 12833350"/>
              <a:gd name="connsiteY0" fmla="*/ 0 h 3674970"/>
              <a:gd name="connsiteX1" fmla="*/ 1368425 w 12833350"/>
              <a:gd name="connsiteY1" fmla="*/ 644524 h 3674970"/>
              <a:gd name="connsiteX2" fmla="*/ 2441575 w 12833350"/>
              <a:gd name="connsiteY2" fmla="*/ 3578225 h 3674970"/>
              <a:gd name="connsiteX3" fmla="*/ 4937125 w 12833350"/>
              <a:gd name="connsiteY3" fmla="*/ 1187450 h 3674970"/>
              <a:gd name="connsiteX4" fmla="*/ 6308725 w 12833350"/>
              <a:gd name="connsiteY4" fmla="*/ 3482975 h 3674970"/>
              <a:gd name="connsiteX5" fmla="*/ 8651875 w 12833350"/>
              <a:gd name="connsiteY5" fmla="*/ 1158875 h 3674970"/>
              <a:gd name="connsiteX6" fmla="*/ 9747250 w 12833350"/>
              <a:gd name="connsiteY6" fmla="*/ 3673475 h 3674970"/>
              <a:gd name="connsiteX7" fmla="*/ 11906250 w 12833350"/>
              <a:gd name="connsiteY7" fmla="*/ 727075 h 3674970"/>
              <a:gd name="connsiteX8" fmla="*/ 12833350 w 12833350"/>
              <a:gd name="connsiteY8" fmla="*/ 561975 h 3674970"/>
              <a:gd name="connsiteX0" fmla="*/ 0 w 12833350"/>
              <a:gd name="connsiteY0" fmla="*/ 0 h 3674970"/>
              <a:gd name="connsiteX1" fmla="*/ 1368425 w 12833350"/>
              <a:gd name="connsiteY1" fmla="*/ 644524 h 3674970"/>
              <a:gd name="connsiteX2" fmla="*/ 2352675 w 12833350"/>
              <a:gd name="connsiteY2" fmla="*/ 3578225 h 3674970"/>
              <a:gd name="connsiteX3" fmla="*/ 4937125 w 12833350"/>
              <a:gd name="connsiteY3" fmla="*/ 1187450 h 3674970"/>
              <a:gd name="connsiteX4" fmla="*/ 6308725 w 12833350"/>
              <a:gd name="connsiteY4" fmla="*/ 3482975 h 3674970"/>
              <a:gd name="connsiteX5" fmla="*/ 8651875 w 12833350"/>
              <a:gd name="connsiteY5" fmla="*/ 1158875 h 3674970"/>
              <a:gd name="connsiteX6" fmla="*/ 9747250 w 12833350"/>
              <a:gd name="connsiteY6" fmla="*/ 3673475 h 3674970"/>
              <a:gd name="connsiteX7" fmla="*/ 11906250 w 12833350"/>
              <a:gd name="connsiteY7" fmla="*/ 727075 h 3674970"/>
              <a:gd name="connsiteX8" fmla="*/ 12833350 w 12833350"/>
              <a:gd name="connsiteY8" fmla="*/ 561975 h 3674970"/>
              <a:gd name="connsiteX0" fmla="*/ 0 w 12833350"/>
              <a:gd name="connsiteY0" fmla="*/ 0 h 3674970"/>
              <a:gd name="connsiteX1" fmla="*/ 1368425 w 12833350"/>
              <a:gd name="connsiteY1" fmla="*/ 644524 h 3674970"/>
              <a:gd name="connsiteX2" fmla="*/ 2352675 w 12833350"/>
              <a:gd name="connsiteY2" fmla="*/ 3578225 h 3674970"/>
              <a:gd name="connsiteX3" fmla="*/ 4899025 w 12833350"/>
              <a:gd name="connsiteY3" fmla="*/ 1212850 h 3674970"/>
              <a:gd name="connsiteX4" fmla="*/ 6308725 w 12833350"/>
              <a:gd name="connsiteY4" fmla="*/ 3482975 h 3674970"/>
              <a:gd name="connsiteX5" fmla="*/ 8651875 w 12833350"/>
              <a:gd name="connsiteY5" fmla="*/ 1158875 h 3674970"/>
              <a:gd name="connsiteX6" fmla="*/ 9747250 w 12833350"/>
              <a:gd name="connsiteY6" fmla="*/ 3673475 h 3674970"/>
              <a:gd name="connsiteX7" fmla="*/ 11906250 w 12833350"/>
              <a:gd name="connsiteY7" fmla="*/ 727075 h 3674970"/>
              <a:gd name="connsiteX8" fmla="*/ 12833350 w 12833350"/>
              <a:gd name="connsiteY8" fmla="*/ 561975 h 3674970"/>
              <a:gd name="connsiteX0" fmla="*/ 0 w 12833350"/>
              <a:gd name="connsiteY0" fmla="*/ 0 h 3674969"/>
              <a:gd name="connsiteX1" fmla="*/ 1368425 w 12833350"/>
              <a:gd name="connsiteY1" fmla="*/ 644524 h 3674969"/>
              <a:gd name="connsiteX2" fmla="*/ 2352675 w 12833350"/>
              <a:gd name="connsiteY2" fmla="*/ 3578225 h 3674969"/>
              <a:gd name="connsiteX3" fmla="*/ 4899025 w 12833350"/>
              <a:gd name="connsiteY3" fmla="*/ 1212850 h 3674969"/>
              <a:gd name="connsiteX4" fmla="*/ 6308725 w 12833350"/>
              <a:gd name="connsiteY4" fmla="*/ 3457575 h 3674969"/>
              <a:gd name="connsiteX5" fmla="*/ 8651875 w 12833350"/>
              <a:gd name="connsiteY5" fmla="*/ 1158875 h 3674969"/>
              <a:gd name="connsiteX6" fmla="*/ 9747250 w 12833350"/>
              <a:gd name="connsiteY6" fmla="*/ 3673475 h 3674969"/>
              <a:gd name="connsiteX7" fmla="*/ 11906250 w 12833350"/>
              <a:gd name="connsiteY7" fmla="*/ 727075 h 3674969"/>
              <a:gd name="connsiteX8" fmla="*/ 12833350 w 12833350"/>
              <a:gd name="connsiteY8" fmla="*/ 561975 h 3674969"/>
              <a:gd name="connsiteX0" fmla="*/ 0 w 12833350"/>
              <a:gd name="connsiteY0" fmla="*/ 0 h 3675040"/>
              <a:gd name="connsiteX1" fmla="*/ 1368425 w 12833350"/>
              <a:gd name="connsiteY1" fmla="*/ 644524 h 3675040"/>
              <a:gd name="connsiteX2" fmla="*/ 2352675 w 12833350"/>
              <a:gd name="connsiteY2" fmla="*/ 3578225 h 3675040"/>
              <a:gd name="connsiteX3" fmla="*/ 4899025 w 12833350"/>
              <a:gd name="connsiteY3" fmla="*/ 1212850 h 3675040"/>
              <a:gd name="connsiteX4" fmla="*/ 6308725 w 12833350"/>
              <a:gd name="connsiteY4" fmla="*/ 3457575 h 3675040"/>
              <a:gd name="connsiteX5" fmla="*/ 8718550 w 12833350"/>
              <a:gd name="connsiteY5" fmla="*/ 1168400 h 3675040"/>
              <a:gd name="connsiteX6" fmla="*/ 9747250 w 12833350"/>
              <a:gd name="connsiteY6" fmla="*/ 3673475 h 3675040"/>
              <a:gd name="connsiteX7" fmla="*/ 11906250 w 12833350"/>
              <a:gd name="connsiteY7" fmla="*/ 727075 h 3675040"/>
              <a:gd name="connsiteX8" fmla="*/ 12833350 w 12833350"/>
              <a:gd name="connsiteY8" fmla="*/ 561975 h 3675040"/>
              <a:gd name="connsiteX0" fmla="*/ 0 w 12833350"/>
              <a:gd name="connsiteY0" fmla="*/ 0 h 3675040"/>
              <a:gd name="connsiteX1" fmla="*/ 1368425 w 12833350"/>
              <a:gd name="connsiteY1" fmla="*/ 644524 h 3675040"/>
              <a:gd name="connsiteX2" fmla="*/ 2352675 w 12833350"/>
              <a:gd name="connsiteY2" fmla="*/ 3578225 h 3675040"/>
              <a:gd name="connsiteX3" fmla="*/ 4899025 w 12833350"/>
              <a:gd name="connsiteY3" fmla="*/ 1212850 h 3675040"/>
              <a:gd name="connsiteX4" fmla="*/ 6308725 w 12833350"/>
              <a:gd name="connsiteY4" fmla="*/ 3457575 h 3675040"/>
              <a:gd name="connsiteX5" fmla="*/ 8718550 w 12833350"/>
              <a:gd name="connsiteY5" fmla="*/ 1168400 h 3675040"/>
              <a:gd name="connsiteX6" fmla="*/ 9785350 w 12833350"/>
              <a:gd name="connsiteY6" fmla="*/ 3673475 h 3675040"/>
              <a:gd name="connsiteX7" fmla="*/ 11906250 w 12833350"/>
              <a:gd name="connsiteY7" fmla="*/ 727075 h 3675040"/>
              <a:gd name="connsiteX8" fmla="*/ 12833350 w 12833350"/>
              <a:gd name="connsiteY8" fmla="*/ 561975 h 3675040"/>
              <a:gd name="connsiteX0" fmla="*/ 0 w 12833350"/>
              <a:gd name="connsiteY0" fmla="*/ 0 h 3675040"/>
              <a:gd name="connsiteX1" fmla="*/ 1368425 w 12833350"/>
              <a:gd name="connsiteY1" fmla="*/ 644524 h 3675040"/>
              <a:gd name="connsiteX2" fmla="*/ 2352675 w 12833350"/>
              <a:gd name="connsiteY2" fmla="*/ 3578225 h 3675040"/>
              <a:gd name="connsiteX3" fmla="*/ 4899025 w 12833350"/>
              <a:gd name="connsiteY3" fmla="*/ 1212850 h 3675040"/>
              <a:gd name="connsiteX4" fmla="*/ 6308725 w 12833350"/>
              <a:gd name="connsiteY4" fmla="*/ 3457575 h 3675040"/>
              <a:gd name="connsiteX5" fmla="*/ 8718550 w 12833350"/>
              <a:gd name="connsiteY5" fmla="*/ 1168400 h 3675040"/>
              <a:gd name="connsiteX6" fmla="*/ 9785350 w 12833350"/>
              <a:gd name="connsiteY6" fmla="*/ 3673475 h 3675040"/>
              <a:gd name="connsiteX7" fmla="*/ 11906250 w 12833350"/>
              <a:gd name="connsiteY7" fmla="*/ 727075 h 3675040"/>
              <a:gd name="connsiteX8" fmla="*/ 12833350 w 12833350"/>
              <a:gd name="connsiteY8" fmla="*/ 561975 h 3675040"/>
              <a:gd name="connsiteX0" fmla="*/ 0 w 12833350"/>
              <a:gd name="connsiteY0" fmla="*/ 0 h 3675040"/>
              <a:gd name="connsiteX1" fmla="*/ 1368425 w 12833350"/>
              <a:gd name="connsiteY1" fmla="*/ 644524 h 3675040"/>
              <a:gd name="connsiteX2" fmla="*/ 2352675 w 12833350"/>
              <a:gd name="connsiteY2" fmla="*/ 3578225 h 3675040"/>
              <a:gd name="connsiteX3" fmla="*/ 4899025 w 12833350"/>
              <a:gd name="connsiteY3" fmla="*/ 1212850 h 3675040"/>
              <a:gd name="connsiteX4" fmla="*/ 6308725 w 12833350"/>
              <a:gd name="connsiteY4" fmla="*/ 3457575 h 3675040"/>
              <a:gd name="connsiteX5" fmla="*/ 8718550 w 12833350"/>
              <a:gd name="connsiteY5" fmla="*/ 1168400 h 3675040"/>
              <a:gd name="connsiteX6" fmla="*/ 9785350 w 12833350"/>
              <a:gd name="connsiteY6" fmla="*/ 3673475 h 3675040"/>
              <a:gd name="connsiteX7" fmla="*/ 11906250 w 12833350"/>
              <a:gd name="connsiteY7" fmla="*/ 727075 h 3675040"/>
              <a:gd name="connsiteX8" fmla="*/ 12833350 w 12833350"/>
              <a:gd name="connsiteY8" fmla="*/ 561975 h 3675040"/>
              <a:gd name="connsiteX0" fmla="*/ 0 w 12973050"/>
              <a:gd name="connsiteY0" fmla="*/ 0 h 3675040"/>
              <a:gd name="connsiteX1" fmla="*/ 1368425 w 12973050"/>
              <a:gd name="connsiteY1" fmla="*/ 644524 h 3675040"/>
              <a:gd name="connsiteX2" fmla="*/ 2352675 w 12973050"/>
              <a:gd name="connsiteY2" fmla="*/ 3578225 h 3675040"/>
              <a:gd name="connsiteX3" fmla="*/ 4899025 w 12973050"/>
              <a:gd name="connsiteY3" fmla="*/ 1212850 h 3675040"/>
              <a:gd name="connsiteX4" fmla="*/ 6308725 w 12973050"/>
              <a:gd name="connsiteY4" fmla="*/ 3457575 h 3675040"/>
              <a:gd name="connsiteX5" fmla="*/ 8718550 w 12973050"/>
              <a:gd name="connsiteY5" fmla="*/ 1168400 h 3675040"/>
              <a:gd name="connsiteX6" fmla="*/ 9785350 w 12973050"/>
              <a:gd name="connsiteY6" fmla="*/ 3673475 h 3675040"/>
              <a:gd name="connsiteX7" fmla="*/ 11906250 w 12973050"/>
              <a:gd name="connsiteY7" fmla="*/ 727075 h 3675040"/>
              <a:gd name="connsiteX8" fmla="*/ 12973050 w 12973050"/>
              <a:gd name="connsiteY8" fmla="*/ 841375 h 3675040"/>
              <a:gd name="connsiteX0" fmla="*/ 0 w 13188950"/>
              <a:gd name="connsiteY0" fmla="*/ 0 h 3675040"/>
              <a:gd name="connsiteX1" fmla="*/ 1368425 w 13188950"/>
              <a:gd name="connsiteY1" fmla="*/ 644524 h 3675040"/>
              <a:gd name="connsiteX2" fmla="*/ 2352675 w 13188950"/>
              <a:gd name="connsiteY2" fmla="*/ 3578225 h 3675040"/>
              <a:gd name="connsiteX3" fmla="*/ 4899025 w 13188950"/>
              <a:gd name="connsiteY3" fmla="*/ 1212850 h 3675040"/>
              <a:gd name="connsiteX4" fmla="*/ 6308725 w 13188950"/>
              <a:gd name="connsiteY4" fmla="*/ 3457575 h 3675040"/>
              <a:gd name="connsiteX5" fmla="*/ 8718550 w 13188950"/>
              <a:gd name="connsiteY5" fmla="*/ 1168400 h 3675040"/>
              <a:gd name="connsiteX6" fmla="*/ 9785350 w 13188950"/>
              <a:gd name="connsiteY6" fmla="*/ 3673475 h 3675040"/>
              <a:gd name="connsiteX7" fmla="*/ 11906250 w 13188950"/>
              <a:gd name="connsiteY7" fmla="*/ 727075 h 3675040"/>
              <a:gd name="connsiteX8" fmla="*/ 13188950 w 13188950"/>
              <a:gd name="connsiteY8" fmla="*/ 854075 h 3675040"/>
              <a:gd name="connsiteX0" fmla="*/ 0 w 13315950"/>
              <a:gd name="connsiteY0" fmla="*/ 0 h 3675040"/>
              <a:gd name="connsiteX1" fmla="*/ 1368425 w 13315950"/>
              <a:gd name="connsiteY1" fmla="*/ 644524 h 3675040"/>
              <a:gd name="connsiteX2" fmla="*/ 2352675 w 13315950"/>
              <a:gd name="connsiteY2" fmla="*/ 3578225 h 3675040"/>
              <a:gd name="connsiteX3" fmla="*/ 4899025 w 13315950"/>
              <a:gd name="connsiteY3" fmla="*/ 1212850 h 3675040"/>
              <a:gd name="connsiteX4" fmla="*/ 6308725 w 13315950"/>
              <a:gd name="connsiteY4" fmla="*/ 3457575 h 3675040"/>
              <a:gd name="connsiteX5" fmla="*/ 8718550 w 13315950"/>
              <a:gd name="connsiteY5" fmla="*/ 1168400 h 3675040"/>
              <a:gd name="connsiteX6" fmla="*/ 9785350 w 13315950"/>
              <a:gd name="connsiteY6" fmla="*/ 3673475 h 3675040"/>
              <a:gd name="connsiteX7" fmla="*/ 11906250 w 13315950"/>
              <a:gd name="connsiteY7" fmla="*/ 727075 h 3675040"/>
              <a:gd name="connsiteX8" fmla="*/ 13315950 w 13315950"/>
              <a:gd name="connsiteY8" fmla="*/ 231775 h 3675040"/>
              <a:gd name="connsiteX0" fmla="*/ 0 w 13315950"/>
              <a:gd name="connsiteY0" fmla="*/ 0 h 3674869"/>
              <a:gd name="connsiteX1" fmla="*/ 1368425 w 13315950"/>
              <a:gd name="connsiteY1" fmla="*/ 644524 h 3674869"/>
              <a:gd name="connsiteX2" fmla="*/ 2352675 w 13315950"/>
              <a:gd name="connsiteY2" fmla="*/ 3578225 h 3674869"/>
              <a:gd name="connsiteX3" fmla="*/ 4899025 w 13315950"/>
              <a:gd name="connsiteY3" fmla="*/ 1212850 h 3674869"/>
              <a:gd name="connsiteX4" fmla="*/ 6308725 w 13315950"/>
              <a:gd name="connsiteY4" fmla="*/ 3457575 h 3674869"/>
              <a:gd name="connsiteX5" fmla="*/ 8718550 w 13315950"/>
              <a:gd name="connsiteY5" fmla="*/ 1168400 h 3674869"/>
              <a:gd name="connsiteX6" fmla="*/ 9785350 w 13315950"/>
              <a:gd name="connsiteY6" fmla="*/ 3673475 h 3674869"/>
              <a:gd name="connsiteX7" fmla="*/ 12033250 w 13315950"/>
              <a:gd name="connsiteY7" fmla="*/ 752475 h 3674869"/>
              <a:gd name="connsiteX8" fmla="*/ 13315950 w 13315950"/>
              <a:gd name="connsiteY8" fmla="*/ 231775 h 3674869"/>
              <a:gd name="connsiteX0" fmla="*/ 0 w 13315950"/>
              <a:gd name="connsiteY0" fmla="*/ 0 h 3673485"/>
              <a:gd name="connsiteX1" fmla="*/ 1368425 w 13315950"/>
              <a:gd name="connsiteY1" fmla="*/ 644524 h 3673485"/>
              <a:gd name="connsiteX2" fmla="*/ 2352675 w 13315950"/>
              <a:gd name="connsiteY2" fmla="*/ 3578225 h 3673485"/>
              <a:gd name="connsiteX3" fmla="*/ 4899025 w 13315950"/>
              <a:gd name="connsiteY3" fmla="*/ 1212850 h 3673485"/>
              <a:gd name="connsiteX4" fmla="*/ 6308725 w 13315950"/>
              <a:gd name="connsiteY4" fmla="*/ 3457575 h 3673485"/>
              <a:gd name="connsiteX5" fmla="*/ 8718550 w 13315950"/>
              <a:gd name="connsiteY5" fmla="*/ 1168400 h 3673485"/>
              <a:gd name="connsiteX6" fmla="*/ 9785350 w 13315950"/>
              <a:gd name="connsiteY6" fmla="*/ 3673475 h 3673485"/>
              <a:gd name="connsiteX7" fmla="*/ 12033250 w 13315950"/>
              <a:gd name="connsiteY7" fmla="*/ 752475 h 3673485"/>
              <a:gd name="connsiteX8" fmla="*/ 13315950 w 13315950"/>
              <a:gd name="connsiteY8" fmla="*/ 231775 h 3673485"/>
              <a:gd name="connsiteX0" fmla="*/ 0 w 13315950"/>
              <a:gd name="connsiteY0" fmla="*/ 0 h 3673485"/>
              <a:gd name="connsiteX1" fmla="*/ 1368425 w 13315950"/>
              <a:gd name="connsiteY1" fmla="*/ 644524 h 3673485"/>
              <a:gd name="connsiteX2" fmla="*/ 2352675 w 13315950"/>
              <a:gd name="connsiteY2" fmla="*/ 3578225 h 3673485"/>
              <a:gd name="connsiteX3" fmla="*/ 4899025 w 13315950"/>
              <a:gd name="connsiteY3" fmla="*/ 1212850 h 3673485"/>
              <a:gd name="connsiteX4" fmla="*/ 6308725 w 13315950"/>
              <a:gd name="connsiteY4" fmla="*/ 3457575 h 3673485"/>
              <a:gd name="connsiteX5" fmla="*/ 8718550 w 13315950"/>
              <a:gd name="connsiteY5" fmla="*/ 1168400 h 3673485"/>
              <a:gd name="connsiteX6" fmla="*/ 9785350 w 13315950"/>
              <a:gd name="connsiteY6" fmla="*/ 3673475 h 3673485"/>
              <a:gd name="connsiteX7" fmla="*/ 12033250 w 13315950"/>
              <a:gd name="connsiteY7" fmla="*/ 752475 h 3673485"/>
              <a:gd name="connsiteX8" fmla="*/ 13315950 w 13315950"/>
              <a:gd name="connsiteY8" fmla="*/ 231775 h 3673485"/>
              <a:gd name="connsiteX0" fmla="*/ 0 w 13315950"/>
              <a:gd name="connsiteY0" fmla="*/ 0 h 3673485"/>
              <a:gd name="connsiteX1" fmla="*/ 1435100 w 13315950"/>
              <a:gd name="connsiteY1" fmla="*/ 654049 h 3673485"/>
              <a:gd name="connsiteX2" fmla="*/ 2352675 w 13315950"/>
              <a:gd name="connsiteY2" fmla="*/ 3578225 h 3673485"/>
              <a:gd name="connsiteX3" fmla="*/ 4899025 w 13315950"/>
              <a:gd name="connsiteY3" fmla="*/ 1212850 h 3673485"/>
              <a:gd name="connsiteX4" fmla="*/ 6308725 w 13315950"/>
              <a:gd name="connsiteY4" fmla="*/ 3457575 h 3673485"/>
              <a:gd name="connsiteX5" fmla="*/ 8718550 w 13315950"/>
              <a:gd name="connsiteY5" fmla="*/ 1168400 h 3673485"/>
              <a:gd name="connsiteX6" fmla="*/ 9785350 w 13315950"/>
              <a:gd name="connsiteY6" fmla="*/ 3673475 h 3673485"/>
              <a:gd name="connsiteX7" fmla="*/ 12033250 w 13315950"/>
              <a:gd name="connsiteY7" fmla="*/ 752475 h 3673485"/>
              <a:gd name="connsiteX8" fmla="*/ 13315950 w 13315950"/>
              <a:gd name="connsiteY8" fmla="*/ 231775 h 3673485"/>
              <a:gd name="connsiteX0" fmla="*/ 0 w 13315950"/>
              <a:gd name="connsiteY0" fmla="*/ 0 h 3673485"/>
              <a:gd name="connsiteX1" fmla="*/ 1600200 w 13315950"/>
              <a:gd name="connsiteY1" fmla="*/ 628649 h 3673485"/>
              <a:gd name="connsiteX2" fmla="*/ 2352675 w 13315950"/>
              <a:gd name="connsiteY2" fmla="*/ 3578225 h 3673485"/>
              <a:gd name="connsiteX3" fmla="*/ 4899025 w 13315950"/>
              <a:gd name="connsiteY3" fmla="*/ 1212850 h 3673485"/>
              <a:gd name="connsiteX4" fmla="*/ 6308725 w 13315950"/>
              <a:gd name="connsiteY4" fmla="*/ 3457575 h 3673485"/>
              <a:gd name="connsiteX5" fmla="*/ 8718550 w 13315950"/>
              <a:gd name="connsiteY5" fmla="*/ 1168400 h 3673485"/>
              <a:gd name="connsiteX6" fmla="*/ 9785350 w 13315950"/>
              <a:gd name="connsiteY6" fmla="*/ 3673475 h 3673485"/>
              <a:gd name="connsiteX7" fmla="*/ 12033250 w 13315950"/>
              <a:gd name="connsiteY7" fmla="*/ 752475 h 3673485"/>
              <a:gd name="connsiteX8" fmla="*/ 13315950 w 13315950"/>
              <a:gd name="connsiteY8" fmla="*/ 231775 h 3673485"/>
              <a:gd name="connsiteX0" fmla="*/ 0 w 13315950"/>
              <a:gd name="connsiteY0" fmla="*/ 0 h 3673485"/>
              <a:gd name="connsiteX1" fmla="*/ 1600200 w 13315950"/>
              <a:gd name="connsiteY1" fmla="*/ 628649 h 3673485"/>
              <a:gd name="connsiteX2" fmla="*/ 2670175 w 13315950"/>
              <a:gd name="connsiteY2" fmla="*/ 3552825 h 3673485"/>
              <a:gd name="connsiteX3" fmla="*/ 4899025 w 13315950"/>
              <a:gd name="connsiteY3" fmla="*/ 1212850 h 3673485"/>
              <a:gd name="connsiteX4" fmla="*/ 6308725 w 13315950"/>
              <a:gd name="connsiteY4" fmla="*/ 3457575 h 3673485"/>
              <a:gd name="connsiteX5" fmla="*/ 8718550 w 13315950"/>
              <a:gd name="connsiteY5" fmla="*/ 1168400 h 3673485"/>
              <a:gd name="connsiteX6" fmla="*/ 9785350 w 13315950"/>
              <a:gd name="connsiteY6" fmla="*/ 3673475 h 3673485"/>
              <a:gd name="connsiteX7" fmla="*/ 12033250 w 13315950"/>
              <a:gd name="connsiteY7" fmla="*/ 752475 h 3673485"/>
              <a:gd name="connsiteX8" fmla="*/ 13315950 w 13315950"/>
              <a:gd name="connsiteY8" fmla="*/ 231775 h 3673485"/>
              <a:gd name="connsiteX0" fmla="*/ 0 w 13315950"/>
              <a:gd name="connsiteY0" fmla="*/ 0 h 3673485"/>
              <a:gd name="connsiteX1" fmla="*/ 1600200 w 13315950"/>
              <a:gd name="connsiteY1" fmla="*/ 628649 h 3673485"/>
              <a:gd name="connsiteX2" fmla="*/ 2670175 w 13315950"/>
              <a:gd name="connsiteY2" fmla="*/ 3552825 h 3673485"/>
              <a:gd name="connsiteX3" fmla="*/ 4899025 w 13315950"/>
              <a:gd name="connsiteY3" fmla="*/ 1212850 h 3673485"/>
              <a:gd name="connsiteX4" fmla="*/ 6308725 w 13315950"/>
              <a:gd name="connsiteY4" fmla="*/ 3457575 h 3673485"/>
              <a:gd name="connsiteX5" fmla="*/ 8718550 w 13315950"/>
              <a:gd name="connsiteY5" fmla="*/ 1168400 h 3673485"/>
              <a:gd name="connsiteX6" fmla="*/ 9785350 w 13315950"/>
              <a:gd name="connsiteY6" fmla="*/ 3673475 h 3673485"/>
              <a:gd name="connsiteX7" fmla="*/ 12033250 w 13315950"/>
              <a:gd name="connsiteY7" fmla="*/ 752475 h 3673485"/>
              <a:gd name="connsiteX8" fmla="*/ 13315950 w 13315950"/>
              <a:gd name="connsiteY8" fmla="*/ 231775 h 3673485"/>
              <a:gd name="connsiteX0" fmla="*/ 0 w 13315950"/>
              <a:gd name="connsiteY0" fmla="*/ 0 h 3673485"/>
              <a:gd name="connsiteX1" fmla="*/ 1600200 w 13315950"/>
              <a:gd name="connsiteY1" fmla="*/ 628649 h 3673485"/>
              <a:gd name="connsiteX2" fmla="*/ 2771775 w 13315950"/>
              <a:gd name="connsiteY2" fmla="*/ 3565525 h 3673485"/>
              <a:gd name="connsiteX3" fmla="*/ 4899025 w 13315950"/>
              <a:gd name="connsiteY3" fmla="*/ 1212850 h 3673485"/>
              <a:gd name="connsiteX4" fmla="*/ 6308725 w 13315950"/>
              <a:gd name="connsiteY4" fmla="*/ 3457575 h 3673485"/>
              <a:gd name="connsiteX5" fmla="*/ 8718550 w 13315950"/>
              <a:gd name="connsiteY5" fmla="*/ 1168400 h 3673485"/>
              <a:gd name="connsiteX6" fmla="*/ 9785350 w 13315950"/>
              <a:gd name="connsiteY6" fmla="*/ 3673475 h 3673485"/>
              <a:gd name="connsiteX7" fmla="*/ 12033250 w 13315950"/>
              <a:gd name="connsiteY7" fmla="*/ 752475 h 3673485"/>
              <a:gd name="connsiteX8" fmla="*/ 13315950 w 13315950"/>
              <a:gd name="connsiteY8" fmla="*/ 231775 h 3673485"/>
              <a:gd name="connsiteX0" fmla="*/ 0 w 13315950"/>
              <a:gd name="connsiteY0" fmla="*/ 0 h 3673485"/>
              <a:gd name="connsiteX1" fmla="*/ 1600200 w 13315950"/>
              <a:gd name="connsiteY1" fmla="*/ 628649 h 3673485"/>
              <a:gd name="connsiteX2" fmla="*/ 2771775 w 13315950"/>
              <a:gd name="connsiteY2" fmla="*/ 3565525 h 3673485"/>
              <a:gd name="connsiteX3" fmla="*/ 4899025 w 13315950"/>
              <a:gd name="connsiteY3" fmla="*/ 1212850 h 3673485"/>
              <a:gd name="connsiteX4" fmla="*/ 6308725 w 13315950"/>
              <a:gd name="connsiteY4" fmla="*/ 3457575 h 3673485"/>
              <a:gd name="connsiteX5" fmla="*/ 8718550 w 13315950"/>
              <a:gd name="connsiteY5" fmla="*/ 1168400 h 3673485"/>
              <a:gd name="connsiteX6" fmla="*/ 9785350 w 13315950"/>
              <a:gd name="connsiteY6" fmla="*/ 3673475 h 3673485"/>
              <a:gd name="connsiteX7" fmla="*/ 12033250 w 13315950"/>
              <a:gd name="connsiteY7" fmla="*/ 752475 h 3673485"/>
              <a:gd name="connsiteX8" fmla="*/ 13315950 w 13315950"/>
              <a:gd name="connsiteY8" fmla="*/ 231775 h 3673485"/>
              <a:gd name="connsiteX0" fmla="*/ 0 w 13315950"/>
              <a:gd name="connsiteY0" fmla="*/ 0 h 3673485"/>
              <a:gd name="connsiteX1" fmla="*/ 1600200 w 13315950"/>
              <a:gd name="connsiteY1" fmla="*/ 628649 h 3673485"/>
              <a:gd name="connsiteX2" fmla="*/ 2771775 w 13315950"/>
              <a:gd name="connsiteY2" fmla="*/ 3565525 h 3673485"/>
              <a:gd name="connsiteX3" fmla="*/ 4899025 w 13315950"/>
              <a:gd name="connsiteY3" fmla="*/ 1212850 h 3673485"/>
              <a:gd name="connsiteX4" fmla="*/ 6308725 w 13315950"/>
              <a:gd name="connsiteY4" fmla="*/ 3457575 h 3673485"/>
              <a:gd name="connsiteX5" fmla="*/ 8718550 w 13315950"/>
              <a:gd name="connsiteY5" fmla="*/ 1168400 h 3673485"/>
              <a:gd name="connsiteX6" fmla="*/ 9785350 w 13315950"/>
              <a:gd name="connsiteY6" fmla="*/ 3673475 h 3673485"/>
              <a:gd name="connsiteX7" fmla="*/ 12033250 w 13315950"/>
              <a:gd name="connsiteY7" fmla="*/ 752475 h 3673485"/>
              <a:gd name="connsiteX8" fmla="*/ 13315950 w 13315950"/>
              <a:gd name="connsiteY8" fmla="*/ 231775 h 3673485"/>
              <a:gd name="connsiteX0" fmla="*/ 0 w 13315950"/>
              <a:gd name="connsiteY0" fmla="*/ 0 h 3673485"/>
              <a:gd name="connsiteX1" fmla="*/ 1600200 w 13315950"/>
              <a:gd name="connsiteY1" fmla="*/ 628649 h 3673485"/>
              <a:gd name="connsiteX2" fmla="*/ 2771775 w 13315950"/>
              <a:gd name="connsiteY2" fmla="*/ 3565525 h 3673485"/>
              <a:gd name="connsiteX3" fmla="*/ 4899025 w 13315950"/>
              <a:gd name="connsiteY3" fmla="*/ 1212850 h 3673485"/>
              <a:gd name="connsiteX4" fmla="*/ 6308725 w 13315950"/>
              <a:gd name="connsiteY4" fmla="*/ 3457575 h 3673485"/>
              <a:gd name="connsiteX5" fmla="*/ 8718550 w 13315950"/>
              <a:gd name="connsiteY5" fmla="*/ 1168400 h 3673485"/>
              <a:gd name="connsiteX6" fmla="*/ 9785350 w 13315950"/>
              <a:gd name="connsiteY6" fmla="*/ 3673475 h 3673485"/>
              <a:gd name="connsiteX7" fmla="*/ 12033250 w 13315950"/>
              <a:gd name="connsiteY7" fmla="*/ 752475 h 3673485"/>
              <a:gd name="connsiteX8" fmla="*/ 13315950 w 13315950"/>
              <a:gd name="connsiteY8" fmla="*/ 231775 h 3673485"/>
              <a:gd name="connsiteX0" fmla="*/ 0 w 13315950"/>
              <a:gd name="connsiteY0" fmla="*/ 0 h 3674862"/>
              <a:gd name="connsiteX1" fmla="*/ 1600200 w 13315950"/>
              <a:gd name="connsiteY1" fmla="*/ 628649 h 3674862"/>
              <a:gd name="connsiteX2" fmla="*/ 2771775 w 13315950"/>
              <a:gd name="connsiteY2" fmla="*/ 3565525 h 3674862"/>
              <a:gd name="connsiteX3" fmla="*/ 4899025 w 13315950"/>
              <a:gd name="connsiteY3" fmla="*/ 1212850 h 3674862"/>
              <a:gd name="connsiteX4" fmla="*/ 6308725 w 13315950"/>
              <a:gd name="connsiteY4" fmla="*/ 3457575 h 3674862"/>
              <a:gd name="connsiteX5" fmla="*/ 8718550 w 13315950"/>
              <a:gd name="connsiteY5" fmla="*/ 1168400 h 3674862"/>
              <a:gd name="connsiteX6" fmla="*/ 9785350 w 13315950"/>
              <a:gd name="connsiteY6" fmla="*/ 3673475 h 3674862"/>
              <a:gd name="connsiteX7" fmla="*/ 12033250 w 13315950"/>
              <a:gd name="connsiteY7" fmla="*/ 752475 h 3674862"/>
              <a:gd name="connsiteX8" fmla="*/ 13315950 w 13315950"/>
              <a:gd name="connsiteY8" fmla="*/ 231775 h 3674862"/>
              <a:gd name="connsiteX0" fmla="*/ 0 w 13216043"/>
              <a:gd name="connsiteY0" fmla="*/ 0 h 3641969"/>
              <a:gd name="connsiteX1" fmla="*/ 1500293 w 13216043"/>
              <a:gd name="connsiteY1" fmla="*/ 595756 h 3641969"/>
              <a:gd name="connsiteX2" fmla="*/ 2671868 w 13216043"/>
              <a:gd name="connsiteY2" fmla="*/ 3532632 h 3641969"/>
              <a:gd name="connsiteX3" fmla="*/ 4799118 w 13216043"/>
              <a:gd name="connsiteY3" fmla="*/ 1179957 h 3641969"/>
              <a:gd name="connsiteX4" fmla="*/ 6208818 w 13216043"/>
              <a:gd name="connsiteY4" fmla="*/ 3424682 h 3641969"/>
              <a:gd name="connsiteX5" fmla="*/ 8618643 w 13216043"/>
              <a:gd name="connsiteY5" fmla="*/ 1135507 h 3641969"/>
              <a:gd name="connsiteX6" fmla="*/ 9685443 w 13216043"/>
              <a:gd name="connsiteY6" fmla="*/ 3640582 h 3641969"/>
              <a:gd name="connsiteX7" fmla="*/ 11933343 w 13216043"/>
              <a:gd name="connsiteY7" fmla="*/ 719582 h 3641969"/>
              <a:gd name="connsiteX8" fmla="*/ 13216043 w 13216043"/>
              <a:gd name="connsiteY8" fmla="*/ 198882 h 3641969"/>
              <a:gd name="connsiteX0" fmla="*/ 0 w 12743150"/>
              <a:gd name="connsiteY0" fmla="*/ 0 h 3609077"/>
              <a:gd name="connsiteX1" fmla="*/ 1027400 w 12743150"/>
              <a:gd name="connsiteY1" fmla="*/ 562864 h 3609077"/>
              <a:gd name="connsiteX2" fmla="*/ 2198975 w 12743150"/>
              <a:gd name="connsiteY2" fmla="*/ 3499740 h 3609077"/>
              <a:gd name="connsiteX3" fmla="*/ 4326225 w 12743150"/>
              <a:gd name="connsiteY3" fmla="*/ 1147065 h 3609077"/>
              <a:gd name="connsiteX4" fmla="*/ 5735925 w 12743150"/>
              <a:gd name="connsiteY4" fmla="*/ 3391790 h 3609077"/>
              <a:gd name="connsiteX5" fmla="*/ 8145750 w 12743150"/>
              <a:gd name="connsiteY5" fmla="*/ 1102615 h 3609077"/>
              <a:gd name="connsiteX6" fmla="*/ 9212550 w 12743150"/>
              <a:gd name="connsiteY6" fmla="*/ 3607690 h 3609077"/>
              <a:gd name="connsiteX7" fmla="*/ 11460450 w 12743150"/>
              <a:gd name="connsiteY7" fmla="*/ 686690 h 3609077"/>
              <a:gd name="connsiteX8" fmla="*/ 12743150 w 12743150"/>
              <a:gd name="connsiteY8" fmla="*/ 165990 h 3609077"/>
              <a:gd name="connsiteX0" fmla="*/ 0 w 12743150"/>
              <a:gd name="connsiteY0" fmla="*/ 0 h 3609077"/>
              <a:gd name="connsiteX1" fmla="*/ 1027400 w 12743150"/>
              <a:gd name="connsiteY1" fmla="*/ 562864 h 3609077"/>
              <a:gd name="connsiteX2" fmla="*/ 2198975 w 12743150"/>
              <a:gd name="connsiteY2" fmla="*/ 3499740 h 3609077"/>
              <a:gd name="connsiteX3" fmla="*/ 4326225 w 12743150"/>
              <a:gd name="connsiteY3" fmla="*/ 1147065 h 3609077"/>
              <a:gd name="connsiteX4" fmla="*/ 5735925 w 12743150"/>
              <a:gd name="connsiteY4" fmla="*/ 3391790 h 3609077"/>
              <a:gd name="connsiteX5" fmla="*/ 8145750 w 12743150"/>
              <a:gd name="connsiteY5" fmla="*/ 1102615 h 3609077"/>
              <a:gd name="connsiteX6" fmla="*/ 9212550 w 12743150"/>
              <a:gd name="connsiteY6" fmla="*/ 3607690 h 3609077"/>
              <a:gd name="connsiteX7" fmla="*/ 11460450 w 12743150"/>
              <a:gd name="connsiteY7" fmla="*/ 686690 h 3609077"/>
              <a:gd name="connsiteX8" fmla="*/ 12743150 w 12743150"/>
              <a:gd name="connsiteY8" fmla="*/ 165990 h 3609077"/>
              <a:gd name="connsiteX0" fmla="*/ 0 w 12743150"/>
              <a:gd name="connsiteY0" fmla="*/ 0 h 3609077"/>
              <a:gd name="connsiteX1" fmla="*/ 1120647 w 12743150"/>
              <a:gd name="connsiteY1" fmla="*/ 569443 h 3609077"/>
              <a:gd name="connsiteX2" fmla="*/ 2198975 w 12743150"/>
              <a:gd name="connsiteY2" fmla="*/ 3499740 h 3609077"/>
              <a:gd name="connsiteX3" fmla="*/ 4326225 w 12743150"/>
              <a:gd name="connsiteY3" fmla="*/ 1147065 h 3609077"/>
              <a:gd name="connsiteX4" fmla="*/ 5735925 w 12743150"/>
              <a:gd name="connsiteY4" fmla="*/ 3391790 h 3609077"/>
              <a:gd name="connsiteX5" fmla="*/ 8145750 w 12743150"/>
              <a:gd name="connsiteY5" fmla="*/ 1102615 h 3609077"/>
              <a:gd name="connsiteX6" fmla="*/ 9212550 w 12743150"/>
              <a:gd name="connsiteY6" fmla="*/ 3607690 h 3609077"/>
              <a:gd name="connsiteX7" fmla="*/ 11460450 w 12743150"/>
              <a:gd name="connsiteY7" fmla="*/ 686690 h 3609077"/>
              <a:gd name="connsiteX8" fmla="*/ 12743150 w 12743150"/>
              <a:gd name="connsiteY8" fmla="*/ 165990 h 3609077"/>
              <a:gd name="connsiteX0" fmla="*/ 0 w 12743150"/>
              <a:gd name="connsiteY0" fmla="*/ 0 h 3609077"/>
              <a:gd name="connsiteX1" fmla="*/ 1120647 w 12743150"/>
              <a:gd name="connsiteY1" fmla="*/ 569443 h 3609077"/>
              <a:gd name="connsiteX2" fmla="*/ 2198975 w 12743150"/>
              <a:gd name="connsiteY2" fmla="*/ 3499740 h 3609077"/>
              <a:gd name="connsiteX3" fmla="*/ 4326225 w 12743150"/>
              <a:gd name="connsiteY3" fmla="*/ 1147065 h 3609077"/>
              <a:gd name="connsiteX4" fmla="*/ 5735925 w 12743150"/>
              <a:gd name="connsiteY4" fmla="*/ 3391790 h 3609077"/>
              <a:gd name="connsiteX5" fmla="*/ 8145750 w 12743150"/>
              <a:gd name="connsiteY5" fmla="*/ 1102615 h 3609077"/>
              <a:gd name="connsiteX6" fmla="*/ 9212550 w 12743150"/>
              <a:gd name="connsiteY6" fmla="*/ 3607690 h 3609077"/>
              <a:gd name="connsiteX7" fmla="*/ 11460450 w 12743150"/>
              <a:gd name="connsiteY7" fmla="*/ 686690 h 3609077"/>
              <a:gd name="connsiteX8" fmla="*/ 12743150 w 12743150"/>
              <a:gd name="connsiteY8" fmla="*/ 165990 h 3609077"/>
              <a:gd name="connsiteX0" fmla="*/ 0 w 12383485"/>
              <a:gd name="connsiteY0" fmla="*/ 0 h 3609077"/>
              <a:gd name="connsiteX1" fmla="*/ 1120647 w 12383485"/>
              <a:gd name="connsiteY1" fmla="*/ 569443 h 3609077"/>
              <a:gd name="connsiteX2" fmla="*/ 2198975 w 12383485"/>
              <a:gd name="connsiteY2" fmla="*/ 3499740 h 3609077"/>
              <a:gd name="connsiteX3" fmla="*/ 4326225 w 12383485"/>
              <a:gd name="connsiteY3" fmla="*/ 1147065 h 3609077"/>
              <a:gd name="connsiteX4" fmla="*/ 5735925 w 12383485"/>
              <a:gd name="connsiteY4" fmla="*/ 3391790 h 3609077"/>
              <a:gd name="connsiteX5" fmla="*/ 8145750 w 12383485"/>
              <a:gd name="connsiteY5" fmla="*/ 1102615 h 3609077"/>
              <a:gd name="connsiteX6" fmla="*/ 9212550 w 12383485"/>
              <a:gd name="connsiteY6" fmla="*/ 3607690 h 3609077"/>
              <a:gd name="connsiteX7" fmla="*/ 11460450 w 12383485"/>
              <a:gd name="connsiteY7" fmla="*/ 686690 h 3609077"/>
              <a:gd name="connsiteX8" fmla="*/ 12383485 w 12383485"/>
              <a:gd name="connsiteY8" fmla="*/ 93627 h 3609077"/>
              <a:gd name="connsiteX0" fmla="*/ 0 w 12383485"/>
              <a:gd name="connsiteY0" fmla="*/ 0 h 3609077"/>
              <a:gd name="connsiteX1" fmla="*/ 1120647 w 12383485"/>
              <a:gd name="connsiteY1" fmla="*/ 569443 h 3609077"/>
              <a:gd name="connsiteX2" fmla="*/ 2198975 w 12383485"/>
              <a:gd name="connsiteY2" fmla="*/ 3499740 h 3609077"/>
              <a:gd name="connsiteX3" fmla="*/ 4326225 w 12383485"/>
              <a:gd name="connsiteY3" fmla="*/ 1147065 h 3609077"/>
              <a:gd name="connsiteX4" fmla="*/ 5735925 w 12383485"/>
              <a:gd name="connsiteY4" fmla="*/ 3391790 h 3609077"/>
              <a:gd name="connsiteX5" fmla="*/ 8145750 w 12383485"/>
              <a:gd name="connsiteY5" fmla="*/ 1102615 h 3609077"/>
              <a:gd name="connsiteX6" fmla="*/ 9212550 w 12383485"/>
              <a:gd name="connsiteY6" fmla="*/ 3607690 h 3609077"/>
              <a:gd name="connsiteX7" fmla="*/ 11460450 w 12383485"/>
              <a:gd name="connsiteY7" fmla="*/ 686690 h 3609077"/>
              <a:gd name="connsiteX8" fmla="*/ 12383485 w 12383485"/>
              <a:gd name="connsiteY8" fmla="*/ 93627 h 3609077"/>
              <a:gd name="connsiteX0" fmla="*/ 0 w 12383485"/>
              <a:gd name="connsiteY0" fmla="*/ 0 h 3609077"/>
              <a:gd name="connsiteX1" fmla="*/ 1316698 w 12383485"/>
              <a:gd name="connsiteY1" fmla="*/ 558686 h 3609077"/>
              <a:gd name="connsiteX2" fmla="*/ 2198975 w 12383485"/>
              <a:gd name="connsiteY2" fmla="*/ 3499740 h 3609077"/>
              <a:gd name="connsiteX3" fmla="*/ 4326225 w 12383485"/>
              <a:gd name="connsiteY3" fmla="*/ 1147065 h 3609077"/>
              <a:gd name="connsiteX4" fmla="*/ 5735925 w 12383485"/>
              <a:gd name="connsiteY4" fmla="*/ 3391790 h 3609077"/>
              <a:gd name="connsiteX5" fmla="*/ 8145750 w 12383485"/>
              <a:gd name="connsiteY5" fmla="*/ 1102615 h 3609077"/>
              <a:gd name="connsiteX6" fmla="*/ 9212550 w 12383485"/>
              <a:gd name="connsiteY6" fmla="*/ 3607690 h 3609077"/>
              <a:gd name="connsiteX7" fmla="*/ 11460450 w 12383485"/>
              <a:gd name="connsiteY7" fmla="*/ 686690 h 3609077"/>
              <a:gd name="connsiteX8" fmla="*/ 12383485 w 12383485"/>
              <a:gd name="connsiteY8" fmla="*/ 93627 h 3609077"/>
              <a:gd name="connsiteX0" fmla="*/ 0 w 12383485"/>
              <a:gd name="connsiteY0" fmla="*/ 0 h 3608930"/>
              <a:gd name="connsiteX1" fmla="*/ 1316698 w 12383485"/>
              <a:gd name="connsiteY1" fmla="*/ 558686 h 3608930"/>
              <a:gd name="connsiteX2" fmla="*/ 2198975 w 12383485"/>
              <a:gd name="connsiteY2" fmla="*/ 3499740 h 3608930"/>
              <a:gd name="connsiteX3" fmla="*/ 4326225 w 12383485"/>
              <a:gd name="connsiteY3" fmla="*/ 1147065 h 3608930"/>
              <a:gd name="connsiteX4" fmla="*/ 5735925 w 12383485"/>
              <a:gd name="connsiteY4" fmla="*/ 3391790 h 3608930"/>
              <a:gd name="connsiteX5" fmla="*/ 7938805 w 12383485"/>
              <a:gd name="connsiteY5" fmla="*/ 1081100 h 3608930"/>
              <a:gd name="connsiteX6" fmla="*/ 9212550 w 12383485"/>
              <a:gd name="connsiteY6" fmla="*/ 3607690 h 3608930"/>
              <a:gd name="connsiteX7" fmla="*/ 11460450 w 12383485"/>
              <a:gd name="connsiteY7" fmla="*/ 686690 h 3608930"/>
              <a:gd name="connsiteX8" fmla="*/ 12383485 w 12383485"/>
              <a:gd name="connsiteY8" fmla="*/ 93627 h 3608930"/>
              <a:gd name="connsiteX0" fmla="*/ 0 w 12383485"/>
              <a:gd name="connsiteY0" fmla="*/ 0 h 3608936"/>
              <a:gd name="connsiteX1" fmla="*/ 1316698 w 12383485"/>
              <a:gd name="connsiteY1" fmla="*/ 558686 h 3608936"/>
              <a:gd name="connsiteX2" fmla="*/ 2198975 w 12383485"/>
              <a:gd name="connsiteY2" fmla="*/ 3499740 h 3608936"/>
              <a:gd name="connsiteX3" fmla="*/ 4326225 w 12383485"/>
              <a:gd name="connsiteY3" fmla="*/ 1147065 h 3608936"/>
              <a:gd name="connsiteX4" fmla="*/ 5735925 w 12383485"/>
              <a:gd name="connsiteY4" fmla="*/ 3391790 h 3608936"/>
              <a:gd name="connsiteX5" fmla="*/ 7938805 w 12383485"/>
              <a:gd name="connsiteY5" fmla="*/ 1081100 h 3608936"/>
              <a:gd name="connsiteX6" fmla="*/ 9070958 w 12383485"/>
              <a:gd name="connsiteY6" fmla="*/ 3607690 h 3608936"/>
              <a:gd name="connsiteX7" fmla="*/ 11460450 w 12383485"/>
              <a:gd name="connsiteY7" fmla="*/ 686690 h 3608936"/>
              <a:gd name="connsiteX8" fmla="*/ 12383485 w 12383485"/>
              <a:gd name="connsiteY8" fmla="*/ 93627 h 3608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83485" h="3608936">
                <a:moveTo>
                  <a:pt x="0" y="0"/>
                </a:moveTo>
                <a:cubicBezTo>
                  <a:pt x="194684" y="72641"/>
                  <a:pt x="950202" y="-24604"/>
                  <a:pt x="1316698" y="558686"/>
                </a:cubicBezTo>
                <a:cubicBezTo>
                  <a:pt x="1683194" y="1141976"/>
                  <a:pt x="1697387" y="3401677"/>
                  <a:pt x="2198975" y="3499740"/>
                </a:cubicBezTo>
                <a:cubicBezTo>
                  <a:pt x="2700563" y="3597803"/>
                  <a:pt x="3622433" y="1139657"/>
                  <a:pt x="4326225" y="1147065"/>
                </a:cubicBezTo>
                <a:cubicBezTo>
                  <a:pt x="5030017" y="1154473"/>
                  <a:pt x="5133828" y="3402784"/>
                  <a:pt x="5735925" y="3391790"/>
                </a:cubicBezTo>
                <a:cubicBezTo>
                  <a:pt x="6338022" y="3380796"/>
                  <a:pt x="7382966" y="1045117"/>
                  <a:pt x="7938805" y="1081100"/>
                </a:cubicBezTo>
                <a:cubicBezTo>
                  <a:pt x="8494644" y="1117083"/>
                  <a:pt x="8484017" y="3673425"/>
                  <a:pt x="9070958" y="3607690"/>
                </a:cubicBezTo>
                <a:cubicBezTo>
                  <a:pt x="9657899" y="3541955"/>
                  <a:pt x="11231682" y="970856"/>
                  <a:pt x="11460450" y="686690"/>
                </a:cubicBezTo>
                <a:cubicBezTo>
                  <a:pt x="11689218" y="402524"/>
                  <a:pt x="12065985" y="-126506"/>
                  <a:pt x="12383485" y="93627"/>
                </a:cubicBezTo>
              </a:path>
            </a:pathLst>
          </a:cu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文本框 34">
            <a:extLst>
              <a:ext uri="{FF2B5EF4-FFF2-40B4-BE49-F238E27FC236}">
                <a16:creationId xmlns="" xmlns:a16="http://schemas.microsoft.com/office/drawing/2014/main" id="{F92D7DA2-E150-47B2-9BFC-5659116CE185}"/>
              </a:ext>
            </a:extLst>
          </p:cNvPr>
          <p:cNvSpPr txBox="1"/>
          <p:nvPr/>
        </p:nvSpPr>
        <p:spPr>
          <a:xfrm>
            <a:off x="1711062" y="1939769"/>
            <a:ext cx="1758131" cy="402291"/>
          </a:xfrm>
          <a:prstGeom prst="rect">
            <a:avLst/>
          </a:prstGeom>
          <a:noFill/>
        </p:spPr>
        <p:txBody>
          <a:bodyPr wrap="square" lIns="0" tIns="46800" rIns="0" bIns="46800" rtlCol="0">
            <a:spAutoFit/>
          </a:bodyPr>
          <a:lstStyle/>
          <a:p>
            <a:r>
              <a:rPr lang="zh-CN" altLang="en-US" sz="2000" dirty="0">
                <a:solidFill>
                  <a:schemeClr val="tx1">
                    <a:lumMod val="75000"/>
                    <a:lumOff val="25000"/>
                  </a:schemeClr>
                </a:solidFill>
                <a:latin typeface="+mj-ea"/>
                <a:ea typeface="+mj-ea"/>
              </a:rPr>
              <a:t>输入标题</a:t>
            </a:r>
            <a:endParaRPr lang="en-US" altLang="zh-CN" sz="2000" dirty="0">
              <a:solidFill>
                <a:schemeClr val="tx1">
                  <a:lumMod val="75000"/>
                  <a:lumOff val="25000"/>
                </a:schemeClr>
              </a:solidFill>
              <a:latin typeface="+mj-ea"/>
              <a:ea typeface="+mj-ea"/>
            </a:endParaRPr>
          </a:p>
        </p:txBody>
      </p:sp>
      <p:sp>
        <p:nvSpPr>
          <p:cNvPr id="36" name="文本框 35">
            <a:extLst>
              <a:ext uri="{FF2B5EF4-FFF2-40B4-BE49-F238E27FC236}">
                <a16:creationId xmlns="" xmlns:a16="http://schemas.microsoft.com/office/drawing/2014/main" id="{0222A8C1-174A-472A-8D88-A63BD2C49072}"/>
              </a:ext>
            </a:extLst>
          </p:cNvPr>
          <p:cNvSpPr txBox="1"/>
          <p:nvPr/>
        </p:nvSpPr>
        <p:spPr>
          <a:xfrm>
            <a:off x="1711062" y="2329799"/>
            <a:ext cx="1758131" cy="671147"/>
          </a:xfrm>
          <a:prstGeom prst="rect">
            <a:avLst/>
          </a:prstGeom>
          <a:noFill/>
        </p:spPr>
        <p:txBody>
          <a:bodyPr wrap="square" lIns="0" tIns="46800" rIns="0" bIns="46800" rtlCol="0">
            <a:spAutoFit/>
          </a:bodyPr>
          <a:lstStyle/>
          <a:p>
            <a:pPr>
              <a:lnSpc>
                <a:spcPct val="140000"/>
              </a:lnSpc>
            </a:pPr>
            <a:r>
              <a:rPr lang="zh-CN" altLang="en-US" sz="1400" dirty="0">
                <a:solidFill>
                  <a:schemeClr val="tx1">
                    <a:lumMod val="75000"/>
                    <a:lumOff val="25000"/>
                  </a:schemeClr>
                </a:solidFill>
                <a:latin typeface="+mn-ea"/>
              </a:rPr>
              <a:t>点击输入内容点击输入内容点击输入内容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圆角 36">
            <a:extLst>
              <a:ext uri="{FF2B5EF4-FFF2-40B4-BE49-F238E27FC236}">
                <a16:creationId xmlns="" xmlns:a16="http://schemas.microsoft.com/office/drawing/2014/main" id="{49A82F57-7883-43C4-A691-CF53A6B01B73}"/>
              </a:ext>
            </a:extLst>
          </p:cNvPr>
          <p:cNvSpPr/>
          <p:nvPr/>
        </p:nvSpPr>
        <p:spPr>
          <a:xfrm>
            <a:off x="1711062" y="2306029"/>
            <a:ext cx="541800" cy="288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a:extLst>
              <a:ext uri="{FF2B5EF4-FFF2-40B4-BE49-F238E27FC236}">
                <a16:creationId xmlns="" xmlns:a16="http://schemas.microsoft.com/office/drawing/2014/main" id="{D5E5145E-7BB0-4320-82EA-B4D480754C68}"/>
              </a:ext>
            </a:extLst>
          </p:cNvPr>
          <p:cNvSpPr txBox="1"/>
          <p:nvPr/>
        </p:nvSpPr>
        <p:spPr>
          <a:xfrm>
            <a:off x="2546627" y="4837548"/>
            <a:ext cx="1758131" cy="340735"/>
          </a:xfrm>
          <a:prstGeom prst="rect">
            <a:avLst/>
          </a:prstGeom>
          <a:noFill/>
        </p:spPr>
        <p:txBody>
          <a:bodyPr wrap="square" lIns="0" tIns="46800" rIns="0" bIns="46800" rtlCol="0">
            <a:spAutoFit/>
          </a:bodyPr>
          <a:lstStyle>
            <a:defPPr>
              <a:defRPr lang="zh-CN"/>
            </a:defPPr>
            <a:lvl1pPr>
              <a:defRPr sz="2000">
                <a:solidFill>
                  <a:schemeClr val="tx1">
                    <a:lumMod val="65000"/>
                    <a:lumOff val="35000"/>
                  </a:schemeClr>
                </a:solidFill>
                <a:latin typeface="+mj-ea"/>
                <a:ea typeface="+mj-ea"/>
              </a:defRPr>
            </a:lvl1pPr>
          </a:lstStyle>
          <a:p>
            <a:r>
              <a:rPr lang="zh-CN" altLang="en-US" dirty="0">
                <a:solidFill>
                  <a:schemeClr val="tx1">
                    <a:lumMod val="75000"/>
                    <a:lumOff val="25000"/>
                  </a:schemeClr>
                </a:solidFill>
              </a:rPr>
              <a:t>输入标题</a:t>
            </a:r>
            <a:endParaRPr lang="en-US" altLang="zh-CN" dirty="0">
              <a:solidFill>
                <a:schemeClr val="tx1">
                  <a:lumMod val="75000"/>
                  <a:lumOff val="25000"/>
                </a:schemeClr>
              </a:solidFill>
            </a:endParaRPr>
          </a:p>
        </p:txBody>
      </p:sp>
      <p:sp>
        <p:nvSpPr>
          <p:cNvPr id="39" name="文本框 38">
            <a:extLst>
              <a:ext uri="{FF2B5EF4-FFF2-40B4-BE49-F238E27FC236}">
                <a16:creationId xmlns="" xmlns:a16="http://schemas.microsoft.com/office/drawing/2014/main" id="{FE20BF3F-7C33-45AD-B26D-5750F265FBC9}"/>
              </a:ext>
            </a:extLst>
          </p:cNvPr>
          <p:cNvSpPr txBox="1"/>
          <p:nvPr/>
        </p:nvSpPr>
        <p:spPr>
          <a:xfrm>
            <a:off x="2546627" y="5227578"/>
            <a:ext cx="1758131" cy="668966"/>
          </a:xfrm>
          <a:prstGeom prst="rect">
            <a:avLst/>
          </a:prstGeom>
          <a:noFill/>
        </p:spPr>
        <p:txBody>
          <a:bodyPr wrap="square" lIns="0" tIns="46800" rIns="0" bIns="46800" rtlCol="0">
            <a:spAutoFit/>
          </a:bodyPr>
          <a:lstStyle>
            <a:defPPr>
              <a:defRPr lang="zh-CN"/>
            </a:defPPr>
            <a:lvl1pPr>
              <a:lnSpc>
                <a:spcPct val="140000"/>
              </a:lnSpc>
              <a:defRPr sz="1400">
                <a:solidFill>
                  <a:schemeClr val="tx1">
                    <a:lumMod val="75000"/>
                    <a:lumOff val="25000"/>
                  </a:schemeClr>
                </a:solidFill>
                <a:latin typeface="+mn-ea"/>
              </a:defRPr>
            </a:lvl1pPr>
          </a:lstStyle>
          <a:p>
            <a:r>
              <a:rPr lang="zh-CN" altLang="en-US" dirty="0"/>
              <a:t>点击输入内容点击输入内容点击输入内容</a:t>
            </a:r>
            <a:endParaRPr lang="en-US" altLang="zh-CN" dirty="0"/>
          </a:p>
        </p:txBody>
      </p:sp>
      <p:sp>
        <p:nvSpPr>
          <p:cNvPr id="40" name="矩形: 圆角 39">
            <a:extLst>
              <a:ext uri="{FF2B5EF4-FFF2-40B4-BE49-F238E27FC236}">
                <a16:creationId xmlns="" xmlns:a16="http://schemas.microsoft.com/office/drawing/2014/main" id="{9F890C65-01A5-4E3C-88DD-AC3AC12AC79A}"/>
              </a:ext>
            </a:extLst>
          </p:cNvPr>
          <p:cNvSpPr/>
          <p:nvPr/>
        </p:nvSpPr>
        <p:spPr>
          <a:xfrm>
            <a:off x="2546627" y="5203808"/>
            <a:ext cx="541800" cy="288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a:extLst>
              <a:ext uri="{FF2B5EF4-FFF2-40B4-BE49-F238E27FC236}">
                <a16:creationId xmlns="" xmlns:a16="http://schemas.microsoft.com/office/drawing/2014/main" id="{BA083BCF-B1C7-4997-9890-DE0ACFAA284B}"/>
              </a:ext>
            </a:extLst>
          </p:cNvPr>
          <p:cNvSpPr txBox="1"/>
          <p:nvPr/>
        </p:nvSpPr>
        <p:spPr>
          <a:xfrm>
            <a:off x="4745973" y="2441642"/>
            <a:ext cx="1758131" cy="340735"/>
          </a:xfrm>
          <a:prstGeom prst="rect">
            <a:avLst/>
          </a:prstGeom>
          <a:noFill/>
        </p:spPr>
        <p:txBody>
          <a:bodyPr wrap="square" lIns="0" tIns="46800" rIns="0" bIns="46800" rtlCol="0">
            <a:spAutoFit/>
          </a:bodyPr>
          <a:lstStyle>
            <a:defPPr>
              <a:defRPr lang="zh-CN"/>
            </a:defPPr>
            <a:lvl1pPr>
              <a:defRPr sz="2000">
                <a:solidFill>
                  <a:schemeClr val="tx1">
                    <a:lumMod val="65000"/>
                    <a:lumOff val="35000"/>
                  </a:schemeClr>
                </a:solidFill>
                <a:latin typeface="+mj-ea"/>
                <a:ea typeface="+mj-ea"/>
              </a:defRPr>
            </a:lvl1pPr>
          </a:lstStyle>
          <a:p>
            <a:r>
              <a:rPr lang="zh-CN" altLang="en-US" dirty="0">
                <a:solidFill>
                  <a:schemeClr val="tx1">
                    <a:lumMod val="75000"/>
                    <a:lumOff val="25000"/>
                  </a:schemeClr>
                </a:solidFill>
              </a:rPr>
              <a:t>输入标题</a:t>
            </a:r>
            <a:endParaRPr lang="en-US" altLang="zh-CN" dirty="0">
              <a:solidFill>
                <a:schemeClr val="tx1">
                  <a:lumMod val="75000"/>
                  <a:lumOff val="25000"/>
                </a:schemeClr>
              </a:solidFill>
            </a:endParaRPr>
          </a:p>
        </p:txBody>
      </p:sp>
      <p:sp>
        <p:nvSpPr>
          <p:cNvPr id="42" name="文本框 41">
            <a:extLst>
              <a:ext uri="{FF2B5EF4-FFF2-40B4-BE49-F238E27FC236}">
                <a16:creationId xmlns="" xmlns:a16="http://schemas.microsoft.com/office/drawing/2014/main" id="{7E3A4D4D-6CBC-4317-921A-FF45DC0BD487}"/>
              </a:ext>
            </a:extLst>
          </p:cNvPr>
          <p:cNvSpPr txBox="1"/>
          <p:nvPr/>
        </p:nvSpPr>
        <p:spPr>
          <a:xfrm>
            <a:off x="4745973" y="2831672"/>
            <a:ext cx="1758131" cy="668966"/>
          </a:xfrm>
          <a:prstGeom prst="rect">
            <a:avLst/>
          </a:prstGeom>
          <a:noFill/>
        </p:spPr>
        <p:txBody>
          <a:bodyPr wrap="square" lIns="0" tIns="46800" rIns="0" bIns="46800" rtlCol="0">
            <a:spAutoFit/>
          </a:bodyPr>
          <a:lstStyle>
            <a:defPPr>
              <a:defRPr lang="zh-CN"/>
            </a:defPPr>
            <a:lvl1pPr>
              <a:lnSpc>
                <a:spcPct val="140000"/>
              </a:lnSpc>
              <a:defRPr sz="1400">
                <a:solidFill>
                  <a:schemeClr val="tx1">
                    <a:lumMod val="75000"/>
                    <a:lumOff val="25000"/>
                  </a:schemeClr>
                </a:solidFill>
                <a:latin typeface="+mn-ea"/>
              </a:defRPr>
            </a:lvl1pPr>
          </a:lstStyle>
          <a:p>
            <a:r>
              <a:rPr lang="zh-CN" altLang="en-US" dirty="0"/>
              <a:t>点击输入内容点击输入内容点击输入内容</a:t>
            </a:r>
            <a:endParaRPr lang="en-US" altLang="zh-CN" dirty="0"/>
          </a:p>
        </p:txBody>
      </p:sp>
      <p:sp>
        <p:nvSpPr>
          <p:cNvPr id="43" name="矩形: 圆角 42">
            <a:extLst>
              <a:ext uri="{FF2B5EF4-FFF2-40B4-BE49-F238E27FC236}">
                <a16:creationId xmlns="" xmlns:a16="http://schemas.microsoft.com/office/drawing/2014/main" id="{A88BC126-C1CE-4ED9-BCCA-452AA10CA023}"/>
              </a:ext>
            </a:extLst>
          </p:cNvPr>
          <p:cNvSpPr/>
          <p:nvPr/>
        </p:nvSpPr>
        <p:spPr>
          <a:xfrm>
            <a:off x="4745973" y="2807902"/>
            <a:ext cx="541800" cy="288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a:extLst>
              <a:ext uri="{FF2B5EF4-FFF2-40B4-BE49-F238E27FC236}">
                <a16:creationId xmlns="" xmlns:a16="http://schemas.microsoft.com/office/drawing/2014/main" id="{5EF7407F-3D45-48CC-9DEA-A91937B8A8BF}"/>
              </a:ext>
            </a:extLst>
          </p:cNvPr>
          <p:cNvSpPr txBox="1"/>
          <p:nvPr/>
        </p:nvSpPr>
        <p:spPr>
          <a:xfrm>
            <a:off x="6142371" y="4847861"/>
            <a:ext cx="1758131" cy="340735"/>
          </a:xfrm>
          <a:prstGeom prst="rect">
            <a:avLst/>
          </a:prstGeom>
          <a:noFill/>
        </p:spPr>
        <p:txBody>
          <a:bodyPr wrap="square" lIns="0" tIns="46800" rIns="0" bIns="46800" rtlCol="0">
            <a:spAutoFit/>
          </a:bodyPr>
          <a:lstStyle>
            <a:defPPr>
              <a:defRPr lang="zh-CN"/>
            </a:defPPr>
            <a:lvl1pPr>
              <a:defRPr sz="2000">
                <a:solidFill>
                  <a:schemeClr val="tx1">
                    <a:lumMod val="65000"/>
                    <a:lumOff val="35000"/>
                  </a:schemeClr>
                </a:solidFill>
                <a:latin typeface="+mj-ea"/>
                <a:ea typeface="+mj-ea"/>
              </a:defRPr>
            </a:lvl1pPr>
          </a:lstStyle>
          <a:p>
            <a:r>
              <a:rPr lang="zh-CN" altLang="en-US" dirty="0">
                <a:solidFill>
                  <a:schemeClr val="tx1">
                    <a:lumMod val="75000"/>
                    <a:lumOff val="25000"/>
                  </a:schemeClr>
                </a:solidFill>
              </a:rPr>
              <a:t>输入标题</a:t>
            </a:r>
            <a:endParaRPr lang="en-US" altLang="zh-CN" dirty="0">
              <a:solidFill>
                <a:schemeClr val="tx1">
                  <a:lumMod val="75000"/>
                  <a:lumOff val="25000"/>
                </a:schemeClr>
              </a:solidFill>
            </a:endParaRPr>
          </a:p>
        </p:txBody>
      </p:sp>
      <p:sp>
        <p:nvSpPr>
          <p:cNvPr id="45" name="文本框 44">
            <a:extLst>
              <a:ext uri="{FF2B5EF4-FFF2-40B4-BE49-F238E27FC236}">
                <a16:creationId xmlns="" xmlns:a16="http://schemas.microsoft.com/office/drawing/2014/main" id="{4BE157F7-0F36-47CE-AC78-08841E86875F}"/>
              </a:ext>
            </a:extLst>
          </p:cNvPr>
          <p:cNvSpPr txBox="1"/>
          <p:nvPr/>
        </p:nvSpPr>
        <p:spPr>
          <a:xfrm>
            <a:off x="6144287" y="5237891"/>
            <a:ext cx="1758131" cy="668966"/>
          </a:xfrm>
          <a:prstGeom prst="rect">
            <a:avLst/>
          </a:prstGeom>
          <a:noFill/>
        </p:spPr>
        <p:txBody>
          <a:bodyPr wrap="square" lIns="0" tIns="46800" rIns="0" bIns="46800" rtlCol="0">
            <a:spAutoFit/>
          </a:bodyPr>
          <a:lstStyle>
            <a:defPPr>
              <a:defRPr lang="zh-CN"/>
            </a:defPPr>
            <a:lvl1pPr>
              <a:lnSpc>
                <a:spcPct val="140000"/>
              </a:lnSpc>
              <a:defRPr sz="1400">
                <a:solidFill>
                  <a:schemeClr val="tx1">
                    <a:lumMod val="75000"/>
                    <a:lumOff val="25000"/>
                  </a:schemeClr>
                </a:solidFill>
                <a:latin typeface="+mn-ea"/>
              </a:defRPr>
            </a:lvl1pPr>
          </a:lstStyle>
          <a:p>
            <a:r>
              <a:rPr lang="zh-CN" altLang="en-US" dirty="0"/>
              <a:t>点击输入内容点击输入内容点击输入内容</a:t>
            </a:r>
            <a:endParaRPr lang="en-US" altLang="zh-CN" dirty="0"/>
          </a:p>
        </p:txBody>
      </p:sp>
      <p:sp>
        <p:nvSpPr>
          <p:cNvPr id="46" name="矩形: 圆角 45">
            <a:extLst>
              <a:ext uri="{FF2B5EF4-FFF2-40B4-BE49-F238E27FC236}">
                <a16:creationId xmlns="" xmlns:a16="http://schemas.microsoft.com/office/drawing/2014/main" id="{0F455BC7-2C42-4C34-B432-F22FB29E9B4E}"/>
              </a:ext>
            </a:extLst>
          </p:cNvPr>
          <p:cNvSpPr/>
          <p:nvPr/>
        </p:nvSpPr>
        <p:spPr>
          <a:xfrm>
            <a:off x="6160359" y="5214121"/>
            <a:ext cx="541800" cy="288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文本框 46">
            <a:extLst>
              <a:ext uri="{FF2B5EF4-FFF2-40B4-BE49-F238E27FC236}">
                <a16:creationId xmlns="" xmlns:a16="http://schemas.microsoft.com/office/drawing/2014/main" id="{4A2489BC-3768-46F9-B93D-1959A87C8A96}"/>
              </a:ext>
            </a:extLst>
          </p:cNvPr>
          <p:cNvSpPr txBox="1"/>
          <p:nvPr/>
        </p:nvSpPr>
        <p:spPr>
          <a:xfrm>
            <a:off x="8265392" y="2513003"/>
            <a:ext cx="1758131" cy="340735"/>
          </a:xfrm>
          <a:prstGeom prst="rect">
            <a:avLst/>
          </a:prstGeom>
          <a:noFill/>
        </p:spPr>
        <p:txBody>
          <a:bodyPr wrap="square" lIns="0" tIns="46800" rIns="0" bIns="46800" rtlCol="0">
            <a:spAutoFit/>
          </a:bodyPr>
          <a:lstStyle>
            <a:defPPr>
              <a:defRPr lang="zh-CN"/>
            </a:defPPr>
            <a:lvl1pPr>
              <a:defRPr sz="2000">
                <a:solidFill>
                  <a:schemeClr val="tx1">
                    <a:lumMod val="65000"/>
                    <a:lumOff val="35000"/>
                  </a:schemeClr>
                </a:solidFill>
                <a:latin typeface="+mj-ea"/>
                <a:ea typeface="+mj-ea"/>
              </a:defRPr>
            </a:lvl1pPr>
          </a:lstStyle>
          <a:p>
            <a:r>
              <a:rPr lang="zh-CN" altLang="en-US" dirty="0">
                <a:solidFill>
                  <a:schemeClr val="tx1">
                    <a:lumMod val="75000"/>
                    <a:lumOff val="25000"/>
                  </a:schemeClr>
                </a:solidFill>
              </a:rPr>
              <a:t>输入标题</a:t>
            </a:r>
            <a:endParaRPr lang="en-US" altLang="zh-CN" dirty="0">
              <a:solidFill>
                <a:schemeClr val="tx1">
                  <a:lumMod val="75000"/>
                  <a:lumOff val="25000"/>
                </a:schemeClr>
              </a:solidFill>
            </a:endParaRPr>
          </a:p>
        </p:txBody>
      </p:sp>
      <p:sp>
        <p:nvSpPr>
          <p:cNvPr id="48" name="文本框 47">
            <a:extLst>
              <a:ext uri="{FF2B5EF4-FFF2-40B4-BE49-F238E27FC236}">
                <a16:creationId xmlns="" xmlns:a16="http://schemas.microsoft.com/office/drawing/2014/main" id="{F1376B81-90EB-4854-A575-639118A71F9D}"/>
              </a:ext>
            </a:extLst>
          </p:cNvPr>
          <p:cNvSpPr txBox="1"/>
          <p:nvPr/>
        </p:nvSpPr>
        <p:spPr>
          <a:xfrm>
            <a:off x="8265392" y="2903033"/>
            <a:ext cx="1758131" cy="672942"/>
          </a:xfrm>
          <a:prstGeom prst="rect">
            <a:avLst/>
          </a:prstGeom>
          <a:noFill/>
        </p:spPr>
        <p:txBody>
          <a:bodyPr wrap="square" lIns="0" tIns="46800" rIns="0" bIns="46800" rtlCol="0">
            <a:spAutoFit/>
          </a:bodyPr>
          <a:lstStyle>
            <a:defPPr>
              <a:defRPr lang="zh-CN"/>
            </a:defPPr>
            <a:lvl1pPr>
              <a:lnSpc>
                <a:spcPct val="140000"/>
              </a:lnSpc>
              <a:defRPr sz="1400">
                <a:solidFill>
                  <a:schemeClr val="tx1">
                    <a:lumMod val="75000"/>
                    <a:lumOff val="25000"/>
                  </a:schemeClr>
                </a:solidFill>
                <a:latin typeface="+mn-ea"/>
              </a:defRPr>
            </a:lvl1pPr>
          </a:lstStyle>
          <a:p>
            <a:r>
              <a:rPr lang="zh-CN" altLang="en-US" dirty="0"/>
              <a:t>点击输入内容点击输入内容点击输入内容</a:t>
            </a:r>
            <a:endParaRPr lang="en-US" altLang="zh-CN" dirty="0"/>
          </a:p>
        </p:txBody>
      </p:sp>
      <p:sp>
        <p:nvSpPr>
          <p:cNvPr id="49" name="矩形: 圆角 48">
            <a:extLst>
              <a:ext uri="{FF2B5EF4-FFF2-40B4-BE49-F238E27FC236}">
                <a16:creationId xmlns="" xmlns:a16="http://schemas.microsoft.com/office/drawing/2014/main" id="{840F68EA-56B6-40D0-8313-6499A6B9F811}"/>
              </a:ext>
            </a:extLst>
          </p:cNvPr>
          <p:cNvSpPr/>
          <p:nvPr/>
        </p:nvSpPr>
        <p:spPr>
          <a:xfrm>
            <a:off x="8265392" y="2879263"/>
            <a:ext cx="541800" cy="288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文本框 49">
            <a:extLst>
              <a:ext uri="{FF2B5EF4-FFF2-40B4-BE49-F238E27FC236}">
                <a16:creationId xmlns="" xmlns:a16="http://schemas.microsoft.com/office/drawing/2014/main" id="{111E92A8-E0BF-444A-9592-1F5689481886}"/>
              </a:ext>
            </a:extLst>
          </p:cNvPr>
          <p:cNvSpPr txBox="1"/>
          <p:nvPr/>
        </p:nvSpPr>
        <p:spPr>
          <a:xfrm>
            <a:off x="9311839" y="4933737"/>
            <a:ext cx="1758131" cy="340735"/>
          </a:xfrm>
          <a:prstGeom prst="rect">
            <a:avLst/>
          </a:prstGeom>
          <a:noFill/>
        </p:spPr>
        <p:txBody>
          <a:bodyPr wrap="square" lIns="0" tIns="46800" rIns="0" bIns="46800" rtlCol="0">
            <a:spAutoFit/>
          </a:bodyPr>
          <a:lstStyle>
            <a:defPPr>
              <a:defRPr lang="zh-CN"/>
            </a:defPPr>
            <a:lvl1pPr>
              <a:defRPr sz="2000">
                <a:solidFill>
                  <a:schemeClr val="tx1">
                    <a:lumMod val="65000"/>
                    <a:lumOff val="35000"/>
                  </a:schemeClr>
                </a:solidFill>
                <a:latin typeface="+mj-ea"/>
                <a:ea typeface="+mj-ea"/>
              </a:defRPr>
            </a:lvl1pPr>
          </a:lstStyle>
          <a:p>
            <a:r>
              <a:rPr lang="zh-CN" altLang="en-US" dirty="0">
                <a:solidFill>
                  <a:schemeClr val="tx1">
                    <a:lumMod val="75000"/>
                    <a:lumOff val="25000"/>
                  </a:schemeClr>
                </a:solidFill>
              </a:rPr>
              <a:t>输入标题</a:t>
            </a:r>
            <a:endParaRPr lang="en-US" altLang="zh-CN" dirty="0">
              <a:solidFill>
                <a:schemeClr val="tx1">
                  <a:lumMod val="75000"/>
                  <a:lumOff val="25000"/>
                </a:schemeClr>
              </a:solidFill>
            </a:endParaRPr>
          </a:p>
        </p:txBody>
      </p:sp>
      <p:sp>
        <p:nvSpPr>
          <p:cNvPr id="51" name="文本框 50">
            <a:extLst>
              <a:ext uri="{FF2B5EF4-FFF2-40B4-BE49-F238E27FC236}">
                <a16:creationId xmlns="" xmlns:a16="http://schemas.microsoft.com/office/drawing/2014/main" id="{98A43A37-E957-4C9A-8F42-9925734BC1D6}"/>
              </a:ext>
            </a:extLst>
          </p:cNvPr>
          <p:cNvSpPr txBox="1"/>
          <p:nvPr/>
        </p:nvSpPr>
        <p:spPr>
          <a:xfrm>
            <a:off x="9311177" y="5323767"/>
            <a:ext cx="1758131" cy="668966"/>
          </a:xfrm>
          <a:prstGeom prst="rect">
            <a:avLst/>
          </a:prstGeom>
          <a:noFill/>
        </p:spPr>
        <p:txBody>
          <a:bodyPr wrap="square" lIns="0" tIns="46800" rIns="0" bIns="46800" rtlCol="0">
            <a:spAutoFit/>
          </a:bodyPr>
          <a:lstStyle>
            <a:defPPr>
              <a:defRPr lang="zh-CN"/>
            </a:defPPr>
            <a:lvl1pPr>
              <a:lnSpc>
                <a:spcPct val="140000"/>
              </a:lnSpc>
              <a:defRPr sz="1400">
                <a:solidFill>
                  <a:schemeClr val="tx1">
                    <a:lumMod val="75000"/>
                    <a:lumOff val="25000"/>
                  </a:schemeClr>
                </a:solidFill>
                <a:latin typeface="+mn-ea"/>
              </a:defRPr>
            </a:lvl1pPr>
          </a:lstStyle>
          <a:p>
            <a:r>
              <a:rPr lang="zh-CN" altLang="en-US" dirty="0"/>
              <a:t>点击输入内容点击输入内容点击输入内容</a:t>
            </a:r>
            <a:endParaRPr lang="en-US" altLang="zh-CN" dirty="0"/>
          </a:p>
        </p:txBody>
      </p:sp>
      <p:sp>
        <p:nvSpPr>
          <p:cNvPr id="52" name="矩形: 圆角 51">
            <a:extLst>
              <a:ext uri="{FF2B5EF4-FFF2-40B4-BE49-F238E27FC236}">
                <a16:creationId xmlns="" xmlns:a16="http://schemas.microsoft.com/office/drawing/2014/main" id="{6651307A-90C0-4CDB-B14F-CA2CB040D8B1}"/>
              </a:ext>
            </a:extLst>
          </p:cNvPr>
          <p:cNvSpPr/>
          <p:nvPr/>
        </p:nvSpPr>
        <p:spPr>
          <a:xfrm>
            <a:off x="9320935" y="5299997"/>
            <a:ext cx="505334" cy="288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65" name="组合 364">
            <a:extLst>
              <a:ext uri="{FF2B5EF4-FFF2-40B4-BE49-F238E27FC236}">
                <a16:creationId xmlns="" xmlns:a16="http://schemas.microsoft.com/office/drawing/2014/main" id="{FB0427C6-B6A0-4617-9B09-C194D4D1458B}"/>
              </a:ext>
            </a:extLst>
          </p:cNvPr>
          <p:cNvGrpSpPr>
            <a:grpSpLocks/>
          </p:cNvGrpSpPr>
          <p:nvPr/>
        </p:nvGrpSpPr>
        <p:grpSpPr>
          <a:xfrm>
            <a:off x="3987800" y="2717800"/>
            <a:ext cx="577644" cy="577642"/>
            <a:chOff x="19372514" y="1211502"/>
            <a:chExt cx="577644" cy="577642"/>
          </a:xfrm>
        </p:grpSpPr>
        <p:sp>
          <p:nvSpPr>
            <p:cNvPr id="200" name="椭圆 199">
              <a:extLst>
                <a:ext uri="{FF2B5EF4-FFF2-40B4-BE49-F238E27FC236}">
                  <a16:creationId xmlns="" xmlns:a16="http://schemas.microsoft.com/office/drawing/2014/main" id="{429356A2-E3C4-41C7-A687-488320B670C9}"/>
                </a:ext>
              </a:extLst>
            </p:cNvPr>
            <p:cNvSpPr/>
            <p:nvPr/>
          </p:nvSpPr>
          <p:spPr>
            <a:xfrm>
              <a:off x="19372514" y="1211502"/>
              <a:ext cx="577644" cy="57764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202" name="组合 201">
              <a:extLst>
                <a:ext uri="{FF2B5EF4-FFF2-40B4-BE49-F238E27FC236}">
                  <a16:creationId xmlns="" xmlns:a16="http://schemas.microsoft.com/office/drawing/2014/main" id="{D390345B-C28A-44C0-9AC0-1B033C052A4F}"/>
                </a:ext>
              </a:extLst>
            </p:cNvPr>
            <p:cNvGrpSpPr/>
            <p:nvPr/>
          </p:nvGrpSpPr>
          <p:grpSpPr>
            <a:xfrm>
              <a:off x="19481336" y="1392323"/>
              <a:ext cx="360000" cy="216000"/>
              <a:chOff x="4799013" y="1182688"/>
              <a:chExt cx="1563688" cy="976313"/>
            </a:xfrm>
          </p:grpSpPr>
          <p:sp>
            <p:nvSpPr>
              <p:cNvPr id="203" name="Freeform 45">
                <a:extLst>
                  <a:ext uri="{FF2B5EF4-FFF2-40B4-BE49-F238E27FC236}">
                    <a16:creationId xmlns="" xmlns:a16="http://schemas.microsoft.com/office/drawing/2014/main" id="{8C4DA656-C376-4AAB-A098-FD88BDD35396}"/>
                  </a:ext>
                </a:extLst>
              </p:cNvPr>
              <p:cNvSpPr>
                <a:spLocks/>
              </p:cNvSpPr>
              <p:nvPr/>
            </p:nvSpPr>
            <p:spPr bwMode="auto">
              <a:xfrm>
                <a:off x="4799013" y="1182688"/>
                <a:ext cx="1563688" cy="830263"/>
              </a:xfrm>
              <a:custGeom>
                <a:avLst/>
                <a:gdLst>
                  <a:gd name="T0" fmla="*/ 0 w 416"/>
                  <a:gd name="T1" fmla="*/ 26 h 221"/>
                  <a:gd name="T2" fmla="*/ 26 w 416"/>
                  <a:gd name="T3" fmla="*/ 0 h 221"/>
                  <a:gd name="T4" fmla="*/ 286 w 416"/>
                  <a:gd name="T5" fmla="*/ 0 h 221"/>
                  <a:gd name="T6" fmla="*/ 416 w 416"/>
                  <a:gd name="T7" fmla="*/ 130 h 221"/>
                  <a:gd name="T8" fmla="*/ 416 w 416"/>
                  <a:gd name="T9" fmla="*/ 221 h 221"/>
                  <a:gd name="T10" fmla="*/ 0 w 416"/>
                  <a:gd name="T11" fmla="*/ 221 h 221"/>
                  <a:gd name="T12" fmla="*/ 0 w 416"/>
                  <a:gd name="T13" fmla="*/ 26 h 221"/>
                </a:gdLst>
                <a:ahLst/>
                <a:cxnLst>
                  <a:cxn ang="0">
                    <a:pos x="T0" y="T1"/>
                  </a:cxn>
                  <a:cxn ang="0">
                    <a:pos x="T2" y="T3"/>
                  </a:cxn>
                  <a:cxn ang="0">
                    <a:pos x="T4" y="T5"/>
                  </a:cxn>
                  <a:cxn ang="0">
                    <a:pos x="T6" y="T7"/>
                  </a:cxn>
                  <a:cxn ang="0">
                    <a:pos x="T8" y="T9"/>
                  </a:cxn>
                  <a:cxn ang="0">
                    <a:pos x="T10" y="T11"/>
                  </a:cxn>
                  <a:cxn ang="0">
                    <a:pos x="T12" y="T13"/>
                  </a:cxn>
                </a:cxnLst>
                <a:rect l="0" t="0" r="r" b="b"/>
                <a:pathLst>
                  <a:path w="416" h="221">
                    <a:moveTo>
                      <a:pt x="0" y="26"/>
                    </a:moveTo>
                    <a:cubicBezTo>
                      <a:pt x="0" y="26"/>
                      <a:pt x="0" y="0"/>
                      <a:pt x="26" y="0"/>
                    </a:cubicBezTo>
                    <a:cubicBezTo>
                      <a:pt x="52" y="0"/>
                      <a:pt x="286" y="0"/>
                      <a:pt x="286" y="0"/>
                    </a:cubicBezTo>
                    <a:cubicBezTo>
                      <a:pt x="416" y="130"/>
                      <a:pt x="416" y="130"/>
                      <a:pt x="416" y="130"/>
                    </a:cubicBezTo>
                    <a:cubicBezTo>
                      <a:pt x="416" y="221"/>
                      <a:pt x="416" y="221"/>
                      <a:pt x="416" y="221"/>
                    </a:cubicBezTo>
                    <a:cubicBezTo>
                      <a:pt x="0" y="221"/>
                      <a:pt x="0" y="221"/>
                      <a:pt x="0" y="221"/>
                    </a:cubicBezTo>
                    <a:lnTo>
                      <a:pt x="0" y="26"/>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04" name="Oval 46">
                <a:extLst>
                  <a:ext uri="{FF2B5EF4-FFF2-40B4-BE49-F238E27FC236}">
                    <a16:creationId xmlns="" xmlns:a16="http://schemas.microsoft.com/office/drawing/2014/main" id="{7E6BA9E7-856C-49B2-A9EB-64C05B7E5917}"/>
                  </a:ext>
                </a:extLst>
              </p:cNvPr>
              <p:cNvSpPr>
                <a:spLocks noChangeArrowheads="1"/>
              </p:cNvSpPr>
              <p:nvPr/>
            </p:nvSpPr>
            <p:spPr bwMode="auto">
              <a:xfrm>
                <a:off x="4919663" y="1301750"/>
                <a:ext cx="439738" cy="439738"/>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06" name="Freeform 47">
                <a:extLst>
                  <a:ext uri="{FF2B5EF4-FFF2-40B4-BE49-F238E27FC236}">
                    <a16:creationId xmlns="" xmlns:a16="http://schemas.microsoft.com/office/drawing/2014/main" id="{43D1771F-D681-4A7D-AD91-FB175D166366}"/>
                  </a:ext>
                </a:extLst>
              </p:cNvPr>
              <p:cNvSpPr>
                <a:spLocks/>
              </p:cNvSpPr>
              <p:nvPr/>
            </p:nvSpPr>
            <p:spPr bwMode="auto">
              <a:xfrm>
                <a:off x="4995863" y="1377950"/>
                <a:ext cx="292100" cy="292100"/>
              </a:xfrm>
              <a:custGeom>
                <a:avLst/>
                <a:gdLst>
                  <a:gd name="T0" fmla="*/ 184 w 184"/>
                  <a:gd name="T1" fmla="*/ 61 h 184"/>
                  <a:gd name="T2" fmla="*/ 123 w 184"/>
                  <a:gd name="T3" fmla="*/ 61 h 184"/>
                  <a:gd name="T4" fmla="*/ 123 w 184"/>
                  <a:gd name="T5" fmla="*/ 0 h 184"/>
                  <a:gd name="T6" fmla="*/ 61 w 184"/>
                  <a:gd name="T7" fmla="*/ 0 h 184"/>
                  <a:gd name="T8" fmla="*/ 61 w 184"/>
                  <a:gd name="T9" fmla="*/ 61 h 184"/>
                  <a:gd name="T10" fmla="*/ 0 w 184"/>
                  <a:gd name="T11" fmla="*/ 61 h 184"/>
                  <a:gd name="T12" fmla="*/ 0 w 184"/>
                  <a:gd name="T13" fmla="*/ 123 h 184"/>
                  <a:gd name="T14" fmla="*/ 61 w 184"/>
                  <a:gd name="T15" fmla="*/ 123 h 184"/>
                  <a:gd name="T16" fmla="*/ 61 w 184"/>
                  <a:gd name="T17" fmla="*/ 184 h 184"/>
                  <a:gd name="T18" fmla="*/ 123 w 184"/>
                  <a:gd name="T19" fmla="*/ 184 h 184"/>
                  <a:gd name="T20" fmla="*/ 123 w 184"/>
                  <a:gd name="T21" fmla="*/ 123 h 184"/>
                  <a:gd name="T22" fmla="*/ 184 w 184"/>
                  <a:gd name="T23" fmla="*/ 123 h 184"/>
                  <a:gd name="T24" fmla="*/ 184 w 184"/>
                  <a:gd name="T25" fmla="*/ 6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 h="184">
                    <a:moveTo>
                      <a:pt x="184" y="61"/>
                    </a:moveTo>
                    <a:lnTo>
                      <a:pt x="123" y="61"/>
                    </a:lnTo>
                    <a:lnTo>
                      <a:pt x="123" y="0"/>
                    </a:lnTo>
                    <a:lnTo>
                      <a:pt x="61" y="0"/>
                    </a:lnTo>
                    <a:lnTo>
                      <a:pt x="61" y="61"/>
                    </a:lnTo>
                    <a:lnTo>
                      <a:pt x="0" y="61"/>
                    </a:lnTo>
                    <a:lnTo>
                      <a:pt x="0" y="123"/>
                    </a:lnTo>
                    <a:lnTo>
                      <a:pt x="61" y="123"/>
                    </a:lnTo>
                    <a:lnTo>
                      <a:pt x="61" y="184"/>
                    </a:lnTo>
                    <a:lnTo>
                      <a:pt x="123" y="184"/>
                    </a:lnTo>
                    <a:lnTo>
                      <a:pt x="123" y="123"/>
                    </a:lnTo>
                    <a:lnTo>
                      <a:pt x="184" y="123"/>
                    </a:lnTo>
                    <a:lnTo>
                      <a:pt x="184" y="6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08" name="Freeform 48">
                <a:extLst>
                  <a:ext uri="{FF2B5EF4-FFF2-40B4-BE49-F238E27FC236}">
                    <a16:creationId xmlns="" xmlns:a16="http://schemas.microsoft.com/office/drawing/2014/main" id="{2A797DE1-79DB-412C-A20D-4C489DE94965}"/>
                  </a:ext>
                </a:extLst>
              </p:cNvPr>
              <p:cNvSpPr>
                <a:spLocks/>
              </p:cNvSpPr>
              <p:nvPr/>
            </p:nvSpPr>
            <p:spPr bwMode="auto">
              <a:xfrm>
                <a:off x="5630863" y="1279525"/>
                <a:ext cx="585788" cy="390525"/>
              </a:xfrm>
              <a:custGeom>
                <a:avLst/>
                <a:gdLst>
                  <a:gd name="T0" fmla="*/ 52 w 156"/>
                  <a:gd name="T1" fmla="*/ 0 h 104"/>
                  <a:gd name="T2" fmla="*/ 156 w 156"/>
                  <a:gd name="T3" fmla="*/ 104 h 104"/>
                  <a:gd name="T4" fmla="*/ 0 w 156"/>
                  <a:gd name="T5" fmla="*/ 104 h 104"/>
                  <a:gd name="T6" fmla="*/ 0 w 156"/>
                  <a:gd name="T7" fmla="*/ 13 h 104"/>
                  <a:gd name="T8" fmla="*/ 13 w 156"/>
                  <a:gd name="T9" fmla="*/ 0 h 104"/>
                  <a:gd name="T10" fmla="*/ 52 w 156"/>
                  <a:gd name="T11" fmla="*/ 0 h 104"/>
                </a:gdLst>
                <a:ahLst/>
                <a:cxnLst>
                  <a:cxn ang="0">
                    <a:pos x="T0" y="T1"/>
                  </a:cxn>
                  <a:cxn ang="0">
                    <a:pos x="T2" y="T3"/>
                  </a:cxn>
                  <a:cxn ang="0">
                    <a:pos x="T4" y="T5"/>
                  </a:cxn>
                  <a:cxn ang="0">
                    <a:pos x="T6" y="T7"/>
                  </a:cxn>
                  <a:cxn ang="0">
                    <a:pos x="T8" y="T9"/>
                  </a:cxn>
                  <a:cxn ang="0">
                    <a:pos x="T10" y="T11"/>
                  </a:cxn>
                </a:cxnLst>
                <a:rect l="0" t="0" r="r" b="b"/>
                <a:pathLst>
                  <a:path w="156" h="104">
                    <a:moveTo>
                      <a:pt x="52" y="0"/>
                    </a:moveTo>
                    <a:cubicBezTo>
                      <a:pt x="156" y="104"/>
                      <a:pt x="156" y="104"/>
                      <a:pt x="156" y="104"/>
                    </a:cubicBezTo>
                    <a:cubicBezTo>
                      <a:pt x="0" y="104"/>
                      <a:pt x="0" y="104"/>
                      <a:pt x="0" y="104"/>
                    </a:cubicBezTo>
                    <a:cubicBezTo>
                      <a:pt x="0" y="13"/>
                      <a:pt x="0" y="13"/>
                      <a:pt x="0" y="13"/>
                    </a:cubicBezTo>
                    <a:cubicBezTo>
                      <a:pt x="0" y="13"/>
                      <a:pt x="0" y="0"/>
                      <a:pt x="13" y="0"/>
                    </a:cubicBezTo>
                    <a:lnTo>
                      <a:pt x="52"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10" name="Freeform 49">
                <a:extLst>
                  <a:ext uri="{FF2B5EF4-FFF2-40B4-BE49-F238E27FC236}">
                    <a16:creationId xmlns="" xmlns:a16="http://schemas.microsoft.com/office/drawing/2014/main" id="{CFC7E3DF-751B-4AA0-B611-D9DD881EAEEA}"/>
                  </a:ext>
                </a:extLst>
              </p:cNvPr>
              <p:cNvSpPr>
                <a:spLocks/>
              </p:cNvSpPr>
              <p:nvPr/>
            </p:nvSpPr>
            <p:spPr bwMode="auto">
              <a:xfrm>
                <a:off x="4946650" y="1817688"/>
                <a:ext cx="390525" cy="195263"/>
              </a:xfrm>
              <a:custGeom>
                <a:avLst/>
                <a:gdLst>
                  <a:gd name="T0" fmla="*/ 0 w 104"/>
                  <a:gd name="T1" fmla="*/ 52 h 52"/>
                  <a:gd name="T2" fmla="*/ 52 w 104"/>
                  <a:gd name="T3" fmla="*/ 0 h 52"/>
                  <a:gd name="T4" fmla="*/ 104 w 104"/>
                  <a:gd name="T5" fmla="*/ 52 h 52"/>
                  <a:gd name="T6" fmla="*/ 0 w 104"/>
                  <a:gd name="T7" fmla="*/ 52 h 52"/>
                </a:gdLst>
                <a:ahLst/>
                <a:cxnLst>
                  <a:cxn ang="0">
                    <a:pos x="T0" y="T1"/>
                  </a:cxn>
                  <a:cxn ang="0">
                    <a:pos x="T2" y="T3"/>
                  </a:cxn>
                  <a:cxn ang="0">
                    <a:pos x="T4" y="T5"/>
                  </a:cxn>
                  <a:cxn ang="0">
                    <a:pos x="T6" y="T7"/>
                  </a:cxn>
                </a:cxnLst>
                <a:rect l="0" t="0" r="r" b="b"/>
                <a:pathLst>
                  <a:path w="104" h="52">
                    <a:moveTo>
                      <a:pt x="0" y="52"/>
                    </a:moveTo>
                    <a:cubicBezTo>
                      <a:pt x="0" y="52"/>
                      <a:pt x="0" y="0"/>
                      <a:pt x="52" y="0"/>
                    </a:cubicBezTo>
                    <a:cubicBezTo>
                      <a:pt x="104" y="0"/>
                      <a:pt x="104" y="52"/>
                      <a:pt x="104" y="52"/>
                    </a:cubicBezTo>
                    <a:lnTo>
                      <a:pt x="0" y="52"/>
                    </a:lnTo>
                    <a:close/>
                  </a:path>
                </a:pathLst>
              </a:custGeom>
              <a:solidFill>
                <a:srgbClr val="CFD8D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12" name="Freeform 50">
                <a:extLst>
                  <a:ext uri="{FF2B5EF4-FFF2-40B4-BE49-F238E27FC236}">
                    <a16:creationId xmlns="" xmlns:a16="http://schemas.microsoft.com/office/drawing/2014/main" id="{2BC4CDBB-2619-4B1E-BF2A-9721253DAD4F}"/>
                  </a:ext>
                </a:extLst>
              </p:cNvPr>
              <p:cNvSpPr>
                <a:spLocks/>
              </p:cNvSpPr>
              <p:nvPr/>
            </p:nvSpPr>
            <p:spPr bwMode="auto">
              <a:xfrm>
                <a:off x="5826125" y="1817688"/>
                <a:ext cx="390525" cy="195263"/>
              </a:xfrm>
              <a:custGeom>
                <a:avLst/>
                <a:gdLst>
                  <a:gd name="T0" fmla="*/ 0 w 104"/>
                  <a:gd name="T1" fmla="*/ 52 h 52"/>
                  <a:gd name="T2" fmla="*/ 52 w 104"/>
                  <a:gd name="T3" fmla="*/ 0 h 52"/>
                  <a:gd name="T4" fmla="*/ 104 w 104"/>
                  <a:gd name="T5" fmla="*/ 52 h 52"/>
                  <a:gd name="T6" fmla="*/ 0 w 104"/>
                  <a:gd name="T7" fmla="*/ 52 h 52"/>
                </a:gdLst>
                <a:ahLst/>
                <a:cxnLst>
                  <a:cxn ang="0">
                    <a:pos x="T0" y="T1"/>
                  </a:cxn>
                  <a:cxn ang="0">
                    <a:pos x="T2" y="T3"/>
                  </a:cxn>
                  <a:cxn ang="0">
                    <a:pos x="T4" y="T5"/>
                  </a:cxn>
                  <a:cxn ang="0">
                    <a:pos x="T6" y="T7"/>
                  </a:cxn>
                </a:cxnLst>
                <a:rect l="0" t="0" r="r" b="b"/>
                <a:pathLst>
                  <a:path w="104" h="52">
                    <a:moveTo>
                      <a:pt x="0" y="52"/>
                    </a:moveTo>
                    <a:cubicBezTo>
                      <a:pt x="0" y="52"/>
                      <a:pt x="0" y="0"/>
                      <a:pt x="52" y="0"/>
                    </a:cubicBezTo>
                    <a:cubicBezTo>
                      <a:pt x="104" y="0"/>
                      <a:pt x="104" y="52"/>
                      <a:pt x="104" y="52"/>
                    </a:cubicBezTo>
                    <a:lnTo>
                      <a:pt x="0" y="52"/>
                    </a:lnTo>
                    <a:close/>
                  </a:path>
                </a:pathLst>
              </a:custGeom>
              <a:solidFill>
                <a:srgbClr val="CFD8D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14" name="Oval 51">
                <a:extLst>
                  <a:ext uri="{FF2B5EF4-FFF2-40B4-BE49-F238E27FC236}">
                    <a16:creationId xmlns="" xmlns:a16="http://schemas.microsoft.com/office/drawing/2014/main" id="{001877F6-1D6B-4BEB-B0BF-0CC11F343CBA}"/>
                  </a:ext>
                </a:extLst>
              </p:cNvPr>
              <p:cNvSpPr>
                <a:spLocks noChangeArrowheads="1"/>
              </p:cNvSpPr>
              <p:nvPr/>
            </p:nvSpPr>
            <p:spPr bwMode="auto">
              <a:xfrm>
                <a:off x="5873750" y="1865313"/>
                <a:ext cx="293688" cy="293688"/>
              </a:xfrm>
              <a:prstGeom prst="ellipse">
                <a:avLst/>
              </a:prstGeom>
              <a:solidFill>
                <a:srgbClr val="90A4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16" name="Oval 52">
                <a:extLst>
                  <a:ext uri="{FF2B5EF4-FFF2-40B4-BE49-F238E27FC236}">
                    <a16:creationId xmlns="" xmlns:a16="http://schemas.microsoft.com/office/drawing/2014/main" id="{0352A3AB-8ADB-4DC5-B8EA-2D77F9F66A00}"/>
                  </a:ext>
                </a:extLst>
              </p:cNvPr>
              <p:cNvSpPr>
                <a:spLocks noChangeArrowheads="1"/>
              </p:cNvSpPr>
              <p:nvPr/>
            </p:nvSpPr>
            <p:spPr bwMode="auto">
              <a:xfrm>
                <a:off x="5972175" y="1963738"/>
                <a:ext cx="96838" cy="96838"/>
              </a:xfrm>
              <a:prstGeom prst="ellipse">
                <a:avLst/>
              </a:prstGeom>
              <a:solidFill>
                <a:srgbClr val="607D8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18" name="Oval 53">
                <a:extLst>
                  <a:ext uri="{FF2B5EF4-FFF2-40B4-BE49-F238E27FC236}">
                    <a16:creationId xmlns="" xmlns:a16="http://schemas.microsoft.com/office/drawing/2014/main" id="{15D3AA50-08A2-485F-A595-4748EFDE641C}"/>
                  </a:ext>
                </a:extLst>
              </p:cNvPr>
              <p:cNvSpPr>
                <a:spLocks noChangeArrowheads="1"/>
              </p:cNvSpPr>
              <p:nvPr/>
            </p:nvSpPr>
            <p:spPr bwMode="auto">
              <a:xfrm>
                <a:off x="4995863" y="1865313"/>
                <a:ext cx="292100" cy="293688"/>
              </a:xfrm>
              <a:prstGeom prst="ellipse">
                <a:avLst/>
              </a:prstGeom>
              <a:solidFill>
                <a:srgbClr val="90A4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19" name="Oval 54">
                <a:extLst>
                  <a:ext uri="{FF2B5EF4-FFF2-40B4-BE49-F238E27FC236}">
                    <a16:creationId xmlns="" xmlns:a16="http://schemas.microsoft.com/office/drawing/2014/main" id="{FA74B225-F10A-4591-8170-79BCEBF68B12}"/>
                  </a:ext>
                </a:extLst>
              </p:cNvPr>
              <p:cNvSpPr>
                <a:spLocks noChangeArrowheads="1"/>
              </p:cNvSpPr>
              <p:nvPr/>
            </p:nvSpPr>
            <p:spPr bwMode="auto">
              <a:xfrm>
                <a:off x="5092700" y="1963738"/>
                <a:ext cx="98425" cy="96838"/>
              </a:xfrm>
              <a:prstGeom prst="ellipse">
                <a:avLst/>
              </a:prstGeom>
              <a:solidFill>
                <a:srgbClr val="607D8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20" name="Freeform 56">
                <a:extLst>
                  <a:ext uri="{FF2B5EF4-FFF2-40B4-BE49-F238E27FC236}">
                    <a16:creationId xmlns="" xmlns:a16="http://schemas.microsoft.com/office/drawing/2014/main" id="{D6AAAD98-8F1C-465B-917E-DB78D6C2A2C9}"/>
                  </a:ext>
                </a:extLst>
              </p:cNvPr>
              <p:cNvSpPr>
                <a:spLocks/>
              </p:cNvSpPr>
              <p:nvPr/>
            </p:nvSpPr>
            <p:spPr bwMode="auto">
              <a:xfrm>
                <a:off x="5630863" y="1719263"/>
                <a:ext cx="146050" cy="49213"/>
              </a:xfrm>
              <a:custGeom>
                <a:avLst/>
                <a:gdLst>
                  <a:gd name="T0" fmla="*/ 0 w 39"/>
                  <a:gd name="T1" fmla="*/ 0 h 13"/>
                  <a:gd name="T2" fmla="*/ 39 w 39"/>
                  <a:gd name="T3" fmla="*/ 0 h 13"/>
                  <a:gd name="T4" fmla="*/ 26 w 39"/>
                  <a:gd name="T5" fmla="*/ 13 h 13"/>
                  <a:gd name="T6" fmla="*/ 13 w 39"/>
                  <a:gd name="T7" fmla="*/ 13 h 13"/>
                  <a:gd name="T8" fmla="*/ 0 w 39"/>
                  <a:gd name="T9" fmla="*/ 0 h 13"/>
                </a:gdLst>
                <a:ahLst/>
                <a:cxnLst>
                  <a:cxn ang="0">
                    <a:pos x="T0" y="T1"/>
                  </a:cxn>
                  <a:cxn ang="0">
                    <a:pos x="T2" y="T3"/>
                  </a:cxn>
                  <a:cxn ang="0">
                    <a:pos x="T4" y="T5"/>
                  </a:cxn>
                  <a:cxn ang="0">
                    <a:pos x="T6" y="T7"/>
                  </a:cxn>
                  <a:cxn ang="0">
                    <a:pos x="T8" y="T9"/>
                  </a:cxn>
                </a:cxnLst>
                <a:rect l="0" t="0" r="r" b="b"/>
                <a:pathLst>
                  <a:path w="39" h="13">
                    <a:moveTo>
                      <a:pt x="0" y="0"/>
                    </a:moveTo>
                    <a:cubicBezTo>
                      <a:pt x="39" y="0"/>
                      <a:pt x="39" y="0"/>
                      <a:pt x="39" y="0"/>
                    </a:cubicBezTo>
                    <a:cubicBezTo>
                      <a:pt x="39" y="0"/>
                      <a:pt x="39" y="13"/>
                      <a:pt x="26" y="13"/>
                    </a:cubicBezTo>
                    <a:cubicBezTo>
                      <a:pt x="13" y="13"/>
                      <a:pt x="13" y="13"/>
                      <a:pt x="13" y="13"/>
                    </a:cubicBezTo>
                    <a:cubicBezTo>
                      <a:pt x="13" y="13"/>
                      <a:pt x="0" y="13"/>
                      <a:pt x="0" y="0"/>
                    </a:cubicBezTo>
                    <a:close/>
                  </a:path>
                </a:pathLst>
              </a:custGeom>
              <a:solidFill>
                <a:srgbClr val="B0BEC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21" name="Rectangle 57">
                <a:extLst>
                  <a:ext uri="{FF2B5EF4-FFF2-40B4-BE49-F238E27FC236}">
                    <a16:creationId xmlns="" xmlns:a16="http://schemas.microsoft.com/office/drawing/2014/main" id="{0F1928A5-C959-46CF-A874-E3EF331F61C9}"/>
                  </a:ext>
                </a:extLst>
              </p:cNvPr>
              <p:cNvSpPr>
                <a:spLocks noChangeArrowheads="1"/>
              </p:cNvSpPr>
              <p:nvPr/>
            </p:nvSpPr>
            <p:spPr bwMode="auto">
              <a:xfrm>
                <a:off x="5483225" y="1182688"/>
                <a:ext cx="49213" cy="830263"/>
              </a:xfrm>
              <a:prstGeom prst="rect">
                <a:avLst/>
              </a:prstGeom>
              <a:solidFill>
                <a:srgbClr val="B0BEC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grpSp>
        <p:nvGrpSpPr>
          <p:cNvPr id="364" name="组合 363">
            <a:extLst>
              <a:ext uri="{FF2B5EF4-FFF2-40B4-BE49-F238E27FC236}">
                <a16:creationId xmlns="" xmlns:a16="http://schemas.microsoft.com/office/drawing/2014/main" id="{87FB64DE-2E22-454E-BFA8-BBB3D83749D5}"/>
              </a:ext>
            </a:extLst>
          </p:cNvPr>
          <p:cNvGrpSpPr>
            <a:grpSpLocks/>
          </p:cNvGrpSpPr>
          <p:nvPr/>
        </p:nvGrpSpPr>
        <p:grpSpPr>
          <a:xfrm>
            <a:off x="8595929" y="5156200"/>
            <a:ext cx="577644" cy="577642"/>
            <a:chOff x="21417374" y="1211502"/>
            <a:chExt cx="577644" cy="577642"/>
          </a:xfrm>
        </p:grpSpPr>
        <p:sp>
          <p:nvSpPr>
            <p:cNvPr id="223" name="椭圆 222">
              <a:extLst>
                <a:ext uri="{FF2B5EF4-FFF2-40B4-BE49-F238E27FC236}">
                  <a16:creationId xmlns="" xmlns:a16="http://schemas.microsoft.com/office/drawing/2014/main" id="{BD04B723-1133-44D4-9741-9048019C6D2D}"/>
                </a:ext>
              </a:extLst>
            </p:cNvPr>
            <p:cNvSpPr/>
            <p:nvPr/>
          </p:nvSpPr>
          <p:spPr>
            <a:xfrm>
              <a:off x="21417374" y="1211502"/>
              <a:ext cx="577644" cy="57764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224" name="组合 223">
              <a:extLst>
                <a:ext uri="{FF2B5EF4-FFF2-40B4-BE49-F238E27FC236}">
                  <a16:creationId xmlns="" xmlns:a16="http://schemas.microsoft.com/office/drawing/2014/main" id="{202497F2-BEA6-47B0-9782-041438AD9770}"/>
                </a:ext>
              </a:extLst>
            </p:cNvPr>
            <p:cNvGrpSpPr/>
            <p:nvPr/>
          </p:nvGrpSpPr>
          <p:grpSpPr>
            <a:xfrm>
              <a:off x="21547357" y="1350323"/>
              <a:ext cx="347385" cy="300001"/>
              <a:chOff x="8352653" y="5492220"/>
              <a:chExt cx="1228634" cy="1121928"/>
            </a:xfrm>
          </p:grpSpPr>
          <p:sp>
            <p:nvSpPr>
              <p:cNvPr id="225" name="Freeform 162">
                <a:extLst>
                  <a:ext uri="{FF2B5EF4-FFF2-40B4-BE49-F238E27FC236}">
                    <a16:creationId xmlns="" xmlns:a16="http://schemas.microsoft.com/office/drawing/2014/main" id="{AFF93E36-2E7F-4759-8C28-FF67E81D38D7}"/>
                  </a:ext>
                </a:extLst>
              </p:cNvPr>
              <p:cNvSpPr>
                <a:spLocks/>
              </p:cNvSpPr>
              <p:nvPr/>
            </p:nvSpPr>
            <p:spPr bwMode="auto">
              <a:xfrm>
                <a:off x="8474602" y="5522707"/>
                <a:ext cx="1073149" cy="1059430"/>
              </a:xfrm>
              <a:custGeom>
                <a:avLst/>
                <a:gdLst>
                  <a:gd name="T0" fmla="*/ 222 w 496"/>
                  <a:gd name="T1" fmla="*/ 24 h 489"/>
                  <a:gd name="T2" fmla="*/ 208 w 496"/>
                  <a:gd name="T3" fmla="*/ 58 h 489"/>
                  <a:gd name="T4" fmla="*/ 226 w 496"/>
                  <a:gd name="T5" fmla="*/ 96 h 489"/>
                  <a:gd name="T6" fmla="*/ 273 w 496"/>
                  <a:gd name="T7" fmla="*/ 143 h 489"/>
                  <a:gd name="T8" fmla="*/ 296 w 496"/>
                  <a:gd name="T9" fmla="*/ 166 h 489"/>
                  <a:gd name="T10" fmla="*/ 296 w 496"/>
                  <a:gd name="T11" fmla="*/ 174 h 489"/>
                  <a:gd name="T12" fmla="*/ 296 w 496"/>
                  <a:gd name="T13" fmla="*/ 314 h 489"/>
                  <a:gd name="T14" fmla="*/ 296 w 496"/>
                  <a:gd name="T15" fmla="*/ 323 h 489"/>
                  <a:gd name="T16" fmla="*/ 287 w 496"/>
                  <a:gd name="T17" fmla="*/ 323 h 489"/>
                  <a:gd name="T18" fmla="*/ 283 w 496"/>
                  <a:gd name="T19" fmla="*/ 170 h 489"/>
                  <a:gd name="T20" fmla="*/ 264 w 496"/>
                  <a:gd name="T21" fmla="*/ 152 h 489"/>
                  <a:gd name="T22" fmla="*/ 217 w 496"/>
                  <a:gd name="T23" fmla="*/ 105 h 489"/>
                  <a:gd name="T24" fmla="*/ 121 w 496"/>
                  <a:gd name="T25" fmla="*/ 8 h 489"/>
                  <a:gd name="T26" fmla="*/ 89 w 496"/>
                  <a:gd name="T27" fmla="*/ 8 h 489"/>
                  <a:gd name="T28" fmla="*/ 89 w 496"/>
                  <a:gd name="T29" fmla="*/ 40 h 489"/>
                  <a:gd name="T30" fmla="*/ 213 w 496"/>
                  <a:gd name="T31" fmla="*/ 164 h 489"/>
                  <a:gd name="T32" fmla="*/ 213 w 496"/>
                  <a:gd name="T33" fmla="*/ 172 h 489"/>
                  <a:gd name="T34" fmla="*/ 205 w 496"/>
                  <a:gd name="T35" fmla="*/ 172 h 489"/>
                  <a:gd name="T36" fmla="*/ 81 w 496"/>
                  <a:gd name="T37" fmla="*/ 49 h 489"/>
                  <a:gd name="T38" fmla="*/ 63 w 496"/>
                  <a:gd name="T39" fmla="*/ 31 h 489"/>
                  <a:gd name="T40" fmla="*/ 32 w 496"/>
                  <a:gd name="T41" fmla="*/ 31 h 489"/>
                  <a:gd name="T42" fmla="*/ 32 w 496"/>
                  <a:gd name="T43" fmla="*/ 63 h 489"/>
                  <a:gd name="T44" fmla="*/ 49 w 496"/>
                  <a:gd name="T45" fmla="*/ 80 h 489"/>
                  <a:gd name="T46" fmla="*/ 173 w 496"/>
                  <a:gd name="T47" fmla="*/ 204 h 489"/>
                  <a:gd name="T48" fmla="*/ 173 w 496"/>
                  <a:gd name="T49" fmla="*/ 213 h 489"/>
                  <a:gd name="T50" fmla="*/ 164 w 496"/>
                  <a:gd name="T51" fmla="*/ 213 h 489"/>
                  <a:gd name="T52" fmla="*/ 40 w 496"/>
                  <a:gd name="T53" fmla="*/ 89 h 489"/>
                  <a:gd name="T54" fmla="*/ 9 w 496"/>
                  <a:gd name="T55" fmla="*/ 89 h 489"/>
                  <a:gd name="T56" fmla="*/ 9 w 496"/>
                  <a:gd name="T57" fmla="*/ 121 h 489"/>
                  <a:gd name="T58" fmla="*/ 70 w 496"/>
                  <a:gd name="T59" fmla="*/ 182 h 489"/>
                  <a:gd name="T60" fmla="*/ 133 w 496"/>
                  <a:gd name="T61" fmla="*/ 244 h 489"/>
                  <a:gd name="T62" fmla="*/ 159 w 496"/>
                  <a:gd name="T63" fmla="*/ 271 h 489"/>
                  <a:gd name="T64" fmla="*/ 159 w 496"/>
                  <a:gd name="T65" fmla="*/ 279 h 489"/>
                  <a:gd name="T66" fmla="*/ 150 w 496"/>
                  <a:gd name="T67" fmla="*/ 279 h 489"/>
                  <a:gd name="T68" fmla="*/ 124 w 496"/>
                  <a:gd name="T69" fmla="*/ 253 h 489"/>
                  <a:gd name="T70" fmla="*/ 61 w 496"/>
                  <a:gd name="T71" fmla="*/ 191 h 489"/>
                  <a:gd name="T72" fmla="*/ 34 w 496"/>
                  <a:gd name="T73" fmla="*/ 191 h 489"/>
                  <a:gd name="T74" fmla="*/ 34 w 496"/>
                  <a:gd name="T75" fmla="*/ 218 h 489"/>
                  <a:gd name="T76" fmla="*/ 198 w 496"/>
                  <a:gd name="T77" fmla="*/ 382 h 489"/>
                  <a:gd name="T78" fmla="*/ 198 w 496"/>
                  <a:gd name="T79" fmla="*/ 382 h 489"/>
                  <a:gd name="T80" fmla="*/ 304 w 496"/>
                  <a:gd name="T81" fmla="*/ 415 h 489"/>
                  <a:gd name="T82" fmla="*/ 310 w 496"/>
                  <a:gd name="T83" fmla="*/ 417 h 489"/>
                  <a:gd name="T84" fmla="*/ 382 w 496"/>
                  <a:gd name="T85" fmla="*/ 489 h 489"/>
                  <a:gd name="T86" fmla="*/ 496 w 496"/>
                  <a:gd name="T87" fmla="*/ 375 h 489"/>
                  <a:gd name="T88" fmla="*/ 424 w 496"/>
                  <a:gd name="T89" fmla="*/ 303 h 489"/>
                  <a:gd name="T90" fmla="*/ 423 w 496"/>
                  <a:gd name="T91" fmla="*/ 296 h 489"/>
                  <a:gd name="T92" fmla="*/ 390 w 496"/>
                  <a:gd name="T93" fmla="*/ 190 h 489"/>
                  <a:gd name="T94" fmla="*/ 222 w 496"/>
                  <a:gd name="T95" fmla="*/ 24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6" h="489">
                    <a:moveTo>
                      <a:pt x="222" y="24"/>
                    </a:moveTo>
                    <a:cubicBezTo>
                      <a:pt x="217" y="30"/>
                      <a:pt x="209" y="43"/>
                      <a:pt x="208" y="58"/>
                    </a:cubicBezTo>
                    <a:cubicBezTo>
                      <a:pt x="208" y="71"/>
                      <a:pt x="214" y="84"/>
                      <a:pt x="226" y="96"/>
                    </a:cubicBezTo>
                    <a:cubicBezTo>
                      <a:pt x="273" y="143"/>
                      <a:pt x="273" y="143"/>
                      <a:pt x="273" y="143"/>
                    </a:cubicBezTo>
                    <a:cubicBezTo>
                      <a:pt x="296" y="166"/>
                      <a:pt x="296" y="166"/>
                      <a:pt x="296" y="166"/>
                    </a:cubicBezTo>
                    <a:cubicBezTo>
                      <a:pt x="298" y="168"/>
                      <a:pt x="298" y="172"/>
                      <a:pt x="296" y="174"/>
                    </a:cubicBezTo>
                    <a:cubicBezTo>
                      <a:pt x="293" y="177"/>
                      <a:pt x="228" y="246"/>
                      <a:pt x="296" y="314"/>
                    </a:cubicBezTo>
                    <a:cubicBezTo>
                      <a:pt x="298" y="317"/>
                      <a:pt x="298" y="321"/>
                      <a:pt x="296" y="323"/>
                    </a:cubicBezTo>
                    <a:cubicBezTo>
                      <a:pt x="294" y="325"/>
                      <a:pt x="290" y="325"/>
                      <a:pt x="287" y="323"/>
                    </a:cubicBezTo>
                    <a:cubicBezTo>
                      <a:pt x="221" y="256"/>
                      <a:pt x="268" y="188"/>
                      <a:pt x="283" y="170"/>
                    </a:cubicBezTo>
                    <a:cubicBezTo>
                      <a:pt x="264" y="152"/>
                      <a:pt x="264" y="152"/>
                      <a:pt x="264" y="152"/>
                    </a:cubicBezTo>
                    <a:cubicBezTo>
                      <a:pt x="217" y="105"/>
                      <a:pt x="217" y="105"/>
                      <a:pt x="217" y="105"/>
                    </a:cubicBezTo>
                    <a:cubicBezTo>
                      <a:pt x="121" y="8"/>
                      <a:pt x="121" y="8"/>
                      <a:pt x="121" y="8"/>
                    </a:cubicBezTo>
                    <a:cubicBezTo>
                      <a:pt x="112" y="0"/>
                      <a:pt x="98" y="0"/>
                      <a:pt x="89" y="8"/>
                    </a:cubicBezTo>
                    <a:cubicBezTo>
                      <a:pt x="81" y="17"/>
                      <a:pt x="81" y="31"/>
                      <a:pt x="89" y="40"/>
                    </a:cubicBezTo>
                    <a:cubicBezTo>
                      <a:pt x="213" y="164"/>
                      <a:pt x="213" y="164"/>
                      <a:pt x="213" y="164"/>
                    </a:cubicBezTo>
                    <a:cubicBezTo>
                      <a:pt x="216" y="166"/>
                      <a:pt x="216" y="170"/>
                      <a:pt x="213" y="172"/>
                    </a:cubicBezTo>
                    <a:cubicBezTo>
                      <a:pt x="211" y="175"/>
                      <a:pt x="207" y="175"/>
                      <a:pt x="205" y="172"/>
                    </a:cubicBezTo>
                    <a:cubicBezTo>
                      <a:pt x="81" y="49"/>
                      <a:pt x="81" y="49"/>
                      <a:pt x="81" y="49"/>
                    </a:cubicBezTo>
                    <a:cubicBezTo>
                      <a:pt x="63" y="31"/>
                      <a:pt x="63" y="31"/>
                      <a:pt x="63" y="31"/>
                    </a:cubicBezTo>
                    <a:cubicBezTo>
                      <a:pt x="55" y="23"/>
                      <a:pt x="40" y="23"/>
                      <a:pt x="32" y="31"/>
                    </a:cubicBezTo>
                    <a:cubicBezTo>
                      <a:pt x="23" y="40"/>
                      <a:pt x="23" y="54"/>
                      <a:pt x="32" y="63"/>
                    </a:cubicBezTo>
                    <a:cubicBezTo>
                      <a:pt x="49" y="80"/>
                      <a:pt x="49" y="80"/>
                      <a:pt x="49" y="80"/>
                    </a:cubicBezTo>
                    <a:cubicBezTo>
                      <a:pt x="173" y="204"/>
                      <a:pt x="173" y="204"/>
                      <a:pt x="173" y="204"/>
                    </a:cubicBezTo>
                    <a:cubicBezTo>
                      <a:pt x="175" y="206"/>
                      <a:pt x="175" y="210"/>
                      <a:pt x="173" y="213"/>
                    </a:cubicBezTo>
                    <a:cubicBezTo>
                      <a:pt x="170" y="215"/>
                      <a:pt x="167" y="215"/>
                      <a:pt x="164" y="213"/>
                    </a:cubicBezTo>
                    <a:cubicBezTo>
                      <a:pt x="40" y="89"/>
                      <a:pt x="40" y="89"/>
                      <a:pt x="40" y="89"/>
                    </a:cubicBezTo>
                    <a:cubicBezTo>
                      <a:pt x="32" y="80"/>
                      <a:pt x="17" y="80"/>
                      <a:pt x="9" y="89"/>
                    </a:cubicBezTo>
                    <a:cubicBezTo>
                      <a:pt x="0" y="98"/>
                      <a:pt x="0" y="112"/>
                      <a:pt x="9" y="121"/>
                    </a:cubicBezTo>
                    <a:cubicBezTo>
                      <a:pt x="70" y="182"/>
                      <a:pt x="70" y="182"/>
                      <a:pt x="70" y="182"/>
                    </a:cubicBezTo>
                    <a:cubicBezTo>
                      <a:pt x="133" y="244"/>
                      <a:pt x="133" y="244"/>
                      <a:pt x="133" y="244"/>
                    </a:cubicBezTo>
                    <a:cubicBezTo>
                      <a:pt x="159" y="271"/>
                      <a:pt x="159" y="271"/>
                      <a:pt x="159" y="271"/>
                    </a:cubicBezTo>
                    <a:cubicBezTo>
                      <a:pt x="161" y="273"/>
                      <a:pt x="161" y="277"/>
                      <a:pt x="159" y="279"/>
                    </a:cubicBezTo>
                    <a:cubicBezTo>
                      <a:pt x="157" y="282"/>
                      <a:pt x="153" y="282"/>
                      <a:pt x="150" y="279"/>
                    </a:cubicBezTo>
                    <a:cubicBezTo>
                      <a:pt x="124" y="253"/>
                      <a:pt x="124" y="253"/>
                      <a:pt x="124" y="253"/>
                    </a:cubicBezTo>
                    <a:cubicBezTo>
                      <a:pt x="61" y="191"/>
                      <a:pt x="61" y="191"/>
                      <a:pt x="61" y="191"/>
                    </a:cubicBezTo>
                    <a:cubicBezTo>
                      <a:pt x="54" y="183"/>
                      <a:pt x="41" y="183"/>
                      <a:pt x="34" y="191"/>
                    </a:cubicBezTo>
                    <a:cubicBezTo>
                      <a:pt x="26" y="198"/>
                      <a:pt x="26" y="211"/>
                      <a:pt x="34" y="218"/>
                    </a:cubicBezTo>
                    <a:cubicBezTo>
                      <a:pt x="198" y="382"/>
                      <a:pt x="198" y="382"/>
                      <a:pt x="198" y="382"/>
                    </a:cubicBezTo>
                    <a:cubicBezTo>
                      <a:pt x="198" y="382"/>
                      <a:pt x="198" y="382"/>
                      <a:pt x="198" y="382"/>
                    </a:cubicBezTo>
                    <a:cubicBezTo>
                      <a:pt x="237" y="423"/>
                      <a:pt x="277" y="423"/>
                      <a:pt x="304" y="415"/>
                    </a:cubicBezTo>
                    <a:cubicBezTo>
                      <a:pt x="306" y="415"/>
                      <a:pt x="309" y="415"/>
                      <a:pt x="310" y="417"/>
                    </a:cubicBezTo>
                    <a:cubicBezTo>
                      <a:pt x="382" y="489"/>
                      <a:pt x="382" y="489"/>
                      <a:pt x="382" y="489"/>
                    </a:cubicBezTo>
                    <a:cubicBezTo>
                      <a:pt x="496" y="375"/>
                      <a:pt x="496" y="375"/>
                      <a:pt x="496" y="375"/>
                    </a:cubicBezTo>
                    <a:cubicBezTo>
                      <a:pt x="424" y="303"/>
                      <a:pt x="424" y="303"/>
                      <a:pt x="424" y="303"/>
                    </a:cubicBezTo>
                    <a:cubicBezTo>
                      <a:pt x="422" y="301"/>
                      <a:pt x="422" y="298"/>
                      <a:pt x="423" y="296"/>
                    </a:cubicBezTo>
                    <a:cubicBezTo>
                      <a:pt x="430" y="269"/>
                      <a:pt x="430" y="229"/>
                      <a:pt x="390" y="190"/>
                    </a:cubicBezTo>
                    <a:cubicBezTo>
                      <a:pt x="330" y="131"/>
                      <a:pt x="243" y="44"/>
                      <a:pt x="222" y="24"/>
                    </a:cubicBezTo>
                    <a:close/>
                  </a:path>
                </a:pathLst>
              </a:custGeom>
              <a:solidFill>
                <a:srgbClr val="EC062C"/>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226" name="Freeform 163">
                <a:extLst>
                  <a:ext uri="{FF2B5EF4-FFF2-40B4-BE49-F238E27FC236}">
                    <a16:creationId xmlns="" xmlns:a16="http://schemas.microsoft.com/office/drawing/2014/main" id="{5B115E74-1162-46E7-890D-2231176470E1}"/>
                  </a:ext>
                </a:extLst>
              </p:cNvPr>
              <p:cNvSpPr>
                <a:spLocks/>
              </p:cNvSpPr>
              <p:nvPr/>
            </p:nvSpPr>
            <p:spPr bwMode="auto">
              <a:xfrm>
                <a:off x="8445639" y="5492220"/>
                <a:ext cx="1135648" cy="1121928"/>
              </a:xfrm>
              <a:custGeom>
                <a:avLst/>
                <a:gdLst>
                  <a:gd name="T0" fmla="*/ 240 w 524"/>
                  <a:gd name="T1" fmla="*/ 24 h 518"/>
                  <a:gd name="T2" fmla="*/ 231 w 524"/>
                  <a:gd name="T3" fmla="*/ 24 h 518"/>
                  <a:gd name="T4" fmla="*/ 209 w 524"/>
                  <a:gd name="T5" fmla="*/ 71 h 518"/>
                  <a:gd name="T6" fmla="*/ 210 w 524"/>
                  <a:gd name="T7" fmla="*/ 80 h 518"/>
                  <a:gd name="T8" fmla="*/ 143 w 524"/>
                  <a:gd name="T9" fmla="*/ 14 h 518"/>
                  <a:gd name="T10" fmla="*/ 94 w 524"/>
                  <a:gd name="T11" fmla="*/ 14 h 518"/>
                  <a:gd name="T12" fmla="*/ 84 w 524"/>
                  <a:gd name="T13" fmla="*/ 35 h 518"/>
                  <a:gd name="T14" fmla="*/ 36 w 524"/>
                  <a:gd name="T15" fmla="*/ 37 h 518"/>
                  <a:gd name="T16" fmla="*/ 35 w 524"/>
                  <a:gd name="T17" fmla="*/ 84 h 518"/>
                  <a:gd name="T18" fmla="*/ 13 w 524"/>
                  <a:gd name="T19" fmla="*/ 94 h 518"/>
                  <a:gd name="T20" fmla="*/ 13 w 524"/>
                  <a:gd name="T21" fmla="*/ 143 h 518"/>
                  <a:gd name="T22" fmla="*/ 57 w 524"/>
                  <a:gd name="T23" fmla="*/ 187 h 518"/>
                  <a:gd name="T24" fmla="*/ 38 w 524"/>
                  <a:gd name="T25" fmla="*/ 196 h 518"/>
                  <a:gd name="T26" fmla="*/ 38 w 524"/>
                  <a:gd name="T27" fmla="*/ 241 h 518"/>
                  <a:gd name="T28" fmla="*/ 202 w 524"/>
                  <a:gd name="T29" fmla="*/ 405 h 518"/>
                  <a:gd name="T30" fmla="*/ 202 w 524"/>
                  <a:gd name="T31" fmla="*/ 405 h 518"/>
                  <a:gd name="T32" fmla="*/ 317 w 524"/>
                  <a:gd name="T33" fmla="*/ 442 h 518"/>
                  <a:gd name="T34" fmla="*/ 391 w 524"/>
                  <a:gd name="T35" fmla="*/ 516 h 518"/>
                  <a:gd name="T36" fmla="*/ 399 w 524"/>
                  <a:gd name="T37" fmla="*/ 516 h 518"/>
                  <a:gd name="T38" fmla="*/ 522 w 524"/>
                  <a:gd name="T39" fmla="*/ 393 h 518"/>
                  <a:gd name="T40" fmla="*/ 522 w 524"/>
                  <a:gd name="T41" fmla="*/ 384 h 518"/>
                  <a:gd name="T42" fmla="*/ 448 w 524"/>
                  <a:gd name="T43" fmla="*/ 311 h 518"/>
                  <a:gd name="T44" fmla="*/ 412 w 524"/>
                  <a:gd name="T45" fmla="*/ 196 h 518"/>
                  <a:gd name="T46" fmla="*/ 240 w 524"/>
                  <a:gd name="T47" fmla="*/ 24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4" h="518">
                    <a:moveTo>
                      <a:pt x="240" y="24"/>
                    </a:moveTo>
                    <a:cubicBezTo>
                      <a:pt x="237" y="22"/>
                      <a:pt x="233" y="22"/>
                      <a:pt x="231" y="24"/>
                    </a:cubicBezTo>
                    <a:cubicBezTo>
                      <a:pt x="230" y="25"/>
                      <a:pt x="210" y="44"/>
                      <a:pt x="209" y="71"/>
                    </a:cubicBezTo>
                    <a:cubicBezTo>
                      <a:pt x="209" y="74"/>
                      <a:pt x="209" y="77"/>
                      <a:pt x="210" y="80"/>
                    </a:cubicBezTo>
                    <a:cubicBezTo>
                      <a:pt x="143" y="14"/>
                      <a:pt x="143" y="14"/>
                      <a:pt x="143" y="14"/>
                    </a:cubicBezTo>
                    <a:cubicBezTo>
                      <a:pt x="129" y="0"/>
                      <a:pt x="107" y="0"/>
                      <a:pt x="94" y="14"/>
                    </a:cubicBezTo>
                    <a:cubicBezTo>
                      <a:pt x="88" y="20"/>
                      <a:pt x="84" y="27"/>
                      <a:pt x="84" y="35"/>
                    </a:cubicBezTo>
                    <a:cubicBezTo>
                      <a:pt x="70" y="23"/>
                      <a:pt x="49" y="24"/>
                      <a:pt x="36" y="37"/>
                    </a:cubicBezTo>
                    <a:cubicBezTo>
                      <a:pt x="23" y="50"/>
                      <a:pt x="23" y="71"/>
                      <a:pt x="35" y="84"/>
                    </a:cubicBezTo>
                    <a:cubicBezTo>
                      <a:pt x="27" y="85"/>
                      <a:pt x="19" y="88"/>
                      <a:pt x="13" y="94"/>
                    </a:cubicBezTo>
                    <a:cubicBezTo>
                      <a:pt x="0" y="108"/>
                      <a:pt x="0" y="130"/>
                      <a:pt x="13" y="143"/>
                    </a:cubicBezTo>
                    <a:cubicBezTo>
                      <a:pt x="57" y="187"/>
                      <a:pt x="57" y="187"/>
                      <a:pt x="57" y="187"/>
                    </a:cubicBezTo>
                    <a:cubicBezTo>
                      <a:pt x="50" y="188"/>
                      <a:pt x="43" y="191"/>
                      <a:pt x="38" y="196"/>
                    </a:cubicBezTo>
                    <a:cubicBezTo>
                      <a:pt x="26" y="208"/>
                      <a:pt x="26" y="229"/>
                      <a:pt x="38" y="241"/>
                    </a:cubicBezTo>
                    <a:cubicBezTo>
                      <a:pt x="202" y="405"/>
                      <a:pt x="202" y="405"/>
                      <a:pt x="202" y="405"/>
                    </a:cubicBezTo>
                    <a:cubicBezTo>
                      <a:pt x="202" y="405"/>
                      <a:pt x="202" y="405"/>
                      <a:pt x="202" y="405"/>
                    </a:cubicBezTo>
                    <a:cubicBezTo>
                      <a:pt x="244" y="448"/>
                      <a:pt x="287" y="449"/>
                      <a:pt x="317" y="442"/>
                    </a:cubicBezTo>
                    <a:cubicBezTo>
                      <a:pt x="391" y="516"/>
                      <a:pt x="391" y="516"/>
                      <a:pt x="391" y="516"/>
                    </a:cubicBezTo>
                    <a:cubicBezTo>
                      <a:pt x="393" y="518"/>
                      <a:pt x="397" y="518"/>
                      <a:pt x="399" y="516"/>
                    </a:cubicBezTo>
                    <a:cubicBezTo>
                      <a:pt x="522" y="393"/>
                      <a:pt x="522" y="393"/>
                      <a:pt x="522" y="393"/>
                    </a:cubicBezTo>
                    <a:cubicBezTo>
                      <a:pt x="524" y="391"/>
                      <a:pt x="524" y="387"/>
                      <a:pt x="522" y="384"/>
                    </a:cubicBezTo>
                    <a:cubicBezTo>
                      <a:pt x="448" y="311"/>
                      <a:pt x="448" y="311"/>
                      <a:pt x="448" y="311"/>
                    </a:cubicBezTo>
                    <a:cubicBezTo>
                      <a:pt x="456" y="281"/>
                      <a:pt x="455" y="237"/>
                      <a:pt x="412" y="196"/>
                    </a:cubicBezTo>
                    <a:cubicBezTo>
                      <a:pt x="343" y="129"/>
                      <a:pt x="241" y="25"/>
                      <a:pt x="240" y="24"/>
                    </a:cubicBezTo>
                    <a:close/>
                  </a:path>
                </a:pathLst>
              </a:custGeom>
              <a:solidFill>
                <a:srgbClr val="595959"/>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227" name="Freeform 164">
                <a:extLst>
                  <a:ext uri="{FF2B5EF4-FFF2-40B4-BE49-F238E27FC236}">
                    <a16:creationId xmlns="" xmlns:a16="http://schemas.microsoft.com/office/drawing/2014/main" id="{21494FE6-B55E-4EF4-AB61-A3C4C07503A9}"/>
                  </a:ext>
                </a:extLst>
              </p:cNvPr>
              <p:cNvSpPr>
                <a:spLocks/>
              </p:cNvSpPr>
              <p:nvPr/>
            </p:nvSpPr>
            <p:spPr bwMode="auto">
              <a:xfrm>
                <a:off x="8474602" y="5522707"/>
                <a:ext cx="1073149" cy="1059430"/>
              </a:xfrm>
              <a:custGeom>
                <a:avLst/>
                <a:gdLst>
                  <a:gd name="T0" fmla="*/ 423 w 496"/>
                  <a:gd name="T1" fmla="*/ 296 h 489"/>
                  <a:gd name="T2" fmla="*/ 424 w 496"/>
                  <a:gd name="T3" fmla="*/ 303 h 489"/>
                  <a:gd name="T4" fmla="*/ 496 w 496"/>
                  <a:gd name="T5" fmla="*/ 375 h 489"/>
                  <a:gd name="T6" fmla="*/ 382 w 496"/>
                  <a:gd name="T7" fmla="*/ 489 h 489"/>
                  <a:gd name="T8" fmla="*/ 310 w 496"/>
                  <a:gd name="T9" fmla="*/ 417 h 489"/>
                  <a:gd name="T10" fmla="*/ 304 w 496"/>
                  <a:gd name="T11" fmla="*/ 415 h 489"/>
                  <a:gd name="T12" fmla="*/ 198 w 496"/>
                  <a:gd name="T13" fmla="*/ 382 h 489"/>
                  <a:gd name="T14" fmla="*/ 198 w 496"/>
                  <a:gd name="T15" fmla="*/ 382 h 489"/>
                  <a:gd name="T16" fmla="*/ 34 w 496"/>
                  <a:gd name="T17" fmla="*/ 218 h 489"/>
                  <a:gd name="T18" fmla="*/ 34 w 496"/>
                  <a:gd name="T19" fmla="*/ 191 h 489"/>
                  <a:gd name="T20" fmla="*/ 61 w 496"/>
                  <a:gd name="T21" fmla="*/ 191 h 489"/>
                  <a:gd name="T22" fmla="*/ 124 w 496"/>
                  <a:gd name="T23" fmla="*/ 253 h 489"/>
                  <a:gd name="T24" fmla="*/ 150 w 496"/>
                  <a:gd name="T25" fmla="*/ 279 h 489"/>
                  <a:gd name="T26" fmla="*/ 159 w 496"/>
                  <a:gd name="T27" fmla="*/ 279 h 489"/>
                  <a:gd name="T28" fmla="*/ 159 w 496"/>
                  <a:gd name="T29" fmla="*/ 271 h 489"/>
                  <a:gd name="T30" fmla="*/ 133 w 496"/>
                  <a:gd name="T31" fmla="*/ 244 h 489"/>
                  <a:gd name="T32" fmla="*/ 70 w 496"/>
                  <a:gd name="T33" fmla="*/ 182 h 489"/>
                  <a:gd name="T34" fmla="*/ 9 w 496"/>
                  <a:gd name="T35" fmla="*/ 121 h 489"/>
                  <a:gd name="T36" fmla="*/ 9 w 496"/>
                  <a:gd name="T37" fmla="*/ 89 h 489"/>
                  <a:gd name="T38" fmla="*/ 40 w 496"/>
                  <a:gd name="T39" fmla="*/ 89 h 489"/>
                  <a:gd name="T40" fmla="*/ 164 w 496"/>
                  <a:gd name="T41" fmla="*/ 213 h 489"/>
                  <a:gd name="T42" fmla="*/ 173 w 496"/>
                  <a:gd name="T43" fmla="*/ 213 h 489"/>
                  <a:gd name="T44" fmla="*/ 173 w 496"/>
                  <a:gd name="T45" fmla="*/ 204 h 489"/>
                  <a:gd name="T46" fmla="*/ 49 w 496"/>
                  <a:gd name="T47" fmla="*/ 80 h 489"/>
                  <a:gd name="T48" fmla="*/ 32 w 496"/>
                  <a:gd name="T49" fmla="*/ 63 h 489"/>
                  <a:gd name="T50" fmla="*/ 32 w 496"/>
                  <a:gd name="T51" fmla="*/ 31 h 489"/>
                  <a:gd name="T52" fmla="*/ 63 w 496"/>
                  <a:gd name="T53" fmla="*/ 31 h 489"/>
                  <a:gd name="T54" fmla="*/ 81 w 496"/>
                  <a:gd name="T55" fmla="*/ 49 h 489"/>
                  <a:gd name="T56" fmla="*/ 205 w 496"/>
                  <a:gd name="T57" fmla="*/ 172 h 489"/>
                  <a:gd name="T58" fmla="*/ 213 w 496"/>
                  <a:gd name="T59" fmla="*/ 172 h 489"/>
                  <a:gd name="T60" fmla="*/ 213 w 496"/>
                  <a:gd name="T61" fmla="*/ 164 h 489"/>
                  <a:gd name="T62" fmla="*/ 89 w 496"/>
                  <a:gd name="T63" fmla="*/ 40 h 489"/>
                  <a:gd name="T64" fmla="*/ 89 w 496"/>
                  <a:gd name="T65" fmla="*/ 8 h 489"/>
                  <a:gd name="T66" fmla="*/ 121 w 496"/>
                  <a:gd name="T67" fmla="*/ 8 h 489"/>
                  <a:gd name="T68" fmla="*/ 217 w 496"/>
                  <a:gd name="T69" fmla="*/ 105 h 489"/>
                  <a:gd name="T70" fmla="*/ 264 w 496"/>
                  <a:gd name="T71" fmla="*/ 152 h 489"/>
                  <a:gd name="T72" fmla="*/ 283 w 496"/>
                  <a:gd name="T73" fmla="*/ 170 h 489"/>
                  <a:gd name="T74" fmla="*/ 287 w 496"/>
                  <a:gd name="T75" fmla="*/ 323 h 489"/>
                  <a:gd name="T76" fmla="*/ 296 w 496"/>
                  <a:gd name="T77" fmla="*/ 323 h 489"/>
                  <a:gd name="T78" fmla="*/ 296 w 496"/>
                  <a:gd name="T79" fmla="*/ 314 h 489"/>
                  <a:gd name="T80" fmla="*/ 296 w 496"/>
                  <a:gd name="T81" fmla="*/ 174 h 489"/>
                  <a:gd name="T82" fmla="*/ 296 w 496"/>
                  <a:gd name="T83" fmla="*/ 166 h 489"/>
                  <a:gd name="T84" fmla="*/ 273 w 496"/>
                  <a:gd name="T85" fmla="*/ 143 h 489"/>
                  <a:gd name="T86" fmla="*/ 226 w 496"/>
                  <a:gd name="T87" fmla="*/ 96 h 489"/>
                  <a:gd name="T88" fmla="*/ 208 w 496"/>
                  <a:gd name="T89" fmla="*/ 58 h 489"/>
                  <a:gd name="T90" fmla="*/ 222 w 496"/>
                  <a:gd name="T91" fmla="*/ 24 h 489"/>
                  <a:gd name="T92" fmla="*/ 390 w 496"/>
                  <a:gd name="T93" fmla="*/ 190 h 489"/>
                  <a:gd name="T94" fmla="*/ 423 w 496"/>
                  <a:gd name="T95" fmla="*/ 296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6" h="489">
                    <a:moveTo>
                      <a:pt x="423" y="296"/>
                    </a:moveTo>
                    <a:cubicBezTo>
                      <a:pt x="422" y="298"/>
                      <a:pt x="422" y="301"/>
                      <a:pt x="424" y="303"/>
                    </a:cubicBezTo>
                    <a:cubicBezTo>
                      <a:pt x="496" y="375"/>
                      <a:pt x="496" y="375"/>
                      <a:pt x="496" y="375"/>
                    </a:cubicBezTo>
                    <a:cubicBezTo>
                      <a:pt x="382" y="489"/>
                      <a:pt x="382" y="489"/>
                      <a:pt x="382" y="489"/>
                    </a:cubicBezTo>
                    <a:cubicBezTo>
                      <a:pt x="310" y="417"/>
                      <a:pt x="310" y="417"/>
                      <a:pt x="310" y="417"/>
                    </a:cubicBezTo>
                    <a:cubicBezTo>
                      <a:pt x="309" y="415"/>
                      <a:pt x="306" y="415"/>
                      <a:pt x="304" y="415"/>
                    </a:cubicBezTo>
                    <a:cubicBezTo>
                      <a:pt x="277" y="423"/>
                      <a:pt x="237" y="423"/>
                      <a:pt x="198" y="382"/>
                    </a:cubicBezTo>
                    <a:cubicBezTo>
                      <a:pt x="198" y="382"/>
                      <a:pt x="198" y="382"/>
                      <a:pt x="198" y="382"/>
                    </a:cubicBezTo>
                    <a:cubicBezTo>
                      <a:pt x="34" y="218"/>
                      <a:pt x="34" y="218"/>
                      <a:pt x="34" y="218"/>
                    </a:cubicBezTo>
                    <a:cubicBezTo>
                      <a:pt x="26" y="211"/>
                      <a:pt x="26" y="198"/>
                      <a:pt x="34" y="191"/>
                    </a:cubicBezTo>
                    <a:cubicBezTo>
                      <a:pt x="41" y="183"/>
                      <a:pt x="54" y="183"/>
                      <a:pt x="61" y="191"/>
                    </a:cubicBezTo>
                    <a:cubicBezTo>
                      <a:pt x="124" y="253"/>
                      <a:pt x="124" y="253"/>
                      <a:pt x="124" y="253"/>
                    </a:cubicBezTo>
                    <a:cubicBezTo>
                      <a:pt x="150" y="279"/>
                      <a:pt x="150" y="279"/>
                      <a:pt x="150" y="279"/>
                    </a:cubicBezTo>
                    <a:cubicBezTo>
                      <a:pt x="153" y="282"/>
                      <a:pt x="157" y="282"/>
                      <a:pt x="159" y="279"/>
                    </a:cubicBezTo>
                    <a:cubicBezTo>
                      <a:pt x="161" y="277"/>
                      <a:pt x="161" y="273"/>
                      <a:pt x="159" y="271"/>
                    </a:cubicBezTo>
                    <a:cubicBezTo>
                      <a:pt x="133" y="244"/>
                      <a:pt x="133" y="244"/>
                      <a:pt x="133" y="244"/>
                    </a:cubicBezTo>
                    <a:cubicBezTo>
                      <a:pt x="70" y="182"/>
                      <a:pt x="70" y="182"/>
                      <a:pt x="70" y="182"/>
                    </a:cubicBezTo>
                    <a:cubicBezTo>
                      <a:pt x="9" y="121"/>
                      <a:pt x="9" y="121"/>
                      <a:pt x="9" y="121"/>
                    </a:cubicBezTo>
                    <a:cubicBezTo>
                      <a:pt x="0" y="112"/>
                      <a:pt x="0" y="98"/>
                      <a:pt x="9" y="89"/>
                    </a:cubicBezTo>
                    <a:cubicBezTo>
                      <a:pt x="17" y="80"/>
                      <a:pt x="32" y="80"/>
                      <a:pt x="40" y="89"/>
                    </a:cubicBezTo>
                    <a:cubicBezTo>
                      <a:pt x="164" y="213"/>
                      <a:pt x="164" y="213"/>
                      <a:pt x="164" y="213"/>
                    </a:cubicBezTo>
                    <a:cubicBezTo>
                      <a:pt x="167" y="215"/>
                      <a:pt x="170" y="215"/>
                      <a:pt x="173" y="213"/>
                    </a:cubicBezTo>
                    <a:cubicBezTo>
                      <a:pt x="175" y="210"/>
                      <a:pt x="175" y="206"/>
                      <a:pt x="173" y="204"/>
                    </a:cubicBezTo>
                    <a:cubicBezTo>
                      <a:pt x="49" y="80"/>
                      <a:pt x="49" y="80"/>
                      <a:pt x="49" y="80"/>
                    </a:cubicBezTo>
                    <a:cubicBezTo>
                      <a:pt x="32" y="63"/>
                      <a:pt x="32" y="63"/>
                      <a:pt x="32" y="63"/>
                    </a:cubicBezTo>
                    <a:cubicBezTo>
                      <a:pt x="23" y="54"/>
                      <a:pt x="23" y="40"/>
                      <a:pt x="32" y="31"/>
                    </a:cubicBezTo>
                    <a:cubicBezTo>
                      <a:pt x="40" y="23"/>
                      <a:pt x="55" y="23"/>
                      <a:pt x="63" y="31"/>
                    </a:cubicBezTo>
                    <a:cubicBezTo>
                      <a:pt x="81" y="49"/>
                      <a:pt x="81" y="49"/>
                      <a:pt x="81" y="49"/>
                    </a:cubicBezTo>
                    <a:cubicBezTo>
                      <a:pt x="205" y="172"/>
                      <a:pt x="205" y="172"/>
                      <a:pt x="205" y="172"/>
                    </a:cubicBezTo>
                    <a:cubicBezTo>
                      <a:pt x="207" y="175"/>
                      <a:pt x="211" y="175"/>
                      <a:pt x="213" y="172"/>
                    </a:cubicBezTo>
                    <a:cubicBezTo>
                      <a:pt x="216" y="170"/>
                      <a:pt x="216" y="166"/>
                      <a:pt x="213" y="164"/>
                    </a:cubicBezTo>
                    <a:cubicBezTo>
                      <a:pt x="89" y="40"/>
                      <a:pt x="89" y="40"/>
                      <a:pt x="89" y="40"/>
                    </a:cubicBezTo>
                    <a:cubicBezTo>
                      <a:pt x="81" y="31"/>
                      <a:pt x="81" y="17"/>
                      <a:pt x="89" y="8"/>
                    </a:cubicBezTo>
                    <a:cubicBezTo>
                      <a:pt x="98" y="0"/>
                      <a:pt x="112" y="0"/>
                      <a:pt x="121" y="8"/>
                    </a:cubicBezTo>
                    <a:cubicBezTo>
                      <a:pt x="217" y="105"/>
                      <a:pt x="217" y="105"/>
                      <a:pt x="217" y="105"/>
                    </a:cubicBezTo>
                    <a:cubicBezTo>
                      <a:pt x="264" y="152"/>
                      <a:pt x="264" y="152"/>
                      <a:pt x="264" y="152"/>
                    </a:cubicBezTo>
                    <a:cubicBezTo>
                      <a:pt x="283" y="170"/>
                      <a:pt x="283" y="170"/>
                      <a:pt x="283" y="170"/>
                    </a:cubicBezTo>
                    <a:cubicBezTo>
                      <a:pt x="268" y="188"/>
                      <a:pt x="221" y="256"/>
                      <a:pt x="287" y="323"/>
                    </a:cubicBezTo>
                    <a:cubicBezTo>
                      <a:pt x="290" y="325"/>
                      <a:pt x="294" y="325"/>
                      <a:pt x="296" y="323"/>
                    </a:cubicBezTo>
                    <a:cubicBezTo>
                      <a:pt x="298" y="321"/>
                      <a:pt x="298" y="317"/>
                      <a:pt x="296" y="314"/>
                    </a:cubicBezTo>
                    <a:cubicBezTo>
                      <a:pt x="228" y="246"/>
                      <a:pt x="293" y="177"/>
                      <a:pt x="296" y="174"/>
                    </a:cubicBezTo>
                    <a:cubicBezTo>
                      <a:pt x="298" y="172"/>
                      <a:pt x="298" y="168"/>
                      <a:pt x="296" y="166"/>
                    </a:cubicBezTo>
                    <a:cubicBezTo>
                      <a:pt x="273" y="143"/>
                      <a:pt x="273" y="143"/>
                      <a:pt x="273" y="143"/>
                    </a:cubicBezTo>
                    <a:cubicBezTo>
                      <a:pt x="226" y="96"/>
                      <a:pt x="226" y="96"/>
                      <a:pt x="226" y="96"/>
                    </a:cubicBezTo>
                    <a:cubicBezTo>
                      <a:pt x="214" y="84"/>
                      <a:pt x="208" y="71"/>
                      <a:pt x="208" y="58"/>
                    </a:cubicBezTo>
                    <a:cubicBezTo>
                      <a:pt x="209" y="43"/>
                      <a:pt x="217" y="30"/>
                      <a:pt x="222" y="24"/>
                    </a:cubicBezTo>
                    <a:cubicBezTo>
                      <a:pt x="243" y="44"/>
                      <a:pt x="330" y="131"/>
                      <a:pt x="390" y="190"/>
                    </a:cubicBezTo>
                    <a:cubicBezTo>
                      <a:pt x="430" y="229"/>
                      <a:pt x="430" y="269"/>
                      <a:pt x="423" y="29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228" name="Freeform 168">
                <a:extLst>
                  <a:ext uri="{FF2B5EF4-FFF2-40B4-BE49-F238E27FC236}">
                    <a16:creationId xmlns="" xmlns:a16="http://schemas.microsoft.com/office/drawing/2014/main" id="{31B0401D-B8DF-4FA4-90A7-C29DB19BB8F1}"/>
                  </a:ext>
                </a:extLst>
              </p:cNvPr>
              <p:cNvSpPr>
                <a:spLocks/>
              </p:cNvSpPr>
              <p:nvPr/>
            </p:nvSpPr>
            <p:spPr bwMode="auto">
              <a:xfrm>
                <a:off x="8375518" y="5790994"/>
                <a:ext cx="315543" cy="251520"/>
              </a:xfrm>
              <a:custGeom>
                <a:avLst/>
                <a:gdLst>
                  <a:gd name="T0" fmla="*/ 58 w 146"/>
                  <a:gd name="T1" fmla="*/ 0 h 116"/>
                  <a:gd name="T2" fmla="*/ 0 w 146"/>
                  <a:gd name="T3" fmla="*/ 58 h 116"/>
                  <a:gd name="T4" fmla="*/ 58 w 146"/>
                  <a:gd name="T5" fmla="*/ 116 h 116"/>
                  <a:gd name="T6" fmla="*/ 146 w 146"/>
                  <a:gd name="T7" fmla="*/ 116 h 116"/>
                  <a:gd name="T8" fmla="*/ 146 w 146"/>
                  <a:gd name="T9" fmla="*/ 0 h 116"/>
                  <a:gd name="T10" fmla="*/ 58 w 146"/>
                  <a:gd name="T11" fmla="*/ 0 h 116"/>
                </a:gdLst>
                <a:ahLst/>
                <a:cxnLst>
                  <a:cxn ang="0">
                    <a:pos x="T0" y="T1"/>
                  </a:cxn>
                  <a:cxn ang="0">
                    <a:pos x="T2" y="T3"/>
                  </a:cxn>
                  <a:cxn ang="0">
                    <a:pos x="T4" y="T5"/>
                  </a:cxn>
                  <a:cxn ang="0">
                    <a:pos x="T6" y="T7"/>
                  </a:cxn>
                  <a:cxn ang="0">
                    <a:pos x="T8" y="T9"/>
                  </a:cxn>
                  <a:cxn ang="0">
                    <a:pos x="T10" y="T11"/>
                  </a:cxn>
                </a:cxnLst>
                <a:rect l="0" t="0" r="r" b="b"/>
                <a:pathLst>
                  <a:path w="146" h="116">
                    <a:moveTo>
                      <a:pt x="58" y="0"/>
                    </a:moveTo>
                    <a:cubicBezTo>
                      <a:pt x="26" y="0"/>
                      <a:pt x="0" y="26"/>
                      <a:pt x="0" y="58"/>
                    </a:cubicBezTo>
                    <a:cubicBezTo>
                      <a:pt x="0" y="90"/>
                      <a:pt x="26" y="116"/>
                      <a:pt x="58" y="116"/>
                    </a:cubicBezTo>
                    <a:cubicBezTo>
                      <a:pt x="146" y="116"/>
                      <a:pt x="146" y="116"/>
                      <a:pt x="146" y="116"/>
                    </a:cubicBezTo>
                    <a:cubicBezTo>
                      <a:pt x="146" y="0"/>
                      <a:pt x="146" y="0"/>
                      <a:pt x="146" y="0"/>
                    </a:cubicBezTo>
                    <a:lnTo>
                      <a:pt x="58"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229" name="Freeform 169">
                <a:extLst>
                  <a:ext uri="{FF2B5EF4-FFF2-40B4-BE49-F238E27FC236}">
                    <a16:creationId xmlns="" xmlns:a16="http://schemas.microsoft.com/office/drawing/2014/main" id="{FE34BDDE-07F7-4F02-A410-5EB9C3E5D8CF}"/>
                  </a:ext>
                </a:extLst>
              </p:cNvPr>
              <p:cNvSpPr>
                <a:spLocks/>
              </p:cNvSpPr>
              <p:nvPr/>
            </p:nvSpPr>
            <p:spPr bwMode="auto">
              <a:xfrm>
                <a:off x="8713926" y="5790994"/>
                <a:ext cx="317067" cy="251520"/>
              </a:xfrm>
              <a:custGeom>
                <a:avLst/>
                <a:gdLst>
                  <a:gd name="T0" fmla="*/ 87 w 146"/>
                  <a:gd name="T1" fmla="*/ 0 h 116"/>
                  <a:gd name="T2" fmla="*/ 0 w 146"/>
                  <a:gd name="T3" fmla="*/ 0 h 116"/>
                  <a:gd name="T4" fmla="*/ 0 w 146"/>
                  <a:gd name="T5" fmla="*/ 116 h 116"/>
                  <a:gd name="T6" fmla="*/ 87 w 146"/>
                  <a:gd name="T7" fmla="*/ 116 h 116"/>
                  <a:gd name="T8" fmla="*/ 146 w 146"/>
                  <a:gd name="T9" fmla="*/ 58 h 116"/>
                  <a:gd name="T10" fmla="*/ 87 w 146"/>
                  <a:gd name="T11" fmla="*/ 0 h 116"/>
                </a:gdLst>
                <a:ahLst/>
                <a:cxnLst>
                  <a:cxn ang="0">
                    <a:pos x="T0" y="T1"/>
                  </a:cxn>
                  <a:cxn ang="0">
                    <a:pos x="T2" y="T3"/>
                  </a:cxn>
                  <a:cxn ang="0">
                    <a:pos x="T4" y="T5"/>
                  </a:cxn>
                  <a:cxn ang="0">
                    <a:pos x="T6" y="T7"/>
                  </a:cxn>
                  <a:cxn ang="0">
                    <a:pos x="T8" y="T9"/>
                  </a:cxn>
                  <a:cxn ang="0">
                    <a:pos x="T10" y="T11"/>
                  </a:cxn>
                </a:cxnLst>
                <a:rect l="0" t="0" r="r" b="b"/>
                <a:pathLst>
                  <a:path w="146" h="116">
                    <a:moveTo>
                      <a:pt x="87" y="0"/>
                    </a:moveTo>
                    <a:cubicBezTo>
                      <a:pt x="0" y="0"/>
                      <a:pt x="0" y="0"/>
                      <a:pt x="0" y="0"/>
                    </a:cubicBezTo>
                    <a:cubicBezTo>
                      <a:pt x="0" y="116"/>
                      <a:pt x="0" y="116"/>
                      <a:pt x="0" y="116"/>
                    </a:cubicBezTo>
                    <a:cubicBezTo>
                      <a:pt x="87" y="116"/>
                      <a:pt x="87" y="116"/>
                      <a:pt x="87" y="116"/>
                    </a:cubicBezTo>
                    <a:cubicBezTo>
                      <a:pt x="120" y="116"/>
                      <a:pt x="146" y="90"/>
                      <a:pt x="146" y="58"/>
                    </a:cubicBezTo>
                    <a:cubicBezTo>
                      <a:pt x="146" y="26"/>
                      <a:pt x="120" y="0"/>
                      <a:pt x="87" y="0"/>
                    </a:cubicBezTo>
                    <a:close/>
                  </a:path>
                </a:pathLst>
              </a:custGeom>
              <a:solidFill>
                <a:srgbClr val="EC062C"/>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sp>
            <p:nvSpPr>
              <p:cNvPr id="230" name="Freeform 170">
                <a:extLst>
                  <a:ext uri="{FF2B5EF4-FFF2-40B4-BE49-F238E27FC236}">
                    <a16:creationId xmlns="" xmlns:a16="http://schemas.microsoft.com/office/drawing/2014/main" id="{9165C20A-A8CB-4EB4-AD5F-F99CAB4A611E}"/>
                  </a:ext>
                </a:extLst>
              </p:cNvPr>
              <p:cNvSpPr>
                <a:spLocks noEditPoints="1"/>
              </p:cNvSpPr>
              <p:nvPr/>
            </p:nvSpPr>
            <p:spPr bwMode="auto">
              <a:xfrm>
                <a:off x="8352653" y="5769653"/>
                <a:ext cx="698156" cy="294202"/>
              </a:xfrm>
              <a:custGeom>
                <a:avLst/>
                <a:gdLst>
                  <a:gd name="T0" fmla="*/ 254 w 322"/>
                  <a:gd name="T1" fmla="*/ 0 h 136"/>
                  <a:gd name="T2" fmla="*/ 167 w 322"/>
                  <a:gd name="T3" fmla="*/ 0 h 136"/>
                  <a:gd name="T4" fmla="*/ 166 w 322"/>
                  <a:gd name="T5" fmla="*/ 0 h 136"/>
                  <a:gd name="T6" fmla="*/ 157 w 322"/>
                  <a:gd name="T7" fmla="*/ 0 h 136"/>
                  <a:gd name="T8" fmla="*/ 156 w 322"/>
                  <a:gd name="T9" fmla="*/ 0 h 136"/>
                  <a:gd name="T10" fmla="*/ 68 w 322"/>
                  <a:gd name="T11" fmla="*/ 0 h 136"/>
                  <a:gd name="T12" fmla="*/ 0 w 322"/>
                  <a:gd name="T13" fmla="*/ 68 h 136"/>
                  <a:gd name="T14" fmla="*/ 68 w 322"/>
                  <a:gd name="T15" fmla="*/ 136 h 136"/>
                  <a:gd name="T16" fmla="*/ 156 w 322"/>
                  <a:gd name="T17" fmla="*/ 136 h 136"/>
                  <a:gd name="T18" fmla="*/ 157 w 322"/>
                  <a:gd name="T19" fmla="*/ 136 h 136"/>
                  <a:gd name="T20" fmla="*/ 166 w 322"/>
                  <a:gd name="T21" fmla="*/ 136 h 136"/>
                  <a:gd name="T22" fmla="*/ 167 w 322"/>
                  <a:gd name="T23" fmla="*/ 136 h 136"/>
                  <a:gd name="T24" fmla="*/ 254 w 322"/>
                  <a:gd name="T25" fmla="*/ 136 h 136"/>
                  <a:gd name="T26" fmla="*/ 322 w 322"/>
                  <a:gd name="T27" fmla="*/ 68 h 136"/>
                  <a:gd name="T28" fmla="*/ 254 w 322"/>
                  <a:gd name="T29" fmla="*/ 0 h 136"/>
                  <a:gd name="T30" fmla="*/ 254 w 322"/>
                  <a:gd name="T31" fmla="*/ 126 h 136"/>
                  <a:gd name="T32" fmla="*/ 167 w 322"/>
                  <a:gd name="T33" fmla="*/ 126 h 136"/>
                  <a:gd name="T34" fmla="*/ 167 w 322"/>
                  <a:gd name="T35" fmla="*/ 10 h 136"/>
                  <a:gd name="T36" fmla="*/ 254 w 322"/>
                  <a:gd name="T37" fmla="*/ 10 h 136"/>
                  <a:gd name="T38" fmla="*/ 313 w 322"/>
                  <a:gd name="T39" fmla="*/ 68 h 136"/>
                  <a:gd name="T40" fmla="*/ 254 w 322"/>
                  <a:gd name="T41" fmla="*/ 126 h 136"/>
                  <a:gd name="T42" fmla="*/ 68 w 322"/>
                  <a:gd name="T43" fmla="*/ 126 h 136"/>
                  <a:gd name="T44" fmla="*/ 10 w 322"/>
                  <a:gd name="T45" fmla="*/ 68 h 136"/>
                  <a:gd name="T46" fmla="*/ 68 w 322"/>
                  <a:gd name="T47" fmla="*/ 10 h 136"/>
                  <a:gd name="T48" fmla="*/ 156 w 322"/>
                  <a:gd name="T49" fmla="*/ 10 h 136"/>
                  <a:gd name="T50" fmla="*/ 156 w 322"/>
                  <a:gd name="T51" fmla="*/ 126 h 136"/>
                  <a:gd name="T52" fmla="*/ 68 w 322"/>
                  <a:gd name="T53" fmla="*/ 12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136">
                    <a:moveTo>
                      <a:pt x="254" y="0"/>
                    </a:moveTo>
                    <a:cubicBezTo>
                      <a:pt x="167" y="0"/>
                      <a:pt x="167" y="0"/>
                      <a:pt x="167" y="0"/>
                    </a:cubicBezTo>
                    <a:cubicBezTo>
                      <a:pt x="166" y="0"/>
                      <a:pt x="166" y="0"/>
                      <a:pt x="166" y="0"/>
                    </a:cubicBezTo>
                    <a:cubicBezTo>
                      <a:pt x="157" y="0"/>
                      <a:pt x="157" y="0"/>
                      <a:pt x="157" y="0"/>
                    </a:cubicBezTo>
                    <a:cubicBezTo>
                      <a:pt x="156" y="0"/>
                      <a:pt x="156" y="0"/>
                      <a:pt x="156" y="0"/>
                    </a:cubicBezTo>
                    <a:cubicBezTo>
                      <a:pt x="68" y="0"/>
                      <a:pt x="68" y="0"/>
                      <a:pt x="68" y="0"/>
                    </a:cubicBezTo>
                    <a:cubicBezTo>
                      <a:pt x="31" y="0"/>
                      <a:pt x="0" y="30"/>
                      <a:pt x="0" y="68"/>
                    </a:cubicBezTo>
                    <a:cubicBezTo>
                      <a:pt x="0" y="105"/>
                      <a:pt x="31" y="136"/>
                      <a:pt x="68" y="136"/>
                    </a:cubicBezTo>
                    <a:cubicBezTo>
                      <a:pt x="156" y="136"/>
                      <a:pt x="156" y="136"/>
                      <a:pt x="156" y="136"/>
                    </a:cubicBezTo>
                    <a:cubicBezTo>
                      <a:pt x="157" y="136"/>
                      <a:pt x="157" y="136"/>
                      <a:pt x="157" y="136"/>
                    </a:cubicBezTo>
                    <a:cubicBezTo>
                      <a:pt x="166" y="136"/>
                      <a:pt x="166" y="136"/>
                      <a:pt x="166" y="136"/>
                    </a:cubicBezTo>
                    <a:cubicBezTo>
                      <a:pt x="167" y="136"/>
                      <a:pt x="167" y="136"/>
                      <a:pt x="167" y="136"/>
                    </a:cubicBezTo>
                    <a:cubicBezTo>
                      <a:pt x="254" y="136"/>
                      <a:pt x="254" y="136"/>
                      <a:pt x="254" y="136"/>
                    </a:cubicBezTo>
                    <a:cubicBezTo>
                      <a:pt x="292" y="136"/>
                      <a:pt x="322" y="105"/>
                      <a:pt x="322" y="68"/>
                    </a:cubicBezTo>
                    <a:cubicBezTo>
                      <a:pt x="322" y="30"/>
                      <a:pt x="292" y="0"/>
                      <a:pt x="254" y="0"/>
                    </a:cubicBezTo>
                    <a:close/>
                    <a:moveTo>
                      <a:pt x="254" y="126"/>
                    </a:moveTo>
                    <a:cubicBezTo>
                      <a:pt x="167" y="126"/>
                      <a:pt x="167" y="126"/>
                      <a:pt x="167" y="126"/>
                    </a:cubicBezTo>
                    <a:cubicBezTo>
                      <a:pt x="167" y="10"/>
                      <a:pt x="167" y="10"/>
                      <a:pt x="167" y="10"/>
                    </a:cubicBezTo>
                    <a:cubicBezTo>
                      <a:pt x="254" y="10"/>
                      <a:pt x="254" y="10"/>
                      <a:pt x="254" y="10"/>
                    </a:cubicBezTo>
                    <a:cubicBezTo>
                      <a:pt x="287" y="10"/>
                      <a:pt x="313" y="36"/>
                      <a:pt x="313" y="68"/>
                    </a:cubicBezTo>
                    <a:cubicBezTo>
                      <a:pt x="313" y="100"/>
                      <a:pt x="287" y="126"/>
                      <a:pt x="254" y="126"/>
                    </a:cubicBezTo>
                    <a:close/>
                    <a:moveTo>
                      <a:pt x="68" y="126"/>
                    </a:moveTo>
                    <a:cubicBezTo>
                      <a:pt x="36" y="126"/>
                      <a:pt x="10" y="100"/>
                      <a:pt x="10" y="68"/>
                    </a:cubicBezTo>
                    <a:cubicBezTo>
                      <a:pt x="10" y="36"/>
                      <a:pt x="36" y="10"/>
                      <a:pt x="68" y="10"/>
                    </a:cubicBezTo>
                    <a:cubicBezTo>
                      <a:pt x="156" y="10"/>
                      <a:pt x="156" y="10"/>
                      <a:pt x="156" y="10"/>
                    </a:cubicBezTo>
                    <a:cubicBezTo>
                      <a:pt x="156" y="126"/>
                      <a:pt x="156" y="126"/>
                      <a:pt x="156" y="126"/>
                    </a:cubicBezTo>
                    <a:lnTo>
                      <a:pt x="68" y="126"/>
                    </a:lnTo>
                    <a:close/>
                  </a:path>
                </a:pathLst>
              </a:custGeom>
              <a:solidFill>
                <a:srgbClr val="EC062C"/>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75000"/>
                      <a:lumOff val="25000"/>
                    </a:schemeClr>
                  </a:solidFill>
                </a:endParaRPr>
              </a:p>
            </p:txBody>
          </p:sp>
        </p:grpSp>
      </p:grpSp>
      <p:grpSp>
        <p:nvGrpSpPr>
          <p:cNvPr id="140" name="组合 139">
            <a:extLst>
              <a:ext uri="{FF2B5EF4-FFF2-40B4-BE49-F238E27FC236}">
                <a16:creationId xmlns="" xmlns:a16="http://schemas.microsoft.com/office/drawing/2014/main" id="{8A9CD026-EC07-4353-8161-290486DF39DB}"/>
              </a:ext>
            </a:extLst>
          </p:cNvPr>
          <p:cNvGrpSpPr>
            <a:grpSpLocks/>
          </p:cNvGrpSpPr>
          <p:nvPr/>
        </p:nvGrpSpPr>
        <p:grpSpPr>
          <a:xfrm>
            <a:off x="982953" y="2146300"/>
            <a:ext cx="577644" cy="577642"/>
            <a:chOff x="14260365" y="2233928"/>
            <a:chExt cx="577644" cy="577642"/>
          </a:xfrm>
        </p:grpSpPr>
        <p:sp>
          <p:nvSpPr>
            <p:cNvPr id="232" name="椭圆 231">
              <a:extLst>
                <a:ext uri="{FF2B5EF4-FFF2-40B4-BE49-F238E27FC236}">
                  <a16:creationId xmlns="" xmlns:a16="http://schemas.microsoft.com/office/drawing/2014/main" id="{198698FA-3FC8-4ED0-A72A-A21F179C41DF}"/>
                </a:ext>
              </a:extLst>
            </p:cNvPr>
            <p:cNvSpPr/>
            <p:nvPr/>
          </p:nvSpPr>
          <p:spPr>
            <a:xfrm>
              <a:off x="14260365" y="2233928"/>
              <a:ext cx="577644" cy="57764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5" name="Freeform 55">
              <a:extLst>
                <a:ext uri="{FF2B5EF4-FFF2-40B4-BE49-F238E27FC236}">
                  <a16:creationId xmlns="" xmlns:a16="http://schemas.microsoft.com/office/drawing/2014/main" id="{75FEEA14-8E1D-49E5-B4AF-101E0C5586EA}"/>
                </a:ext>
              </a:extLst>
            </p:cNvPr>
            <p:cNvSpPr>
              <a:spLocks/>
            </p:cNvSpPr>
            <p:nvPr/>
          </p:nvSpPr>
          <p:spPr bwMode="auto">
            <a:xfrm>
              <a:off x="14387505" y="2391938"/>
              <a:ext cx="323364" cy="282358"/>
            </a:xfrm>
            <a:custGeom>
              <a:avLst/>
              <a:gdLst>
                <a:gd name="T0" fmla="*/ 23 w 96"/>
                <a:gd name="T1" fmla="*/ 0 h 87"/>
                <a:gd name="T2" fmla="*/ 0 w 96"/>
                <a:gd name="T3" fmla="*/ 27 h 87"/>
                <a:gd name="T4" fmla="*/ 1 w 96"/>
                <a:gd name="T5" fmla="*/ 38 h 87"/>
                <a:gd name="T6" fmla="*/ 15 w 96"/>
                <a:gd name="T7" fmla="*/ 38 h 87"/>
                <a:gd name="T8" fmla="*/ 19 w 96"/>
                <a:gd name="T9" fmla="*/ 22 h 87"/>
                <a:gd name="T10" fmla="*/ 21 w 96"/>
                <a:gd name="T11" fmla="*/ 20 h 87"/>
                <a:gd name="T12" fmla="*/ 24 w 96"/>
                <a:gd name="T13" fmla="*/ 22 h 87"/>
                <a:gd name="T14" fmla="*/ 28 w 96"/>
                <a:gd name="T15" fmla="*/ 47 h 87"/>
                <a:gd name="T16" fmla="*/ 30 w 96"/>
                <a:gd name="T17" fmla="*/ 37 h 87"/>
                <a:gd name="T18" fmla="*/ 32 w 96"/>
                <a:gd name="T19" fmla="*/ 34 h 87"/>
                <a:gd name="T20" fmla="*/ 34 w 96"/>
                <a:gd name="T21" fmla="*/ 36 h 87"/>
                <a:gd name="T22" fmla="*/ 36 w 96"/>
                <a:gd name="T23" fmla="*/ 39 h 87"/>
                <a:gd name="T24" fmla="*/ 38 w 96"/>
                <a:gd name="T25" fmla="*/ 32 h 87"/>
                <a:gd name="T26" fmla="*/ 40 w 96"/>
                <a:gd name="T27" fmla="*/ 30 h 87"/>
                <a:gd name="T28" fmla="*/ 42 w 96"/>
                <a:gd name="T29" fmla="*/ 31 h 87"/>
                <a:gd name="T30" fmla="*/ 47 w 96"/>
                <a:gd name="T31" fmla="*/ 38 h 87"/>
                <a:gd name="T32" fmla="*/ 63 w 96"/>
                <a:gd name="T33" fmla="*/ 38 h 87"/>
                <a:gd name="T34" fmla="*/ 69 w 96"/>
                <a:gd name="T35" fmla="*/ 33 h 87"/>
                <a:gd name="T36" fmla="*/ 76 w 96"/>
                <a:gd name="T37" fmla="*/ 40 h 87"/>
                <a:gd name="T38" fmla="*/ 69 w 96"/>
                <a:gd name="T39" fmla="*/ 47 h 87"/>
                <a:gd name="T40" fmla="*/ 63 w 96"/>
                <a:gd name="T41" fmla="*/ 43 h 87"/>
                <a:gd name="T42" fmla="*/ 45 w 96"/>
                <a:gd name="T43" fmla="*/ 43 h 87"/>
                <a:gd name="T44" fmla="*/ 43 w 96"/>
                <a:gd name="T45" fmla="*/ 42 h 87"/>
                <a:gd name="T46" fmla="*/ 41 w 96"/>
                <a:gd name="T47" fmla="*/ 39 h 87"/>
                <a:gd name="T48" fmla="*/ 39 w 96"/>
                <a:gd name="T49" fmla="*/ 46 h 87"/>
                <a:gd name="T50" fmla="*/ 37 w 96"/>
                <a:gd name="T51" fmla="*/ 48 h 87"/>
                <a:gd name="T52" fmla="*/ 35 w 96"/>
                <a:gd name="T53" fmla="*/ 47 h 87"/>
                <a:gd name="T54" fmla="*/ 33 w 96"/>
                <a:gd name="T55" fmla="*/ 44 h 87"/>
                <a:gd name="T56" fmla="*/ 31 w 96"/>
                <a:gd name="T57" fmla="*/ 62 h 87"/>
                <a:gd name="T58" fmla="*/ 28 w 96"/>
                <a:gd name="T59" fmla="*/ 64 h 87"/>
                <a:gd name="T60" fmla="*/ 26 w 96"/>
                <a:gd name="T61" fmla="*/ 62 h 87"/>
                <a:gd name="T62" fmla="*/ 21 w 96"/>
                <a:gd name="T63" fmla="*/ 35 h 87"/>
                <a:gd name="T64" fmla="*/ 20 w 96"/>
                <a:gd name="T65" fmla="*/ 41 h 87"/>
                <a:gd name="T66" fmla="*/ 17 w 96"/>
                <a:gd name="T67" fmla="*/ 43 h 87"/>
                <a:gd name="T68" fmla="*/ 3 w 96"/>
                <a:gd name="T69" fmla="*/ 43 h 87"/>
                <a:gd name="T70" fmla="*/ 48 w 96"/>
                <a:gd name="T71" fmla="*/ 87 h 87"/>
                <a:gd name="T72" fmla="*/ 96 w 96"/>
                <a:gd name="T73" fmla="*/ 27 h 87"/>
                <a:gd name="T74" fmla="*/ 73 w 96"/>
                <a:gd name="T75" fmla="*/ 0 h 87"/>
                <a:gd name="T76" fmla="*/ 49 w 96"/>
                <a:gd name="T77" fmla="*/ 16 h 87"/>
                <a:gd name="T78" fmla="*/ 23 w 96"/>
                <a:gd name="T7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87">
                  <a:moveTo>
                    <a:pt x="23" y="0"/>
                  </a:moveTo>
                  <a:cubicBezTo>
                    <a:pt x="6" y="0"/>
                    <a:pt x="0" y="14"/>
                    <a:pt x="0" y="27"/>
                  </a:cubicBezTo>
                  <a:cubicBezTo>
                    <a:pt x="0" y="31"/>
                    <a:pt x="0" y="35"/>
                    <a:pt x="1" y="38"/>
                  </a:cubicBezTo>
                  <a:cubicBezTo>
                    <a:pt x="15" y="38"/>
                    <a:pt x="15" y="38"/>
                    <a:pt x="15" y="38"/>
                  </a:cubicBezTo>
                  <a:cubicBezTo>
                    <a:pt x="19" y="22"/>
                    <a:pt x="19" y="22"/>
                    <a:pt x="19" y="22"/>
                  </a:cubicBezTo>
                  <a:cubicBezTo>
                    <a:pt x="19" y="21"/>
                    <a:pt x="20" y="20"/>
                    <a:pt x="21" y="20"/>
                  </a:cubicBezTo>
                  <a:cubicBezTo>
                    <a:pt x="22" y="20"/>
                    <a:pt x="23" y="21"/>
                    <a:pt x="24" y="22"/>
                  </a:cubicBezTo>
                  <a:cubicBezTo>
                    <a:pt x="28" y="47"/>
                    <a:pt x="28" y="47"/>
                    <a:pt x="28" y="47"/>
                  </a:cubicBezTo>
                  <a:cubicBezTo>
                    <a:pt x="30" y="37"/>
                    <a:pt x="30" y="37"/>
                    <a:pt x="30" y="37"/>
                  </a:cubicBezTo>
                  <a:cubicBezTo>
                    <a:pt x="30" y="36"/>
                    <a:pt x="31" y="35"/>
                    <a:pt x="32" y="34"/>
                  </a:cubicBezTo>
                  <a:cubicBezTo>
                    <a:pt x="33" y="34"/>
                    <a:pt x="34" y="35"/>
                    <a:pt x="34" y="36"/>
                  </a:cubicBezTo>
                  <a:cubicBezTo>
                    <a:pt x="36" y="39"/>
                    <a:pt x="36" y="39"/>
                    <a:pt x="36" y="39"/>
                  </a:cubicBezTo>
                  <a:cubicBezTo>
                    <a:pt x="38" y="32"/>
                    <a:pt x="38" y="32"/>
                    <a:pt x="38" y="32"/>
                  </a:cubicBezTo>
                  <a:cubicBezTo>
                    <a:pt x="38" y="31"/>
                    <a:pt x="39" y="30"/>
                    <a:pt x="40" y="30"/>
                  </a:cubicBezTo>
                  <a:cubicBezTo>
                    <a:pt x="41" y="30"/>
                    <a:pt x="42" y="30"/>
                    <a:pt x="42" y="31"/>
                  </a:cubicBezTo>
                  <a:cubicBezTo>
                    <a:pt x="47" y="38"/>
                    <a:pt x="47" y="38"/>
                    <a:pt x="47" y="38"/>
                  </a:cubicBezTo>
                  <a:cubicBezTo>
                    <a:pt x="63" y="38"/>
                    <a:pt x="63" y="38"/>
                    <a:pt x="63" y="38"/>
                  </a:cubicBezTo>
                  <a:cubicBezTo>
                    <a:pt x="64" y="35"/>
                    <a:pt x="66" y="33"/>
                    <a:pt x="69" y="33"/>
                  </a:cubicBezTo>
                  <a:cubicBezTo>
                    <a:pt x="73" y="33"/>
                    <a:pt x="76" y="37"/>
                    <a:pt x="76" y="40"/>
                  </a:cubicBezTo>
                  <a:cubicBezTo>
                    <a:pt x="76" y="44"/>
                    <a:pt x="73" y="47"/>
                    <a:pt x="69" y="47"/>
                  </a:cubicBezTo>
                  <a:cubicBezTo>
                    <a:pt x="67" y="47"/>
                    <a:pt x="64" y="46"/>
                    <a:pt x="63" y="43"/>
                  </a:cubicBezTo>
                  <a:cubicBezTo>
                    <a:pt x="45" y="43"/>
                    <a:pt x="45" y="43"/>
                    <a:pt x="45" y="43"/>
                  </a:cubicBezTo>
                  <a:cubicBezTo>
                    <a:pt x="44" y="43"/>
                    <a:pt x="44" y="43"/>
                    <a:pt x="43" y="42"/>
                  </a:cubicBezTo>
                  <a:cubicBezTo>
                    <a:pt x="41" y="39"/>
                    <a:pt x="41" y="39"/>
                    <a:pt x="41" y="39"/>
                  </a:cubicBezTo>
                  <a:cubicBezTo>
                    <a:pt x="39" y="46"/>
                    <a:pt x="39" y="46"/>
                    <a:pt x="39" y="46"/>
                  </a:cubicBezTo>
                  <a:cubicBezTo>
                    <a:pt x="39" y="47"/>
                    <a:pt x="38" y="48"/>
                    <a:pt x="37" y="48"/>
                  </a:cubicBezTo>
                  <a:cubicBezTo>
                    <a:pt x="36" y="48"/>
                    <a:pt x="35" y="48"/>
                    <a:pt x="35" y="47"/>
                  </a:cubicBezTo>
                  <a:cubicBezTo>
                    <a:pt x="33" y="44"/>
                    <a:pt x="33" y="44"/>
                    <a:pt x="33" y="44"/>
                  </a:cubicBezTo>
                  <a:cubicBezTo>
                    <a:pt x="31" y="62"/>
                    <a:pt x="31" y="62"/>
                    <a:pt x="31" y="62"/>
                  </a:cubicBezTo>
                  <a:cubicBezTo>
                    <a:pt x="31" y="63"/>
                    <a:pt x="30" y="64"/>
                    <a:pt x="28" y="64"/>
                  </a:cubicBezTo>
                  <a:cubicBezTo>
                    <a:pt x="27" y="64"/>
                    <a:pt x="26" y="64"/>
                    <a:pt x="26" y="62"/>
                  </a:cubicBezTo>
                  <a:cubicBezTo>
                    <a:pt x="21" y="35"/>
                    <a:pt x="21" y="35"/>
                    <a:pt x="21" y="35"/>
                  </a:cubicBezTo>
                  <a:cubicBezTo>
                    <a:pt x="20" y="41"/>
                    <a:pt x="20" y="41"/>
                    <a:pt x="20" y="41"/>
                  </a:cubicBezTo>
                  <a:cubicBezTo>
                    <a:pt x="19" y="43"/>
                    <a:pt x="18" y="43"/>
                    <a:pt x="17" y="43"/>
                  </a:cubicBezTo>
                  <a:cubicBezTo>
                    <a:pt x="3" y="43"/>
                    <a:pt x="3" y="43"/>
                    <a:pt x="3" y="43"/>
                  </a:cubicBezTo>
                  <a:cubicBezTo>
                    <a:pt x="12" y="62"/>
                    <a:pt x="34" y="71"/>
                    <a:pt x="48" y="87"/>
                  </a:cubicBezTo>
                  <a:cubicBezTo>
                    <a:pt x="65" y="67"/>
                    <a:pt x="96" y="55"/>
                    <a:pt x="96" y="27"/>
                  </a:cubicBezTo>
                  <a:cubicBezTo>
                    <a:pt x="96" y="14"/>
                    <a:pt x="90" y="0"/>
                    <a:pt x="73" y="0"/>
                  </a:cubicBezTo>
                  <a:cubicBezTo>
                    <a:pt x="54" y="0"/>
                    <a:pt x="49" y="16"/>
                    <a:pt x="49" y="16"/>
                  </a:cubicBezTo>
                  <a:cubicBezTo>
                    <a:pt x="49" y="16"/>
                    <a:pt x="44" y="0"/>
                    <a:pt x="23" y="0"/>
                  </a:cubicBezTo>
                  <a:close/>
                </a:path>
              </a:pathLst>
            </a:custGeom>
            <a:solidFill>
              <a:srgbClr val="D9523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2" name="组合 141">
            <a:extLst>
              <a:ext uri="{FF2B5EF4-FFF2-40B4-BE49-F238E27FC236}">
                <a16:creationId xmlns="" xmlns:a16="http://schemas.microsoft.com/office/drawing/2014/main" id="{D3240237-B378-4977-B382-78ED8BD1BC7C}"/>
              </a:ext>
            </a:extLst>
          </p:cNvPr>
          <p:cNvGrpSpPr>
            <a:grpSpLocks/>
          </p:cNvGrpSpPr>
          <p:nvPr/>
        </p:nvGrpSpPr>
        <p:grpSpPr>
          <a:xfrm>
            <a:off x="7525588" y="2717800"/>
            <a:ext cx="577644" cy="577642"/>
            <a:chOff x="17327655" y="3256355"/>
            <a:chExt cx="577644" cy="577642"/>
          </a:xfrm>
        </p:grpSpPr>
        <p:sp>
          <p:nvSpPr>
            <p:cNvPr id="237" name="椭圆 236">
              <a:extLst>
                <a:ext uri="{FF2B5EF4-FFF2-40B4-BE49-F238E27FC236}">
                  <a16:creationId xmlns="" xmlns:a16="http://schemas.microsoft.com/office/drawing/2014/main" id="{E090C391-16D9-4BDD-B1B1-74682B2EC980}"/>
                </a:ext>
              </a:extLst>
            </p:cNvPr>
            <p:cNvSpPr/>
            <p:nvPr/>
          </p:nvSpPr>
          <p:spPr>
            <a:xfrm>
              <a:off x="17327655" y="3256355"/>
              <a:ext cx="577644" cy="57764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238" name="组合 237">
              <a:extLst>
                <a:ext uri="{FF2B5EF4-FFF2-40B4-BE49-F238E27FC236}">
                  <a16:creationId xmlns="" xmlns:a16="http://schemas.microsoft.com/office/drawing/2014/main" id="{78722F71-2AB4-44B2-8C15-E5716026067A}"/>
                </a:ext>
              </a:extLst>
            </p:cNvPr>
            <p:cNvGrpSpPr/>
            <p:nvPr/>
          </p:nvGrpSpPr>
          <p:grpSpPr>
            <a:xfrm>
              <a:off x="17465181" y="3354471"/>
              <a:ext cx="302594" cy="381410"/>
              <a:chOff x="6405564" y="3730625"/>
              <a:chExt cx="996950" cy="1328738"/>
            </a:xfrm>
          </p:grpSpPr>
          <p:sp>
            <p:nvSpPr>
              <p:cNvPr id="239" name="Freeform 292">
                <a:extLst>
                  <a:ext uri="{FF2B5EF4-FFF2-40B4-BE49-F238E27FC236}">
                    <a16:creationId xmlns="" xmlns:a16="http://schemas.microsoft.com/office/drawing/2014/main" id="{D4EF5160-856E-44F8-A8E8-7A886453BD90}"/>
                  </a:ext>
                </a:extLst>
              </p:cNvPr>
              <p:cNvSpPr>
                <a:spLocks/>
              </p:cNvSpPr>
              <p:nvPr/>
            </p:nvSpPr>
            <p:spPr bwMode="auto">
              <a:xfrm>
                <a:off x="6405564" y="3862388"/>
                <a:ext cx="996950" cy="1196975"/>
              </a:xfrm>
              <a:custGeom>
                <a:avLst/>
                <a:gdLst>
                  <a:gd name="T0" fmla="*/ 1551 w 1601"/>
                  <a:gd name="T1" fmla="*/ 1657 h 1922"/>
                  <a:gd name="T2" fmla="*/ 1015 w 1601"/>
                  <a:gd name="T3" fmla="*/ 846 h 1922"/>
                  <a:gd name="T4" fmla="*/ 1015 w 1601"/>
                  <a:gd name="T5" fmla="*/ 233 h 1922"/>
                  <a:gd name="T6" fmla="*/ 1084 w 1601"/>
                  <a:gd name="T7" fmla="*/ 123 h 1922"/>
                  <a:gd name="T8" fmla="*/ 962 w 1601"/>
                  <a:gd name="T9" fmla="*/ 0 h 1922"/>
                  <a:gd name="T10" fmla="*/ 638 w 1601"/>
                  <a:gd name="T11" fmla="*/ 0 h 1922"/>
                  <a:gd name="T12" fmla="*/ 516 w 1601"/>
                  <a:gd name="T13" fmla="*/ 123 h 1922"/>
                  <a:gd name="T14" fmla="*/ 585 w 1601"/>
                  <a:gd name="T15" fmla="*/ 233 h 1922"/>
                  <a:gd name="T16" fmla="*/ 585 w 1601"/>
                  <a:gd name="T17" fmla="*/ 846 h 1922"/>
                  <a:gd name="T18" fmla="*/ 49 w 1601"/>
                  <a:gd name="T19" fmla="*/ 1657 h 1922"/>
                  <a:gd name="T20" fmla="*/ 28 w 1601"/>
                  <a:gd name="T21" fmla="*/ 1839 h 1922"/>
                  <a:gd name="T22" fmla="*/ 191 w 1601"/>
                  <a:gd name="T23" fmla="*/ 1922 h 1922"/>
                  <a:gd name="T24" fmla="*/ 1409 w 1601"/>
                  <a:gd name="T25" fmla="*/ 1922 h 1922"/>
                  <a:gd name="T26" fmla="*/ 1572 w 1601"/>
                  <a:gd name="T27" fmla="*/ 1839 h 1922"/>
                  <a:gd name="T28" fmla="*/ 1551 w 1601"/>
                  <a:gd name="T29" fmla="*/ 1657 h 1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1" h="1922">
                    <a:moveTo>
                      <a:pt x="1551" y="1657"/>
                    </a:moveTo>
                    <a:cubicBezTo>
                      <a:pt x="1015" y="846"/>
                      <a:pt x="1015" y="846"/>
                      <a:pt x="1015" y="846"/>
                    </a:cubicBezTo>
                    <a:cubicBezTo>
                      <a:pt x="1015" y="233"/>
                      <a:pt x="1015" y="233"/>
                      <a:pt x="1015" y="233"/>
                    </a:cubicBezTo>
                    <a:cubicBezTo>
                      <a:pt x="1056" y="213"/>
                      <a:pt x="1084" y="171"/>
                      <a:pt x="1084" y="123"/>
                    </a:cubicBezTo>
                    <a:cubicBezTo>
                      <a:pt x="1084" y="55"/>
                      <a:pt x="1029" y="0"/>
                      <a:pt x="962" y="0"/>
                    </a:cubicBezTo>
                    <a:cubicBezTo>
                      <a:pt x="638" y="0"/>
                      <a:pt x="638" y="0"/>
                      <a:pt x="638" y="0"/>
                    </a:cubicBezTo>
                    <a:cubicBezTo>
                      <a:pt x="571" y="0"/>
                      <a:pt x="516" y="55"/>
                      <a:pt x="516" y="123"/>
                    </a:cubicBezTo>
                    <a:cubicBezTo>
                      <a:pt x="516" y="171"/>
                      <a:pt x="544" y="213"/>
                      <a:pt x="585" y="233"/>
                    </a:cubicBezTo>
                    <a:cubicBezTo>
                      <a:pt x="585" y="846"/>
                      <a:pt x="585" y="846"/>
                      <a:pt x="585" y="846"/>
                    </a:cubicBezTo>
                    <a:cubicBezTo>
                      <a:pt x="49" y="1657"/>
                      <a:pt x="49" y="1657"/>
                      <a:pt x="49" y="1657"/>
                    </a:cubicBezTo>
                    <a:cubicBezTo>
                      <a:pt x="7" y="1720"/>
                      <a:pt x="0" y="1787"/>
                      <a:pt x="28" y="1839"/>
                    </a:cubicBezTo>
                    <a:cubicBezTo>
                      <a:pt x="56" y="1892"/>
                      <a:pt x="116" y="1922"/>
                      <a:pt x="191" y="1922"/>
                    </a:cubicBezTo>
                    <a:cubicBezTo>
                      <a:pt x="1409" y="1922"/>
                      <a:pt x="1409" y="1922"/>
                      <a:pt x="1409" y="1922"/>
                    </a:cubicBezTo>
                    <a:cubicBezTo>
                      <a:pt x="1484" y="1922"/>
                      <a:pt x="1544" y="1892"/>
                      <a:pt x="1572" y="1839"/>
                    </a:cubicBezTo>
                    <a:cubicBezTo>
                      <a:pt x="1601" y="1787"/>
                      <a:pt x="1593" y="1720"/>
                      <a:pt x="1551" y="165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240" name="Freeform 293">
                <a:extLst>
                  <a:ext uri="{FF2B5EF4-FFF2-40B4-BE49-F238E27FC236}">
                    <a16:creationId xmlns="" xmlns:a16="http://schemas.microsoft.com/office/drawing/2014/main" id="{64BE4C46-382C-4109-90DF-6AFAE7F0BDC4}"/>
                  </a:ext>
                </a:extLst>
              </p:cNvPr>
              <p:cNvSpPr>
                <a:spLocks/>
              </p:cNvSpPr>
              <p:nvPr/>
            </p:nvSpPr>
            <p:spPr bwMode="auto">
              <a:xfrm>
                <a:off x="6796089" y="3730625"/>
                <a:ext cx="211138" cy="225425"/>
              </a:xfrm>
              <a:custGeom>
                <a:avLst/>
                <a:gdLst>
                  <a:gd name="T0" fmla="*/ 110 w 133"/>
                  <a:gd name="T1" fmla="*/ 142 h 142"/>
                  <a:gd name="T2" fmla="*/ 23 w 133"/>
                  <a:gd name="T3" fmla="*/ 142 h 142"/>
                  <a:gd name="T4" fmla="*/ 0 w 133"/>
                  <a:gd name="T5" fmla="*/ 0 h 142"/>
                  <a:gd name="T6" fmla="*/ 133 w 133"/>
                  <a:gd name="T7" fmla="*/ 0 h 142"/>
                  <a:gd name="T8" fmla="*/ 110 w 133"/>
                  <a:gd name="T9" fmla="*/ 142 h 142"/>
                </a:gdLst>
                <a:ahLst/>
                <a:cxnLst>
                  <a:cxn ang="0">
                    <a:pos x="T0" y="T1"/>
                  </a:cxn>
                  <a:cxn ang="0">
                    <a:pos x="T2" y="T3"/>
                  </a:cxn>
                  <a:cxn ang="0">
                    <a:pos x="T4" y="T5"/>
                  </a:cxn>
                  <a:cxn ang="0">
                    <a:pos x="T6" y="T7"/>
                  </a:cxn>
                  <a:cxn ang="0">
                    <a:pos x="T8" y="T9"/>
                  </a:cxn>
                </a:cxnLst>
                <a:rect l="0" t="0" r="r" b="b"/>
                <a:pathLst>
                  <a:path w="133" h="142">
                    <a:moveTo>
                      <a:pt x="110" y="142"/>
                    </a:moveTo>
                    <a:lnTo>
                      <a:pt x="23" y="142"/>
                    </a:lnTo>
                    <a:lnTo>
                      <a:pt x="0" y="0"/>
                    </a:lnTo>
                    <a:lnTo>
                      <a:pt x="133" y="0"/>
                    </a:lnTo>
                    <a:lnTo>
                      <a:pt x="110" y="142"/>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241" name="Freeform 294">
                <a:extLst>
                  <a:ext uri="{FF2B5EF4-FFF2-40B4-BE49-F238E27FC236}">
                    <a16:creationId xmlns="" xmlns:a16="http://schemas.microsoft.com/office/drawing/2014/main" id="{D3894791-4122-47C2-B375-D19AC5D92C3C}"/>
                  </a:ext>
                </a:extLst>
              </p:cNvPr>
              <p:cNvSpPr>
                <a:spLocks noEditPoints="1"/>
              </p:cNvSpPr>
              <p:nvPr/>
            </p:nvSpPr>
            <p:spPr bwMode="auto">
              <a:xfrm>
                <a:off x="6405564" y="3862388"/>
                <a:ext cx="996950" cy="1196975"/>
              </a:xfrm>
              <a:custGeom>
                <a:avLst/>
                <a:gdLst>
                  <a:gd name="T0" fmla="*/ 1551 w 1601"/>
                  <a:gd name="T1" fmla="*/ 1657 h 1922"/>
                  <a:gd name="T2" fmla="*/ 1015 w 1601"/>
                  <a:gd name="T3" fmla="*/ 846 h 1922"/>
                  <a:gd name="T4" fmla="*/ 1015 w 1601"/>
                  <a:gd name="T5" fmla="*/ 233 h 1922"/>
                  <a:gd name="T6" fmla="*/ 1084 w 1601"/>
                  <a:gd name="T7" fmla="*/ 123 h 1922"/>
                  <a:gd name="T8" fmla="*/ 962 w 1601"/>
                  <a:gd name="T9" fmla="*/ 0 h 1922"/>
                  <a:gd name="T10" fmla="*/ 638 w 1601"/>
                  <a:gd name="T11" fmla="*/ 0 h 1922"/>
                  <a:gd name="T12" fmla="*/ 516 w 1601"/>
                  <a:gd name="T13" fmla="*/ 123 h 1922"/>
                  <a:gd name="T14" fmla="*/ 585 w 1601"/>
                  <a:gd name="T15" fmla="*/ 233 h 1922"/>
                  <a:gd name="T16" fmla="*/ 585 w 1601"/>
                  <a:gd name="T17" fmla="*/ 846 h 1922"/>
                  <a:gd name="T18" fmla="*/ 49 w 1601"/>
                  <a:gd name="T19" fmla="*/ 1657 h 1922"/>
                  <a:gd name="T20" fmla="*/ 28 w 1601"/>
                  <a:gd name="T21" fmla="*/ 1839 h 1922"/>
                  <a:gd name="T22" fmla="*/ 191 w 1601"/>
                  <a:gd name="T23" fmla="*/ 1922 h 1922"/>
                  <a:gd name="T24" fmla="*/ 1409 w 1601"/>
                  <a:gd name="T25" fmla="*/ 1922 h 1922"/>
                  <a:gd name="T26" fmla="*/ 1572 w 1601"/>
                  <a:gd name="T27" fmla="*/ 1839 h 1922"/>
                  <a:gd name="T28" fmla="*/ 1551 w 1601"/>
                  <a:gd name="T29" fmla="*/ 1657 h 1922"/>
                  <a:gd name="T30" fmla="*/ 1409 w 1601"/>
                  <a:gd name="T31" fmla="*/ 1849 h 1922"/>
                  <a:gd name="T32" fmla="*/ 191 w 1601"/>
                  <a:gd name="T33" fmla="*/ 1849 h 1922"/>
                  <a:gd name="T34" fmla="*/ 110 w 1601"/>
                  <a:gd name="T35" fmla="*/ 1697 h 1922"/>
                  <a:gd name="T36" fmla="*/ 658 w 1601"/>
                  <a:gd name="T37" fmla="*/ 868 h 1922"/>
                  <a:gd name="T38" fmla="*/ 658 w 1601"/>
                  <a:gd name="T39" fmla="*/ 172 h 1922"/>
                  <a:gd name="T40" fmla="*/ 638 w 1601"/>
                  <a:gd name="T41" fmla="*/ 172 h 1922"/>
                  <a:gd name="T42" fmla="*/ 589 w 1601"/>
                  <a:gd name="T43" fmla="*/ 123 h 1922"/>
                  <a:gd name="T44" fmla="*/ 638 w 1601"/>
                  <a:gd name="T45" fmla="*/ 73 h 1922"/>
                  <a:gd name="T46" fmla="*/ 962 w 1601"/>
                  <a:gd name="T47" fmla="*/ 73 h 1922"/>
                  <a:gd name="T48" fmla="*/ 1011 w 1601"/>
                  <a:gd name="T49" fmla="*/ 123 h 1922"/>
                  <a:gd name="T50" fmla="*/ 962 w 1601"/>
                  <a:gd name="T51" fmla="*/ 172 h 1922"/>
                  <a:gd name="T52" fmla="*/ 942 w 1601"/>
                  <a:gd name="T53" fmla="*/ 172 h 1922"/>
                  <a:gd name="T54" fmla="*/ 942 w 1601"/>
                  <a:gd name="T55" fmla="*/ 868 h 1922"/>
                  <a:gd name="T56" fmla="*/ 1491 w 1601"/>
                  <a:gd name="T57" fmla="*/ 1697 h 1922"/>
                  <a:gd name="T58" fmla="*/ 1409 w 1601"/>
                  <a:gd name="T59" fmla="*/ 1849 h 1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01" h="1922">
                    <a:moveTo>
                      <a:pt x="1551" y="1657"/>
                    </a:moveTo>
                    <a:cubicBezTo>
                      <a:pt x="1015" y="846"/>
                      <a:pt x="1015" y="846"/>
                      <a:pt x="1015" y="846"/>
                    </a:cubicBezTo>
                    <a:cubicBezTo>
                      <a:pt x="1015" y="233"/>
                      <a:pt x="1015" y="233"/>
                      <a:pt x="1015" y="233"/>
                    </a:cubicBezTo>
                    <a:cubicBezTo>
                      <a:pt x="1056" y="213"/>
                      <a:pt x="1084" y="171"/>
                      <a:pt x="1084" y="123"/>
                    </a:cubicBezTo>
                    <a:cubicBezTo>
                      <a:pt x="1084" y="55"/>
                      <a:pt x="1029" y="0"/>
                      <a:pt x="962" y="0"/>
                    </a:cubicBezTo>
                    <a:cubicBezTo>
                      <a:pt x="638" y="0"/>
                      <a:pt x="638" y="0"/>
                      <a:pt x="638" y="0"/>
                    </a:cubicBezTo>
                    <a:cubicBezTo>
                      <a:pt x="571" y="0"/>
                      <a:pt x="516" y="55"/>
                      <a:pt x="516" y="123"/>
                    </a:cubicBezTo>
                    <a:cubicBezTo>
                      <a:pt x="516" y="171"/>
                      <a:pt x="544" y="213"/>
                      <a:pt x="585" y="233"/>
                    </a:cubicBezTo>
                    <a:cubicBezTo>
                      <a:pt x="585" y="846"/>
                      <a:pt x="585" y="846"/>
                      <a:pt x="585" y="846"/>
                    </a:cubicBezTo>
                    <a:cubicBezTo>
                      <a:pt x="49" y="1657"/>
                      <a:pt x="49" y="1657"/>
                      <a:pt x="49" y="1657"/>
                    </a:cubicBezTo>
                    <a:cubicBezTo>
                      <a:pt x="7" y="1720"/>
                      <a:pt x="0" y="1787"/>
                      <a:pt x="28" y="1839"/>
                    </a:cubicBezTo>
                    <a:cubicBezTo>
                      <a:pt x="56" y="1892"/>
                      <a:pt x="116" y="1922"/>
                      <a:pt x="191" y="1922"/>
                    </a:cubicBezTo>
                    <a:cubicBezTo>
                      <a:pt x="1409" y="1922"/>
                      <a:pt x="1409" y="1922"/>
                      <a:pt x="1409" y="1922"/>
                    </a:cubicBezTo>
                    <a:cubicBezTo>
                      <a:pt x="1484" y="1922"/>
                      <a:pt x="1544" y="1892"/>
                      <a:pt x="1572" y="1839"/>
                    </a:cubicBezTo>
                    <a:cubicBezTo>
                      <a:pt x="1601" y="1787"/>
                      <a:pt x="1593" y="1720"/>
                      <a:pt x="1551" y="1657"/>
                    </a:cubicBezTo>
                    <a:close/>
                    <a:moveTo>
                      <a:pt x="1409" y="1849"/>
                    </a:moveTo>
                    <a:cubicBezTo>
                      <a:pt x="191" y="1849"/>
                      <a:pt x="191" y="1849"/>
                      <a:pt x="191" y="1849"/>
                    </a:cubicBezTo>
                    <a:cubicBezTo>
                      <a:pt x="91" y="1849"/>
                      <a:pt x="54" y="1781"/>
                      <a:pt x="110" y="1697"/>
                    </a:cubicBezTo>
                    <a:cubicBezTo>
                      <a:pt x="658" y="868"/>
                      <a:pt x="658" y="868"/>
                      <a:pt x="658" y="868"/>
                    </a:cubicBezTo>
                    <a:cubicBezTo>
                      <a:pt x="658" y="172"/>
                      <a:pt x="658" y="172"/>
                      <a:pt x="658" y="172"/>
                    </a:cubicBezTo>
                    <a:cubicBezTo>
                      <a:pt x="638" y="172"/>
                      <a:pt x="638" y="172"/>
                      <a:pt x="638" y="172"/>
                    </a:cubicBezTo>
                    <a:cubicBezTo>
                      <a:pt x="611" y="172"/>
                      <a:pt x="589" y="150"/>
                      <a:pt x="589" y="123"/>
                    </a:cubicBezTo>
                    <a:cubicBezTo>
                      <a:pt x="589" y="95"/>
                      <a:pt x="611" y="73"/>
                      <a:pt x="638" y="73"/>
                    </a:cubicBezTo>
                    <a:cubicBezTo>
                      <a:pt x="962" y="73"/>
                      <a:pt x="962" y="73"/>
                      <a:pt x="962" y="73"/>
                    </a:cubicBezTo>
                    <a:cubicBezTo>
                      <a:pt x="989" y="73"/>
                      <a:pt x="1011" y="95"/>
                      <a:pt x="1011" y="123"/>
                    </a:cubicBezTo>
                    <a:cubicBezTo>
                      <a:pt x="1011" y="150"/>
                      <a:pt x="989" y="172"/>
                      <a:pt x="962" y="172"/>
                    </a:cubicBezTo>
                    <a:cubicBezTo>
                      <a:pt x="942" y="172"/>
                      <a:pt x="942" y="172"/>
                      <a:pt x="942" y="172"/>
                    </a:cubicBezTo>
                    <a:cubicBezTo>
                      <a:pt x="942" y="868"/>
                      <a:pt x="942" y="868"/>
                      <a:pt x="942" y="868"/>
                    </a:cubicBezTo>
                    <a:cubicBezTo>
                      <a:pt x="1491" y="1697"/>
                      <a:pt x="1491" y="1697"/>
                      <a:pt x="1491" y="1697"/>
                    </a:cubicBezTo>
                    <a:cubicBezTo>
                      <a:pt x="1546" y="1781"/>
                      <a:pt x="1509" y="1849"/>
                      <a:pt x="1409" y="1849"/>
                    </a:cubicBez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242" name="Freeform 295">
                <a:extLst>
                  <a:ext uri="{FF2B5EF4-FFF2-40B4-BE49-F238E27FC236}">
                    <a16:creationId xmlns="" xmlns:a16="http://schemas.microsoft.com/office/drawing/2014/main" id="{975B6740-0938-415B-90AB-75CE6BE01066}"/>
                  </a:ext>
                </a:extLst>
              </p:cNvPr>
              <p:cNvSpPr>
                <a:spLocks/>
              </p:cNvSpPr>
              <p:nvPr/>
            </p:nvSpPr>
            <p:spPr bwMode="auto">
              <a:xfrm>
                <a:off x="6492876" y="4597400"/>
                <a:ext cx="820738" cy="379413"/>
              </a:xfrm>
              <a:custGeom>
                <a:avLst/>
                <a:gdLst>
                  <a:gd name="T0" fmla="*/ 937 w 1317"/>
                  <a:gd name="T1" fmla="*/ 0 h 608"/>
                  <a:gd name="T2" fmla="*/ 380 w 1317"/>
                  <a:gd name="T3" fmla="*/ 0 h 608"/>
                  <a:gd name="T4" fmla="*/ 17 w 1317"/>
                  <a:gd name="T5" fmla="*/ 548 h 608"/>
                  <a:gd name="T6" fmla="*/ 3 w 1317"/>
                  <a:gd name="T7" fmla="*/ 595 h 608"/>
                  <a:gd name="T8" fmla="*/ 49 w 1317"/>
                  <a:gd name="T9" fmla="*/ 608 h 608"/>
                  <a:gd name="T10" fmla="*/ 1267 w 1317"/>
                  <a:gd name="T11" fmla="*/ 608 h 608"/>
                  <a:gd name="T12" fmla="*/ 1314 w 1317"/>
                  <a:gd name="T13" fmla="*/ 595 h 608"/>
                  <a:gd name="T14" fmla="*/ 1299 w 1317"/>
                  <a:gd name="T15" fmla="*/ 548 h 608"/>
                  <a:gd name="T16" fmla="*/ 937 w 1317"/>
                  <a:gd name="T17" fmla="*/ 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7" h="608">
                    <a:moveTo>
                      <a:pt x="937" y="0"/>
                    </a:moveTo>
                    <a:cubicBezTo>
                      <a:pt x="380" y="0"/>
                      <a:pt x="380" y="0"/>
                      <a:pt x="380" y="0"/>
                    </a:cubicBezTo>
                    <a:cubicBezTo>
                      <a:pt x="17" y="548"/>
                      <a:pt x="17" y="548"/>
                      <a:pt x="17" y="548"/>
                    </a:cubicBezTo>
                    <a:cubicBezTo>
                      <a:pt x="1" y="573"/>
                      <a:pt x="0" y="589"/>
                      <a:pt x="3" y="595"/>
                    </a:cubicBezTo>
                    <a:cubicBezTo>
                      <a:pt x="5" y="600"/>
                      <a:pt x="20" y="608"/>
                      <a:pt x="49" y="608"/>
                    </a:cubicBezTo>
                    <a:cubicBezTo>
                      <a:pt x="1267" y="608"/>
                      <a:pt x="1267" y="608"/>
                      <a:pt x="1267" y="608"/>
                    </a:cubicBezTo>
                    <a:cubicBezTo>
                      <a:pt x="1296" y="608"/>
                      <a:pt x="1311" y="600"/>
                      <a:pt x="1314" y="595"/>
                    </a:cubicBezTo>
                    <a:cubicBezTo>
                      <a:pt x="1317" y="589"/>
                      <a:pt x="1315" y="573"/>
                      <a:pt x="1299" y="548"/>
                    </a:cubicBezTo>
                    <a:lnTo>
                      <a:pt x="937" y="0"/>
                    </a:lnTo>
                    <a:close/>
                  </a:path>
                </a:pathLst>
              </a:custGeom>
              <a:solidFill>
                <a:srgbClr val="A5343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grpSp>
      </p:grpSp>
      <p:grpSp>
        <p:nvGrpSpPr>
          <p:cNvPr id="363" name="组合 362">
            <a:extLst>
              <a:ext uri="{FF2B5EF4-FFF2-40B4-BE49-F238E27FC236}">
                <a16:creationId xmlns="" xmlns:a16="http://schemas.microsoft.com/office/drawing/2014/main" id="{D704ADDC-8EF9-47C0-8963-28FC55D8955E}"/>
              </a:ext>
            </a:extLst>
          </p:cNvPr>
          <p:cNvGrpSpPr>
            <a:grpSpLocks/>
          </p:cNvGrpSpPr>
          <p:nvPr/>
        </p:nvGrpSpPr>
        <p:grpSpPr>
          <a:xfrm>
            <a:off x="1803400" y="5041900"/>
            <a:ext cx="577644" cy="577642"/>
            <a:chOff x="18350085" y="3256355"/>
            <a:chExt cx="577644" cy="577642"/>
          </a:xfrm>
        </p:grpSpPr>
        <p:sp>
          <p:nvSpPr>
            <p:cNvPr id="244" name="椭圆 243">
              <a:extLst>
                <a:ext uri="{FF2B5EF4-FFF2-40B4-BE49-F238E27FC236}">
                  <a16:creationId xmlns="" xmlns:a16="http://schemas.microsoft.com/office/drawing/2014/main" id="{6B2EB13E-33AB-4740-8EB1-6224DB2FDD69}"/>
                </a:ext>
              </a:extLst>
            </p:cNvPr>
            <p:cNvSpPr/>
            <p:nvPr/>
          </p:nvSpPr>
          <p:spPr>
            <a:xfrm>
              <a:off x="18350085" y="3256355"/>
              <a:ext cx="577644" cy="57764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245" name="组合 244">
              <a:extLst>
                <a:ext uri="{FF2B5EF4-FFF2-40B4-BE49-F238E27FC236}">
                  <a16:creationId xmlns="" xmlns:a16="http://schemas.microsoft.com/office/drawing/2014/main" id="{A20B1B3A-A5C8-4B80-82A7-DD86A124B9F8}"/>
                </a:ext>
              </a:extLst>
            </p:cNvPr>
            <p:cNvGrpSpPr/>
            <p:nvPr/>
          </p:nvGrpSpPr>
          <p:grpSpPr>
            <a:xfrm>
              <a:off x="18544382" y="3299322"/>
              <a:ext cx="182304" cy="489718"/>
              <a:chOff x="4227513" y="439738"/>
              <a:chExt cx="298450" cy="847725"/>
            </a:xfrm>
          </p:grpSpPr>
          <p:sp>
            <p:nvSpPr>
              <p:cNvPr id="246" name="Freeform 165">
                <a:extLst>
                  <a:ext uri="{FF2B5EF4-FFF2-40B4-BE49-F238E27FC236}">
                    <a16:creationId xmlns="" xmlns:a16="http://schemas.microsoft.com/office/drawing/2014/main" id="{70E960B5-AAFE-4CCC-95B4-21F7DE70AEE7}"/>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47" name="Oval 166">
                <a:extLst>
                  <a:ext uri="{FF2B5EF4-FFF2-40B4-BE49-F238E27FC236}">
                    <a16:creationId xmlns="" xmlns:a16="http://schemas.microsoft.com/office/drawing/2014/main" id="{0111C3D3-3F06-48F7-B8A1-FE1A18932D7D}"/>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48" name="Freeform 167">
                <a:extLst>
                  <a:ext uri="{FF2B5EF4-FFF2-40B4-BE49-F238E27FC236}">
                    <a16:creationId xmlns="" xmlns:a16="http://schemas.microsoft.com/office/drawing/2014/main" id="{E960F725-CEBC-461A-9F04-B5C44CE188B4}"/>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49" name="Freeform 168">
                <a:extLst>
                  <a:ext uri="{FF2B5EF4-FFF2-40B4-BE49-F238E27FC236}">
                    <a16:creationId xmlns="" xmlns:a16="http://schemas.microsoft.com/office/drawing/2014/main" id="{2F73D036-213C-4BF9-AE77-6BCEE02DAFDE}"/>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0" name="Freeform 169">
                <a:extLst>
                  <a:ext uri="{FF2B5EF4-FFF2-40B4-BE49-F238E27FC236}">
                    <a16:creationId xmlns="" xmlns:a16="http://schemas.microsoft.com/office/drawing/2014/main" id="{287095B0-073A-4250-B71B-0B1DFAA29D11}"/>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1" name="Freeform 170">
                <a:extLst>
                  <a:ext uri="{FF2B5EF4-FFF2-40B4-BE49-F238E27FC236}">
                    <a16:creationId xmlns="" xmlns:a16="http://schemas.microsoft.com/office/drawing/2014/main" id="{20614212-B1C4-41CA-A4DD-056F38705AC5}"/>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2" name="Freeform 171">
                <a:extLst>
                  <a:ext uri="{FF2B5EF4-FFF2-40B4-BE49-F238E27FC236}">
                    <a16:creationId xmlns="" xmlns:a16="http://schemas.microsoft.com/office/drawing/2014/main" id="{D1487D24-B8A8-4100-93EB-227DD6FE9C5C}"/>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3" name="Freeform 172">
                <a:extLst>
                  <a:ext uri="{FF2B5EF4-FFF2-40B4-BE49-F238E27FC236}">
                    <a16:creationId xmlns="" xmlns:a16="http://schemas.microsoft.com/office/drawing/2014/main" id="{833D1055-D0EC-4EF0-A38F-088E88008762}"/>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4" name="Freeform 173">
                <a:extLst>
                  <a:ext uri="{FF2B5EF4-FFF2-40B4-BE49-F238E27FC236}">
                    <a16:creationId xmlns="" xmlns:a16="http://schemas.microsoft.com/office/drawing/2014/main" id="{0FFDAFE4-D8B6-47E2-97F3-60F63CA39C41}"/>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5" name="Freeform 174">
                <a:extLst>
                  <a:ext uri="{FF2B5EF4-FFF2-40B4-BE49-F238E27FC236}">
                    <a16:creationId xmlns="" xmlns:a16="http://schemas.microsoft.com/office/drawing/2014/main" id="{7C555567-B702-4D2A-8F1A-89ECDF073206}"/>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6" name="Freeform 175">
                <a:extLst>
                  <a:ext uri="{FF2B5EF4-FFF2-40B4-BE49-F238E27FC236}">
                    <a16:creationId xmlns="" xmlns:a16="http://schemas.microsoft.com/office/drawing/2014/main" id="{37A9B691-5CB6-4D6E-8F3F-C1EEF64F4B2C}"/>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7" name="Freeform 176">
                <a:extLst>
                  <a:ext uri="{FF2B5EF4-FFF2-40B4-BE49-F238E27FC236}">
                    <a16:creationId xmlns="" xmlns:a16="http://schemas.microsoft.com/office/drawing/2014/main" id="{DD13C393-2950-492B-8F21-5E74B596877B}"/>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8" name="Freeform 177">
                <a:extLst>
                  <a:ext uri="{FF2B5EF4-FFF2-40B4-BE49-F238E27FC236}">
                    <a16:creationId xmlns="" xmlns:a16="http://schemas.microsoft.com/office/drawing/2014/main" id="{5610DEF8-690D-499B-9D2B-0A68281117B5}"/>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59" name="Freeform 178">
                <a:extLst>
                  <a:ext uri="{FF2B5EF4-FFF2-40B4-BE49-F238E27FC236}">
                    <a16:creationId xmlns="" xmlns:a16="http://schemas.microsoft.com/office/drawing/2014/main" id="{C0BB5759-F5B1-4A98-8C05-137C9C211BBA}"/>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60" name="Freeform 179">
                <a:extLst>
                  <a:ext uri="{FF2B5EF4-FFF2-40B4-BE49-F238E27FC236}">
                    <a16:creationId xmlns="" xmlns:a16="http://schemas.microsoft.com/office/drawing/2014/main" id="{0E40658D-EECC-4801-885F-5CC119E854C7}"/>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61" name="Freeform 180">
                <a:extLst>
                  <a:ext uri="{FF2B5EF4-FFF2-40B4-BE49-F238E27FC236}">
                    <a16:creationId xmlns="" xmlns:a16="http://schemas.microsoft.com/office/drawing/2014/main" id="{107F2362-426E-43A3-97F1-E3E4C0A91299}"/>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62" name="Freeform 181">
                <a:extLst>
                  <a:ext uri="{FF2B5EF4-FFF2-40B4-BE49-F238E27FC236}">
                    <a16:creationId xmlns="" xmlns:a16="http://schemas.microsoft.com/office/drawing/2014/main" id="{34CD5781-C55E-4257-8903-715CD59691A5}"/>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263" name="Freeform 182">
                <a:extLst>
                  <a:ext uri="{FF2B5EF4-FFF2-40B4-BE49-F238E27FC236}">
                    <a16:creationId xmlns="" xmlns:a16="http://schemas.microsoft.com/office/drawing/2014/main" id="{9BD497A3-2B06-419C-9E27-C002A45D0FDD}"/>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grpSp>
        <p:nvGrpSpPr>
          <p:cNvPr id="366" name="组合 365">
            <a:extLst>
              <a:ext uri="{FF2B5EF4-FFF2-40B4-BE49-F238E27FC236}">
                <a16:creationId xmlns="" xmlns:a16="http://schemas.microsoft.com/office/drawing/2014/main" id="{7B260A5E-313A-431E-868A-D56DD97C488D}"/>
              </a:ext>
            </a:extLst>
          </p:cNvPr>
          <p:cNvGrpSpPr>
            <a:grpSpLocks/>
          </p:cNvGrpSpPr>
          <p:nvPr/>
        </p:nvGrpSpPr>
        <p:grpSpPr>
          <a:xfrm>
            <a:off x="5359400" y="4940300"/>
            <a:ext cx="577644" cy="577642"/>
            <a:chOff x="15282795" y="5301208"/>
            <a:chExt cx="577644" cy="577642"/>
          </a:xfrm>
        </p:grpSpPr>
        <p:sp>
          <p:nvSpPr>
            <p:cNvPr id="289" name="椭圆 288">
              <a:extLst>
                <a:ext uri="{FF2B5EF4-FFF2-40B4-BE49-F238E27FC236}">
                  <a16:creationId xmlns="" xmlns:a16="http://schemas.microsoft.com/office/drawing/2014/main" id="{362386BB-3919-498E-9C93-F6F81B09D0A2}"/>
                </a:ext>
              </a:extLst>
            </p:cNvPr>
            <p:cNvSpPr/>
            <p:nvPr/>
          </p:nvSpPr>
          <p:spPr>
            <a:xfrm>
              <a:off x="15282795" y="5301208"/>
              <a:ext cx="577644" cy="57764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290" name="组合 289">
              <a:extLst>
                <a:ext uri="{FF2B5EF4-FFF2-40B4-BE49-F238E27FC236}">
                  <a16:creationId xmlns="" xmlns:a16="http://schemas.microsoft.com/office/drawing/2014/main" id="{E3A7DE97-60B5-418A-9317-C35D030891C0}"/>
                </a:ext>
              </a:extLst>
            </p:cNvPr>
            <p:cNvGrpSpPr/>
            <p:nvPr/>
          </p:nvGrpSpPr>
          <p:grpSpPr>
            <a:xfrm>
              <a:off x="15362159" y="5440448"/>
              <a:ext cx="414684" cy="287844"/>
              <a:chOff x="6859589" y="3836987"/>
              <a:chExt cx="1187450" cy="871538"/>
            </a:xfrm>
          </p:grpSpPr>
          <p:sp>
            <p:nvSpPr>
              <p:cNvPr id="291" name="Freeform 209">
                <a:extLst>
                  <a:ext uri="{FF2B5EF4-FFF2-40B4-BE49-F238E27FC236}">
                    <a16:creationId xmlns="" xmlns:a16="http://schemas.microsoft.com/office/drawing/2014/main" id="{B65A8D7D-0ED1-4D12-AB70-F3E259400199}"/>
                  </a:ext>
                </a:extLst>
              </p:cNvPr>
              <p:cNvSpPr>
                <a:spLocks/>
              </p:cNvSpPr>
              <p:nvPr/>
            </p:nvSpPr>
            <p:spPr bwMode="auto">
              <a:xfrm>
                <a:off x="6991351" y="4043362"/>
                <a:ext cx="604838" cy="615950"/>
              </a:xfrm>
              <a:custGeom>
                <a:avLst/>
                <a:gdLst>
                  <a:gd name="T0" fmla="*/ 161 w 161"/>
                  <a:gd name="T1" fmla="*/ 66 h 164"/>
                  <a:gd name="T2" fmla="*/ 125 w 161"/>
                  <a:gd name="T3" fmla="*/ 148 h 164"/>
                  <a:gd name="T4" fmla="*/ 81 w 161"/>
                  <a:gd name="T5" fmla="*/ 164 h 164"/>
                  <a:gd name="T6" fmla="*/ 37 w 161"/>
                  <a:gd name="T7" fmla="*/ 149 h 164"/>
                  <a:gd name="T8" fmla="*/ 0 w 161"/>
                  <a:gd name="T9" fmla="*/ 73 h 164"/>
                  <a:gd name="T10" fmla="*/ 0 w 161"/>
                  <a:gd name="T11" fmla="*/ 66 h 164"/>
                  <a:gd name="T12" fmla="*/ 0 w 161"/>
                  <a:gd name="T13" fmla="*/ 60 h 164"/>
                  <a:gd name="T14" fmla="*/ 72 w 161"/>
                  <a:gd name="T15" fmla="*/ 40 h 164"/>
                  <a:gd name="T16" fmla="*/ 120 w 161"/>
                  <a:gd name="T17" fmla="*/ 0 h 164"/>
                  <a:gd name="T18" fmla="*/ 158 w 161"/>
                  <a:gd name="T19" fmla="*/ 39 h 164"/>
                  <a:gd name="T20" fmla="*/ 159 w 161"/>
                  <a:gd name="T21" fmla="*/ 42 h 164"/>
                  <a:gd name="T22" fmla="*/ 159 w 161"/>
                  <a:gd name="T23" fmla="*/ 45 h 164"/>
                  <a:gd name="T24" fmla="*/ 159 w 161"/>
                  <a:gd name="T25" fmla="*/ 45 h 164"/>
                  <a:gd name="T26" fmla="*/ 161 w 161"/>
                  <a:gd name="T27" fmla="*/ 6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164">
                    <a:moveTo>
                      <a:pt x="161" y="66"/>
                    </a:moveTo>
                    <a:cubicBezTo>
                      <a:pt x="161" y="101"/>
                      <a:pt x="147" y="130"/>
                      <a:pt x="125" y="148"/>
                    </a:cubicBezTo>
                    <a:cubicBezTo>
                      <a:pt x="113" y="158"/>
                      <a:pt x="97" y="164"/>
                      <a:pt x="81" y="164"/>
                    </a:cubicBezTo>
                    <a:cubicBezTo>
                      <a:pt x="65" y="164"/>
                      <a:pt x="50" y="159"/>
                      <a:pt x="37" y="149"/>
                    </a:cubicBezTo>
                    <a:cubicBezTo>
                      <a:pt x="16" y="133"/>
                      <a:pt x="2" y="105"/>
                      <a:pt x="0" y="73"/>
                    </a:cubicBezTo>
                    <a:cubicBezTo>
                      <a:pt x="0" y="71"/>
                      <a:pt x="0" y="69"/>
                      <a:pt x="0" y="66"/>
                    </a:cubicBezTo>
                    <a:cubicBezTo>
                      <a:pt x="0" y="64"/>
                      <a:pt x="0" y="62"/>
                      <a:pt x="0" y="60"/>
                    </a:cubicBezTo>
                    <a:cubicBezTo>
                      <a:pt x="24" y="60"/>
                      <a:pt x="57" y="47"/>
                      <a:pt x="72" y="40"/>
                    </a:cubicBezTo>
                    <a:cubicBezTo>
                      <a:pt x="91" y="33"/>
                      <a:pt x="109" y="19"/>
                      <a:pt x="120" y="0"/>
                    </a:cubicBezTo>
                    <a:cubicBezTo>
                      <a:pt x="128" y="16"/>
                      <a:pt x="142" y="34"/>
                      <a:pt x="158" y="39"/>
                    </a:cubicBezTo>
                    <a:cubicBezTo>
                      <a:pt x="158" y="40"/>
                      <a:pt x="159" y="41"/>
                      <a:pt x="159" y="42"/>
                    </a:cubicBezTo>
                    <a:cubicBezTo>
                      <a:pt x="159" y="43"/>
                      <a:pt x="159" y="44"/>
                      <a:pt x="159" y="45"/>
                    </a:cubicBezTo>
                    <a:cubicBezTo>
                      <a:pt x="159" y="45"/>
                      <a:pt x="159" y="45"/>
                      <a:pt x="159" y="45"/>
                    </a:cubicBezTo>
                    <a:cubicBezTo>
                      <a:pt x="161" y="52"/>
                      <a:pt x="161" y="59"/>
                      <a:pt x="161" y="66"/>
                    </a:cubicBezTo>
                    <a:close/>
                  </a:path>
                </a:pathLst>
              </a:custGeom>
              <a:solidFill>
                <a:srgbClr val="F1DAC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292" name="Freeform 210">
                <a:extLst>
                  <a:ext uri="{FF2B5EF4-FFF2-40B4-BE49-F238E27FC236}">
                    <a16:creationId xmlns="" xmlns:a16="http://schemas.microsoft.com/office/drawing/2014/main" id="{5C682C71-3CF3-478E-B8D9-A8F5344B0B61}"/>
                  </a:ext>
                </a:extLst>
              </p:cNvPr>
              <p:cNvSpPr>
                <a:spLocks noEditPoints="1"/>
              </p:cNvSpPr>
              <p:nvPr/>
            </p:nvSpPr>
            <p:spPr bwMode="auto">
              <a:xfrm>
                <a:off x="6983414" y="4035425"/>
                <a:ext cx="623888" cy="635000"/>
              </a:xfrm>
              <a:custGeom>
                <a:avLst/>
                <a:gdLst>
                  <a:gd name="T0" fmla="*/ 83 w 166"/>
                  <a:gd name="T1" fmla="*/ 169 h 169"/>
                  <a:gd name="T2" fmla="*/ 38 w 166"/>
                  <a:gd name="T3" fmla="*/ 153 h 169"/>
                  <a:gd name="T4" fmla="*/ 0 w 166"/>
                  <a:gd name="T5" fmla="*/ 75 h 169"/>
                  <a:gd name="T6" fmla="*/ 0 w 166"/>
                  <a:gd name="T7" fmla="*/ 68 h 169"/>
                  <a:gd name="T8" fmla="*/ 0 w 166"/>
                  <a:gd name="T9" fmla="*/ 62 h 169"/>
                  <a:gd name="T10" fmla="*/ 2 w 166"/>
                  <a:gd name="T11" fmla="*/ 59 h 169"/>
                  <a:gd name="T12" fmla="*/ 73 w 166"/>
                  <a:gd name="T13" fmla="*/ 40 h 169"/>
                  <a:gd name="T14" fmla="*/ 119 w 166"/>
                  <a:gd name="T15" fmla="*/ 1 h 169"/>
                  <a:gd name="T16" fmla="*/ 122 w 166"/>
                  <a:gd name="T17" fmla="*/ 0 h 169"/>
                  <a:gd name="T18" fmla="*/ 124 w 166"/>
                  <a:gd name="T19" fmla="*/ 1 h 169"/>
                  <a:gd name="T20" fmla="*/ 161 w 166"/>
                  <a:gd name="T21" fmla="*/ 39 h 169"/>
                  <a:gd name="T22" fmla="*/ 163 w 166"/>
                  <a:gd name="T23" fmla="*/ 41 h 169"/>
                  <a:gd name="T24" fmla="*/ 163 w 166"/>
                  <a:gd name="T25" fmla="*/ 44 h 169"/>
                  <a:gd name="T26" fmla="*/ 164 w 166"/>
                  <a:gd name="T27" fmla="*/ 46 h 169"/>
                  <a:gd name="T28" fmla="*/ 164 w 166"/>
                  <a:gd name="T29" fmla="*/ 46 h 169"/>
                  <a:gd name="T30" fmla="*/ 166 w 166"/>
                  <a:gd name="T31" fmla="*/ 68 h 169"/>
                  <a:gd name="T32" fmla="*/ 129 w 166"/>
                  <a:gd name="T33" fmla="*/ 152 h 169"/>
                  <a:gd name="T34" fmla="*/ 83 w 166"/>
                  <a:gd name="T35" fmla="*/ 169 h 169"/>
                  <a:gd name="T36" fmla="*/ 5 w 166"/>
                  <a:gd name="T37" fmla="*/ 64 h 169"/>
                  <a:gd name="T38" fmla="*/ 5 w 166"/>
                  <a:gd name="T39" fmla="*/ 68 h 169"/>
                  <a:gd name="T40" fmla="*/ 5 w 166"/>
                  <a:gd name="T41" fmla="*/ 75 h 169"/>
                  <a:gd name="T42" fmla="*/ 41 w 166"/>
                  <a:gd name="T43" fmla="*/ 149 h 169"/>
                  <a:gd name="T44" fmla="*/ 83 w 166"/>
                  <a:gd name="T45" fmla="*/ 164 h 169"/>
                  <a:gd name="T46" fmla="*/ 126 w 166"/>
                  <a:gd name="T47" fmla="*/ 148 h 169"/>
                  <a:gd name="T48" fmla="*/ 161 w 166"/>
                  <a:gd name="T49" fmla="*/ 68 h 169"/>
                  <a:gd name="T50" fmla="*/ 159 w 166"/>
                  <a:gd name="T51" fmla="*/ 47 h 169"/>
                  <a:gd name="T52" fmla="*/ 159 w 166"/>
                  <a:gd name="T53" fmla="*/ 47 h 169"/>
                  <a:gd name="T54" fmla="*/ 158 w 166"/>
                  <a:gd name="T55" fmla="*/ 45 h 169"/>
                  <a:gd name="T56" fmla="*/ 158 w 166"/>
                  <a:gd name="T57" fmla="*/ 43 h 169"/>
                  <a:gd name="T58" fmla="*/ 122 w 166"/>
                  <a:gd name="T59" fmla="*/ 8 h 169"/>
                  <a:gd name="T60" fmla="*/ 75 w 166"/>
                  <a:gd name="T61" fmla="*/ 45 h 169"/>
                  <a:gd name="T62" fmla="*/ 5 w 166"/>
                  <a:gd name="T63" fmla="*/ 6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6" h="169">
                    <a:moveTo>
                      <a:pt x="83" y="169"/>
                    </a:moveTo>
                    <a:cubicBezTo>
                      <a:pt x="67" y="169"/>
                      <a:pt x="51" y="163"/>
                      <a:pt x="38" y="153"/>
                    </a:cubicBezTo>
                    <a:cubicBezTo>
                      <a:pt x="16" y="136"/>
                      <a:pt x="1" y="107"/>
                      <a:pt x="0" y="75"/>
                    </a:cubicBezTo>
                    <a:cubicBezTo>
                      <a:pt x="0" y="73"/>
                      <a:pt x="0" y="71"/>
                      <a:pt x="0" y="68"/>
                    </a:cubicBezTo>
                    <a:cubicBezTo>
                      <a:pt x="0" y="66"/>
                      <a:pt x="0" y="64"/>
                      <a:pt x="0" y="62"/>
                    </a:cubicBezTo>
                    <a:cubicBezTo>
                      <a:pt x="0" y="60"/>
                      <a:pt x="1" y="59"/>
                      <a:pt x="2" y="59"/>
                    </a:cubicBezTo>
                    <a:cubicBezTo>
                      <a:pt x="27" y="59"/>
                      <a:pt x="62" y="44"/>
                      <a:pt x="73" y="40"/>
                    </a:cubicBezTo>
                    <a:cubicBezTo>
                      <a:pt x="93" y="32"/>
                      <a:pt x="109" y="18"/>
                      <a:pt x="119" y="1"/>
                    </a:cubicBezTo>
                    <a:cubicBezTo>
                      <a:pt x="120" y="0"/>
                      <a:pt x="121" y="0"/>
                      <a:pt x="122" y="0"/>
                    </a:cubicBezTo>
                    <a:cubicBezTo>
                      <a:pt x="123" y="0"/>
                      <a:pt x="124" y="0"/>
                      <a:pt x="124" y="1"/>
                    </a:cubicBezTo>
                    <a:cubicBezTo>
                      <a:pt x="132" y="15"/>
                      <a:pt x="146" y="34"/>
                      <a:pt x="161" y="39"/>
                    </a:cubicBezTo>
                    <a:cubicBezTo>
                      <a:pt x="162" y="39"/>
                      <a:pt x="163" y="40"/>
                      <a:pt x="163" y="41"/>
                    </a:cubicBezTo>
                    <a:cubicBezTo>
                      <a:pt x="163" y="42"/>
                      <a:pt x="163" y="43"/>
                      <a:pt x="163" y="44"/>
                    </a:cubicBezTo>
                    <a:cubicBezTo>
                      <a:pt x="164" y="46"/>
                      <a:pt x="164" y="46"/>
                      <a:pt x="164" y="46"/>
                    </a:cubicBezTo>
                    <a:cubicBezTo>
                      <a:pt x="164" y="46"/>
                      <a:pt x="164" y="46"/>
                      <a:pt x="164" y="46"/>
                    </a:cubicBezTo>
                    <a:cubicBezTo>
                      <a:pt x="165" y="54"/>
                      <a:pt x="166" y="61"/>
                      <a:pt x="166" y="68"/>
                    </a:cubicBezTo>
                    <a:cubicBezTo>
                      <a:pt x="166" y="102"/>
                      <a:pt x="152" y="133"/>
                      <a:pt x="129" y="152"/>
                    </a:cubicBezTo>
                    <a:cubicBezTo>
                      <a:pt x="115" y="163"/>
                      <a:pt x="99" y="169"/>
                      <a:pt x="83" y="169"/>
                    </a:cubicBezTo>
                    <a:close/>
                    <a:moveTo>
                      <a:pt x="5" y="64"/>
                    </a:moveTo>
                    <a:cubicBezTo>
                      <a:pt x="5" y="66"/>
                      <a:pt x="5" y="67"/>
                      <a:pt x="5" y="68"/>
                    </a:cubicBezTo>
                    <a:cubicBezTo>
                      <a:pt x="5" y="71"/>
                      <a:pt x="5" y="73"/>
                      <a:pt x="5" y="75"/>
                    </a:cubicBezTo>
                    <a:cubicBezTo>
                      <a:pt x="7" y="105"/>
                      <a:pt x="20" y="132"/>
                      <a:pt x="41" y="149"/>
                    </a:cubicBezTo>
                    <a:cubicBezTo>
                      <a:pt x="54" y="158"/>
                      <a:pt x="68" y="164"/>
                      <a:pt x="83" y="164"/>
                    </a:cubicBezTo>
                    <a:cubicBezTo>
                      <a:pt x="98" y="164"/>
                      <a:pt x="113" y="158"/>
                      <a:pt x="126" y="148"/>
                    </a:cubicBezTo>
                    <a:cubicBezTo>
                      <a:pt x="148" y="130"/>
                      <a:pt x="161" y="101"/>
                      <a:pt x="161" y="68"/>
                    </a:cubicBezTo>
                    <a:cubicBezTo>
                      <a:pt x="161" y="61"/>
                      <a:pt x="160" y="54"/>
                      <a:pt x="159" y="47"/>
                    </a:cubicBezTo>
                    <a:cubicBezTo>
                      <a:pt x="159" y="47"/>
                      <a:pt x="159" y="47"/>
                      <a:pt x="159" y="47"/>
                    </a:cubicBezTo>
                    <a:cubicBezTo>
                      <a:pt x="158" y="45"/>
                      <a:pt x="158" y="45"/>
                      <a:pt x="158" y="45"/>
                    </a:cubicBezTo>
                    <a:cubicBezTo>
                      <a:pt x="158" y="44"/>
                      <a:pt x="158" y="44"/>
                      <a:pt x="158" y="43"/>
                    </a:cubicBezTo>
                    <a:cubicBezTo>
                      <a:pt x="143" y="38"/>
                      <a:pt x="130" y="22"/>
                      <a:pt x="122" y="8"/>
                    </a:cubicBezTo>
                    <a:cubicBezTo>
                      <a:pt x="111" y="24"/>
                      <a:pt x="94" y="37"/>
                      <a:pt x="75" y="45"/>
                    </a:cubicBezTo>
                    <a:cubicBezTo>
                      <a:pt x="62" y="51"/>
                      <a:pt x="30" y="64"/>
                      <a:pt x="5" y="64"/>
                    </a:cubicBez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293" name="Freeform 211">
                <a:extLst>
                  <a:ext uri="{FF2B5EF4-FFF2-40B4-BE49-F238E27FC236}">
                    <a16:creationId xmlns="" xmlns:a16="http://schemas.microsoft.com/office/drawing/2014/main" id="{E670D6D6-9398-4B03-94F1-BE27269DF139}"/>
                  </a:ext>
                </a:extLst>
              </p:cNvPr>
              <p:cNvSpPr>
                <a:spLocks/>
              </p:cNvSpPr>
              <p:nvPr/>
            </p:nvSpPr>
            <p:spPr bwMode="auto">
              <a:xfrm>
                <a:off x="6859589" y="3843337"/>
                <a:ext cx="857250" cy="860425"/>
              </a:xfrm>
              <a:custGeom>
                <a:avLst/>
                <a:gdLst>
                  <a:gd name="T0" fmla="*/ 72 w 228"/>
                  <a:gd name="T1" fmla="*/ 202 h 229"/>
                  <a:gd name="T2" fmla="*/ 35 w 228"/>
                  <a:gd name="T3" fmla="*/ 126 h 229"/>
                  <a:gd name="T4" fmla="*/ 35 w 228"/>
                  <a:gd name="T5" fmla="*/ 119 h 229"/>
                  <a:gd name="T6" fmla="*/ 35 w 228"/>
                  <a:gd name="T7" fmla="*/ 113 h 229"/>
                  <a:gd name="T8" fmla="*/ 107 w 228"/>
                  <a:gd name="T9" fmla="*/ 93 h 229"/>
                  <a:gd name="T10" fmla="*/ 155 w 228"/>
                  <a:gd name="T11" fmla="*/ 53 h 229"/>
                  <a:gd name="T12" fmla="*/ 193 w 228"/>
                  <a:gd name="T13" fmla="*/ 92 h 229"/>
                  <a:gd name="T14" fmla="*/ 194 w 228"/>
                  <a:gd name="T15" fmla="*/ 98 h 229"/>
                  <a:gd name="T16" fmla="*/ 196 w 228"/>
                  <a:gd name="T17" fmla="*/ 119 h 229"/>
                  <a:gd name="T18" fmla="*/ 160 w 228"/>
                  <a:gd name="T19" fmla="*/ 201 h 229"/>
                  <a:gd name="T20" fmla="*/ 220 w 228"/>
                  <a:gd name="T21" fmla="*/ 161 h 229"/>
                  <a:gd name="T22" fmla="*/ 220 w 228"/>
                  <a:gd name="T23" fmla="*/ 93 h 229"/>
                  <a:gd name="T24" fmla="*/ 190 w 228"/>
                  <a:gd name="T25" fmla="*/ 38 h 229"/>
                  <a:gd name="T26" fmla="*/ 112 w 228"/>
                  <a:gd name="T27" fmla="*/ 0 h 229"/>
                  <a:gd name="T28" fmla="*/ 40 w 228"/>
                  <a:gd name="T29" fmla="*/ 38 h 229"/>
                  <a:gd name="T30" fmla="*/ 7 w 228"/>
                  <a:gd name="T31" fmla="*/ 114 h 229"/>
                  <a:gd name="T32" fmla="*/ 72 w 228"/>
                  <a:gd name="T33" fmla="*/ 20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229">
                    <a:moveTo>
                      <a:pt x="72" y="202"/>
                    </a:moveTo>
                    <a:cubicBezTo>
                      <a:pt x="51" y="186"/>
                      <a:pt x="37" y="158"/>
                      <a:pt x="35" y="126"/>
                    </a:cubicBezTo>
                    <a:cubicBezTo>
                      <a:pt x="35" y="124"/>
                      <a:pt x="35" y="122"/>
                      <a:pt x="35" y="119"/>
                    </a:cubicBezTo>
                    <a:cubicBezTo>
                      <a:pt x="35" y="117"/>
                      <a:pt x="35" y="115"/>
                      <a:pt x="35" y="113"/>
                    </a:cubicBezTo>
                    <a:cubicBezTo>
                      <a:pt x="59" y="113"/>
                      <a:pt x="92" y="100"/>
                      <a:pt x="107" y="93"/>
                    </a:cubicBezTo>
                    <a:cubicBezTo>
                      <a:pt x="126" y="86"/>
                      <a:pt x="144" y="72"/>
                      <a:pt x="155" y="53"/>
                    </a:cubicBezTo>
                    <a:cubicBezTo>
                      <a:pt x="163" y="69"/>
                      <a:pt x="177" y="87"/>
                      <a:pt x="193" y="92"/>
                    </a:cubicBezTo>
                    <a:cubicBezTo>
                      <a:pt x="194" y="94"/>
                      <a:pt x="194" y="96"/>
                      <a:pt x="194" y="98"/>
                    </a:cubicBezTo>
                    <a:cubicBezTo>
                      <a:pt x="196" y="105"/>
                      <a:pt x="196" y="112"/>
                      <a:pt x="196" y="119"/>
                    </a:cubicBezTo>
                    <a:cubicBezTo>
                      <a:pt x="196" y="154"/>
                      <a:pt x="182" y="183"/>
                      <a:pt x="160" y="201"/>
                    </a:cubicBezTo>
                    <a:cubicBezTo>
                      <a:pt x="192" y="217"/>
                      <a:pt x="213" y="180"/>
                      <a:pt x="220" y="161"/>
                    </a:cubicBezTo>
                    <a:cubicBezTo>
                      <a:pt x="228" y="141"/>
                      <a:pt x="227" y="122"/>
                      <a:pt x="220" y="93"/>
                    </a:cubicBezTo>
                    <a:cubicBezTo>
                      <a:pt x="211" y="65"/>
                      <a:pt x="204" y="56"/>
                      <a:pt x="190" y="38"/>
                    </a:cubicBezTo>
                    <a:cubicBezTo>
                      <a:pt x="169" y="10"/>
                      <a:pt x="143" y="0"/>
                      <a:pt x="112" y="0"/>
                    </a:cubicBezTo>
                    <a:cubicBezTo>
                      <a:pt x="70" y="0"/>
                      <a:pt x="59" y="19"/>
                      <a:pt x="40" y="38"/>
                    </a:cubicBezTo>
                    <a:cubicBezTo>
                      <a:pt x="24" y="59"/>
                      <a:pt x="10" y="89"/>
                      <a:pt x="7" y="114"/>
                    </a:cubicBezTo>
                    <a:cubicBezTo>
                      <a:pt x="0" y="161"/>
                      <a:pt x="27" y="229"/>
                      <a:pt x="72" y="202"/>
                    </a:cubicBez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294" name="Freeform 212">
                <a:extLst>
                  <a:ext uri="{FF2B5EF4-FFF2-40B4-BE49-F238E27FC236}">
                    <a16:creationId xmlns="" xmlns:a16="http://schemas.microsoft.com/office/drawing/2014/main" id="{2B228B67-8ED6-4E5E-AE9D-5B1200A77345}"/>
                  </a:ext>
                </a:extLst>
              </p:cNvPr>
              <p:cNvSpPr>
                <a:spLocks noEditPoints="1"/>
              </p:cNvSpPr>
              <p:nvPr/>
            </p:nvSpPr>
            <p:spPr bwMode="auto">
              <a:xfrm>
                <a:off x="6859589" y="3836987"/>
                <a:ext cx="863600" cy="800100"/>
              </a:xfrm>
              <a:custGeom>
                <a:avLst/>
                <a:gdLst>
                  <a:gd name="T0" fmla="*/ 52 w 230"/>
                  <a:gd name="T1" fmla="*/ 213 h 213"/>
                  <a:gd name="T2" fmla="*/ 52 w 230"/>
                  <a:gd name="T3" fmla="*/ 213 h 213"/>
                  <a:gd name="T4" fmla="*/ 25 w 230"/>
                  <a:gd name="T5" fmla="*/ 199 h 213"/>
                  <a:gd name="T6" fmla="*/ 4 w 230"/>
                  <a:gd name="T7" fmla="*/ 116 h 213"/>
                  <a:gd name="T8" fmla="*/ 38 w 230"/>
                  <a:gd name="T9" fmla="*/ 38 h 213"/>
                  <a:gd name="T10" fmla="*/ 45 w 230"/>
                  <a:gd name="T11" fmla="*/ 31 h 213"/>
                  <a:gd name="T12" fmla="*/ 112 w 230"/>
                  <a:gd name="T13" fmla="*/ 0 h 213"/>
                  <a:gd name="T14" fmla="*/ 193 w 230"/>
                  <a:gd name="T15" fmla="*/ 38 h 213"/>
                  <a:gd name="T16" fmla="*/ 223 w 230"/>
                  <a:gd name="T17" fmla="*/ 94 h 213"/>
                  <a:gd name="T18" fmla="*/ 223 w 230"/>
                  <a:gd name="T19" fmla="*/ 164 h 213"/>
                  <a:gd name="T20" fmla="*/ 176 w 230"/>
                  <a:gd name="T21" fmla="*/ 210 h 213"/>
                  <a:gd name="T22" fmla="*/ 159 w 230"/>
                  <a:gd name="T23" fmla="*/ 205 h 213"/>
                  <a:gd name="T24" fmla="*/ 158 w 230"/>
                  <a:gd name="T25" fmla="*/ 203 h 213"/>
                  <a:gd name="T26" fmla="*/ 159 w 230"/>
                  <a:gd name="T27" fmla="*/ 201 h 213"/>
                  <a:gd name="T28" fmla="*/ 194 w 230"/>
                  <a:gd name="T29" fmla="*/ 121 h 213"/>
                  <a:gd name="T30" fmla="*/ 192 w 230"/>
                  <a:gd name="T31" fmla="*/ 100 h 213"/>
                  <a:gd name="T32" fmla="*/ 191 w 230"/>
                  <a:gd name="T33" fmla="*/ 96 h 213"/>
                  <a:gd name="T34" fmla="*/ 155 w 230"/>
                  <a:gd name="T35" fmla="*/ 61 h 213"/>
                  <a:gd name="T36" fmla="*/ 108 w 230"/>
                  <a:gd name="T37" fmla="*/ 98 h 213"/>
                  <a:gd name="T38" fmla="*/ 38 w 230"/>
                  <a:gd name="T39" fmla="*/ 117 h 213"/>
                  <a:gd name="T40" fmla="*/ 38 w 230"/>
                  <a:gd name="T41" fmla="*/ 121 h 213"/>
                  <a:gd name="T42" fmla="*/ 38 w 230"/>
                  <a:gd name="T43" fmla="*/ 128 h 213"/>
                  <a:gd name="T44" fmla="*/ 74 w 230"/>
                  <a:gd name="T45" fmla="*/ 202 h 213"/>
                  <a:gd name="T46" fmla="*/ 75 w 230"/>
                  <a:gd name="T47" fmla="*/ 204 h 213"/>
                  <a:gd name="T48" fmla="*/ 74 w 230"/>
                  <a:gd name="T49" fmla="*/ 206 h 213"/>
                  <a:gd name="T50" fmla="*/ 52 w 230"/>
                  <a:gd name="T51" fmla="*/ 213 h 213"/>
                  <a:gd name="T52" fmla="*/ 112 w 230"/>
                  <a:gd name="T53" fmla="*/ 5 h 213"/>
                  <a:gd name="T54" fmla="*/ 49 w 230"/>
                  <a:gd name="T55" fmla="*/ 34 h 213"/>
                  <a:gd name="T56" fmla="*/ 42 w 230"/>
                  <a:gd name="T57" fmla="*/ 42 h 213"/>
                  <a:gd name="T58" fmla="*/ 10 w 230"/>
                  <a:gd name="T59" fmla="*/ 117 h 213"/>
                  <a:gd name="T60" fmla="*/ 29 w 230"/>
                  <a:gd name="T61" fmla="*/ 195 h 213"/>
                  <a:gd name="T62" fmla="*/ 52 w 230"/>
                  <a:gd name="T63" fmla="*/ 207 h 213"/>
                  <a:gd name="T64" fmla="*/ 52 w 230"/>
                  <a:gd name="T65" fmla="*/ 207 h 213"/>
                  <a:gd name="T66" fmla="*/ 68 w 230"/>
                  <a:gd name="T67" fmla="*/ 203 h 213"/>
                  <a:gd name="T68" fmla="*/ 33 w 230"/>
                  <a:gd name="T69" fmla="*/ 128 h 213"/>
                  <a:gd name="T70" fmla="*/ 33 w 230"/>
                  <a:gd name="T71" fmla="*/ 121 h 213"/>
                  <a:gd name="T72" fmla="*/ 33 w 230"/>
                  <a:gd name="T73" fmla="*/ 115 h 213"/>
                  <a:gd name="T74" fmla="*/ 35 w 230"/>
                  <a:gd name="T75" fmla="*/ 112 h 213"/>
                  <a:gd name="T76" fmla="*/ 106 w 230"/>
                  <a:gd name="T77" fmla="*/ 93 h 213"/>
                  <a:gd name="T78" fmla="*/ 152 w 230"/>
                  <a:gd name="T79" fmla="*/ 54 h 213"/>
                  <a:gd name="T80" fmla="*/ 155 w 230"/>
                  <a:gd name="T81" fmla="*/ 53 h 213"/>
                  <a:gd name="T82" fmla="*/ 157 w 230"/>
                  <a:gd name="T83" fmla="*/ 54 h 213"/>
                  <a:gd name="T84" fmla="*/ 194 w 230"/>
                  <a:gd name="T85" fmla="*/ 92 h 213"/>
                  <a:gd name="T86" fmla="*/ 196 w 230"/>
                  <a:gd name="T87" fmla="*/ 94 h 213"/>
                  <a:gd name="T88" fmla="*/ 197 w 230"/>
                  <a:gd name="T89" fmla="*/ 99 h 213"/>
                  <a:gd name="T90" fmla="*/ 199 w 230"/>
                  <a:gd name="T91" fmla="*/ 121 h 213"/>
                  <a:gd name="T92" fmla="*/ 165 w 230"/>
                  <a:gd name="T93" fmla="*/ 202 h 213"/>
                  <a:gd name="T94" fmla="*/ 176 w 230"/>
                  <a:gd name="T95" fmla="*/ 204 h 213"/>
                  <a:gd name="T96" fmla="*/ 218 w 230"/>
                  <a:gd name="T97" fmla="*/ 162 h 213"/>
                  <a:gd name="T98" fmla="*/ 218 w 230"/>
                  <a:gd name="T99" fmla="*/ 95 h 213"/>
                  <a:gd name="T100" fmla="*/ 188 w 230"/>
                  <a:gd name="T101" fmla="*/ 41 h 213"/>
                  <a:gd name="T102" fmla="*/ 112 w 230"/>
                  <a:gd name="T103" fmla="*/ 5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13">
                    <a:moveTo>
                      <a:pt x="52" y="213"/>
                    </a:moveTo>
                    <a:cubicBezTo>
                      <a:pt x="52" y="213"/>
                      <a:pt x="52" y="213"/>
                      <a:pt x="52" y="213"/>
                    </a:cubicBezTo>
                    <a:cubicBezTo>
                      <a:pt x="42" y="213"/>
                      <a:pt x="33" y="208"/>
                      <a:pt x="25" y="199"/>
                    </a:cubicBezTo>
                    <a:cubicBezTo>
                      <a:pt x="9" y="180"/>
                      <a:pt x="0" y="145"/>
                      <a:pt x="4" y="116"/>
                    </a:cubicBezTo>
                    <a:cubicBezTo>
                      <a:pt x="8" y="92"/>
                      <a:pt x="21" y="61"/>
                      <a:pt x="38" y="38"/>
                    </a:cubicBezTo>
                    <a:cubicBezTo>
                      <a:pt x="41" y="36"/>
                      <a:pt x="43" y="33"/>
                      <a:pt x="45" y="31"/>
                    </a:cubicBezTo>
                    <a:cubicBezTo>
                      <a:pt x="60" y="15"/>
                      <a:pt x="74" y="0"/>
                      <a:pt x="112" y="0"/>
                    </a:cubicBezTo>
                    <a:cubicBezTo>
                      <a:pt x="147" y="0"/>
                      <a:pt x="173" y="12"/>
                      <a:pt x="193" y="38"/>
                    </a:cubicBezTo>
                    <a:cubicBezTo>
                      <a:pt x="207" y="57"/>
                      <a:pt x="213" y="66"/>
                      <a:pt x="223" y="94"/>
                    </a:cubicBezTo>
                    <a:cubicBezTo>
                      <a:pt x="230" y="125"/>
                      <a:pt x="230" y="144"/>
                      <a:pt x="223" y="164"/>
                    </a:cubicBezTo>
                    <a:cubicBezTo>
                      <a:pt x="220" y="171"/>
                      <a:pt x="204" y="210"/>
                      <a:pt x="176" y="210"/>
                    </a:cubicBezTo>
                    <a:cubicBezTo>
                      <a:pt x="170" y="210"/>
                      <a:pt x="165" y="208"/>
                      <a:pt x="159" y="205"/>
                    </a:cubicBezTo>
                    <a:cubicBezTo>
                      <a:pt x="158" y="205"/>
                      <a:pt x="158" y="204"/>
                      <a:pt x="158" y="203"/>
                    </a:cubicBezTo>
                    <a:cubicBezTo>
                      <a:pt x="158" y="202"/>
                      <a:pt x="158" y="201"/>
                      <a:pt x="159" y="201"/>
                    </a:cubicBezTo>
                    <a:cubicBezTo>
                      <a:pt x="181" y="183"/>
                      <a:pt x="194" y="154"/>
                      <a:pt x="194" y="121"/>
                    </a:cubicBezTo>
                    <a:cubicBezTo>
                      <a:pt x="194" y="114"/>
                      <a:pt x="193" y="107"/>
                      <a:pt x="192" y="100"/>
                    </a:cubicBezTo>
                    <a:cubicBezTo>
                      <a:pt x="192" y="99"/>
                      <a:pt x="191" y="98"/>
                      <a:pt x="191" y="96"/>
                    </a:cubicBezTo>
                    <a:cubicBezTo>
                      <a:pt x="176" y="91"/>
                      <a:pt x="163" y="75"/>
                      <a:pt x="155" y="61"/>
                    </a:cubicBezTo>
                    <a:cubicBezTo>
                      <a:pt x="144" y="77"/>
                      <a:pt x="127" y="90"/>
                      <a:pt x="108" y="98"/>
                    </a:cubicBezTo>
                    <a:cubicBezTo>
                      <a:pt x="95" y="104"/>
                      <a:pt x="63" y="117"/>
                      <a:pt x="38" y="117"/>
                    </a:cubicBezTo>
                    <a:cubicBezTo>
                      <a:pt x="38" y="119"/>
                      <a:pt x="38" y="120"/>
                      <a:pt x="38" y="121"/>
                    </a:cubicBezTo>
                    <a:cubicBezTo>
                      <a:pt x="38" y="124"/>
                      <a:pt x="38" y="126"/>
                      <a:pt x="38" y="128"/>
                    </a:cubicBezTo>
                    <a:cubicBezTo>
                      <a:pt x="40" y="158"/>
                      <a:pt x="53" y="185"/>
                      <a:pt x="74" y="202"/>
                    </a:cubicBezTo>
                    <a:cubicBezTo>
                      <a:pt x="75" y="202"/>
                      <a:pt x="75" y="203"/>
                      <a:pt x="75" y="204"/>
                    </a:cubicBezTo>
                    <a:cubicBezTo>
                      <a:pt x="75" y="205"/>
                      <a:pt x="75" y="206"/>
                      <a:pt x="74" y="206"/>
                    </a:cubicBezTo>
                    <a:cubicBezTo>
                      <a:pt x="67" y="211"/>
                      <a:pt x="59" y="213"/>
                      <a:pt x="52" y="213"/>
                    </a:cubicBezTo>
                    <a:close/>
                    <a:moveTo>
                      <a:pt x="112" y="5"/>
                    </a:moveTo>
                    <a:cubicBezTo>
                      <a:pt x="77" y="5"/>
                      <a:pt x="64" y="19"/>
                      <a:pt x="49" y="34"/>
                    </a:cubicBezTo>
                    <a:cubicBezTo>
                      <a:pt x="47" y="37"/>
                      <a:pt x="44" y="39"/>
                      <a:pt x="42" y="42"/>
                    </a:cubicBezTo>
                    <a:cubicBezTo>
                      <a:pt x="26" y="64"/>
                      <a:pt x="13" y="93"/>
                      <a:pt x="10" y="117"/>
                    </a:cubicBezTo>
                    <a:cubicBezTo>
                      <a:pt x="6" y="144"/>
                      <a:pt x="14" y="178"/>
                      <a:pt x="29" y="195"/>
                    </a:cubicBezTo>
                    <a:cubicBezTo>
                      <a:pt x="36" y="203"/>
                      <a:pt x="44" y="207"/>
                      <a:pt x="52" y="207"/>
                    </a:cubicBezTo>
                    <a:cubicBezTo>
                      <a:pt x="52" y="207"/>
                      <a:pt x="52" y="207"/>
                      <a:pt x="52" y="207"/>
                    </a:cubicBezTo>
                    <a:cubicBezTo>
                      <a:pt x="57" y="207"/>
                      <a:pt x="62" y="206"/>
                      <a:pt x="68" y="203"/>
                    </a:cubicBezTo>
                    <a:cubicBezTo>
                      <a:pt x="47" y="186"/>
                      <a:pt x="34" y="158"/>
                      <a:pt x="33" y="128"/>
                    </a:cubicBezTo>
                    <a:cubicBezTo>
                      <a:pt x="33" y="126"/>
                      <a:pt x="33" y="124"/>
                      <a:pt x="33" y="121"/>
                    </a:cubicBezTo>
                    <a:cubicBezTo>
                      <a:pt x="33" y="119"/>
                      <a:pt x="33" y="117"/>
                      <a:pt x="33" y="115"/>
                    </a:cubicBezTo>
                    <a:cubicBezTo>
                      <a:pt x="33" y="113"/>
                      <a:pt x="34" y="112"/>
                      <a:pt x="35" y="112"/>
                    </a:cubicBezTo>
                    <a:cubicBezTo>
                      <a:pt x="60" y="112"/>
                      <a:pt x="95" y="97"/>
                      <a:pt x="106" y="93"/>
                    </a:cubicBezTo>
                    <a:cubicBezTo>
                      <a:pt x="126" y="85"/>
                      <a:pt x="142" y="71"/>
                      <a:pt x="152" y="54"/>
                    </a:cubicBezTo>
                    <a:cubicBezTo>
                      <a:pt x="153" y="53"/>
                      <a:pt x="154" y="53"/>
                      <a:pt x="155" y="53"/>
                    </a:cubicBezTo>
                    <a:cubicBezTo>
                      <a:pt x="156" y="53"/>
                      <a:pt x="157" y="53"/>
                      <a:pt x="157" y="54"/>
                    </a:cubicBezTo>
                    <a:cubicBezTo>
                      <a:pt x="165" y="68"/>
                      <a:pt x="179" y="87"/>
                      <a:pt x="194" y="92"/>
                    </a:cubicBezTo>
                    <a:cubicBezTo>
                      <a:pt x="195" y="92"/>
                      <a:pt x="196" y="93"/>
                      <a:pt x="196" y="94"/>
                    </a:cubicBezTo>
                    <a:cubicBezTo>
                      <a:pt x="196" y="96"/>
                      <a:pt x="197" y="98"/>
                      <a:pt x="197" y="99"/>
                    </a:cubicBezTo>
                    <a:cubicBezTo>
                      <a:pt x="198" y="107"/>
                      <a:pt x="199" y="114"/>
                      <a:pt x="199" y="121"/>
                    </a:cubicBezTo>
                    <a:cubicBezTo>
                      <a:pt x="199" y="154"/>
                      <a:pt x="187" y="183"/>
                      <a:pt x="165" y="202"/>
                    </a:cubicBezTo>
                    <a:cubicBezTo>
                      <a:pt x="169" y="204"/>
                      <a:pt x="172" y="204"/>
                      <a:pt x="176" y="204"/>
                    </a:cubicBezTo>
                    <a:cubicBezTo>
                      <a:pt x="195" y="204"/>
                      <a:pt x="210" y="181"/>
                      <a:pt x="218" y="162"/>
                    </a:cubicBezTo>
                    <a:cubicBezTo>
                      <a:pt x="225" y="143"/>
                      <a:pt x="225" y="125"/>
                      <a:pt x="218" y="95"/>
                    </a:cubicBezTo>
                    <a:cubicBezTo>
                      <a:pt x="209" y="69"/>
                      <a:pt x="202" y="60"/>
                      <a:pt x="188" y="41"/>
                    </a:cubicBezTo>
                    <a:cubicBezTo>
                      <a:pt x="169" y="17"/>
                      <a:pt x="145" y="5"/>
                      <a:pt x="112" y="5"/>
                    </a:cubicBez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295" name="Freeform 213">
                <a:extLst>
                  <a:ext uri="{FF2B5EF4-FFF2-40B4-BE49-F238E27FC236}">
                    <a16:creationId xmlns="" xmlns:a16="http://schemas.microsoft.com/office/drawing/2014/main" id="{4EC07F88-8828-44BC-A551-FF3406D33EEB}"/>
                  </a:ext>
                </a:extLst>
              </p:cNvPr>
              <p:cNvSpPr>
                <a:spLocks/>
              </p:cNvSpPr>
              <p:nvPr/>
            </p:nvSpPr>
            <p:spPr bwMode="auto">
              <a:xfrm>
                <a:off x="7224714" y="4156075"/>
                <a:ext cx="412750" cy="225425"/>
              </a:xfrm>
              <a:custGeom>
                <a:avLst/>
                <a:gdLst>
                  <a:gd name="T0" fmla="*/ 0 w 110"/>
                  <a:gd name="T1" fmla="*/ 5 h 60"/>
                  <a:gd name="T2" fmla="*/ 0 w 110"/>
                  <a:gd name="T3" fmla="*/ 56 h 60"/>
                  <a:gd name="T4" fmla="*/ 5 w 110"/>
                  <a:gd name="T5" fmla="*/ 60 h 60"/>
                  <a:gd name="T6" fmla="*/ 105 w 110"/>
                  <a:gd name="T7" fmla="*/ 60 h 60"/>
                  <a:gd name="T8" fmla="*/ 110 w 110"/>
                  <a:gd name="T9" fmla="*/ 56 h 60"/>
                  <a:gd name="T10" fmla="*/ 110 w 110"/>
                  <a:gd name="T11" fmla="*/ 5 h 60"/>
                  <a:gd name="T12" fmla="*/ 109 w 110"/>
                  <a:gd name="T13" fmla="*/ 2 h 60"/>
                  <a:gd name="T14" fmla="*/ 105 w 110"/>
                  <a:gd name="T15" fmla="*/ 0 h 60"/>
                  <a:gd name="T16" fmla="*/ 5 w 110"/>
                  <a:gd name="T17" fmla="*/ 0 h 60"/>
                  <a:gd name="T18" fmla="*/ 0 w 110"/>
                  <a:gd name="T19" fmla="*/ 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60">
                    <a:moveTo>
                      <a:pt x="0" y="5"/>
                    </a:moveTo>
                    <a:cubicBezTo>
                      <a:pt x="0" y="56"/>
                      <a:pt x="0" y="56"/>
                      <a:pt x="0" y="56"/>
                    </a:cubicBezTo>
                    <a:cubicBezTo>
                      <a:pt x="0" y="58"/>
                      <a:pt x="2" y="60"/>
                      <a:pt x="5" y="60"/>
                    </a:cubicBezTo>
                    <a:cubicBezTo>
                      <a:pt x="105" y="60"/>
                      <a:pt x="105" y="60"/>
                      <a:pt x="105" y="60"/>
                    </a:cubicBezTo>
                    <a:cubicBezTo>
                      <a:pt x="108" y="60"/>
                      <a:pt x="110" y="58"/>
                      <a:pt x="110" y="56"/>
                    </a:cubicBezTo>
                    <a:cubicBezTo>
                      <a:pt x="110" y="5"/>
                      <a:pt x="110" y="5"/>
                      <a:pt x="110" y="5"/>
                    </a:cubicBezTo>
                    <a:cubicBezTo>
                      <a:pt x="110" y="4"/>
                      <a:pt x="109" y="3"/>
                      <a:pt x="109" y="2"/>
                    </a:cubicBezTo>
                    <a:cubicBezTo>
                      <a:pt x="108" y="1"/>
                      <a:pt x="107" y="0"/>
                      <a:pt x="105" y="0"/>
                    </a:cubicBezTo>
                    <a:cubicBezTo>
                      <a:pt x="5" y="0"/>
                      <a:pt x="5" y="0"/>
                      <a:pt x="5" y="0"/>
                    </a:cubicBezTo>
                    <a:cubicBezTo>
                      <a:pt x="2" y="0"/>
                      <a:pt x="0" y="2"/>
                      <a:pt x="0"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296" name="Freeform 214">
                <a:extLst>
                  <a:ext uri="{FF2B5EF4-FFF2-40B4-BE49-F238E27FC236}">
                    <a16:creationId xmlns="" xmlns:a16="http://schemas.microsoft.com/office/drawing/2014/main" id="{7DE9715C-364C-464C-A36C-DB32EA371A69}"/>
                  </a:ext>
                </a:extLst>
              </p:cNvPr>
              <p:cNvSpPr>
                <a:spLocks noEditPoints="1"/>
              </p:cNvSpPr>
              <p:nvPr/>
            </p:nvSpPr>
            <p:spPr bwMode="auto">
              <a:xfrm>
                <a:off x="7216776" y="4144962"/>
                <a:ext cx="428625" cy="247650"/>
              </a:xfrm>
              <a:custGeom>
                <a:avLst/>
                <a:gdLst>
                  <a:gd name="T0" fmla="*/ 107 w 114"/>
                  <a:gd name="T1" fmla="*/ 66 h 66"/>
                  <a:gd name="T2" fmla="*/ 7 w 114"/>
                  <a:gd name="T3" fmla="*/ 66 h 66"/>
                  <a:gd name="T4" fmla="*/ 0 w 114"/>
                  <a:gd name="T5" fmla="*/ 59 h 66"/>
                  <a:gd name="T6" fmla="*/ 0 w 114"/>
                  <a:gd name="T7" fmla="*/ 8 h 66"/>
                  <a:gd name="T8" fmla="*/ 7 w 114"/>
                  <a:gd name="T9" fmla="*/ 0 h 66"/>
                  <a:gd name="T10" fmla="*/ 107 w 114"/>
                  <a:gd name="T11" fmla="*/ 0 h 66"/>
                  <a:gd name="T12" fmla="*/ 113 w 114"/>
                  <a:gd name="T13" fmla="*/ 4 h 66"/>
                  <a:gd name="T14" fmla="*/ 114 w 114"/>
                  <a:gd name="T15" fmla="*/ 8 h 66"/>
                  <a:gd name="T16" fmla="*/ 114 w 114"/>
                  <a:gd name="T17" fmla="*/ 59 h 66"/>
                  <a:gd name="T18" fmla="*/ 107 w 114"/>
                  <a:gd name="T19" fmla="*/ 66 h 66"/>
                  <a:gd name="T20" fmla="*/ 7 w 114"/>
                  <a:gd name="T21" fmla="*/ 6 h 66"/>
                  <a:gd name="T22" fmla="*/ 5 w 114"/>
                  <a:gd name="T23" fmla="*/ 8 h 66"/>
                  <a:gd name="T24" fmla="*/ 5 w 114"/>
                  <a:gd name="T25" fmla="*/ 59 h 66"/>
                  <a:gd name="T26" fmla="*/ 7 w 114"/>
                  <a:gd name="T27" fmla="*/ 61 h 66"/>
                  <a:gd name="T28" fmla="*/ 107 w 114"/>
                  <a:gd name="T29" fmla="*/ 61 h 66"/>
                  <a:gd name="T30" fmla="*/ 109 w 114"/>
                  <a:gd name="T31" fmla="*/ 59 h 66"/>
                  <a:gd name="T32" fmla="*/ 109 w 114"/>
                  <a:gd name="T33" fmla="*/ 8 h 66"/>
                  <a:gd name="T34" fmla="*/ 109 w 114"/>
                  <a:gd name="T35" fmla="*/ 7 h 66"/>
                  <a:gd name="T36" fmla="*/ 107 w 114"/>
                  <a:gd name="T37" fmla="*/ 6 h 66"/>
                  <a:gd name="T38" fmla="*/ 7 w 114"/>
                  <a:gd name="T39"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4" h="66">
                    <a:moveTo>
                      <a:pt x="107" y="66"/>
                    </a:moveTo>
                    <a:cubicBezTo>
                      <a:pt x="7" y="66"/>
                      <a:pt x="7" y="66"/>
                      <a:pt x="7" y="66"/>
                    </a:cubicBezTo>
                    <a:cubicBezTo>
                      <a:pt x="3" y="66"/>
                      <a:pt x="0" y="63"/>
                      <a:pt x="0" y="59"/>
                    </a:cubicBezTo>
                    <a:cubicBezTo>
                      <a:pt x="0" y="8"/>
                      <a:pt x="0" y="8"/>
                      <a:pt x="0" y="8"/>
                    </a:cubicBezTo>
                    <a:cubicBezTo>
                      <a:pt x="0" y="4"/>
                      <a:pt x="3" y="0"/>
                      <a:pt x="7" y="0"/>
                    </a:cubicBezTo>
                    <a:cubicBezTo>
                      <a:pt x="107" y="0"/>
                      <a:pt x="107" y="0"/>
                      <a:pt x="107" y="0"/>
                    </a:cubicBezTo>
                    <a:cubicBezTo>
                      <a:pt x="110" y="0"/>
                      <a:pt x="112" y="2"/>
                      <a:pt x="113" y="4"/>
                    </a:cubicBezTo>
                    <a:cubicBezTo>
                      <a:pt x="114" y="5"/>
                      <a:pt x="114" y="7"/>
                      <a:pt x="114" y="8"/>
                    </a:cubicBezTo>
                    <a:cubicBezTo>
                      <a:pt x="114" y="59"/>
                      <a:pt x="114" y="59"/>
                      <a:pt x="114" y="59"/>
                    </a:cubicBezTo>
                    <a:cubicBezTo>
                      <a:pt x="114" y="63"/>
                      <a:pt x="111" y="66"/>
                      <a:pt x="107" y="66"/>
                    </a:cubicBezTo>
                    <a:close/>
                    <a:moveTo>
                      <a:pt x="7" y="6"/>
                    </a:moveTo>
                    <a:cubicBezTo>
                      <a:pt x="6" y="6"/>
                      <a:pt x="5" y="7"/>
                      <a:pt x="5" y="8"/>
                    </a:cubicBezTo>
                    <a:cubicBezTo>
                      <a:pt x="5" y="59"/>
                      <a:pt x="5" y="59"/>
                      <a:pt x="5" y="59"/>
                    </a:cubicBezTo>
                    <a:cubicBezTo>
                      <a:pt x="5" y="60"/>
                      <a:pt x="6" y="61"/>
                      <a:pt x="7" y="61"/>
                    </a:cubicBezTo>
                    <a:cubicBezTo>
                      <a:pt x="107" y="61"/>
                      <a:pt x="107" y="61"/>
                      <a:pt x="107" y="61"/>
                    </a:cubicBezTo>
                    <a:cubicBezTo>
                      <a:pt x="108" y="61"/>
                      <a:pt x="109" y="60"/>
                      <a:pt x="109" y="59"/>
                    </a:cubicBezTo>
                    <a:cubicBezTo>
                      <a:pt x="109" y="8"/>
                      <a:pt x="109" y="8"/>
                      <a:pt x="109" y="8"/>
                    </a:cubicBezTo>
                    <a:cubicBezTo>
                      <a:pt x="109" y="8"/>
                      <a:pt x="109" y="7"/>
                      <a:pt x="109" y="7"/>
                    </a:cubicBezTo>
                    <a:cubicBezTo>
                      <a:pt x="108" y="6"/>
                      <a:pt x="108" y="6"/>
                      <a:pt x="107" y="6"/>
                    </a:cubicBezTo>
                    <a:lnTo>
                      <a:pt x="7" y="6"/>
                    </a:lnTo>
                    <a:close/>
                  </a:path>
                </a:pathLst>
              </a:custGeom>
              <a:solidFill>
                <a:srgbClr val="0086A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297" name="Rectangle 215">
                <a:extLst>
                  <a:ext uri="{FF2B5EF4-FFF2-40B4-BE49-F238E27FC236}">
                    <a16:creationId xmlns="" xmlns:a16="http://schemas.microsoft.com/office/drawing/2014/main" id="{2182E516-E405-44FE-A1E2-E894AD4C5678}"/>
                  </a:ext>
                </a:extLst>
              </p:cNvPr>
              <p:cNvSpPr>
                <a:spLocks noChangeArrowheads="1"/>
              </p:cNvSpPr>
              <p:nvPr/>
            </p:nvSpPr>
            <p:spPr bwMode="auto">
              <a:xfrm>
                <a:off x="7269164" y="4186237"/>
                <a:ext cx="311150" cy="160338"/>
              </a:xfrm>
              <a:prstGeom prst="rect">
                <a:avLst/>
              </a:prstGeom>
              <a:solidFill>
                <a:srgbClr val="C6E2E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298" name="Freeform 216">
                <a:extLst>
                  <a:ext uri="{FF2B5EF4-FFF2-40B4-BE49-F238E27FC236}">
                    <a16:creationId xmlns="" xmlns:a16="http://schemas.microsoft.com/office/drawing/2014/main" id="{03C84457-9FB4-4AC7-9E2E-09F27277A7B4}"/>
                  </a:ext>
                </a:extLst>
              </p:cNvPr>
              <p:cNvSpPr>
                <a:spLocks noEditPoints="1"/>
              </p:cNvSpPr>
              <p:nvPr/>
            </p:nvSpPr>
            <p:spPr bwMode="auto">
              <a:xfrm>
                <a:off x="7261226" y="4178300"/>
                <a:ext cx="327025" cy="176213"/>
              </a:xfrm>
              <a:custGeom>
                <a:avLst/>
                <a:gdLst>
                  <a:gd name="T0" fmla="*/ 85 w 87"/>
                  <a:gd name="T1" fmla="*/ 47 h 47"/>
                  <a:gd name="T2" fmla="*/ 2 w 87"/>
                  <a:gd name="T3" fmla="*/ 47 h 47"/>
                  <a:gd name="T4" fmla="*/ 0 w 87"/>
                  <a:gd name="T5" fmla="*/ 45 h 47"/>
                  <a:gd name="T6" fmla="*/ 0 w 87"/>
                  <a:gd name="T7" fmla="*/ 2 h 47"/>
                  <a:gd name="T8" fmla="*/ 2 w 87"/>
                  <a:gd name="T9" fmla="*/ 0 h 47"/>
                  <a:gd name="T10" fmla="*/ 85 w 87"/>
                  <a:gd name="T11" fmla="*/ 0 h 47"/>
                  <a:gd name="T12" fmla="*/ 87 w 87"/>
                  <a:gd name="T13" fmla="*/ 2 h 47"/>
                  <a:gd name="T14" fmla="*/ 87 w 87"/>
                  <a:gd name="T15" fmla="*/ 45 h 47"/>
                  <a:gd name="T16" fmla="*/ 85 w 87"/>
                  <a:gd name="T17" fmla="*/ 47 h 47"/>
                  <a:gd name="T18" fmla="*/ 5 w 87"/>
                  <a:gd name="T19" fmla="*/ 42 h 47"/>
                  <a:gd name="T20" fmla="*/ 82 w 87"/>
                  <a:gd name="T21" fmla="*/ 42 h 47"/>
                  <a:gd name="T22" fmla="*/ 82 w 87"/>
                  <a:gd name="T23" fmla="*/ 5 h 47"/>
                  <a:gd name="T24" fmla="*/ 5 w 87"/>
                  <a:gd name="T25" fmla="*/ 5 h 47"/>
                  <a:gd name="T26" fmla="*/ 5 w 87"/>
                  <a:gd name="T27"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47">
                    <a:moveTo>
                      <a:pt x="85" y="47"/>
                    </a:moveTo>
                    <a:cubicBezTo>
                      <a:pt x="2" y="47"/>
                      <a:pt x="2" y="47"/>
                      <a:pt x="2" y="47"/>
                    </a:cubicBezTo>
                    <a:cubicBezTo>
                      <a:pt x="1" y="47"/>
                      <a:pt x="0" y="46"/>
                      <a:pt x="0" y="45"/>
                    </a:cubicBezTo>
                    <a:cubicBezTo>
                      <a:pt x="0" y="2"/>
                      <a:pt x="0" y="2"/>
                      <a:pt x="0" y="2"/>
                    </a:cubicBezTo>
                    <a:cubicBezTo>
                      <a:pt x="0" y="1"/>
                      <a:pt x="1" y="0"/>
                      <a:pt x="2" y="0"/>
                    </a:cubicBezTo>
                    <a:cubicBezTo>
                      <a:pt x="85" y="0"/>
                      <a:pt x="85" y="0"/>
                      <a:pt x="85" y="0"/>
                    </a:cubicBezTo>
                    <a:cubicBezTo>
                      <a:pt x="86" y="0"/>
                      <a:pt x="87" y="1"/>
                      <a:pt x="87" y="2"/>
                    </a:cubicBezTo>
                    <a:cubicBezTo>
                      <a:pt x="87" y="45"/>
                      <a:pt x="87" y="45"/>
                      <a:pt x="87" y="45"/>
                    </a:cubicBezTo>
                    <a:cubicBezTo>
                      <a:pt x="87" y="46"/>
                      <a:pt x="86" y="47"/>
                      <a:pt x="85" y="47"/>
                    </a:cubicBezTo>
                    <a:close/>
                    <a:moveTo>
                      <a:pt x="5" y="42"/>
                    </a:moveTo>
                    <a:cubicBezTo>
                      <a:pt x="82" y="42"/>
                      <a:pt x="82" y="42"/>
                      <a:pt x="82" y="42"/>
                    </a:cubicBezTo>
                    <a:cubicBezTo>
                      <a:pt x="82" y="5"/>
                      <a:pt x="82" y="5"/>
                      <a:pt x="82" y="5"/>
                    </a:cubicBezTo>
                    <a:cubicBezTo>
                      <a:pt x="5" y="5"/>
                      <a:pt x="5" y="5"/>
                      <a:pt x="5" y="5"/>
                    </a:cubicBezTo>
                    <a:lnTo>
                      <a:pt x="5" y="42"/>
                    </a:lnTo>
                    <a:close/>
                  </a:path>
                </a:pathLst>
              </a:custGeom>
              <a:solidFill>
                <a:srgbClr val="0086A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299" name="Freeform 217">
                <a:extLst>
                  <a:ext uri="{FF2B5EF4-FFF2-40B4-BE49-F238E27FC236}">
                    <a16:creationId xmlns="" xmlns:a16="http://schemas.microsoft.com/office/drawing/2014/main" id="{E43F534B-34D4-4E67-BB2E-1BC1BC4FB354}"/>
                  </a:ext>
                </a:extLst>
              </p:cNvPr>
              <p:cNvSpPr>
                <a:spLocks/>
              </p:cNvSpPr>
              <p:nvPr/>
            </p:nvSpPr>
            <p:spPr bwMode="auto">
              <a:xfrm>
                <a:off x="7491414" y="4098925"/>
                <a:ext cx="514350" cy="544513"/>
              </a:xfrm>
              <a:custGeom>
                <a:avLst/>
                <a:gdLst>
                  <a:gd name="T0" fmla="*/ 3 w 137"/>
                  <a:gd name="T1" fmla="*/ 89 h 145"/>
                  <a:gd name="T2" fmla="*/ 31 w 137"/>
                  <a:gd name="T3" fmla="*/ 92 h 145"/>
                  <a:gd name="T4" fmla="*/ 41 w 137"/>
                  <a:gd name="T5" fmla="*/ 94 h 145"/>
                  <a:gd name="T6" fmla="*/ 63 w 137"/>
                  <a:gd name="T7" fmla="*/ 110 h 145"/>
                  <a:gd name="T8" fmla="*/ 67 w 137"/>
                  <a:gd name="T9" fmla="*/ 112 h 145"/>
                  <a:gd name="T10" fmla="*/ 79 w 137"/>
                  <a:gd name="T11" fmla="*/ 145 h 145"/>
                  <a:gd name="T12" fmla="*/ 137 w 137"/>
                  <a:gd name="T13" fmla="*/ 121 h 145"/>
                  <a:gd name="T14" fmla="*/ 124 w 137"/>
                  <a:gd name="T15" fmla="*/ 95 h 145"/>
                  <a:gd name="T16" fmla="*/ 109 w 137"/>
                  <a:gd name="T17" fmla="*/ 58 h 145"/>
                  <a:gd name="T18" fmla="*/ 98 w 137"/>
                  <a:gd name="T19" fmla="*/ 35 h 145"/>
                  <a:gd name="T20" fmla="*/ 98 w 137"/>
                  <a:gd name="T21" fmla="*/ 35 h 145"/>
                  <a:gd name="T22" fmla="*/ 97 w 137"/>
                  <a:gd name="T23" fmla="*/ 33 h 145"/>
                  <a:gd name="T24" fmla="*/ 97 w 137"/>
                  <a:gd name="T25" fmla="*/ 33 h 145"/>
                  <a:gd name="T26" fmla="*/ 61 w 137"/>
                  <a:gd name="T27" fmla="*/ 3 h 145"/>
                  <a:gd name="T28" fmla="*/ 59 w 137"/>
                  <a:gd name="T29" fmla="*/ 2 h 145"/>
                  <a:gd name="T30" fmla="*/ 59 w 137"/>
                  <a:gd name="T31" fmla="*/ 2 h 145"/>
                  <a:gd name="T32" fmla="*/ 28 w 137"/>
                  <a:gd name="T33" fmla="*/ 1 h 145"/>
                  <a:gd name="T34" fmla="*/ 7 w 137"/>
                  <a:gd name="T35" fmla="*/ 1 h 145"/>
                  <a:gd name="T36" fmla="*/ 7 w 137"/>
                  <a:gd name="T37" fmla="*/ 6 h 145"/>
                  <a:gd name="T38" fmla="*/ 14 w 137"/>
                  <a:gd name="T39" fmla="*/ 15 h 145"/>
                  <a:gd name="T40" fmla="*/ 34 w 137"/>
                  <a:gd name="T41" fmla="*/ 15 h 145"/>
                  <a:gd name="T42" fmla="*/ 38 w 137"/>
                  <a:gd name="T43" fmla="*/ 17 h 145"/>
                  <a:gd name="T44" fmla="*/ 39 w 137"/>
                  <a:gd name="T45" fmla="*/ 20 h 145"/>
                  <a:gd name="T46" fmla="*/ 39 w 137"/>
                  <a:gd name="T47" fmla="*/ 71 h 145"/>
                  <a:gd name="T48" fmla="*/ 34 w 137"/>
                  <a:gd name="T49" fmla="*/ 75 h 145"/>
                  <a:gd name="T50" fmla="*/ 8 w 137"/>
                  <a:gd name="T51" fmla="*/ 75 h 145"/>
                  <a:gd name="T52" fmla="*/ 3 w 137"/>
                  <a:gd name="T53" fmla="*/ 80 h 145"/>
                  <a:gd name="T54" fmla="*/ 1 w 137"/>
                  <a:gd name="T55" fmla="*/ 85 h 145"/>
                  <a:gd name="T56" fmla="*/ 3 w 137"/>
                  <a:gd name="T57" fmla="*/ 8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7" h="145">
                    <a:moveTo>
                      <a:pt x="3" y="89"/>
                    </a:moveTo>
                    <a:cubicBezTo>
                      <a:pt x="12" y="90"/>
                      <a:pt x="22" y="91"/>
                      <a:pt x="31" y="92"/>
                    </a:cubicBezTo>
                    <a:cubicBezTo>
                      <a:pt x="34" y="92"/>
                      <a:pt x="38" y="93"/>
                      <a:pt x="41" y="94"/>
                    </a:cubicBezTo>
                    <a:cubicBezTo>
                      <a:pt x="48" y="103"/>
                      <a:pt x="54" y="107"/>
                      <a:pt x="63" y="110"/>
                    </a:cubicBezTo>
                    <a:cubicBezTo>
                      <a:pt x="64" y="111"/>
                      <a:pt x="65" y="111"/>
                      <a:pt x="67" y="112"/>
                    </a:cubicBezTo>
                    <a:cubicBezTo>
                      <a:pt x="71" y="123"/>
                      <a:pt x="76" y="134"/>
                      <a:pt x="79" y="145"/>
                    </a:cubicBezTo>
                    <a:cubicBezTo>
                      <a:pt x="137" y="121"/>
                      <a:pt x="137" y="121"/>
                      <a:pt x="137" y="121"/>
                    </a:cubicBezTo>
                    <a:cubicBezTo>
                      <a:pt x="132" y="113"/>
                      <a:pt x="126" y="103"/>
                      <a:pt x="124" y="95"/>
                    </a:cubicBezTo>
                    <a:cubicBezTo>
                      <a:pt x="121" y="80"/>
                      <a:pt x="112" y="63"/>
                      <a:pt x="109" y="58"/>
                    </a:cubicBezTo>
                    <a:cubicBezTo>
                      <a:pt x="104" y="48"/>
                      <a:pt x="100" y="41"/>
                      <a:pt x="98" y="35"/>
                    </a:cubicBezTo>
                    <a:cubicBezTo>
                      <a:pt x="98" y="35"/>
                      <a:pt x="98" y="35"/>
                      <a:pt x="98" y="35"/>
                    </a:cubicBezTo>
                    <a:cubicBezTo>
                      <a:pt x="97" y="34"/>
                      <a:pt x="97" y="34"/>
                      <a:pt x="97" y="33"/>
                    </a:cubicBezTo>
                    <a:cubicBezTo>
                      <a:pt x="97" y="33"/>
                      <a:pt x="97" y="33"/>
                      <a:pt x="97" y="33"/>
                    </a:cubicBezTo>
                    <a:cubicBezTo>
                      <a:pt x="93" y="25"/>
                      <a:pt x="71" y="14"/>
                      <a:pt x="61" y="3"/>
                    </a:cubicBezTo>
                    <a:cubicBezTo>
                      <a:pt x="60" y="2"/>
                      <a:pt x="60" y="2"/>
                      <a:pt x="59" y="2"/>
                    </a:cubicBezTo>
                    <a:cubicBezTo>
                      <a:pt x="59" y="2"/>
                      <a:pt x="59" y="2"/>
                      <a:pt x="59" y="2"/>
                    </a:cubicBezTo>
                    <a:cubicBezTo>
                      <a:pt x="28" y="1"/>
                      <a:pt x="28" y="1"/>
                      <a:pt x="28" y="1"/>
                    </a:cubicBezTo>
                    <a:cubicBezTo>
                      <a:pt x="21" y="1"/>
                      <a:pt x="14" y="0"/>
                      <a:pt x="7" y="1"/>
                    </a:cubicBezTo>
                    <a:cubicBezTo>
                      <a:pt x="6" y="2"/>
                      <a:pt x="7" y="4"/>
                      <a:pt x="7" y="6"/>
                    </a:cubicBezTo>
                    <a:cubicBezTo>
                      <a:pt x="9" y="9"/>
                      <a:pt x="11" y="13"/>
                      <a:pt x="14" y="15"/>
                    </a:cubicBezTo>
                    <a:cubicBezTo>
                      <a:pt x="34" y="15"/>
                      <a:pt x="34" y="15"/>
                      <a:pt x="34" y="15"/>
                    </a:cubicBezTo>
                    <a:cubicBezTo>
                      <a:pt x="36" y="15"/>
                      <a:pt x="37" y="16"/>
                      <a:pt x="38" y="17"/>
                    </a:cubicBezTo>
                    <a:cubicBezTo>
                      <a:pt x="38" y="18"/>
                      <a:pt x="39" y="19"/>
                      <a:pt x="39" y="20"/>
                    </a:cubicBezTo>
                    <a:cubicBezTo>
                      <a:pt x="39" y="71"/>
                      <a:pt x="39" y="71"/>
                      <a:pt x="39" y="71"/>
                    </a:cubicBezTo>
                    <a:cubicBezTo>
                      <a:pt x="39" y="73"/>
                      <a:pt x="37" y="75"/>
                      <a:pt x="34" y="75"/>
                    </a:cubicBezTo>
                    <a:cubicBezTo>
                      <a:pt x="8" y="75"/>
                      <a:pt x="8" y="75"/>
                      <a:pt x="8" y="75"/>
                    </a:cubicBezTo>
                    <a:cubicBezTo>
                      <a:pt x="6" y="76"/>
                      <a:pt x="4" y="78"/>
                      <a:pt x="3" y="80"/>
                    </a:cubicBezTo>
                    <a:cubicBezTo>
                      <a:pt x="2" y="82"/>
                      <a:pt x="1" y="83"/>
                      <a:pt x="1" y="85"/>
                    </a:cubicBezTo>
                    <a:cubicBezTo>
                      <a:pt x="1" y="85"/>
                      <a:pt x="0" y="87"/>
                      <a:pt x="3" y="89"/>
                    </a:cubicBezTo>
                    <a:close/>
                  </a:path>
                </a:pathLst>
              </a:custGeom>
              <a:solidFill>
                <a:srgbClr val="F2C4A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300" name="Freeform 218">
                <a:extLst>
                  <a:ext uri="{FF2B5EF4-FFF2-40B4-BE49-F238E27FC236}">
                    <a16:creationId xmlns="" xmlns:a16="http://schemas.microsoft.com/office/drawing/2014/main" id="{1BC31FC8-6829-4F48-AC50-64626D47E062}"/>
                  </a:ext>
                </a:extLst>
              </p:cNvPr>
              <p:cNvSpPr>
                <a:spLocks noEditPoints="1"/>
              </p:cNvSpPr>
              <p:nvPr/>
            </p:nvSpPr>
            <p:spPr bwMode="auto">
              <a:xfrm>
                <a:off x="7478714" y="4092575"/>
                <a:ext cx="534988" cy="561975"/>
              </a:xfrm>
              <a:custGeom>
                <a:avLst/>
                <a:gdLst>
                  <a:gd name="T0" fmla="*/ 81 w 142"/>
                  <a:gd name="T1" fmla="*/ 150 h 150"/>
                  <a:gd name="T2" fmla="*/ 70 w 142"/>
                  <a:gd name="T3" fmla="*/ 121 h 150"/>
                  <a:gd name="T4" fmla="*/ 65 w 142"/>
                  <a:gd name="T5" fmla="*/ 115 h 150"/>
                  <a:gd name="T6" fmla="*/ 34 w 142"/>
                  <a:gd name="T7" fmla="*/ 96 h 150"/>
                  <a:gd name="T8" fmla="*/ 6 w 142"/>
                  <a:gd name="T9" fmla="*/ 94 h 150"/>
                  <a:gd name="T10" fmla="*/ 1 w 142"/>
                  <a:gd name="T11" fmla="*/ 86 h 150"/>
                  <a:gd name="T12" fmla="*/ 3 w 142"/>
                  <a:gd name="T13" fmla="*/ 81 h 150"/>
                  <a:gd name="T14" fmla="*/ 11 w 142"/>
                  <a:gd name="T15" fmla="*/ 75 h 150"/>
                  <a:gd name="T16" fmla="*/ 39 w 142"/>
                  <a:gd name="T17" fmla="*/ 73 h 150"/>
                  <a:gd name="T18" fmla="*/ 39 w 142"/>
                  <a:gd name="T19" fmla="*/ 21 h 150"/>
                  <a:gd name="T20" fmla="*/ 17 w 142"/>
                  <a:gd name="T21" fmla="*/ 20 h 150"/>
                  <a:gd name="T22" fmla="*/ 8 w 142"/>
                  <a:gd name="T23" fmla="*/ 9 h 150"/>
                  <a:gd name="T24" fmla="*/ 9 w 142"/>
                  <a:gd name="T25" fmla="*/ 1 h 150"/>
                  <a:gd name="T26" fmla="*/ 26 w 142"/>
                  <a:gd name="T27" fmla="*/ 0 h 150"/>
                  <a:gd name="T28" fmla="*/ 62 w 142"/>
                  <a:gd name="T29" fmla="*/ 1 h 150"/>
                  <a:gd name="T30" fmla="*/ 63 w 142"/>
                  <a:gd name="T31" fmla="*/ 1 h 150"/>
                  <a:gd name="T32" fmla="*/ 66 w 142"/>
                  <a:gd name="T33" fmla="*/ 3 h 150"/>
                  <a:gd name="T34" fmla="*/ 102 w 142"/>
                  <a:gd name="T35" fmla="*/ 34 h 150"/>
                  <a:gd name="T36" fmla="*/ 103 w 142"/>
                  <a:gd name="T37" fmla="*/ 35 h 150"/>
                  <a:gd name="T38" fmla="*/ 109 w 142"/>
                  <a:gd name="T39" fmla="*/ 48 h 150"/>
                  <a:gd name="T40" fmla="*/ 115 w 142"/>
                  <a:gd name="T41" fmla="*/ 59 h 150"/>
                  <a:gd name="T42" fmla="*/ 142 w 142"/>
                  <a:gd name="T43" fmla="*/ 122 h 150"/>
                  <a:gd name="T44" fmla="*/ 141 w 142"/>
                  <a:gd name="T45" fmla="*/ 126 h 150"/>
                  <a:gd name="T46" fmla="*/ 82 w 142"/>
                  <a:gd name="T47" fmla="*/ 150 h 150"/>
                  <a:gd name="T48" fmla="*/ 17 w 142"/>
                  <a:gd name="T49" fmla="*/ 89 h 150"/>
                  <a:gd name="T50" fmla="*/ 45 w 142"/>
                  <a:gd name="T51" fmla="*/ 94 h 150"/>
                  <a:gd name="T52" fmla="*/ 67 w 142"/>
                  <a:gd name="T53" fmla="*/ 110 h 150"/>
                  <a:gd name="T54" fmla="*/ 72 w 142"/>
                  <a:gd name="T55" fmla="*/ 113 h 150"/>
                  <a:gd name="T56" fmla="*/ 84 w 142"/>
                  <a:gd name="T57" fmla="*/ 144 h 150"/>
                  <a:gd name="T58" fmla="*/ 125 w 142"/>
                  <a:gd name="T59" fmla="*/ 98 h 150"/>
                  <a:gd name="T60" fmla="*/ 110 w 142"/>
                  <a:gd name="T61" fmla="*/ 61 h 150"/>
                  <a:gd name="T62" fmla="*/ 98 w 142"/>
                  <a:gd name="T63" fmla="*/ 38 h 150"/>
                  <a:gd name="T64" fmla="*/ 98 w 142"/>
                  <a:gd name="T65" fmla="*/ 36 h 150"/>
                  <a:gd name="T66" fmla="*/ 62 w 142"/>
                  <a:gd name="T67" fmla="*/ 7 h 150"/>
                  <a:gd name="T68" fmla="*/ 31 w 142"/>
                  <a:gd name="T69" fmla="*/ 6 h 150"/>
                  <a:gd name="T70" fmla="*/ 12 w 142"/>
                  <a:gd name="T71" fmla="*/ 5 h 150"/>
                  <a:gd name="T72" fmla="*/ 18 w 142"/>
                  <a:gd name="T73" fmla="*/ 14 h 150"/>
                  <a:gd name="T74" fmla="*/ 43 w 142"/>
                  <a:gd name="T75" fmla="*/ 18 h 150"/>
                  <a:gd name="T76" fmla="*/ 44 w 142"/>
                  <a:gd name="T77" fmla="*/ 73 h 150"/>
                  <a:gd name="T78" fmla="*/ 11 w 142"/>
                  <a:gd name="T79" fmla="*/ 80 h 150"/>
                  <a:gd name="T80" fmla="*/ 7 w 142"/>
                  <a:gd name="T81" fmla="*/ 87 h 150"/>
                  <a:gd name="T82" fmla="*/ 7 w 142"/>
                  <a:gd name="T83" fmla="*/ 8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2" h="150">
                    <a:moveTo>
                      <a:pt x="82" y="150"/>
                    </a:moveTo>
                    <a:cubicBezTo>
                      <a:pt x="81" y="150"/>
                      <a:pt x="81" y="150"/>
                      <a:pt x="81" y="150"/>
                    </a:cubicBezTo>
                    <a:cubicBezTo>
                      <a:pt x="80" y="149"/>
                      <a:pt x="79" y="149"/>
                      <a:pt x="79" y="148"/>
                    </a:cubicBezTo>
                    <a:cubicBezTo>
                      <a:pt x="77" y="139"/>
                      <a:pt x="73" y="130"/>
                      <a:pt x="70" y="121"/>
                    </a:cubicBezTo>
                    <a:cubicBezTo>
                      <a:pt x="69" y="120"/>
                      <a:pt x="69" y="118"/>
                      <a:pt x="68" y="116"/>
                    </a:cubicBezTo>
                    <a:cubicBezTo>
                      <a:pt x="67" y="116"/>
                      <a:pt x="66" y="115"/>
                      <a:pt x="65" y="115"/>
                    </a:cubicBezTo>
                    <a:cubicBezTo>
                      <a:pt x="56" y="111"/>
                      <a:pt x="50" y="107"/>
                      <a:pt x="42" y="98"/>
                    </a:cubicBezTo>
                    <a:cubicBezTo>
                      <a:pt x="39" y="97"/>
                      <a:pt x="36" y="97"/>
                      <a:pt x="34" y="96"/>
                    </a:cubicBezTo>
                    <a:cubicBezTo>
                      <a:pt x="28" y="96"/>
                      <a:pt x="22" y="95"/>
                      <a:pt x="16" y="95"/>
                    </a:cubicBezTo>
                    <a:cubicBezTo>
                      <a:pt x="13" y="94"/>
                      <a:pt x="9" y="94"/>
                      <a:pt x="6" y="94"/>
                    </a:cubicBezTo>
                    <a:cubicBezTo>
                      <a:pt x="5" y="93"/>
                      <a:pt x="5" y="93"/>
                      <a:pt x="5" y="93"/>
                    </a:cubicBezTo>
                    <a:cubicBezTo>
                      <a:pt x="3" y="92"/>
                      <a:pt x="0" y="90"/>
                      <a:pt x="1" y="86"/>
                    </a:cubicBezTo>
                    <a:cubicBezTo>
                      <a:pt x="1" y="86"/>
                      <a:pt x="1" y="86"/>
                      <a:pt x="1" y="86"/>
                    </a:cubicBezTo>
                    <a:cubicBezTo>
                      <a:pt x="2" y="84"/>
                      <a:pt x="3" y="82"/>
                      <a:pt x="3" y="81"/>
                    </a:cubicBezTo>
                    <a:cubicBezTo>
                      <a:pt x="5" y="78"/>
                      <a:pt x="7" y="76"/>
                      <a:pt x="10" y="75"/>
                    </a:cubicBezTo>
                    <a:cubicBezTo>
                      <a:pt x="10" y="75"/>
                      <a:pt x="10" y="75"/>
                      <a:pt x="11" y="75"/>
                    </a:cubicBezTo>
                    <a:cubicBezTo>
                      <a:pt x="37" y="75"/>
                      <a:pt x="37" y="75"/>
                      <a:pt x="37" y="75"/>
                    </a:cubicBezTo>
                    <a:cubicBezTo>
                      <a:pt x="38" y="75"/>
                      <a:pt x="39" y="74"/>
                      <a:pt x="39" y="73"/>
                    </a:cubicBezTo>
                    <a:cubicBezTo>
                      <a:pt x="39" y="22"/>
                      <a:pt x="39" y="22"/>
                      <a:pt x="39" y="22"/>
                    </a:cubicBezTo>
                    <a:cubicBezTo>
                      <a:pt x="39" y="22"/>
                      <a:pt x="39" y="21"/>
                      <a:pt x="39" y="21"/>
                    </a:cubicBezTo>
                    <a:cubicBezTo>
                      <a:pt x="38" y="20"/>
                      <a:pt x="38" y="20"/>
                      <a:pt x="37" y="20"/>
                    </a:cubicBezTo>
                    <a:cubicBezTo>
                      <a:pt x="17" y="20"/>
                      <a:pt x="17" y="20"/>
                      <a:pt x="17" y="20"/>
                    </a:cubicBezTo>
                    <a:cubicBezTo>
                      <a:pt x="17" y="20"/>
                      <a:pt x="16" y="20"/>
                      <a:pt x="16" y="19"/>
                    </a:cubicBezTo>
                    <a:cubicBezTo>
                      <a:pt x="12" y="17"/>
                      <a:pt x="10" y="13"/>
                      <a:pt x="8" y="9"/>
                    </a:cubicBezTo>
                    <a:cubicBezTo>
                      <a:pt x="7" y="6"/>
                      <a:pt x="5" y="3"/>
                      <a:pt x="8" y="1"/>
                    </a:cubicBezTo>
                    <a:cubicBezTo>
                      <a:pt x="9" y="1"/>
                      <a:pt x="9" y="1"/>
                      <a:pt x="9" y="1"/>
                    </a:cubicBezTo>
                    <a:cubicBezTo>
                      <a:pt x="12" y="0"/>
                      <a:pt x="15" y="0"/>
                      <a:pt x="19" y="0"/>
                    </a:cubicBezTo>
                    <a:cubicBezTo>
                      <a:pt x="21" y="0"/>
                      <a:pt x="23" y="0"/>
                      <a:pt x="26" y="0"/>
                    </a:cubicBezTo>
                    <a:cubicBezTo>
                      <a:pt x="28" y="0"/>
                      <a:pt x="30" y="0"/>
                      <a:pt x="31" y="0"/>
                    </a:cubicBezTo>
                    <a:cubicBezTo>
                      <a:pt x="62" y="1"/>
                      <a:pt x="62" y="1"/>
                      <a:pt x="62" y="1"/>
                    </a:cubicBezTo>
                    <a:cubicBezTo>
                      <a:pt x="63" y="1"/>
                      <a:pt x="63" y="1"/>
                      <a:pt x="63" y="1"/>
                    </a:cubicBezTo>
                    <a:cubicBezTo>
                      <a:pt x="63" y="1"/>
                      <a:pt x="63" y="1"/>
                      <a:pt x="63" y="1"/>
                    </a:cubicBezTo>
                    <a:cubicBezTo>
                      <a:pt x="64" y="1"/>
                      <a:pt x="65" y="2"/>
                      <a:pt x="66" y="3"/>
                    </a:cubicBezTo>
                    <a:cubicBezTo>
                      <a:pt x="66" y="3"/>
                      <a:pt x="66" y="3"/>
                      <a:pt x="66" y="3"/>
                    </a:cubicBezTo>
                    <a:cubicBezTo>
                      <a:pt x="71" y="8"/>
                      <a:pt x="79" y="14"/>
                      <a:pt x="86" y="19"/>
                    </a:cubicBezTo>
                    <a:cubicBezTo>
                      <a:pt x="93" y="25"/>
                      <a:pt x="100" y="29"/>
                      <a:pt x="102" y="34"/>
                    </a:cubicBezTo>
                    <a:cubicBezTo>
                      <a:pt x="103" y="34"/>
                      <a:pt x="103" y="34"/>
                      <a:pt x="103" y="34"/>
                    </a:cubicBezTo>
                    <a:cubicBezTo>
                      <a:pt x="103" y="35"/>
                      <a:pt x="103" y="35"/>
                      <a:pt x="103" y="35"/>
                    </a:cubicBezTo>
                    <a:cubicBezTo>
                      <a:pt x="103" y="36"/>
                      <a:pt x="103" y="36"/>
                      <a:pt x="103" y="36"/>
                    </a:cubicBezTo>
                    <a:cubicBezTo>
                      <a:pt x="105" y="39"/>
                      <a:pt x="107" y="43"/>
                      <a:pt x="109" y="48"/>
                    </a:cubicBezTo>
                    <a:cubicBezTo>
                      <a:pt x="111" y="51"/>
                      <a:pt x="113" y="55"/>
                      <a:pt x="115" y="59"/>
                    </a:cubicBezTo>
                    <a:cubicBezTo>
                      <a:pt x="115" y="59"/>
                      <a:pt x="115" y="59"/>
                      <a:pt x="115" y="59"/>
                    </a:cubicBezTo>
                    <a:cubicBezTo>
                      <a:pt x="118" y="65"/>
                      <a:pt x="126" y="82"/>
                      <a:pt x="130" y="96"/>
                    </a:cubicBezTo>
                    <a:cubicBezTo>
                      <a:pt x="131" y="104"/>
                      <a:pt x="138" y="115"/>
                      <a:pt x="142" y="122"/>
                    </a:cubicBezTo>
                    <a:cubicBezTo>
                      <a:pt x="142" y="123"/>
                      <a:pt x="142" y="123"/>
                      <a:pt x="142" y="124"/>
                    </a:cubicBezTo>
                    <a:cubicBezTo>
                      <a:pt x="142" y="125"/>
                      <a:pt x="141" y="125"/>
                      <a:pt x="141" y="126"/>
                    </a:cubicBezTo>
                    <a:cubicBezTo>
                      <a:pt x="83" y="150"/>
                      <a:pt x="83" y="150"/>
                      <a:pt x="83" y="150"/>
                    </a:cubicBezTo>
                    <a:lnTo>
                      <a:pt x="82" y="150"/>
                    </a:lnTo>
                    <a:close/>
                    <a:moveTo>
                      <a:pt x="7" y="88"/>
                    </a:moveTo>
                    <a:cubicBezTo>
                      <a:pt x="10" y="89"/>
                      <a:pt x="13" y="89"/>
                      <a:pt x="17" y="89"/>
                    </a:cubicBezTo>
                    <a:cubicBezTo>
                      <a:pt x="23" y="90"/>
                      <a:pt x="29" y="90"/>
                      <a:pt x="34" y="91"/>
                    </a:cubicBezTo>
                    <a:cubicBezTo>
                      <a:pt x="38" y="92"/>
                      <a:pt x="41" y="92"/>
                      <a:pt x="45" y="94"/>
                    </a:cubicBezTo>
                    <a:cubicBezTo>
                      <a:pt x="45" y="94"/>
                      <a:pt x="46" y="94"/>
                      <a:pt x="46" y="94"/>
                    </a:cubicBezTo>
                    <a:cubicBezTo>
                      <a:pt x="53" y="103"/>
                      <a:pt x="59" y="106"/>
                      <a:pt x="67" y="110"/>
                    </a:cubicBezTo>
                    <a:cubicBezTo>
                      <a:pt x="68" y="110"/>
                      <a:pt x="69" y="111"/>
                      <a:pt x="71" y="111"/>
                    </a:cubicBezTo>
                    <a:cubicBezTo>
                      <a:pt x="72" y="111"/>
                      <a:pt x="72" y="112"/>
                      <a:pt x="72" y="113"/>
                    </a:cubicBezTo>
                    <a:cubicBezTo>
                      <a:pt x="73" y="115"/>
                      <a:pt x="74" y="117"/>
                      <a:pt x="75" y="119"/>
                    </a:cubicBezTo>
                    <a:cubicBezTo>
                      <a:pt x="78" y="127"/>
                      <a:pt x="81" y="135"/>
                      <a:pt x="84" y="144"/>
                    </a:cubicBezTo>
                    <a:cubicBezTo>
                      <a:pt x="136" y="122"/>
                      <a:pt x="136" y="122"/>
                      <a:pt x="136" y="122"/>
                    </a:cubicBezTo>
                    <a:cubicBezTo>
                      <a:pt x="131" y="115"/>
                      <a:pt x="126" y="105"/>
                      <a:pt x="125" y="98"/>
                    </a:cubicBezTo>
                    <a:cubicBezTo>
                      <a:pt x="121" y="83"/>
                      <a:pt x="113" y="67"/>
                      <a:pt x="110" y="62"/>
                    </a:cubicBezTo>
                    <a:cubicBezTo>
                      <a:pt x="110" y="61"/>
                      <a:pt x="110" y="61"/>
                      <a:pt x="110" y="61"/>
                    </a:cubicBezTo>
                    <a:cubicBezTo>
                      <a:pt x="108" y="57"/>
                      <a:pt x="106" y="53"/>
                      <a:pt x="104" y="50"/>
                    </a:cubicBezTo>
                    <a:cubicBezTo>
                      <a:pt x="102" y="46"/>
                      <a:pt x="100" y="42"/>
                      <a:pt x="98" y="38"/>
                    </a:cubicBezTo>
                    <a:cubicBezTo>
                      <a:pt x="98" y="38"/>
                      <a:pt x="98" y="38"/>
                      <a:pt x="98" y="38"/>
                    </a:cubicBezTo>
                    <a:cubicBezTo>
                      <a:pt x="98" y="37"/>
                      <a:pt x="98" y="37"/>
                      <a:pt x="98" y="36"/>
                    </a:cubicBezTo>
                    <a:cubicBezTo>
                      <a:pt x="96" y="33"/>
                      <a:pt x="89" y="28"/>
                      <a:pt x="82" y="23"/>
                    </a:cubicBezTo>
                    <a:cubicBezTo>
                      <a:pt x="75" y="18"/>
                      <a:pt x="67" y="12"/>
                      <a:pt x="62" y="7"/>
                    </a:cubicBezTo>
                    <a:cubicBezTo>
                      <a:pt x="62" y="6"/>
                      <a:pt x="62" y="6"/>
                      <a:pt x="62" y="6"/>
                    </a:cubicBezTo>
                    <a:cubicBezTo>
                      <a:pt x="31" y="6"/>
                      <a:pt x="31" y="6"/>
                      <a:pt x="31" y="6"/>
                    </a:cubicBezTo>
                    <a:cubicBezTo>
                      <a:pt x="29" y="6"/>
                      <a:pt x="27" y="5"/>
                      <a:pt x="26" y="5"/>
                    </a:cubicBezTo>
                    <a:cubicBezTo>
                      <a:pt x="21" y="5"/>
                      <a:pt x="16" y="5"/>
                      <a:pt x="12" y="5"/>
                    </a:cubicBezTo>
                    <a:cubicBezTo>
                      <a:pt x="13" y="6"/>
                      <a:pt x="13" y="6"/>
                      <a:pt x="13" y="6"/>
                    </a:cubicBezTo>
                    <a:cubicBezTo>
                      <a:pt x="14" y="10"/>
                      <a:pt x="16" y="12"/>
                      <a:pt x="18" y="14"/>
                    </a:cubicBezTo>
                    <a:cubicBezTo>
                      <a:pt x="37" y="14"/>
                      <a:pt x="37" y="14"/>
                      <a:pt x="37" y="14"/>
                    </a:cubicBezTo>
                    <a:cubicBezTo>
                      <a:pt x="40" y="14"/>
                      <a:pt x="42" y="16"/>
                      <a:pt x="43" y="18"/>
                    </a:cubicBezTo>
                    <a:cubicBezTo>
                      <a:pt x="44" y="19"/>
                      <a:pt x="44" y="21"/>
                      <a:pt x="44" y="22"/>
                    </a:cubicBezTo>
                    <a:cubicBezTo>
                      <a:pt x="44" y="73"/>
                      <a:pt x="44" y="73"/>
                      <a:pt x="44" y="73"/>
                    </a:cubicBezTo>
                    <a:cubicBezTo>
                      <a:pt x="44" y="77"/>
                      <a:pt x="41" y="80"/>
                      <a:pt x="37" y="80"/>
                    </a:cubicBezTo>
                    <a:cubicBezTo>
                      <a:pt x="11" y="80"/>
                      <a:pt x="11" y="80"/>
                      <a:pt x="11" y="80"/>
                    </a:cubicBezTo>
                    <a:cubicBezTo>
                      <a:pt x="10" y="81"/>
                      <a:pt x="9" y="82"/>
                      <a:pt x="8" y="84"/>
                    </a:cubicBezTo>
                    <a:cubicBezTo>
                      <a:pt x="8" y="85"/>
                      <a:pt x="7" y="86"/>
                      <a:pt x="7" y="87"/>
                    </a:cubicBezTo>
                    <a:cubicBezTo>
                      <a:pt x="6" y="88"/>
                      <a:pt x="6" y="88"/>
                      <a:pt x="6" y="88"/>
                    </a:cubicBezTo>
                    <a:lnTo>
                      <a:pt x="7" y="88"/>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301" name="Freeform 219">
                <a:extLst>
                  <a:ext uri="{FF2B5EF4-FFF2-40B4-BE49-F238E27FC236}">
                    <a16:creationId xmlns="" xmlns:a16="http://schemas.microsoft.com/office/drawing/2014/main" id="{D380131C-D29C-49E9-AF27-E6201A010CC2}"/>
                  </a:ext>
                </a:extLst>
              </p:cNvPr>
              <p:cNvSpPr>
                <a:spLocks/>
              </p:cNvSpPr>
              <p:nvPr/>
            </p:nvSpPr>
            <p:spPr bwMode="auto">
              <a:xfrm>
                <a:off x="7423151" y="4121150"/>
                <a:ext cx="120650" cy="34925"/>
              </a:xfrm>
              <a:custGeom>
                <a:avLst/>
                <a:gdLst>
                  <a:gd name="T0" fmla="*/ 3 w 32"/>
                  <a:gd name="T1" fmla="*/ 0 h 9"/>
                  <a:gd name="T2" fmla="*/ 25 w 32"/>
                  <a:gd name="T3" fmla="*/ 0 h 9"/>
                  <a:gd name="T4" fmla="*/ 32 w 32"/>
                  <a:gd name="T5" fmla="*/ 9 h 9"/>
                  <a:gd name="T6" fmla="*/ 6 w 32"/>
                  <a:gd name="T7" fmla="*/ 9 h 9"/>
                  <a:gd name="T8" fmla="*/ 1 w 32"/>
                  <a:gd name="T9" fmla="*/ 3 h 9"/>
                  <a:gd name="T10" fmla="*/ 3 w 32"/>
                  <a:gd name="T11" fmla="*/ 0 h 9"/>
                </a:gdLst>
                <a:ahLst/>
                <a:cxnLst>
                  <a:cxn ang="0">
                    <a:pos x="T0" y="T1"/>
                  </a:cxn>
                  <a:cxn ang="0">
                    <a:pos x="T2" y="T3"/>
                  </a:cxn>
                  <a:cxn ang="0">
                    <a:pos x="T4" y="T5"/>
                  </a:cxn>
                  <a:cxn ang="0">
                    <a:pos x="T6" y="T7"/>
                  </a:cxn>
                  <a:cxn ang="0">
                    <a:pos x="T8" y="T9"/>
                  </a:cxn>
                  <a:cxn ang="0">
                    <a:pos x="T10" y="T11"/>
                  </a:cxn>
                </a:cxnLst>
                <a:rect l="0" t="0" r="r" b="b"/>
                <a:pathLst>
                  <a:path w="32" h="9">
                    <a:moveTo>
                      <a:pt x="3" y="0"/>
                    </a:moveTo>
                    <a:cubicBezTo>
                      <a:pt x="25" y="0"/>
                      <a:pt x="25" y="0"/>
                      <a:pt x="25" y="0"/>
                    </a:cubicBezTo>
                    <a:cubicBezTo>
                      <a:pt x="27" y="3"/>
                      <a:pt x="29" y="7"/>
                      <a:pt x="32" y="9"/>
                    </a:cubicBezTo>
                    <a:cubicBezTo>
                      <a:pt x="6" y="9"/>
                      <a:pt x="6" y="9"/>
                      <a:pt x="6" y="9"/>
                    </a:cubicBezTo>
                    <a:cubicBezTo>
                      <a:pt x="4" y="7"/>
                      <a:pt x="2" y="6"/>
                      <a:pt x="1" y="3"/>
                    </a:cubicBezTo>
                    <a:cubicBezTo>
                      <a:pt x="0" y="2"/>
                      <a:pt x="1" y="0"/>
                      <a:pt x="3" y="0"/>
                    </a:cubicBezTo>
                    <a:close/>
                  </a:path>
                </a:pathLst>
              </a:custGeom>
              <a:solidFill>
                <a:srgbClr val="D5A99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302" name="Freeform 220">
                <a:extLst>
                  <a:ext uri="{FF2B5EF4-FFF2-40B4-BE49-F238E27FC236}">
                    <a16:creationId xmlns="" xmlns:a16="http://schemas.microsoft.com/office/drawing/2014/main" id="{BD4A86F4-17E1-4ED5-9BD3-28EDDE666C45}"/>
                  </a:ext>
                </a:extLst>
              </p:cNvPr>
              <p:cNvSpPr>
                <a:spLocks noEditPoints="1"/>
              </p:cNvSpPr>
              <p:nvPr/>
            </p:nvSpPr>
            <p:spPr bwMode="auto">
              <a:xfrm>
                <a:off x="7415214" y="4110037"/>
                <a:ext cx="139700" cy="57150"/>
              </a:xfrm>
              <a:custGeom>
                <a:avLst/>
                <a:gdLst>
                  <a:gd name="T0" fmla="*/ 34 w 37"/>
                  <a:gd name="T1" fmla="*/ 15 h 15"/>
                  <a:gd name="T2" fmla="*/ 34 w 37"/>
                  <a:gd name="T3" fmla="*/ 15 h 15"/>
                  <a:gd name="T4" fmla="*/ 8 w 37"/>
                  <a:gd name="T5" fmla="*/ 15 h 15"/>
                  <a:gd name="T6" fmla="*/ 6 w 37"/>
                  <a:gd name="T7" fmla="*/ 14 h 15"/>
                  <a:gd name="T8" fmla="*/ 1 w 37"/>
                  <a:gd name="T9" fmla="*/ 7 h 15"/>
                  <a:gd name="T10" fmla="*/ 1 w 37"/>
                  <a:gd name="T11" fmla="*/ 2 h 15"/>
                  <a:gd name="T12" fmla="*/ 5 w 37"/>
                  <a:gd name="T13" fmla="*/ 0 h 15"/>
                  <a:gd name="T14" fmla="*/ 27 w 37"/>
                  <a:gd name="T15" fmla="*/ 0 h 15"/>
                  <a:gd name="T16" fmla="*/ 30 w 37"/>
                  <a:gd name="T17" fmla="*/ 2 h 15"/>
                  <a:gd name="T18" fmla="*/ 36 w 37"/>
                  <a:gd name="T19" fmla="*/ 10 h 15"/>
                  <a:gd name="T20" fmla="*/ 37 w 37"/>
                  <a:gd name="T21" fmla="*/ 12 h 15"/>
                  <a:gd name="T22" fmla="*/ 34 w 37"/>
                  <a:gd name="T23" fmla="*/ 15 h 15"/>
                  <a:gd name="T24" fmla="*/ 9 w 37"/>
                  <a:gd name="T25" fmla="*/ 9 h 15"/>
                  <a:gd name="T26" fmla="*/ 28 w 37"/>
                  <a:gd name="T27" fmla="*/ 9 h 15"/>
                  <a:gd name="T28" fmla="*/ 26 w 37"/>
                  <a:gd name="T29" fmla="*/ 5 h 15"/>
                  <a:gd name="T30" fmla="*/ 6 w 37"/>
                  <a:gd name="T31" fmla="*/ 5 h 15"/>
                  <a:gd name="T32" fmla="*/ 9 w 37"/>
                  <a:gd name="T33"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15">
                    <a:moveTo>
                      <a:pt x="34" y="15"/>
                    </a:moveTo>
                    <a:cubicBezTo>
                      <a:pt x="34" y="15"/>
                      <a:pt x="34" y="15"/>
                      <a:pt x="34" y="15"/>
                    </a:cubicBezTo>
                    <a:cubicBezTo>
                      <a:pt x="8" y="15"/>
                      <a:pt x="8" y="15"/>
                      <a:pt x="8" y="15"/>
                    </a:cubicBezTo>
                    <a:cubicBezTo>
                      <a:pt x="7" y="15"/>
                      <a:pt x="7" y="15"/>
                      <a:pt x="6" y="14"/>
                    </a:cubicBezTo>
                    <a:cubicBezTo>
                      <a:pt x="4" y="12"/>
                      <a:pt x="2" y="10"/>
                      <a:pt x="1" y="7"/>
                    </a:cubicBezTo>
                    <a:cubicBezTo>
                      <a:pt x="0" y="6"/>
                      <a:pt x="0" y="4"/>
                      <a:pt x="1" y="2"/>
                    </a:cubicBezTo>
                    <a:cubicBezTo>
                      <a:pt x="2" y="1"/>
                      <a:pt x="3" y="0"/>
                      <a:pt x="5" y="0"/>
                    </a:cubicBezTo>
                    <a:cubicBezTo>
                      <a:pt x="27" y="0"/>
                      <a:pt x="27" y="0"/>
                      <a:pt x="27" y="0"/>
                    </a:cubicBezTo>
                    <a:cubicBezTo>
                      <a:pt x="28" y="0"/>
                      <a:pt x="29" y="1"/>
                      <a:pt x="30" y="2"/>
                    </a:cubicBezTo>
                    <a:cubicBezTo>
                      <a:pt x="31" y="5"/>
                      <a:pt x="33" y="8"/>
                      <a:pt x="36" y="10"/>
                    </a:cubicBezTo>
                    <a:cubicBezTo>
                      <a:pt x="36" y="10"/>
                      <a:pt x="37" y="11"/>
                      <a:pt x="37" y="12"/>
                    </a:cubicBezTo>
                    <a:cubicBezTo>
                      <a:pt x="37" y="14"/>
                      <a:pt x="36" y="15"/>
                      <a:pt x="34" y="15"/>
                    </a:cubicBezTo>
                    <a:close/>
                    <a:moveTo>
                      <a:pt x="9" y="9"/>
                    </a:moveTo>
                    <a:cubicBezTo>
                      <a:pt x="28" y="9"/>
                      <a:pt x="28" y="9"/>
                      <a:pt x="28" y="9"/>
                    </a:cubicBezTo>
                    <a:cubicBezTo>
                      <a:pt x="27" y="8"/>
                      <a:pt x="26" y="7"/>
                      <a:pt x="26" y="5"/>
                    </a:cubicBezTo>
                    <a:cubicBezTo>
                      <a:pt x="6" y="5"/>
                      <a:pt x="6" y="5"/>
                      <a:pt x="6" y="5"/>
                    </a:cubicBezTo>
                    <a:cubicBezTo>
                      <a:pt x="7" y="7"/>
                      <a:pt x="8" y="8"/>
                      <a:pt x="9" y="9"/>
                    </a:cubicBez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303" name="Freeform 221">
                <a:extLst>
                  <a:ext uri="{FF2B5EF4-FFF2-40B4-BE49-F238E27FC236}">
                    <a16:creationId xmlns="" xmlns:a16="http://schemas.microsoft.com/office/drawing/2014/main" id="{F6778200-A2EB-44E7-9582-E4944D464E04}"/>
                  </a:ext>
                </a:extLst>
              </p:cNvPr>
              <p:cNvSpPr>
                <a:spLocks/>
              </p:cNvSpPr>
              <p:nvPr/>
            </p:nvSpPr>
            <p:spPr bwMode="auto">
              <a:xfrm>
                <a:off x="7753351" y="4519612"/>
                <a:ext cx="282575" cy="177800"/>
              </a:xfrm>
              <a:custGeom>
                <a:avLst/>
                <a:gdLst>
                  <a:gd name="T0" fmla="*/ 178 w 178"/>
                  <a:gd name="T1" fmla="*/ 45 h 112"/>
                  <a:gd name="T2" fmla="*/ 19 w 178"/>
                  <a:gd name="T3" fmla="*/ 112 h 112"/>
                  <a:gd name="T4" fmla="*/ 0 w 178"/>
                  <a:gd name="T5" fmla="*/ 67 h 112"/>
                  <a:gd name="T6" fmla="*/ 159 w 178"/>
                  <a:gd name="T7" fmla="*/ 0 h 112"/>
                  <a:gd name="T8" fmla="*/ 178 w 178"/>
                  <a:gd name="T9" fmla="*/ 45 h 112"/>
                </a:gdLst>
                <a:ahLst/>
                <a:cxnLst>
                  <a:cxn ang="0">
                    <a:pos x="T0" y="T1"/>
                  </a:cxn>
                  <a:cxn ang="0">
                    <a:pos x="T2" y="T3"/>
                  </a:cxn>
                  <a:cxn ang="0">
                    <a:pos x="T4" y="T5"/>
                  </a:cxn>
                  <a:cxn ang="0">
                    <a:pos x="T6" y="T7"/>
                  </a:cxn>
                  <a:cxn ang="0">
                    <a:pos x="T8" y="T9"/>
                  </a:cxn>
                </a:cxnLst>
                <a:rect l="0" t="0" r="r" b="b"/>
                <a:pathLst>
                  <a:path w="178" h="112">
                    <a:moveTo>
                      <a:pt x="178" y="45"/>
                    </a:moveTo>
                    <a:lnTo>
                      <a:pt x="19" y="112"/>
                    </a:lnTo>
                    <a:lnTo>
                      <a:pt x="0" y="67"/>
                    </a:lnTo>
                    <a:lnTo>
                      <a:pt x="159" y="0"/>
                    </a:lnTo>
                    <a:lnTo>
                      <a:pt x="178" y="4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304" name="Freeform 222">
                <a:extLst>
                  <a:ext uri="{FF2B5EF4-FFF2-40B4-BE49-F238E27FC236}">
                    <a16:creationId xmlns="" xmlns:a16="http://schemas.microsoft.com/office/drawing/2014/main" id="{0208945D-6F82-47F1-9BA8-16878A82F5D4}"/>
                  </a:ext>
                </a:extLst>
              </p:cNvPr>
              <p:cNvSpPr>
                <a:spLocks noEditPoints="1"/>
              </p:cNvSpPr>
              <p:nvPr/>
            </p:nvSpPr>
            <p:spPr bwMode="auto">
              <a:xfrm>
                <a:off x="7742239" y="4508500"/>
                <a:ext cx="304800" cy="200025"/>
              </a:xfrm>
              <a:custGeom>
                <a:avLst/>
                <a:gdLst>
                  <a:gd name="T0" fmla="*/ 11 w 81"/>
                  <a:gd name="T1" fmla="*/ 53 h 53"/>
                  <a:gd name="T2" fmla="*/ 10 w 81"/>
                  <a:gd name="T3" fmla="*/ 53 h 53"/>
                  <a:gd name="T4" fmla="*/ 9 w 81"/>
                  <a:gd name="T5" fmla="*/ 51 h 53"/>
                  <a:gd name="T6" fmla="*/ 1 w 81"/>
                  <a:gd name="T7" fmla="*/ 32 h 53"/>
                  <a:gd name="T8" fmla="*/ 2 w 81"/>
                  <a:gd name="T9" fmla="*/ 28 h 53"/>
                  <a:gd name="T10" fmla="*/ 69 w 81"/>
                  <a:gd name="T11" fmla="*/ 0 h 53"/>
                  <a:gd name="T12" fmla="*/ 72 w 81"/>
                  <a:gd name="T13" fmla="*/ 2 h 53"/>
                  <a:gd name="T14" fmla="*/ 80 w 81"/>
                  <a:gd name="T15" fmla="*/ 21 h 53"/>
                  <a:gd name="T16" fmla="*/ 80 w 81"/>
                  <a:gd name="T17" fmla="*/ 24 h 53"/>
                  <a:gd name="T18" fmla="*/ 79 w 81"/>
                  <a:gd name="T19" fmla="*/ 25 h 53"/>
                  <a:gd name="T20" fmla="*/ 12 w 81"/>
                  <a:gd name="T21" fmla="*/ 53 h 53"/>
                  <a:gd name="T22" fmla="*/ 11 w 81"/>
                  <a:gd name="T23" fmla="*/ 53 h 53"/>
                  <a:gd name="T24" fmla="*/ 6 w 81"/>
                  <a:gd name="T25" fmla="*/ 32 h 53"/>
                  <a:gd name="T26" fmla="*/ 13 w 81"/>
                  <a:gd name="T27" fmla="*/ 47 h 53"/>
                  <a:gd name="T28" fmla="*/ 74 w 81"/>
                  <a:gd name="T29" fmla="*/ 21 h 53"/>
                  <a:gd name="T30" fmla="*/ 68 w 81"/>
                  <a:gd name="T31" fmla="*/ 6 h 53"/>
                  <a:gd name="T32" fmla="*/ 6 w 81"/>
                  <a:gd name="T33" fmla="*/ 3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53">
                    <a:moveTo>
                      <a:pt x="11" y="53"/>
                    </a:moveTo>
                    <a:cubicBezTo>
                      <a:pt x="10" y="53"/>
                      <a:pt x="10" y="53"/>
                      <a:pt x="10" y="53"/>
                    </a:cubicBezTo>
                    <a:cubicBezTo>
                      <a:pt x="10" y="53"/>
                      <a:pt x="9" y="52"/>
                      <a:pt x="9" y="51"/>
                    </a:cubicBezTo>
                    <a:cubicBezTo>
                      <a:pt x="1" y="32"/>
                      <a:pt x="1" y="32"/>
                      <a:pt x="1" y="32"/>
                    </a:cubicBezTo>
                    <a:cubicBezTo>
                      <a:pt x="0" y="30"/>
                      <a:pt x="1" y="29"/>
                      <a:pt x="2" y="28"/>
                    </a:cubicBezTo>
                    <a:cubicBezTo>
                      <a:pt x="69" y="0"/>
                      <a:pt x="69" y="0"/>
                      <a:pt x="69" y="0"/>
                    </a:cubicBezTo>
                    <a:cubicBezTo>
                      <a:pt x="70" y="0"/>
                      <a:pt x="72" y="0"/>
                      <a:pt x="72" y="2"/>
                    </a:cubicBezTo>
                    <a:cubicBezTo>
                      <a:pt x="80" y="21"/>
                      <a:pt x="80" y="21"/>
                      <a:pt x="80" y="21"/>
                    </a:cubicBezTo>
                    <a:cubicBezTo>
                      <a:pt x="81" y="22"/>
                      <a:pt x="81" y="23"/>
                      <a:pt x="80" y="24"/>
                    </a:cubicBezTo>
                    <a:cubicBezTo>
                      <a:pt x="80" y="24"/>
                      <a:pt x="80" y="25"/>
                      <a:pt x="79" y="25"/>
                    </a:cubicBezTo>
                    <a:cubicBezTo>
                      <a:pt x="12" y="53"/>
                      <a:pt x="12" y="53"/>
                      <a:pt x="12" y="53"/>
                    </a:cubicBezTo>
                    <a:lnTo>
                      <a:pt x="11" y="53"/>
                    </a:lnTo>
                    <a:close/>
                    <a:moveTo>
                      <a:pt x="6" y="32"/>
                    </a:moveTo>
                    <a:cubicBezTo>
                      <a:pt x="13" y="47"/>
                      <a:pt x="13" y="47"/>
                      <a:pt x="13" y="47"/>
                    </a:cubicBezTo>
                    <a:cubicBezTo>
                      <a:pt x="74" y="21"/>
                      <a:pt x="74" y="21"/>
                      <a:pt x="74" y="21"/>
                    </a:cubicBezTo>
                    <a:cubicBezTo>
                      <a:pt x="68" y="6"/>
                      <a:pt x="68" y="6"/>
                      <a:pt x="68" y="6"/>
                    </a:cubicBezTo>
                    <a:lnTo>
                      <a:pt x="6" y="32"/>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305" name="Freeform 223">
                <a:extLst>
                  <a:ext uri="{FF2B5EF4-FFF2-40B4-BE49-F238E27FC236}">
                    <a16:creationId xmlns="" xmlns:a16="http://schemas.microsoft.com/office/drawing/2014/main" id="{2D857B5C-A22F-469C-BDD6-E58F58C93101}"/>
                  </a:ext>
                </a:extLst>
              </p:cNvPr>
              <p:cNvSpPr>
                <a:spLocks/>
              </p:cNvSpPr>
              <p:nvPr/>
            </p:nvSpPr>
            <p:spPr bwMode="auto">
              <a:xfrm>
                <a:off x="7324726" y="4227512"/>
                <a:ext cx="200025" cy="90488"/>
              </a:xfrm>
              <a:custGeom>
                <a:avLst/>
                <a:gdLst>
                  <a:gd name="T0" fmla="*/ 53 w 53"/>
                  <a:gd name="T1" fmla="*/ 12 h 24"/>
                  <a:gd name="T2" fmla="*/ 27 w 53"/>
                  <a:gd name="T3" fmla="*/ 24 h 24"/>
                  <a:gd name="T4" fmla="*/ 0 w 53"/>
                  <a:gd name="T5" fmla="*/ 12 h 24"/>
                  <a:gd name="T6" fmla="*/ 27 w 53"/>
                  <a:gd name="T7" fmla="*/ 0 h 24"/>
                  <a:gd name="T8" fmla="*/ 53 w 53"/>
                  <a:gd name="T9" fmla="*/ 12 h 24"/>
                </a:gdLst>
                <a:ahLst/>
                <a:cxnLst>
                  <a:cxn ang="0">
                    <a:pos x="T0" y="T1"/>
                  </a:cxn>
                  <a:cxn ang="0">
                    <a:pos x="T2" y="T3"/>
                  </a:cxn>
                  <a:cxn ang="0">
                    <a:pos x="T4" y="T5"/>
                  </a:cxn>
                  <a:cxn ang="0">
                    <a:pos x="T6" y="T7"/>
                  </a:cxn>
                  <a:cxn ang="0">
                    <a:pos x="T8" y="T9"/>
                  </a:cxn>
                </a:cxnLst>
                <a:rect l="0" t="0" r="r" b="b"/>
                <a:pathLst>
                  <a:path w="53" h="24">
                    <a:moveTo>
                      <a:pt x="53" y="12"/>
                    </a:moveTo>
                    <a:cubicBezTo>
                      <a:pt x="47" y="19"/>
                      <a:pt x="37" y="24"/>
                      <a:pt x="27" y="24"/>
                    </a:cubicBezTo>
                    <a:cubicBezTo>
                      <a:pt x="16" y="24"/>
                      <a:pt x="7" y="19"/>
                      <a:pt x="0" y="12"/>
                    </a:cubicBezTo>
                    <a:cubicBezTo>
                      <a:pt x="7" y="5"/>
                      <a:pt x="16" y="0"/>
                      <a:pt x="27" y="0"/>
                    </a:cubicBezTo>
                    <a:cubicBezTo>
                      <a:pt x="37" y="0"/>
                      <a:pt x="47" y="5"/>
                      <a:pt x="53" y="1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306" name="Freeform 224">
                <a:extLst>
                  <a:ext uri="{FF2B5EF4-FFF2-40B4-BE49-F238E27FC236}">
                    <a16:creationId xmlns="" xmlns:a16="http://schemas.microsoft.com/office/drawing/2014/main" id="{D51BF84F-3FDD-43E1-A8FF-47F09360A509}"/>
                  </a:ext>
                </a:extLst>
              </p:cNvPr>
              <p:cNvSpPr>
                <a:spLocks noEditPoints="1"/>
              </p:cNvSpPr>
              <p:nvPr/>
            </p:nvSpPr>
            <p:spPr bwMode="auto">
              <a:xfrm>
                <a:off x="7313614" y="4219575"/>
                <a:ext cx="222250" cy="104775"/>
              </a:xfrm>
              <a:custGeom>
                <a:avLst/>
                <a:gdLst>
                  <a:gd name="T0" fmla="*/ 30 w 59"/>
                  <a:gd name="T1" fmla="*/ 28 h 28"/>
                  <a:gd name="T2" fmla="*/ 1 w 59"/>
                  <a:gd name="T3" fmla="*/ 16 h 28"/>
                  <a:gd name="T4" fmla="*/ 1 w 59"/>
                  <a:gd name="T5" fmla="*/ 12 h 28"/>
                  <a:gd name="T6" fmla="*/ 30 w 59"/>
                  <a:gd name="T7" fmla="*/ 0 h 28"/>
                  <a:gd name="T8" fmla="*/ 58 w 59"/>
                  <a:gd name="T9" fmla="*/ 12 h 28"/>
                  <a:gd name="T10" fmla="*/ 58 w 59"/>
                  <a:gd name="T11" fmla="*/ 16 h 28"/>
                  <a:gd name="T12" fmla="*/ 30 w 59"/>
                  <a:gd name="T13" fmla="*/ 28 h 28"/>
                  <a:gd name="T14" fmla="*/ 7 w 59"/>
                  <a:gd name="T15" fmla="*/ 14 h 28"/>
                  <a:gd name="T16" fmla="*/ 30 w 59"/>
                  <a:gd name="T17" fmla="*/ 23 h 28"/>
                  <a:gd name="T18" fmla="*/ 52 w 59"/>
                  <a:gd name="T19" fmla="*/ 14 h 28"/>
                  <a:gd name="T20" fmla="*/ 30 w 59"/>
                  <a:gd name="T21" fmla="*/ 5 h 28"/>
                  <a:gd name="T22" fmla="*/ 7 w 59"/>
                  <a:gd name="T23"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28">
                    <a:moveTo>
                      <a:pt x="30" y="28"/>
                    </a:moveTo>
                    <a:cubicBezTo>
                      <a:pt x="19" y="28"/>
                      <a:pt x="8" y="24"/>
                      <a:pt x="1" y="16"/>
                    </a:cubicBezTo>
                    <a:cubicBezTo>
                      <a:pt x="0" y="15"/>
                      <a:pt x="0" y="13"/>
                      <a:pt x="1" y="12"/>
                    </a:cubicBezTo>
                    <a:cubicBezTo>
                      <a:pt x="8" y="4"/>
                      <a:pt x="19" y="0"/>
                      <a:pt x="30" y="0"/>
                    </a:cubicBezTo>
                    <a:cubicBezTo>
                      <a:pt x="40" y="0"/>
                      <a:pt x="51" y="4"/>
                      <a:pt x="58" y="12"/>
                    </a:cubicBezTo>
                    <a:cubicBezTo>
                      <a:pt x="59" y="13"/>
                      <a:pt x="59" y="15"/>
                      <a:pt x="58" y="16"/>
                    </a:cubicBezTo>
                    <a:cubicBezTo>
                      <a:pt x="51" y="24"/>
                      <a:pt x="40" y="28"/>
                      <a:pt x="30" y="28"/>
                    </a:cubicBezTo>
                    <a:close/>
                    <a:moveTo>
                      <a:pt x="7" y="14"/>
                    </a:moveTo>
                    <a:cubicBezTo>
                      <a:pt x="13" y="20"/>
                      <a:pt x="21" y="23"/>
                      <a:pt x="30" y="23"/>
                    </a:cubicBezTo>
                    <a:cubicBezTo>
                      <a:pt x="38" y="23"/>
                      <a:pt x="46" y="20"/>
                      <a:pt x="52" y="14"/>
                    </a:cubicBezTo>
                    <a:cubicBezTo>
                      <a:pt x="46" y="8"/>
                      <a:pt x="38" y="5"/>
                      <a:pt x="30" y="5"/>
                    </a:cubicBezTo>
                    <a:cubicBezTo>
                      <a:pt x="21" y="5"/>
                      <a:pt x="13" y="8"/>
                      <a:pt x="7" y="14"/>
                    </a:cubicBezTo>
                    <a:close/>
                  </a:path>
                </a:pathLst>
              </a:custGeom>
              <a:solidFill>
                <a:srgbClr val="0086A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307" name="Oval 225">
                <a:extLst>
                  <a:ext uri="{FF2B5EF4-FFF2-40B4-BE49-F238E27FC236}">
                    <a16:creationId xmlns="" xmlns:a16="http://schemas.microsoft.com/office/drawing/2014/main" id="{6773A71F-54C8-48CB-A594-817790FA085B}"/>
                  </a:ext>
                </a:extLst>
              </p:cNvPr>
              <p:cNvSpPr>
                <a:spLocks noChangeArrowheads="1"/>
              </p:cNvSpPr>
              <p:nvPr/>
            </p:nvSpPr>
            <p:spPr bwMode="auto">
              <a:xfrm>
                <a:off x="7385051" y="4233862"/>
                <a:ext cx="79375" cy="76200"/>
              </a:xfrm>
              <a:prstGeom prst="ellipse">
                <a:avLst/>
              </a:prstGeom>
              <a:solidFill>
                <a:srgbClr val="7AC8D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308" name="Freeform 226">
                <a:extLst>
                  <a:ext uri="{FF2B5EF4-FFF2-40B4-BE49-F238E27FC236}">
                    <a16:creationId xmlns="" xmlns:a16="http://schemas.microsoft.com/office/drawing/2014/main" id="{04E0AC77-EA0A-4F98-AB81-126193A16AA4}"/>
                  </a:ext>
                </a:extLst>
              </p:cNvPr>
              <p:cNvSpPr>
                <a:spLocks noEditPoints="1"/>
              </p:cNvSpPr>
              <p:nvPr/>
            </p:nvSpPr>
            <p:spPr bwMode="auto">
              <a:xfrm>
                <a:off x="7373939" y="4222750"/>
                <a:ext cx="101600" cy="98425"/>
              </a:xfrm>
              <a:custGeom>
                <a:avLst/>
                <a:gdLst>
                  <a:gd name="T0" fmla="*/ 14 w 27"/>
                  <a:gd name="T1" fmla="*/ 26 h 26"/>
                  <a:gd name="T2" fmla="*/ 0 w 27"/>
                  <a:gd name="T3" fmla="*/ 13 h 26"/>
                  <a:gd name="T4" fmla="*/ 14 w 27"/>
                  <a:gd name="T5" fmla="*/ 0 h 26"/>
                  <a:gd name="T6" fmla="*/ 27 w 27"/>
                  <a:gd name="T7" fmla="*/ 13 h 26"/>
                  <a:gd name="T8" fmla="*/ 14 w 27"/>
                  <a:gd name="T9" fmla="*/ 26 h 26"/>
                  <a:gd name="T10" fmla="*/ 14 w 27"/>
                  <a:gd name="T11" fmla="*/ 5 h 26"/>
                  <a:gd name="T12" fmla="*/ 6 w 27"/>
                  <a:gd name="T13" fmla="*/ 13 h 26"/>
                  <a:gd name="T14" fmla="*/ 14 w 27"/>
                  <a:gd name="T15" fmla="*/ 21 h 26"/>
                  <a:gd name="T16" fmla="*/ 21 w 27"/>
                  <a:gd name="T17" fmla="*/ 13 h 26"/>
                  <a:gd name="T18" fmla="*/ 14 w 27"/>
                  <a:gd name="T19" fmla="*/ 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6">
                    <a:moveTo>
                      <a:pt x="14" y="26"/>
                    </a:moveTo>
                    <a:cubicBezTo>
                      <a:pt x="6" y="26"/>
                      <a:pt x="0" y="20"/>
                      <a:pt x="0" y="13"/>
                    </a:cubicBezTo>
                    <a:cubicBezTo>
                      <a:pt x="0" y="6"/>
                      <a:pt x="6" y="0"/>
                      <a:pt x="14" y="0"/>
                    </a:cubicBezTo>
                    <a:cubicBezTo>
                      <a:pt x="21" y="0"/>
                      <a:pt x="27" y="6"/>
                      <a:pt x="27" y="13"/>
                    </a:cubicBezTo>
                    <a:cubicBezTo>
                      <a:pt x="27" y="20"/>
                      <a:pt x="21" y="26"/>
                      <a:pt x="14" y="26"/>
                    </a:cubicBezTo>
                    <a:close/>
                    <a:moveTo>
                      <a:pt x="14" y="5"/>
                    </a:moveTo>
                    <a:cubicBezTo>
                      <a:pt x="9" y="5"/>
                      <a:pt x="6" y="9"/>
                      <a:pt x="6" y="13"/>
                    </a:cubicBezTo>
                    <a:cubicBezTo>
                      <a:pt x="6" y="17"/>
                      <a:pt x="9" y="21"/>
                      <a:pt x="14" y="21"/>
                    </a:cubicBezTo>
                    <a:cubicBezTo>
                      <a:pt x="18" y="21"/>
                      <a:pt x="21" y="17"/>
                      <a:pt x="21" y="13"/>
                    </a:cubicBezTo>
                    <a:cubicBezTo>
                      <a:pt x="21" y="9"/>
                      <a:pt x="18" y="5"/>
                      <a:pt x="14" y="5"/>
                    </a:cubicBezTo>
                    <a:close/>
                  </a:path>
                </a:pathLst>
              </a:custGeom>
              <a:solidFill>
                <a:srgbClr val="0086A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309" name="Oval 227">
                <a:extLst>
                  <a:ext uri="{FF2B5EF4-FFF2-40B4-BE49-F238E27FC236}">
                    <a16:creationId xmlns="" xmlns:a16="http://schemas.microsoft.com/office/drawing/2014/main" id="{04798E69-F616-4E6C-A5CC-71A85B9AFF62}"/>
                  </a:ext>
                </a:extLst>
              </p:cNvPr>
              <p:cNvSpPr>
                <a:spLocks noChangeArrowheads="1"/>
              </p:cNvSpPr>
              <p:nvPr/>
            </p:nvSpPr>
            <p:spPr bwMode="auto">
              <a:xfrm>
                <a:off x="7392989" y="4241800"/>
                <a:ext cx="38100" cy="3810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310" name="Freeform 228">
                <a:extLst>
                  <a:ext uri="{FF2B5EF4-FFF2-40B4-BE49-F238E27FC236}">
                    <a16:creationId xmlns="" xmlns:a16="http://schemas.microsoft.com/office/drawing/2014/main" id="{7E522B07-180C-46F1-9AEE-29ACDEF0D039}"/>
                  </a:ext>
                </a:extLst>
              </p:cNvPr>
              <p:cNvSpPr>
                <a:spLocks noEditPoints="1"/>
              </p:cNvSpPr>
              <p:nvPr/>
            </p:nvSpPr>
            <p:spPr bwMode="auto">
              <a:xfrm>
                <a:off x="7381876" y="4230687"/>
                <a:ext cx="60325" cy="60325"/>
              </a:xfrm>
              <a:custGeom>
                <a:avLst/>
                <a:gdLst>
                  <a:gd name="T0" fmla="*/ 8 w 16"/>
                  <a:gd name="T1" fmla="*/ 16 h 16"/>
                  <a:gd name="T2" fmla="*/ 0 w 16"/>
                  <a:gd name="T3" fmla="*/ 8 h 16"/>
                  <a:gd name="T4" fmla="*/ 8 w 16"/>
                  <a:gd name="T5" fmla="*/ 0 h 16"/>
                  <a:gd name="T6" fmla="*/ 16 w 16"/>
                  <a:gd name="T7" fmla="*/ 8 h 16"/>
                  <a:gd name="T8" fmla="*/ 8 w 16"/>
                  <a:gd name="T9" fmla="*/ 16 h 16"/>
                  <a:gd name="T10" fmla="*/ 8 w 16"/>
                  <a:gd name="T11" fmla="*/ 6 h 16"/>
                  <a:gd name="T12" fmla="*/ 6 w 16"/>
                  <a:gd name="T13" fmla="*/ 8 h 16"/>
                  <a:gd name="T14" fmla="*/ 8 w 16"/>
                  <a:gd name="T15" fmla="*/ 10 h 16"/>
                  <a:gd name="T16" fmla="*/ 10 w 16"/>
                  <a:gd name="T17" fmla="*/ 8 h 16"/>
                  <a:gd name="T18" fmla="*/ 8 w 16"/>
                  <a:gd name="T19"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8" y="16"/>
                    </a:moveTo>
                    <a:cubicBezTo>
                      <a:pt x="4" y="16"/>
                      <a:pt x="0" y="12"/>
                      <a:pt x="0" y="8"/>
                    </a:cubicBezTo>
                    <a:cubicBezTo>
                      <a:pt x="0" y="4"/>
                      <a:pt x="4" y="0"/>
                      <a:pt x="8" y="0"/>
                    </a:cubicBezTo>
                    <a:cubicBezTo>
                      <a:pt x="12" y="0"/>
                      <a:pt x="16" y="4"/>
                      <a:pt x="16" y="8"/>
                    </a:cubicBezTo>
                    <a:cubicBezTo>
                      <a:pt x="16" y="12"/>
                      <a:pt x="12" y="16"/>
                      <a:pt x="8" y="16"/>
                    </a:cubicBezTo>
                    <a:close/>
                    <a:moveTo>
                      <a:pt x="8" y="6"/>
                    </a:moveTo>
                    <a:cubicBezTo>
                      <a:pt x="7" y="6"/>
                      <a:pt x="6" y="7"/>
                      <a:pt x="6" y="8"/>
                    </a:cubicBezTo>
                    <a:cubicBezTo>
                      <a:pt x="6" y="9"/>
                      <a:pt x="7" y="10"/>
                      <a:pt x="8" y="10"/>
                    </a:cubicBezTo>
                    <a:cubicBezTo>
                      <a:pt x="9" y="10"/>
                      <a:pt x="10" y="9"/>
                      <a:pt x="10" y="8"/>
                    </a:cubicBezTo>
                    <a:cubicBezTo>
                      <a:pt x="10" y="7"/>
                      <a:pt x="9" y="6"/>
                      <a:pt x="8" y="6"/>
                    </a:cubicBezTo>
                    <a:close/>
                  </a:path>
                </a:pathLst>
              </a:custGeom>
              <a:solidFill>
                <a:srgbClr val="0086A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311" name="Freeform 229">
                <a:extLst>
                  <a:ext uri="{FF2B5EF4-FFF2-40B4-BE49-F238E27FC236}">
                    <a16:creationId xmlns="" xmlns:a16="http://schemas.microsoft.com/office/drawing/2014/main" id="{B9ED9A78-E86E-4CAD-87E9-B47AD046E794}"/>
                  </a:ext>
                </a:extLst>
              </p:cNvPr>
              <p:cNvSpPr>
                <a:spLocks/>
              </p:cNvSpPr>
              <p:nvPr/>
            </p:nvSpPr>
            <p:spPr bwMode="auto">
              <a:xfrm>
                <a:off x="7626351" y="4162425"/>
                <a:ext cx="138113" cy="169863"/>
              </a:xfrm>
              <a:custGeom>
                <a:avLst/>
                <a:gdLst>
                  <a:gd name="T0" fmla="*/ 34 w 37"/>
                  <a:gd name="T1" fmla="*/ 45 h 45"/>
                  <a:gd name="T2" fmla="*/ 33 w 37"/>
                  <a:gd name="T3" fmla="*/ 44 h 45"/>
                  <a:gd name="T4" fmla="*/ 24 w 37"/>
                  <a:gd name="T5" fmla="*/ 22 h 45"/>
                  <a:gd name="T6" fmla="*/ 12 w 37"/>
                  <a:gd name="T7" fmla="*/ 8 h 45"/>
                  <a:gd name="T8" fmla="*/ 2 w 37"/>
                  <a:gd name="T9" fmla="*/ 6 h 45"/>
                  <a:gd name="T10" fmla="*/ 0 w 37"/>
                  <a:gd name="T11" fmla="*/ 2 h 45"/>
                  <a:gd name="T12" fmla="*/ 3 w 37"/>
                  <a:gd name="T13" fmla="*/ 0 h 45"/>
                  <a:gd name="T14" fmla="*/ 15 w 37"/>
                  <a:gd name="T15" fmla="*/ 3 h 45"/>
                  <a:gd name="T16" fmla="*/ 16 w 37"/>
                  <a:gd name="T17" fmla="*/ 4 h 45"/>
                  <a:gd name="T18" fmla="*/ 29 w 37"/>
                  <a:gd name="T19" fmla="*/ 20 h 45"/>
                  <a:gd name="T20" fmla="*/ 30 w 37"/>
                  <a:gd name="T21" fmla="*/ 23 h 45"/>
                  <a:gd name="T22" fmla="*/ 36 w 37"/>
                  <a:gd name="T23" fmla="*/ 40 h 45"/>
                  <a:gd name="T24" fmla="*/ 36 w 37"/>
                  <a:gd name="T25" fmla="*/ 44 h 45"/>
                  <a:gd name="T26" fmla="*/ 34 w 37"/>
                  <a:gd name="T2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5">
                    <a:moveTo>
                      <a:pt x="34" y="45"/>
                    </a:moveTo>
                    <a:cubicBezTo>
                      <a:pt x="34" y="45"/>
                      <a:pt x="33" y="44"/>
                      <a:pt x="33" y="44"/>
                    </a:cubicBezTo>
                    <a:cubicBezTo>
                      <a:pt x="22" y="34"/>
                      <a:pt x="23" y="26"/>
                      <a:pt x="24" y="22"/>
                    </a:cubicBezTo>
                    <a:cubicBezTo>
                      <a:pt x="12" y="8"/>
                      <a:pt x="12" y="8"/>
                      <a:pt x="12" y="8"/>
                    </a:cubicBezTo>
                    <a:cubicBezTo>
                      <a:pt x="2" y="6"/>
                      <a:pt x="2" y="6"/>
                      <a:pt x="2" y="6"/>
                    </a:cubicBezTo>
                    <a:cubicBezTo>
                      <a:pt x="1" y="5"/>
                      <a:pt x="0" y="4"/>
                      <a:pt x="0" y="2"/>
                    </a:cubicBezTo>
                    <a:cubicBezTo>
                      <a:pt x="0" y="1"/>
                      <a:pt x="2" y="0"/>
                      <a:pt x="3" y="0"/>
                    </a:cubicBezTo>
                    <a:cubicBezTo>
                      <a:pt x="15" y="3"/>
                      <a:pt x="15" y="3"/>
                      <a:pt x="15" y="3"/>
                    </a:cubicBezTo>
                    <a:cubicBezTo>
                      <a:pt x="15" y="3"/>
                      <a:pt x="16" y="4"/>
                      <a:pt x="16" y="4"/>
                    </a:cubicBezTo>
                    <a:cubicBezTo>
                      <a:pt x="29" y="20"/>
                      <a:pt x="29" y="20"/>
                      <a:pt x="29" y="20"/>
                    </a:cubicBezTo>
                    <a:cubicBezTo>
                      <a:pt x="30" y="21"/>
                      <a:pt x="30" y="22"/>
                      <a:pt x="30" y="23"/>
                    </a:cubicBezTo>
                    <a:cubicBezTo>
                      <a:pt x="30" y="23"/>
                      <a:pt x="26" y="30"/>
                      <a:pt x="36" y="40"/>
                    </a:cubicBezTo>
                    <a:cubicBezTo>
                      <a:pt x="37" y="41"/>
                      <a:pt x="37" y="43"/>
                      <a:pt x="36" y="44"/>
                    </a:cubicBezTo>
                    <a:cubicBezTo>
                      <a:pt x="36" y="44"/>
                      <a:pt x="35" y="45"/>
                      <a:pt x="34" y="45"/>
                    </a:cubicBez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sp>
            <p:nvSpPr>
              <p:cNvPr id="312" name="Freeform 230">
                <a:extLst>
                  <a:ext uri="{FF2B5EF4-FFF2-40B4-BE49-F238E27FC236}">
                    <a16:creationId xmlns="" xmlns:a16="http://schemas.microsoft.com/office/drawing/2014/main" id="{093B9254-463D-45AA-8563-5B6B9BA56EE2}"/>
                  </a:ext>
                </a:extLst>
              </p:cNvPr>
              <p:cNvSpPr>
                <a:spLocks/>
              </p:cNvSpPr>
              <p:nvPr/>
            </p:nvSpPr>
            <p:spPr bwMode="auto">
              <a:xfrm>
                <a:off x="7626351" y="4208462"/>
                <a:ext cx="82550" cy="96838"/>
              </a:xfrm>
              <a:custGeom>
                <a:avLst/>
                <a:gdLst>
                  <a:gd name="T0" fmla="*/ 19 w 22"/>
                  <a:gd name="T1" fmla="*/ 26 h 26"/>
                  <a:gd name="T2" fmla="*/ 17 w 22"/>
                  <a:gd name="T3" fmla="*/ 25 h 26"/>
                  <a:gd name="T4" fmla="*/ 1 w 22"/>
                  <a:gd name="T5" fmla="*/ 4 h 26"/>
                  <a:gd name="T6" fmla="*/ 1 w 22"/>
                  <a:gd name="T7" fmla="*/ 1 h 26"/>
                  <a:gd name="T8" fmla="*/ 5 w 22"/>
                  <a:gd name="T9" fmla="*/ 1 h 26"/>
                  <a:gd name="T10" fmla="*/ 22 w 22"/>
                  <a:gd name="T11" fmla="*/ 22 h 26"/>
                  <a:gd name="T12" fmla="*/ 21 w 22"/>
                  <a:gd name="T13" fmla="*/ 25 h 26"/>
                  <a:gd name="T14" fmla="*/ 19 w 22"/>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6">
                    <a:moveTo>
                      <a:pt x="19" y="26"/>
                    </a:moveTo>
                    <a:cubicBezTo>
                      <a:pt x="19" y="26"/>
                      <a:pt x="18" y="26"/>
                      <a:pt x="17" y="25"/>
                    </a:cubicBezTo>
                    <a:cubicBezTo>
                      <a:pt x="1" y="4"/>
                      <a:pt x="1" y="4"/>
                      <a:pt x="1" y="4"/>
                    </a:cubicBezTo>
                    <a:cubicBezTo>
                      <a:pt x="0" y="3"/>
                      <a:pt x="0" y="2"/>
                      <a:pt x="1" y="1"/>
                    </a:cubicBezTo>
                    <a:cubicBezTo>
                      <a:pt x="2" y="0"/>
                      <a:pt x="4" y="0"/>
                      <a:pt x="5" y="1"/>
                    </a:cubicBezTo>
                    <a:cubicBezTo>
                      <a:pt x="22" y="22"/>
                      <a:pt x="22" y="22"/>
                      <a:pt x="22" y="22"/>
                    </a:cubicBezTo>
                    <a:cubicBezTo>
                      <a:pt x="22" y="23"/>
                      <a:pt x="22" y="24"/>
                      <a:pt x="21" y="25"/>
                    </a:cubicBezTo>
                    <a:cubicBezTo>
                      <a:pt x="21" y="26"/>
                      <a:pt x="20" y="26"/>
                      <a:pt x="19" y="26"/>
                    </a:cubicBez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a:ea typeface="微软雅黑"/>
                </a:endParaRPr>
              </a:p>
            </p:txBody>
          </p:sp>
        </p:grpSp>
      </p:grpSp>
      <p:grpSp>
        <p:nvGrpSpPr>
          <p:cNvPr id="5" name="组合 4">
            <a:extLst>
              <a:ext uri="{FF2B5EF4-FFF2-40B4-BE49-F238E27FC236}">
                <a16:creationId xmlns="" xmlns:a16="http://schemas.microsoft.com/office/drawing/2014/main" id="{F6A07750-DB91-4A10-9C0A-51964114DCCE}"/>
              </a:ext>
            </a:extLst>
          </p:cNvPr>
          <p:cNvGrpSpPr/>
          <p:nvPr/>
        </p:nvGrpSpPr>
        <p:grpSpPr>
          <a:xfrm>
            <a:off x="-13305" y="-474389"/>
            <a:ext cx="10933841" cy="397212"/>
            <a:chOff x="-13305" y="-474389"/>
            <a:chExt cx="10933841" cy="397212"/>
          </a:xfrm>
        </p:grpSpPr>
        <p:sp>
          <p:nvSpPr>
            <p:cNvPr id="103" name="文本框 102">
              <a:extLst>
                <a:ext uri="{FF2B5EF4-FFF2-40B4-BE49-F238E27FC236}">
                  <a16:creationId xmlns="" xmlns:a16="http://schemas.microsoft.com/office/drawing/2014/main" id="{B5F83CF0-5742-49F6-B77A-10CBA44905A5}"/>
                </a:ext>
              </a:extLst>
            </p:cNvPr>
            <p:cNvSpPr txBox="1"/>
            <p:nvPr/>
          </p:nvSpPr>
          <p:spPr>
            <a:xfrm>
              <a:off x="559796" y="-474389"/>
              <a:ext cx="10360740"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选中时间轴右键编辑顶点可修改时间轴形状</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创意时间轴编辑难度略大</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可选择其他时间轴页面</a:t>
              </a:r>
              <a:endParaRPr lang="zh-CN" altLang="en-US" spc="100" dirty="0">
                <a:solidFill>
                  <a:schemeClr val="tx1">
                    <a:lumMod val="65000"/>
                    <a:lumOff val="35000"/>
                  </a:schemeClr>
                </a:solidFill>
              </a:endParaRPr>
            </a:p>
          </p:txBody>
        </p:sp>
        <p:grpSp>
          <p:nvGrpSpPr>
            <p:cNvPr id="104" name="组合 103">
              <a:extLst>
                <a:ext uri="{FF2B5EF4-FFF2-40B4-BE49-F238E27FC236}">
                  <a16:creationId xmlns="" xmlns:a16="http://schemas.microsoft.com/office/drawing/2014/main" id="{86F7AC23-8429-4CA1-AE10-5AD7894369EB}"/>
                </a:ext>
              </a:extLst>
            </p:cNvPr>
            <p:cNvGrpSpPr>
              <a:grpSpLocks/>
            </p:cNvGrpSpPr>
            <p:nvPr/>
          </p:nvGrpSpPr>
          <p:grpSpPr>
            <a:xfrm>
              <a:off x="10736040" y="-466965"/>
              <a:ext cx="131960" cy="354484"/>
              <a:chOff x="4227513" y="439738"/>
              <a:chExt cx="298450" cy="847725"/>
            </a:xfrm>
          </p:grpSpPr>
          <p:sp>
            <p:nvSpPr>
              <p:cNvPr id="109" name="Freeform 165">
                <a:extLst>
                  <a:ext uri="{FF2B5EF4-FFF2-40B4-BE49-F238E27FC236}">
                    <a16:creationId xmlns="" xmlns:a16="http://schemas.microsoft.com/office/drawing/2014/main" id="{8ABF8642-FA48-4198-9524-534D5502E28D}"/>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Oval 166">
                <a:extLst>
                  <a:ext uri="{FF2B5EF4-FFF2-40B4-BE49-F238E27FC236}">
                    <a16:creationId xmlns="" xmlns:a16="http://schemas.microsoft.com/office/drawing/2014/main" id="{9BFBDEBD-605D-4DA1-ACA8-B2446CF57EB2}"/>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67">
                <a:extLst>
                  <a:ext uri="{FF2B5EF4-FFF2-40B4-BE49-F238E27FC236}">
                    <a16:creationId xmlns="" xmlns:a16="http://schemas.microsoft.com/office/drawing/2014/main" id="{7C079DC8-4A5A-4A11-BC48-739F4D09A158}"/>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68">
                <a:extLst>
                  <a:ext uri="{FF2B5EF4-FFF2-40B4-BE49-F238E27FC236}">
                    <a16:creationId xmlns="" xmlns:a16="http://schemas.microsoft.com/office/drawing/2014/main" id="{789BE93A-3C3F-4B5D-8F91-CFBF698798F4}"/>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69">
                <a:extLst>
                  <a:ext uri="{FF2B5EF4-FFF2-40B4-BE49-F238E27FC236}">
                    <a16:creationId xmlns="" xmlns:a16="http://schemas.microsoft.com/office/drawing/2014/main" id="{7B2663BD-C7EF-4E8F-B4ED-990B7DC5F7D7}"/>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170">
                <a:extLst>
                  <a:ext uri="{FF2B5EF4-FFF2-40B4-BE49-F238E27FC236}">
                    <a16:creationId xmlns="" xmlns:a16="http://schemas.microsoft.com/office/drawing/2014/main" id="{5EFA6E3F-4830-4516-9303-092CBF203C99}"/>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171">
                <a:extLst>
                  <a:ext uri="{FF2B5EF4-FFF2-40B4-BE49-F238E27FC236}">
                    <a16:creationId xmlns="" xmlns:a16="http://schemas.microsoft.com/office/drawing/2014/main" id="{A507F759-9222-4BA7-90F6-EAAA86A1452C}"/>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172">
                <a:extLst>
                  <a:ext uri="{FF2B5EF4-FFF2-40B4-BE49-F238E27FC236}">
                    <a16:creationId xmlns="" xmlns:a16="http://schemas.microsoft.com/office/drawing/2014/main" id="{84377AC2-C76D-4BB2-9AE4-DD8430A09071}"/>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73">
                <a:extLst>
                  <a:ext uri="{FF2B5EF4-FFF2-40B4-BE49-F238E27FC236}">
                    <a16:creationId xmlns="" xmlns:a16="http://schemas.microsoft.com/office/drawing/2014/main" id="{690BF9EE-8F07-45E7-AD64-B049DA5DCA04}"/>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174">
                <a:extLst>
                  <a:ext uri="{FF2B5EF4-FFF2-40B4-BE49-F238E27FC236}">
                    <a16:creationId xmlns="" xmlns:a16="http://schemas.microsoft.com/office/drawing/2014/main" id="{FD401A55-D67A-4A48-AA29-CD97518A3789}"/>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175">
                <a:extLst>
                  <a:ext uri="{FF2B5EF4-FFF2-40B4-BE49-F238E27FC236}">
                    <a16:creationId xmlns="" xmlns:a16="http://schemas.microsoft.com/office/drawing/2014/main" id="{E9753FE9-F920-4665-9F79-6DC44CE795A9}"/>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176">
                <a:extLst>
                  <a:ext uri="{FF2B5EF4-FFF2-40B4-BE49-F238E27FC236}">
                    <a16:creationId xmlns="" xmlns:a16="http://schemas.microsoft.com/office/drawing/2014/main" id="{9570BBF3-3496-4894-A673-0B041F68C518}"/>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177">
                <a:extLst>
                  <a:ext uri="{FF2B5EF4-FFF2-40B4-BE49-F238E27FC236}">
                    <a16:creationId xmlns="" xmlns:a16="http://schemas.microsoft.com/office/drawing/2014/main" id="{8CA294A1-835F-4AB9-853D-350186ABF206}"/>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78">
                <a:extLst>
                  <a:ext uri="{FF2B5EF4-FFF2-40B4-BE49-F238E27FC236}">
                    <a16:creationId xmlns="" xmlns:a16="http://schemas.microsoft.com/office/drawing/2014/main" id="{FC8CE349-86B6-4D1B-B6F2-6274BFF0F3EA}"/>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79">
                <a:extLst>
                  <a:ext uri="{FF2B5EF4-FFF2-40B4-BE49-F238E27FC236}">
                    <a16:creationId xmlns="" xmlns:a16="http://schemas.microsoft.com/office/drawing/2014/main" id="{709CC037-7371-4A82-B180-419305E3EDEF}"/>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80">
                <a:extLst>
                  <a:ext uri="{FF2B5EF4-FFF2-40B4-BE49-F238E27FC236}">
                    <a16:creationId xmlns="" xmlns:a16="http://schemas.microsoft.com/office/drawing/2014/main" id="{99D6E4F7-85FB-4EDC-8478-E452E4928047}"/>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81">
                <a:extLst>
                  <a:ext uri="{FF2B5EF4-FFF2-40B4-BE49-F238E27FC236}">
                    <a16:creationId xmlns="" xmlns:a16="http://schemas.microsoft.com/office/drawing/2014/main" id="{66128D0F-52EE-4814-BD9C-892E87684275}"/>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182">
                <a:extLst>
                  <a:ext uri="{FF2B5EF4-FFF2-40B4-BE49-F238E27FC236}">
                    <a16:creationId xmlns="" xmlns:a16="http://schemas.microsoft.com/office/drawing/2014/main" id="{BB7B2B46-19BF-48BA-AC0C-132BC60034F7}"/>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5" name="组合 104">
              <a:extLst>
                <a:ext uri="{FF2B5EF4-FFF2-40B4-BE49-F238E27FC236}">
                  <a16:creationId xmlns="" xmlns:a16="http://schemas.microsoft.com/office/drawing/2014/main" id="{77484B62-FFD1-4940-ACF6-6C520CFD701C}"/>
                </a:ext>
              </a:extLst>
            </p:cNvPr>
            <p:cNvGrpSpPr/>
            <p:nvPr/>
          </p:nvGrpSpPr>
          <p:grpSpPr>
            <a:xfrm>
              <a:off x="-13305" y="-453071"/>
              <a:ext cx="449842" cy="375894"/>
              <a:chOff x="-26005" y="-550760"/>
              <a:chExt cx="449842" cy="375894"/>
            </a:xfrm>
          </p:grpSpPr>
          <p:sp>
            <p:nvSpPr>
              <p:cNvPr id="107" name="Freeform 190">
                <a:extLst>
                  <a:ext uri="{FF2B5EF4-FFF2-40B4-BE49-F238E27FC236}">
                    <a16:creationId xmlns="" xmlns:a16="http://schemas.microsoft.com/office/drawing/2014/main" id="{2F995059-4684-4F85-8D60-0B3862FDF97B}"/>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8" name="文本框 107">
                <a:extLst>
                  <a:ext uri="{FF2B5EF4-FFF2-40B4-BE49-F238E27FC236}">
                    <a16:creationId xmlns="" xmlns:a16="http://schemas.microsoft.com/office/drawing/2014/main" id="{F29E5E58-6671-4F87-A761-6DBD592C12C8}"/>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106" name="直接连接符 105">
              <a:extLst>
                <a:ext uri="{FF2B5EF4-FFF2-40B4-BE49-F238E27FC236}">
                  <a16:creationId xmlns="" xmlns:a16="http://schemas.microsoft.com/office/drawing/2014/main" id="{180115F1-6F33-4308-8C9B-AA3378E0B017}"/>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9153894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26ABD87-A84D-4ECF-A7DC-7C3B514575E0}"/>
              </a:ext>
            </a:extLst>
          </p:cNvPr>
          <p:cNvSpPr>
            <a:spLocks noGrp="1"/>
          </p:cNvSpPr>
          <p:nvPr>
            <p:ph type="title"/>
          </p:nvPr>
        </p:nvSpPr>
        <p:spPr>
          <a:xfrm>
            <a:off x="1106563" y="289541"/>
            <a:ext cx="7920879" cy="463846"/>
          </a:xfrm>
        </p:spPr>
        <p:txBody>
          <a:bodyPr/>
          <a:lstStyle/>
          <a:p>
            <a:r>
              <a:rPr lang="zh-CN" altLang="en-US" dirty="0"/>
              <a:t>时间轴（可替换为事件</a:t>
            </a:r>
            <a:r>
              <a:rPr lang="en-US" altLang="zh-CN" dirty="0"/>
              <a:t>/</a:t>
            </a:r>
            <a:r>
              <a:rPr lang="zh-CN" altLang="en-US" dirty="0"/>
              <a:t>项目）</a:t>
            </a:r>
          </a:p>
        </p:txBody>
      </p:sp>
      <p:grpSp>
        <p:nvGrpSpPr>
          <p:cNvPr id="26" name="组合 25">
            <a:extLst>
              <a:ext uri="{FF2B5EF4-FFF2-40B4-BE49-F238E27FC236}">
                <a16:creationId xmlns="" xmlns:a16="http://schemas.microsoft.com/office/drawing/2014/main" id="{80AC46CB-F745-423D-8CC3-364B6BBFB62C}"/>
              </a:ext>
            </a:extLst>
          </p:cNvPr>
          <p:cNvGrpSpPr/>
          <p:nvPr/>
        </p:nvGrpSpPr>
        <p:grpSpPr>
          <a:xfrm>
            <a:off x="985585" y="3666207"/>
            <a:ext cx="1717198" cy="2451734"/>
            <a:chOff x="1017484" y="3666207"/>
            <a:chExt cx="1717198" cy="2451734"/>
          </a:xfrm>
        </p:grpSpPr>
        <p:sp>
          <p:nvSpPr>
            <p:cNvPr id="128" name="矩形 127">
              <a:extLst>
                <a:ext uri="{FF2B5EF4-FFF2-40B4-BE49-F238E27FC236}">
                  <a16:creationId xmlns="" xmlns:a16="http://schemas.microsoft.com/office/drawing/2014/main" id="{82D0E09F-26EA-4A35-B1C2-4A54C2133E5E}"/>
                </a:ext>
              </a:extLst>
            </p:cNvPr>
            <p:cNvSpPr/>
            <p:nvPr/>
          </p:nvSpPr>
          <p:spPr>
            <a:xfrm>
              <a:off x="1034281" y="5255779"/>
              <a:ext cx="787553" cy="2815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dirty="0">
                  <a:gradFill flip="none" rotWithShape="1">
                    <a:gsLst>
                      <a:gs pos="99459">
                        <a:schemeClr val="accent1">
                          <a:lumMod val="75000"/>
                        </a:schemeClr>
                      </a:gs>
                      <a:gs pos="0">
                        <a:schemeClr val="accent1"/>
                      </a:gs>
                    </a:gsLst>
                    <a:lin ang="2700000" scaled="1"/>
                    <a:tileRect/>
                  </a:gradFill>
                  <a:latin typeface="+mj-lt"/>
                  <a:ea typeface="微软雅黑" panose="020B0503020204020204" pitchFamily="34" charset="-122"/>
                </a:rPr>
                <a:t>1949.04</a:t>
              </a:r>
              <a:endParaRPr lang="zh-CN" altLang="en-US" dirty="0">
                <a:gradFill flip="none" rotWithShape="1">
                  <a:gsLst>
                    <a:gs pos="99459">
                      <a:schemeClr val="accent1">
                        <a:lumMod val="75000"/>
                      </a:schemeClr>
                    </a:gs>
                    <a:gs pos="0">
                      <a:schemeClr val="accent1"/>
                    </a:gs>
                  </a:gsLst>
                  <a:lin ang="2700000" scaled="1"/>
                  <a:tileRect/>
                </a:gradFill>
                <a:latin typeface="+mj-lt"/>
                <a:ea typeface="微软雅黑" panose="020B0503020204020204" pitchFamily="34" charset="-122"/>
              </a:endParaRPr>
            </a:p>
          </p:txBody>
        </p:sp>
        <p:sp>
          <p:nvSpPr>
            <p:cNvPr id="129" name="矩形 128">
              <a:extLst>
                <a:ext uri="{FF2B5EF4-FFF2-40B4-BE49-F238E27FC236}">
                  <a16:creationId xmlns="" xmlns:a16="http://schemas.microsoft.com/office/drawing/2014/main" id="{41538226-A09D-4B9F-A3DF-F2D17AA3A326}"/>
                </a:ext>
              </a:extLst>
            </p:cNvPr>
            <p:cNvSpPr/>
            <p:nvPr/>
          </p:nvSpPr>
          <p:spPr>
            <a:xfrm>
              <a:off x="1017484" y="5519636"/>
              <a:ext cx="1717198" cy="598305"/>
            </a:xfrm>
            <a:prstGeom prst="rect">
              <a:avLst/>
            </a:prstGeom>
          </p:spPr>
          <p:txBody>
            <a:bodyPr wrap="square" lIns="0" tIns="0" rIns="0" bIns="0">
              <a:normAutofit lnSpcReduction="10000"/>
            </a:bodyPr>
            <a:lstStyle/>
            <a:p>
              <a:pPr algn="just">
                <a:lnSpc>
                  <a:spcPct val="120000"/>
                </a:lnSpc>
              </a:pPr>
              <a:r>
                <a:rPr lang="zh-CN" altLang="en-US" sz="1100" dirty="0">
                  <a:solidFill>
                    <a:schemeClr val="tx1">
                      <a:lumMod val="75000"/>
                      <a:lumOff val="25000"/>
                    </a:schemeClr>
                  </a:solidFill>
                  <a:latin typeface="+mn-ea"/>
                </a:rPr>
                <a:t>此处输入你对应事件发生的</a:t>
              </a:r>
              <a:r>
                <a:rPr lang="zh-CN" altLang="en-US" sz="1100">
                  <a:solidFill>
                    <a:schemeClr val="tx1">
                      <a:lumMod val="75000"/>
                      <a:lumOff val="25000"/>
                    </a:schemeClr>
                  </a:solidFill>
                  <a:latin typeface="+mn-ea"/>
                </a:rPr>
                <a:t>事件描述  此处</a:t>
              </a:r>
              <a:r>
                <a:rPr lang="zh-CN" altLang="en-US" sz="1100" dirty="0">
                  <a:solidFill>
                    <a:schemeClr val="tx1">
                      <a:lumMod val="75000"/>
                      <a:lumOff val="25000"/>
                    </a:schemeClr>
                  </a:solidFill>
                  <a:latin typeface="+mn-ea"/>
                </a:rPr>
                <a:t>输入你对应事件发生的事件描述</a:t>
              </a:r>
            </a:p>
          </p:txBody>
        </p:sp>
        <p:cxnSp>
          <p:nvCxnSpPr>
            <p:cNvPr id="85" name="直接连接符 84">
              <a:extLst>
                <a:ext uri="{FF2B5EF4-FFF2-40B4-BE49-F238E27FC236}">
                  <a16:creationId xmlns="" xmlns:a16="http://schemas.microsoft.com/office/drawing/2014/main" id="{4A98F217-B808-497A-A1A7-B88559023A33}"/>
                </a:ext>
              </a:extLst>
            </p:cNvPr>
            <p:cNvCxnSpPr>
              <a:cxnSpLocks/>
              <a:endCxn id="87" idx="0"/>
            </p:cNvCxnSpPr>
            <p:nvPr/>
          </p:nvCxnSpPr>
          <p:spPr>
            <a:xfrm>
              <a:off x="1079182" y="3666207"/>
              <a:ext cx="0" cy="143831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7" name="椭圆 86">
              <a:extLst>
                <a:ext uri="{FF2B5EF4-FFF2-40B4-BE49-F238E27FC236}">
                  <a16:creationId xmlns="" xmlns:a16="http://schemas.microsoft.com/office/drawing/2014/main" id="{A8BFCAE1-B714-44BF-ACD6-A32BA91F1FD7}"/>
                </a:ext>
              </a:extLst>
            </p:cNvPr>
            <p:cNvSpPr/>
            <p:nvPr/>
          </p:nvSpPr>
          <p:spPr>
            <a:xfrm>
              <a:off x="1033937" y="5104518"/>
              <a:ext cx="90490" cy="90490"/>
            </a:xfrm>
            <a:prstGeom prst="ellipse">
              <a:avLst/>
            </a:prstGeom>
            <a:solidFill>
              <a:schemeClr val="accent1"/>
            </a:solidFill>
            <a:ln w="63500">
              <a:solidFill>
                <a:schemeClr val="accent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E7CDF"/>
                </a:solidFill>
                <a:effectLst/>
                <a:uLnTx/>
                <a:uFillTx/>
                <a:latin typeface="Arial"/>
                <a:ea typeface="微软雅黑 Light"/>
                <a:cs typeface="+mn-cs"/>
              </a:endParaRPr>
            </a:p>
          </p:txBody>
        </p:sp>
      </p:grpSp>
      <p:grpSp>
        <p:nvGrpSpPr>
          <p:cNvPr id="17" name="组合 16">
            <a:extLst>
              <a:ext uri="{FF2B5EF4-FFF2-40B4-BE49-F238E27FC236}">
                <a16:creationId xmlns="" xmlns:a16="http://schemas.microsoft.com/office/drawing/2014/main" id="{3AB07276-8A13-4EC5-83CD-BC5A93DDB3CB}"/>
              </a:ext>
            </a:extLst>
          </p:cNvPr>
          <p:cNvGrpSpPr/>
          <p:nvPr/>
        </p:nvGrpSpPr>
        <p:grpSpPr>
          <a:xfrm>
            <a:off x="2585102" y="3852863"/>
            <a:ext cx="1674288" cy="1138053"/>
            <a:chOff x="2585102" y="3852863"/>
            <a:chExt cx="1674288" cy="1138053"/>
          </a:xfrm>
        </p:grpSpPr>
        <p:sp>
          <p:nvSpPr>
            <p:cNvPr id="134" name="矩形 133">
              <a:extLst>
                <a:ext uri="{FF2B5EF4-FFF2-40B4-BE49-F238E27FC236}">
                  <a16:creationId xmlns="" xmlns:a16="http://schemas.microsoft.com/office/drawing/2014/main" id="{B5FA87A7-0100-41D5-81EB-3133BE87A02C}"/>
                </a:ext>
              </a:extLst>
            </p:cNvPr>
            <p:cNvSpPr/>
            <p:nvPr/>
          </p:nvSpPr>
          <p:spPr>
            <a:xfrm>
              <a:off x="2601899" y="4128754"/>
              <a:ext cx="787553" cy="2815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dirty="0">
                  <a:gradFill flip="none" rotWithShape="1">
                    <a:gsLst>
                      <a:gs pos="99459">
                        <a:schemeClr val="accent1">
                          <a:lumMod val="75000"/>
                        </a:schemeClr>
                      </a:gs>
                      <a:gs pos="0">
                        <a:schemeClr val="accent1"/>
                      </a:gs>
                    </a:gsLst>
                    <a:lin ang="2700000" scaled="1"/>
                    <a:tileRect/>
                  </a:gradFill>
                  <a:latin typeface="+mj-lt"/>
                  <a:ea typeface="微软雅黑" panose="020B0503020204020204" pitchFamily="34" charset="-122"/>
                </a:rPr>
                <a:t>1960.10</a:t>
              </a:r>
            </a:p>
          </p:txBody>
        </p:sp>
        <p:sp>
          <p:nvSpPr>
            <p:cNvPr id="144" name="矩形 143">
              <a:extLst>
                <a:ext uri="{FF2B5EF4-FFF2-40B4-BE49-F238E27FC236}">
                  <a16:creationId xmlns="" xmlns:a16="http://schemas.microsoft.com/office/drawing/2014/main" id="{D54912D5-2923-47C9-A617-E6D4EFD1E022}"/>
                </a:ext>
              </a:extLst>
            </p:cNvPr>
            <p:cNvSpPr/>
            <p:nvPr/>
          </p:nvSpPr>
          <p:spPr>
            <a:xfrm>
              <a:off x="2585102" y="4392611"/>
              <a:ext cx="1674288" cy="598305"/>
            </a:xfrm>
            <a:prstGeom prst="rect">
              <a:avLst/>
            </a:prstGeom>
          </p:spPr>
          <p:txBody>
            <a:bodyPr wrap="square" lIns="0" tIns="0" rIns="0" bIns="0">
              <a:normAutofit lnSpcReduction="10000"/>
            </a:bodyPr>
            <a:lstStyle/>
            <a:p>
              <a:pPr algn="just">
                <a:lnSpc>
                  <a:spcPct val="120000"/>
                </a:lnSpc>
              </a:pPr>
              <a:r>
                <a:rPr lang="zh-CN" altLang="en-US" sz="1100" dirty="0">
                  <a:solidFill>
                    <a:schemeClr val="tx1">
                      <a:lumMod val="75000"/>
                      <a:lumOff val="25000"/>
                    </a:schemeClr>
                  </a:solidFill>
                  <a:latin typeface="+mn-ea"/>
                </a:rPr>
                <a:t>此处输入你对应事件发生的</a:t>
              </a:r>
              <a:r>
                <a:rPr lang="zh-CN" altLang="en-US" sz="1100">
                  <a:solidFill>
                    <a:schemeClr val="tx1">
                      <a:lumMod val="75000"/>
                      <a:lumOff val="25000"/>
                    </a:schemeClr>
                  </a:solidFill>
                  <a:latin typeface="+mn-ea"/>
                </a:rPr>
                <a:t>事件描述  此处</a:t>
              </a:r>
              <a:r>
                <a:rPr lang="zh-CN" altLang="en-US" sz="1100" dirty="0">
                  <a:solidFill>
                    <a:schemeClr val="tx1">
                      <a:lumMod val="75000"/>
                      <a:lumOff val="25000"/>
                    </a:schemeClr>
                  </a:solidFill>
                  <a:latin typeface="+mn-ea"/>
                </a:rPr>
                <a:t>输入你对应事件发生的事件描述</a:t>
              </a:r>
            </a:p>
          </p:txBody>
        </p:sp>
        <p:cxnSp>
          <p:nvCxnSpPr>
            <p:cNvPr id="169" name="直接连接符 168">
              <a:extLst>
                <a:ext uri="{FF2B5EF4-FFF2-40B4-BE49-F238E27FC236}">
                  <a16:creationId xmlns="" xmlns:a16="http://schemas.microsoft.com/office/drawing/2014/main" id="{EEB95894-C6DB-497B-BB0E-5E43BF2175B9}"/>
                </a:ext>
              </a:extLst>
            </p:cNvPr>
            <p:cNvCxnSpPr>
              <a:cxnSpLocks/>
              <a:endCxn id="171" idx="0"/>
            </p:cNvCxnSpPr>
            <p:nvPr/>
          </p:nvCxnSpPr>
          <p:spPr>
            <a:xfrm>
              <a:off x="2642389" y="3852863"/>
              <a:ext cx="0" cy="12813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1" name="椭圆 170">
              <a:extLst>
                <a:ext uri="{FF2B5EF4-FFF2-40B4-BE49-F238E27FC236}">
                  <a16:creationId xmlns="" xmlns:a16="http://schemas.microsoft.com/office/drawing/2014/main" id="{017BBCB2-2C1F-4253-A5DC-DAB33D06D34E}"/>
                </a:ext>
              </a:extLst>
            </p:cNvPr>
            <p:cNvSpPr/>
            <p:nvPr/>
          </p:nvSpPr>
          <p:spPr>
            <a:xfrm>
              <a:off x="2597144" y="3981000"/>
              <a:ext cx="90490" cy="90490"/>
            </a:xfrm>
            <a:prstGeom prst="ellipse">
              <a:avLst/>
            </a:prstGeom>
            <a:solidFill>
              <a:schemeClr val="accent1"/>
            </a:solidFill>
            <a:ln w="63500">
              <a:solidFill>
                <a:schemeClr val="accent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E7CDF"/>
                </a:solidFill>
                <a:latin typeface="Arial"/>
                <a:ea typeface="微软雅黑 Light"/>
              </a:endParaRPr>
            </a:p>
          </p:txBody>
        </p:sp>
      </p:grpSp>
      <p:grpSp>
        <p:nvGrpSpPr>
          <p:cNvPr id="20" name="组合 19">
            <a:extLst>
              <a:ext uri="{FF2B5EF4-FFF2-40B4-BE49-F238E27FC236}">
                <a16:creationId xmlns="" xmlns:a16="http://schemas.microsoft.com/office/drawing/2014/main" id="{B25E1760-04F6-40BF-85A3-FA55151D0AF2}"/>
              </a:ext>
            </a:extLst>
          </p:cNvPr>
          <p:cNvGrpSpPr/>
          <p:nvPr/>
        </p:nvGrpSpPr>
        <p:grpSpPr>
          <a:xfrm>
            <a:off x="4406402" y="3800147"/>
            <a:ext cx="1619872" cy="2317794"/>
            <a:chOff x="4406402" y="3800147"/>
            <a:chExt cx="1619872" cy="2317794"/>
          </a:xfrm>
        </p:grpSpPr>
        <p:sp>
          <p:nvSpPr>
            <p:cNvPr id="149" name="矩形 148">
              <a:extLst>
                <a:ext uri="{FF2B5EF4-FFF2-40B4-BE49-F238E27FC236}">
                  <a16:creationId xmlns="" xmlns:a16="http://schemas.microsoft.com/office/drawing/2014/main" id="{B440078D-9A39-40D0-9B78-125133A4C813}"/>
                </a:ext>
              </a:extLst>
            </p:cNvPr>
            <p:cNvSpPr/>
            <p:nvPr/>
          </p:nvSpPr>
          <p:spPr>
            <a:xfrm>
              <a:off x="4423199" y="5255779"/>
              <a:ext cx="787553" cy="2815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dirty="0">
                  <a:gradFill flip="none" rotWithShape="1">
                    <a:gsLst>
                      <a:gs pos="99459">
                        <a:schemeClr val="accent1">
                          <a:lumMod val="75000"/>
                        </a:schemeClr>
                      </a:gs>
                      <a:gs pos="0">
                        <a:schemeClr val="accent1"/>
                      </a:gs>
                    </a:gsLst>
                    <a:lin ang="2700000" scaled="1"/>
                    <a:tileRect/>
                  </a:gradFill>
                  <a:latin typeface="+mj-lt"/>
                  <a:ea typeface="微软雅黑" panose="020B0503020204020204" pitchFamily="34" charset="-122"/>
                </a:rPr>
                <a:t>1988.03</a:t>
              </a:r>
            </a:p>
          </p:txBody>
        </p:sp>
        <p:sp>
          <p:nvSpPr>
            <p:cNvPr id="150" name="矩形 149">
              <a:extLst>
                <a:ext uri="{FF2B5EF4-FFF2-40B4-BE49-F238E27FC236}">
                  <a16:creationId xmlns="" xmlns:a16="http://schemas.microsoft.com/office/drawing/2014/main" id="{3E02016E-EB2A-4A37-A75F-63F0BF45A678}"/>
                </a:ext>
              </a:extLst>
            </p:cNvPr>
            <p:cNvSpPr/>
            <p:nvPr/>
          </p:nvSpPr>
          <p:spPr>
            <a:xfrm>
              <a:off x="4406402" y="5519636"/>
              <a:ext cx="1619872" cy="598305"/>
            </a:xfrm>
            <a:prstGeom prst="rect">
              <a:avLst/>
            </a:prstGeom>
          </p:spPr>
          <p:txBody>
            <a:bodyPr wrap="square" lIns="0" tIns="0" rIns="0" bIns="0">
              <a:normAutofit lnSpcReduction="10000"/>
            </a:bodyPr>
            <a:lstStyle/>
            <a:p>
              <a:pPr algn="just">
                <a:lnSpc>
                  <a:spcPct val="120000"/>
                </a:lnSpc>
              </a:pPr>
              <a:r>
                <a:rPr lang="zh-CN" altLang="en-US" sz="1100" dirty="0">
                  <a:solidFill>
                    <a:schemeClr val="tx1">
                      <a:lumMod val="65000"/>
                      <a:lumOff val="35000"/>
                    </a:schemeClr>
                  </a:solidFill>
                  <a:latin typeface="+mn-ea"/>
                </a:rPr>
                <a:t>此处输入你对应事件发生的</a:t>
              </a:r>
              <a:r>
                <a:rPr lang="zh-CN" altLang="en-US" sz="1100">
                  <a:solidFill>
                    <a:schemeClr val="tx1">
                      <a:lumMod val="65000"/>
                      <a:lumOff val="35000"/>
                    </a:schemeClr>
                  </a:solidFill>
                  <a:latin typeface="+mn-ea"/>
                </a:rPr>
                <a:t>事件描述  此处</a:t>
              </a:r>
              <a:r>
                <a:rPr lang="zh-CN" altLang="en-US" sz="1100" dirty="0">
                  <a:solidFill>
                    <a:schemeClr val="tx1">
                      <a:lumMod val="65000"/>
                      <a:lumOff val="35000"/>
                    </a:schemeClr>
                  </a:solidFill>
                  <a:latin typeface="+mn-ea"/>
                </a:rPr>
                <a:t>输入你对应事件发生的事件描述</a:t>
              </a:r>
            </a:p>
          </p:txBody>
        </p:sp>
        <p:cxnSp>
          <p:nvCxnSpPr>
            <p:cNvPr id="175" name="直接连接符 174">
              <a:extLst>
                <a:ext uri="{FF2B5EF4-FFF2-40B4-BE49-F238E27FC236}">
                  <a16:creationId xmlns="" xmlns:a16="http://schemas.microsoft.com/office/drawing/2014/main" id="{216EE8AC-594D-4782-9120-AADB4C4078DC}"/>
                </a:ext>
              </a:extLst>
            </p:cNvPr>
            <p:cNvCxnSpPr>
              <a:cxnSpLocks/>
              <a:endCxn id="177" idx="0"/>
            </p:cNvCxnSpPr>
            <p:nvPr/>
          </p:nvCxnSpPr>
          <p:spPr>
            <a:xfrm>
              <a:off x="4467797" y="3800147"/>
              <a:ext cx="0" cy="13043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7" name="椭圆 176">
              <a:extLst>
                <a:ext uri="{FF2B5EF4-FFF2-40B4-BE49-F238E27FC236}">
                  <a16:creationId xmlns="" xmlns:a16="http://schemas.microsoft.com/office/drawing/2014/main" id="{CB20CD47-444B-4D4D-AEAE-26DDAB1B6C1D}"/>
                </a:ext>
              </a:extLst>
            </p:cNvPr>
            <p:cNvSpPr/>
            <p:nvPr/>
          </p:nvSpPr>
          <p:spPr>
            <a:xfrm>
              <a:off x="4422552" y="5104518"/>
              <a:ext cx="90490" cy="90490"/>
            </a:xfrm>
            <a:prstGeom prst="ellipse">
              <a:avLst/>
            </a:prstGeom>
            <a:solidFill>
              <a:schemeClr val="accent1"/>
            </a:solidFill>
            <a:ln w="63500">
              <a:solidFill>
                <a:schemeClr val="accent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E7CDF"/>
                </a:solidFill>
                <a:latin typeface="Arial"/>
                <a:ea typeface="微软雅黑 Light"/>
              </a:endParaRPr>
            </a:p>
          </p:txBody>
        </p:sp>
      </p:grpSp>
      <p:grpSp>
        <p:nvGrpSpPr>
          <p:cNvPr id="24" name="组合 23">
            <a:extLst>
              <a:ext uri="{FF2B5EF4-FFF2-40B4-BE49-F238E27FC236}">
                <a16:creationId xmlns="" xmlns:a16="http://schemas.microsoft.com/office/drawing/2014/main" id="{E394FD2E-8F29-4A3B-A060-A0A74E30D07E}"/>
              </a:ext>
            </a:extLst>
          </p:cNvPr>
          <p:cNvGrpSpPr/>
          <p:nvPr/>
        </p:nvGrpSpPr>
        <p:grpSpPr>
          <a:xfrm>
            <a:off x="8482809" y="4003459"/>
            <a:ext cx="1789655" cy="2114482"/>
            <a:chOff x="8482809" y="4003459"/>
            <a:chExt cx="1789655" cy="2114482"/>
          </a:xfrm>
        </p:grpSpPr>
        <p:sp>
          <p:nvSpPr>
            <p:cNvPr id="161" name="矩形 160">
              <a:extLst>
                <a:ext uri="{FF2B5EF4-FFF2-40B4-BE49-F238E27FC236}">
                  <a16:creationId xmlns="" xmlns:a16="http://schemas.microsoft.com/office/drawing/2014/main" id="{EAC01D29-C2EA-4F80-905B-9BA527B932E8}"/>
                </a:ext>
              </a:extLst>
            </p:cNvPr>
            <p:cNvSpPr/>
            <p:nvPr/>
          </p:nvSpPr>
          <p:spPr>
            <a:xfrm>
              <a:off x="8499607" y="5255779"/>
              <a:ext cx="787553" cy="2815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dirty="0">
                  <a:gradFill flip="none" rotWithShape="1">
                    <a:gsLst>
                      <a:gs pos="99459">
                        <a:schemeClr val="accent1">
                          <a:lumMod val="75000"/>
                        </a:schemeClr>
                      </a:gs>
                      <a:gs pos="0">
                        <a:schemeClr val="accent1"/>
                      </a:gs>
                    </a:gsLst>
                    <a:lin ang="2700000" scaled="1"/>
                    <a:tileRect/>
                  </a:gradFill>
                  <a:latin typeface="+mj-lt"/>
                  <a:ea typeface="微软雅黑" panose="020B0503020204020204" pitchFamily="34" charset="-122"/>
                </a:rPr>
                <a:t>2012.12</a:t>
              </a:r>
            </a:p>
          </p:txBody>
        </p:sp>
        <p:sp>
          <p:nvSpPr>
            <p:cNvPr id="162" name="矩形 161">
              <a:extLst>
                <a:ext uri="{FF2B5EF4-FFF2-40B4-BE49-F238E27FC236}">
                  <a16:creationId xmlns="" xmlns:a16="http://schemas.microsoft.com/office/drawing/2014/main" id="{F1BA1A07-E130-446F-B457-0E558AEBD575}"/>
                </a:ext>
              </a:extLst>
            </p:cNvPr>
            <p:cNvSpPr/>
            <p:nvPr/>
          </p:nvSpPr>
          <p:spPr>
            <a:xfrm>
              <a:off x="8482809" y="5519636"/>
              <a:ext cx="1789655" cy="598305"/>
            </a:xfrm>
            <a:prstGeom prst="rect">
              <a:avLst/>
            </a:prstGeom>
          </p:spPr>
          <p:txBody>
            <a:bodyPr wrap="square" lIns="0" tIns="0" rIns="0" bIns="0">
              <a:normAutofit lnSpcReduction="10000"/>
            </a:bodyPr>
            <a:lstStyle/>
            <a:p>
              <a:pPr algn="just">
                <a:lnSpc>
                  <a:spcPct val="120000"/>
                </a:lnSpc>
              </a:pPr>
              <a:r>
                <a:rPr lang="zh-CN" altLang="en-US" sz="1100" dirty="0">
                  <a:solidFill>
                    <a:schemeClr val="tx1">
                      <a:lumMod val="75000"/>
                      <a:lumOff val="25000"/>
                    </a:schemeClr>
                  </a:solidFill>
                  <a:latin typeface="+mn-ea"/>
                </a:rPr>
                <a:t>此处输入你对应事件发生的</a:t>
              </a:r>
              <a:r>
                <a:rPr lang="zh-CN" altLang="en-US" sz="1100">
                  <a:solidFill>
                    <a:schemeClr val="tx1">
                      <a:lumMod val="75000"/>
                      <a:lumOff val="25000"/>
                    </a:schemeClr>
                  </a:solidFill>
                  <a:latin typeface="+mn-ea"/>
                </a:rPr>
                <a:t>事件描述  此处</a:t>
              </a:r>
              <a:r>
                <a:rPr lang="zh-CN" altLang="en-US" sz="1100" dirty="0">
                  <a:solidFill>
                    <a:schemeClr val="tx1">
                      <a:lumMod val="75000"/>
                      <a:lumOff val="25000"/>
                    </a:schemeClr>
                  </a:solidFill>
                  <a:latin typeface="+mn-ea"/>
                </a:rPr>
                <a:t>输入你对应事件发生的事件描述</a:t>
              </a:r>
            </a:p>
          </p:txBody>
        </p:sp>
        <p:cxnSp>
          <p:nvCxnSpPr>
            <p:cNvPr id="179" name="直接连接符 178">
              <a:extLst>
                <a:ext uri="{FF2B5EF4-FFF2-40B4-BE49-F238E27FC236}">
                  <a16:creationId xmlns="" xmlns:a16="http://schemas.microsoft.com/office/drawing/2014/main" id="{3EF0C50A-D83B-481F-9366-6E404B9F0C01}"/>
                </a:ext>
              </a:extLst>
            </p:cNvPr>
            <p:cNvCxnSpPr>
              <a:cxnSpLocks/>
              <a:endCxn id="181" idx="0"/>
            </p:cNvCxnSpPr>
            <p:nvPr/>
          </p:nvCxnSpPr>
          <p:spPr>
            <a:xfrm>
              <a:off x="8574965" y="4003459"/>
              <a:ext cx="0" cy="110105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1" name="椭圆 180">
              <a:extLst>
                <a:ext uri="{FF2B5EF4-FFF2-40B4-BE49-F238E27FC236}">
                  <a16:creationId xmlns="" xmlns:a16="http://schemas.microsoft.com/office/drawing/2014/main" id="{EE84F6C9-4251-4860-B3A6-D4A26BB65F82}"/>
                </a:ext>
              </a:extLst>
            </p:cNvPr>
            <p:cNvSpPr/>
            <p:nvPr/>
          </p:nvSpPr>
          <p:spPr>
            <a:xfrm>
              <a:off x="8529720" y="5104518"/>
              <a:ext cx="90490" cy="90490"/>
            </a:xfrm>
            <a:prstGeom prst="ellipse">
              <a:avLst/>
            </a:prstGeom>
            <a:solidFill>
              <a:schemeClr val="accent1"/>
            </a:solidFill>
            <a:ln w="63500">
              <a:solidFill>
                <a:schemeClr val="accent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E7CDF"/>
                </a:solidFill>
                <a:latin typeface="Arial"/>
                <a:ea typeface="微软雅黑 Light"/>
              </a:endParaRPr>
            </a:p>
          </p:txBody>
        </p:sp>
      </p:grpSp>
      <p:grpSp>
        <p:nvGrpSpPr>
          <p:cNvPr id="19" name="组合 18">
            <a:extLst>
              <a:ext uri="{FF2B5EF4-FFF2-40B4-BE49-F238E27FC236}">
                <a16:creationId xmlns="" xmlns:a16="http://schemas.microsoft.com/office/drawing/2014/main" id="{670E001A-B6F3-45CA-82DC-F62E672F3B4E}"/>
              </a:ext>
            </a:extLst>
          </p:cNvPr>
          <p:cNvGrpSpPr/>
          <p:nvPr/>
        </p:nvGrpSpPr>
        <p:grpSpPr>
          <a:xfrm>
            <a:off x="3495679" y="1208685"/>
            <a:ext cx="1886338" cy="2644178"/>
            <a:chOff x="3495679" y="1208685"/>
            <a:chExt cx="1886338" cy="2644178"/>
          </a:xfrm>
        </p:grpSpPr>
        <p:sp>
          <p:nvSpPr>
            <p:cNvPr id="146" name="矩形 145">
              <a:extLst>
                <a:ext uri="{FF2B5EF4-FFF2-40B4-BE49-F238E27FC236}">
                  <a16:creationId xmlns="" xmlns:a16="http://schemas.microsoft.com/office/drawing/2014/main" id="{3A32A417-22E7-49FE-A329-186C8E573078}"/>
                </a:ext>
              </a:extLst>
            </p:cNvPr>
            <p:cNvSpPr/>
            <p:nvPr/>
          </p:nvSpPr>
          <p:spPr>
            <a:xfrm>
              <a:off x="3512476" y="1208685"/>
              <a:ext cx="787553" cy="2815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defRPr/>
              </a:pPr>
              <a:r>
                <a:rPr lang="en-US" altLang="zh-CN" dirty="0">
                  <a:gradFill flip="none" rotWithShape="1">
                    <a:gsLst>
                      <a:gs pos="99459">
                        <a:schemeClr val="accent1">
                          <a:lumMod val="75000"/>
                        </a:schemeClr>
                      </a:gs>
                      <a:gs pos="0">
                        <a:schemeClr val="accent1"/>
                      </a:gs>
                    </a:gsLst>
                    <a:lin ang="2700000" scaled="1"/>
                    <a:tileRect/>
                  </a:gradFill>
                  <a:latin typeface="+mj-lt"/>
                  <a:ea typeface="微软雅黑" panose="020B0503020204020204" pitchFamily="34" charset="-122"/>
                </a:rPr>
                <a:t>1986.04</a:t>
              </a:r>
            </a:p>
          </p:txBody>
        </p:sp>
        <p:sp>
          <p:nvSpPr>
            <p:cNvPr id="147" name="矩形 146">
              <a:extLst>
                <a:ext uri="{FF2B5EF4-FFF2-40B4-BE49-F238E27FC236}">
                  <a16:creationId xmlns="" xmlns:a16="http://schemas.microsoft.com/office/drawing/2014/main" id="{C6934B6A-098D-41DB-8FF9-EBB1ADD7803B}"/>
                </a:ext>
              </a:extLst>
            </p:cNvPr>
            <p:cNvSpPr/>
            <p:nvPr/>
          </p:nvSpPr>
          <p:spPr>
            <a:xfrm>
              <a:off x="3495679" y="1472542"/>
              <a:ext cx="1886338" cy="598305"/>
            </a:xfrm>
            <a:prstGeom prst="rect">
              <a:avLst/>
            </a:prstGeom>
          </p:spPr>
          <p:txBody>
            <a:bodyPr wrap="square" lIns="0" tIns="0" rIns="0" bIns="0">
              <a:normAutofit lnSpcReduction="10000"/>
            </a:bodyPr>
            <a:lstStyle/>
            <a:p>
              <a:pPr algn="just">
                <a:lnSpc>
                  <a:spcPct val="120000"/>
                </a:lnSpc>
              </a:pPr>
              <a:r>
                <a:rPr lang="zh-CN" altLang="en-US" sz="1100" dirty="0">
                  <a:solidFill>
                    <a:schemeClr val="tx1">
                      <a:lumMod val="75000"/>
                      <a:lumOff val="25000"/>
                    </a:schemeClr>
                  </a:solidFill>
                  <a:latin typeface="+mn-ea"/>
                </a:rPr>
                <a:t>此处输入你对应事件发生的</a:t>
              </a:r>
              <a:r>
                <a:rPr lang="zh-CN" altLang="en-US" sz="1100">
                  <a:solidFill>
                    <a:schemeClr val="tx1">
                      <a:lumMod val="75000"/>
                      <a:lumOff val="25000"/>
                    </a:schemeClr>
                  </a:solidFill>
                  <a:latin typeface="+mn-ea"/>
                </a:rPr>
                <a:t>事件描述  此处</a:t>
              </a:r>
              <a:r>
                <a:rPr lang="zh-CN" altLang="en-US" sz="1100" dirty="0">
                  <a:solidFill>
                    <a:schemeClr val="tx1">
                      <a:lumMod val="75000"/>
                      <a:lumOff val="25000"/>
                    </a:schemeClr>
                  </a:solidFill>
                  <a:latin typeface="+mn-ea"/>
                </a:rPr>
                <a:t>输入你对应事件发生的事件描述</a:t>
              </a:r>
            </a:p>
          </p:txBody>
        </p:sp>
        <p:cxnSp>
          <p:nvCxnSpPr>
            <p:cNvPr id="183" name="直接连接符 182">
              <a:extLst>
                <a:ext uri="{FF2B5EF4-FFF2-40B4-BE49-F238E27FC236}">
                  <a16:creationId xmlns="" xmlns:a16="http://schemas.microsoft.com/office/drawing/2014/main" id="{CF41FBD7-959C-45F9-B058-8D105568E37A}"/>
                </a:ext>
              </a:extLst>
            </p:cNvPr>
            <p:cNvCxnSpPr>
              <a:cxnSpLocks/>
              <a:endCxn id="185" idx="0"/>
            </p:cNvCxnSpPr>
            <p:nvPr/>
          </p:nvCxnSpPr>
          <p:spPr>
            <a:xfrm flipV="1">
              <a:off x="3551890" y="2272905"/>
              <a:ext cx="0" cy="157995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5" name="椭圆 184">
              <a:extLst>
                <a:ext uri="{FF2B5EF4-FFF2-40B4-BE49-F238E27FC236}">
                  <a16:creationId xmlns="" xmlns:a16="http://schemas.microsoft.com/office/drawing/2014/main" id="{3B42E4F7-5852-4B4E-9337-27304C4D19F0}"/>
                </a:ext>
              </a:extLst>
            </p:cNvPr>
            <p:cNvSpPr/>
            <p:nvPr/>
          </p:nvSpPr>
          <p:spPr>
            <a:xfrm flipV="1">
              <a:off x="3506645" y="2182415"/>
              <a:ext cx="90490" cy="90490"/>
            </a:xfrm>
            <a:prstGeom prst="ellipse">
              <a:avLst/>
            </a:prstGeom>
            <a:solidFill>
              <a:schemeClr val="accent1"/>
            </a:solidFill>
            <a:ln w="63500">
              <a:solidFill>
                <a:schemeClr val="accent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E7CDF"/>
                </a:solidFill>
                <a:latin typeface="Arial"/>
                <a:ea typeface="微软雅黑 Light"/>
              </a:endParaRPr>
            </a:p>
          </p:txBody>
        </p:sp>
      </p:grpSp>
      <p:grpSp>
        <p:nvGrpSpPr>
          <p:cNvPr id="21" name="组合 20">
            <a:extLst>
              <a:ext uri="{FF2B5EF4-FFF2-40B4-BE49-F238E27FC236}">
                <a16:creationId xmlns="" xmlns:a16="http://schemas.microsoft.com/office/drawing/2014/main" id="{1C33EBC0-EF4F-46A2-A950-4E363BB94067}"/>
              </a:ext>
            </a:extLst>
          </p:cNvPr>
          <p:cNvGrpSpPr/>
          <p:nvPr/>
        </p:nvGrpSpPr>
        <p:grpSpPr>
          <a:xfrm>
            <a:off x="5317050" y="2168027"/>
            <a:ext cx="1915865" cy="1574046"/>
            <a:chOff x="5317050" y="2168027"/>
            <a:chExt cx="1915865" cy="1574046"/>
          </a:xfrm>
        </p:grpSpPr>
        <p:sp>
          <p:nvSpPr>
            <p:cNvPr id="152" name="矩形 151">
              <a:extLst>
                <a:ext uri="{FF2B5EF4-FFF2-40B4-BE49-F238E27FC236}">
                  <a16:creationId xmlns="" xmlns:a16="http://schemas.microsoft.com/office/drawing/2014/main" id="{83712A41-80EA-4274-8273-B8821FE93FE3}"/>
                </a:ext>
              </a:extLst>
            </p:cNvPr>
            <p:cNvSpPr/>
            <p:nvPr/>
          </p:nvSpPr>
          <p:spPr>
            <a:xfrm>
              <a:off x="5333849" y="2168027"/>
              <a:ext cx="787553" cy="2815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dirty="0">
                  <a:gradFill flip="none" rotWithShape="1">
                    <a:gsLst>
                      <a:gs pos="99459">
                        <a:schemeClr val="accent1">
                          <a:lumMod val="75000"/>
                        </a:schemeClr>
                      </a:gs>
                      <a:gs pos="0">
                        <a:schemeClr val="accent1"/>
                      </a:gs>
                    </a:gsLst>
                    <a:lin ang="2700000" scaled="1"/>
                    <a:tileRect/>
                  </a:gradFill>
                  <a:latin typeface="+mj-lt"/>
                  <a:ea typeface="微软雅黑" panose="020B0503020204020204" pitchFamily="34" charset="-122"/>
                </a:rPr>
                <a:t>1996</a:t>
              </a:r>
            </a:p>
          </p:txBody>
        </p:sp>
        <p:sp>
          <p:nvSpPr>
            <p:cNvPr id="153" name="矩形 152">
              <a:extLst>
                <a:ext uri="{FF2B5EF4-FFF2-40B4-BE49-F238E27FC236}">
                  <a16:creationId xmlns="" xmlns:a16="http://schemas.microsoft.com/office/drawing/2014/main" id="{C819BCB8-E782-4D2C-BFA2-D402E1ACA073}"/>
                </a:ext>
              </a:extLst>
            </p:cNvPr>
            <p:cNvSpPr/>
            <p:nvPr/>
          </p:nvSpPr>
          <p:spPr>
            <a:xfrm>
              <a:off x="5317050" y="2431884"/>
              <a:ext cx="1915865" cy="598305"/>
            </a:xfrm>
            <a:prstGeom prst="rect">
              <a:avLst/>
            </a:prstGeom>
          </p:spPr>
          <p:txBody>
            <a:bodyPr wrap="square" lIns="0" tIns="0" rIns="0" bIns="0">
              <a:normAutofit lnSpcReduction="10000"/>
            </a:bodyPr>
            <a:lstStyle/>
            <a:p>
              <a:pPr algn="just">
                <a:lnSpc>
                  <a:spcPct val="120000"/>
                </a:lnSpc>
              </a:pPr>
              <a:r>
                <a:rPr lang="zh-CN" altLang="en-US" sz="1100" dirty="0">
                  <a:solidFill>
                    <a:schemeClr val="tx1">
                      <a:lumMod val="75000"/>
                      <a:lumOff val="25000"/>
                    </a:schemeClr>
                  </a:solidFill>
                  <a:latin typeface="+mn-ea"/>
                </a:rPr>
                <a:t>此处输入你对应事件发生的</a:t>
              </a:r>
              <a:r>
                <a:rPr lang="zh-CN" altLang="en-US" sz="1100">
                  <a:solidFill>
                    <a:schemeClr val="tx1">
                      <a:lumMod val="75000"/>
                      <a:lumOff val="25000"/>
                    </a:schemeClr>
                  </a:solidFill>
                  <a:latin typeface="+mn-ea"/>
                </a:rPr>
                <a:t>事件描述  此处</a:t>
              </a:r>
              <a:r>
                <a:rPr lang="zh-CN" altLang="en-US" sz="1100" dirty="0">
                  <a:solidFill>
                    <a:schemeClr val="tx1">
                      <a:lumMod val="75000"/>
                      <a:lumOff val="25000"/>
                    </a:schemeClr>
                  </a:solidFill>
                  <a:latin typeface="+mn-ea"/>
                </a:rPr>
                <a:t>输入你对应事件发生的事件描述</a:t>
              </a:r>
            </a:p>
          </p:txBody>
        </p:sp>
        <p:cxnSp>
          <p:nvCxnSpPr>
            <p:cNvPr id="191" name="直接连接符 190">
              <a:extLst>
                <a:ext uri="{FF2B5EF4-FFF2-40B4-BE49-F238E27FC236}">
                  <a16:creationId xmlns="" xmlns:a16="http://schemas.microsoft.com/office/drawing/2014/main" id="{5F062DF6-6994-4897-900C-559001C74790}"/>
                </a:ext>
              </a:extLst>
            </p:cNvPr>
            <p:cNvCxnSpPr>
              <a:cxnSpLocks/>
              <a:endCxn id="193" idx="0"/>
            </p:cNvCxnSpPr>
            <p:nvPr/>
          </p:nvCxnSpPr>
          <p:spPr>
            <a:xfrm flipV="1">
              <a:off x="5382016" y="3260741"/>
              <a:ext cx="0" cy="48133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3" name="椭圆 192">
              <a:extLst>
                <a:ext uri="{FF2B5EF4-FFF2-40B4-BE49-F238E27FC236}">
                  <a16:creationId xmlns="" xmlns:a16="http://schemas.microsoft.com/office/drawing/2014/main" id="{65E495B5-134B-4C82-9E05-9962790F1CB0}"/>
                </a:ext>
              </a:extLst>
            </p:cNvPr>
            <p:cNvSpPr/>
            <p:nvPr/>
          </p:nvSpPr>
          <p:spPr>
            <a:xfrm flipV="1">
              <a:off x="5336771" y="3170251"/>
              <a:ext cx="90490" cy="90490"/>
            </a:xfrm>
            <a:prstGeom prst="ellipse">
              <a:avLst/>
            </a:prstGeom>
            <a:solidFill>
              <a:schemeClr val="accent1"/>
            </a:solidFill>
            <a:ln w="63500">
              <a:solidFill>
                <a:schemeClr val="accent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E7CDF"/>
                </a:solidFill>
                <a:latin typeface="Arial"/>
                <a:ea typeface="微软雅黑 Light"/>
              </a:endParaRPr>
            </a:p>
          </p:txBody>
        </p:sp>
      </p:grpSp>
      <p:grpSp>
        <p:nvGrpSpPr>
          <p:cNvPr id="23" name="组合 22">
            <a:extLst>
              <a:ext uri="{FF2B5EF4-FFF2-40B4-BE49-F238E27FC236}">
                <a16:creationId xmlns="" xmlns:a16="http://schemas.microsoft.com/office/drawing/2014/main" id="{043242FC-C040-4563-882D-8693FD7B7015}"/>
              </a:ext>
            </a:extLst>
          </p:cNvPr>
          <p:cNvGrpSpPr/>
          <p:nvPr/>
        </p:nvGrpSpPr>
        <p:grpSpPr>
          <a:xfrm>
            <a:off x="7572166" y="1208685"/>
            <a:ext cx="1650722" cy="2681888"/>
            <a:chOff x="7572166" y="1208685"/>
            <a:chExt cx="1650722" cy="2681888"/>
          </a:xfrm>
        </p:grpSpPr>
        <p:sp>
          <p:nvSpPr>
            <p:cNvPr id="158" name="矩形 157">
              <a:extLst>
                <a:ext uri="{FF2B5EF4-FFF2-40B4-BE49-F238E27FC236}">
                  <a16:creationId xmlns="" xmlns:a16="http://schemas.microsoft.com/office/drawing/2014/main" id="{4C11889A-5048-45EB-92C1-2EF0312EFBE4}"/>
                </a:ext>
              </a:extLst>
            </p:cNvPr>
            <p:cNvSpPr/>
            <p:nvPr/>
          </p:nvSpPr>
          <p:spPr>
            <a:xfrm>
              <a:off x="7588963" y="1208685"/>
              <a:ext cx="787553" cy="2815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dirty="0">
                  <a:gradFill flip="none" rotWithShape="1">
                    <a:gsLst>
                      <a:gs pos="99459">
                        <a:schemeClr val="accent1">
                          <a:lumMod val="75000"/>
                        </a:schemeClr>
                      </a:gs>
                      <a:gs pos="0">
                        <a:schemeClr val="accent1"/>
                      </a:gs>
                    </a:gsLst>
                    <a:lin ang="2700000" scaled="1"/>
                    <a:tileRect/>
                  </a:gradFill>
                  <a:latin typeface="+mj-lt"/>
                  <a:ea typeface="微软雅黑" panose="020B0503020204020204" pitchFamily="34" charset="-122"/>
                </a:rPr>
                <a:t>2003</a:t>
              </a:r>
            </a:p>
          </p:txBody>
        </p:sp>
        <p:sp>
          <p:nvSpPr>
            <p:cNvPr id="159" name="矩形 158">
              <a:extLst>
                <a:ext uri="{FF2B5EF4-FFF2-40B4-BE49-F238E27FC236}">
                  <a16:creationId xmlns="" xmlns:a16="http://schemas.microsoft.com/office/drawing/2014/main" id="{185A22D3-554A-472C-BE75-F4B56C64A4BB}"/>
                </a:ext>
              </a:extLst>
            </p:cNvPr>
            <p:cNvSpPr/>
            <p:nvPr/>
          </p:nvSpPr>
          <p:spPr>
            <a:xfrm>
              <a:off x="7572166" y="1472542"/>
              <a:ext cx="1650722" cy="598305"/>
            </a:xfrm>
            <a:prstGeom prst="rect">
              <a:avLst/>
            </a:prstGeom>
          </p:spPr>
          <p:txBody>
            <a:bodyPr wrap="square" lIns="0" tIns="0" rIns="0" bIns="0">
              <a:normAutofit lnSpcReduction="10000"/>
            </a:bodyPr>
            <a:lstStyle/>
            <a:p>
              <a:pPr algn="just">
                <a:lnSpc>
                  <a:spcPct val="120000"/>
                </a:lnSpc>
              </a:pPr>
              <a:r>
                <a:rPr lang="zh-CN" altLang="en-US" sz="1100" dirty="0">
                  <a:solidFill>
                    <a:schemeClr val="tx1">
                      <a:lumMod val="75000"/>
                      <a:lumOff val="25000"/>
                    </a:schemeClr>
                  </a:solidFill>
                  <a:latin typeface="+mn-ea"/>
                </a:rPr>
                <a:t>此处输入你对应事件发生的</a:t>
              </a:r>
              <a:r>
                <a:rPr lang="zh-CN" altLang="en-US" sz="1100">
                  <a:solidFill>
                    <a:schemeClr val="tx1">
                      <a:lumMod val="75000"/>
                      <a:lumOff val="25000"/>
                    </a:schemeClr>
                  </a:solidFill>
                  <a:latin typeface="+mn-ea"/>
                </a:rPr>
                <a:t>事件描述  此处</a:t>
              </a:r>
              <a:r>
                <a:rPr lang="zh-CN" altLang="en-US" sz="1100" dirty="0">
                  <a:solidFill>
                    <a:schemeClr val="tx1">
                      <a:lumMod val="75000"/>
                      <a:lumOff val="25000"/>
                    </a:schemeClr>
                  </a:solidFill>
                  <a:latin typeface="+mn-ea"/>
                </a:rPr>
                <a:t>输入你对应事件发生的事件描述</a:t>
              </a:r>
            </a:p>
          </p:txBody>
        </p:sp>
        <p:cxnSp>
          <p:nvCxnSpPr>
            <p:cNvPr id="195" name="直接连接符 194">
              <a:extLst>
                <a:ext uri="{FF2B5EF4-FFF2-40B4-BE49-F238E27FC236}">
                  <a16:creationId xmlns="" xmlns:a16="http://schemas.microsoft.com/office/drawing/2014/main" id="{0A20610E-9E6A-4513-9E84-8C59C433E9AB}"/>
                </a:ext>
              </a:extLst>
            </p:cNvPr>
            <p:cNvCxnSpPr>
              <a:cxnSpLocks/>
              <a:endCxn id="197" idx="0"/>
            </p:cNvCxnSpPr>
            <p:nvPr/>
          </p:nvCxnSpPr>
          <p:spPr>
            <a:xfrm flipV="1">
              <a:off x="7660573" y="2274983"/>
              <a:ext cx="0" cy="161559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7" name="椭圆 196">
              <a:extLst>
                <a:ext uri="{FF2B5EF4-FFF2-40B4-BE49-F238E27FC236}">
                  <a16:creationId xmlns="" xmlns:a16="http://schemas.microsoft.com/office/drawing/2014/main" id="{1194EECB-2163-4521-9E2A-1137EF437407}"/>
                </a:ext>
              </a:extLst>
            </p:cNvPr>
            <p:cNvSpPr/>
            <p:nvPr/>
          </p:nvSpPr>
          <p:spPr>
            <a:xfrm flipV="1">
              <a:off x="7615328" y="2184493"/>
              <a:ext cx="90490" cy="90490"/>
            </a:xfrm>
            <a:prstGeom prst="ellipse">
              <a:avLst/>
            </a:prstGeom>
            <a:solidFill>
              <a:schemeClr val="accent1"/>
            </a:solidFill>
            <a:ln w="63500">
              <a:solidFill>
                <a:schemeClr val="accent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E7CDF"/>
                </a:solidFill>
                <a:latin typeface="Arial"/>
                <a:ea typeface="微软雅黑 Light"/>
              </a:endParaRPr>
            </a:p>
          </p:txBody>
        </p:sp>
      </p:grpSp>
      <p:grpSp>
        <p:nvGrpSpPr>
          <p:cNvPr id="25" name="组合 24">
            <a:extLst>
              <a:ext uri="{FF2B5EF4-FFF2-40B4-BE49-F238E27FC236}">
                <a16:creationId xmlns="" xmlns:a16="http://schemas.microsoft.com/office/drawing/2014/main" id="{3424E762-8B35-4828-93F2-532314D790E8}"/>
              </a:ext>
            </a:extLst>
          </p:cNvPr>
          <p:cNvGrpSpPr/>
          <p:nvPr/>
        </p:nvGrpSpPr>
        <p:grpSpPr>
          <a:xfrm>
            <a:off x="9657267" y="2329756"/>
            <a:ext cx="1536638" cy="1708395"/>
            <a:chOff x="9657267" y="2329756"/>
            <a:chExt cx="1536638" cy="1708395"/>
          </a:xfrm>
        </p:grpSpPr>
        <p:sp>
          <p:nvSpPr>
            <p:cNvPr id="164" name="矩形 163">
              <a:extLst>
                <a:ext uri="{FF2B5EF4-FFF2-40B4-BE49-F238E27FC236}">
                  <a16:creationId xmlns="" xmlns:a16="http://schemas.microsoft.com/office/drawing/2014/main" id="{834F0224-DEA7-4BC1-B310-BB0244E42C40}"/>
                </a:ext>
              </a:extLst>
            </p:cNvPr>
            <p:cNvSpPr/>
            <p:nvPr/>
          </p:nvSpPr>
          <p:spPr>
            <a:xfrm>
              <a:off x="9674064" y="2329756"/>
              <a:ext cx="787553" cy="2815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dirty="0">
                  <a:gradFill flip="none" rotWithShape="1">
                    <a:gsLst>
                      <a:gs pos="99459">
                        <a:schemeClr val="accent1">
                          <a:lumMod val="75000"/>
                        </a:schemeClr>
                      </a:gs>
                      <a:gs pos="0">
                        <a:schemeClr val="accent1"/>
                      </a:gs>
                    </a:gsLst>
                    <a:lin ang="2700000" scaled="1"/>
                    <a:tileRect/>
                  </a:gradFill>
                  <a:latin typeface="+mj-lt"/>
                  <a:ea typeface="微软雅黑" panose="020B0503020204020204" pitchFamily="34" charset="-122"/>
                </a:rPr>
                <a:t>2017.09</a:t>
              </a:r>
            </a:p>
          </p:txBody>
        </p:sp>
        <p:sp>
          <p:nvSpPr>
            <p:cNvPr id="165" name="矩形 164">
              <a:extLst>
                <a:ext uri="{FF2B5EF4-FFF2-40B4-BE49-F238E27FC236}">
                  <a16:creationId xmlns="" xmlns:a16="http://schemas.microsoft.com/office/drawing/2014/main" id="{0E324EAE-900A-47C2-9DD2-D6FD638886DA}"/>
                </a:ext>
              </a:extLst>
            </p:cNvPr>
            <p:cNvSpPr/>
            <p:nvPr/>
          </p:nvSpPr>
          <p:spPr>
            <a:xfrm>
              <a:off x="9657267" y="2593613"/>
              <a:ext cx="1536638" cy="598305"/>
            </a:xfrm>
            <a:prstGeom prst="rect">
              <a:avLst/>
            </a:prstGeom>
          </p:spPr>
          <p:txBody>
            <a:bodyPr wrap="square" lIns="0" tIns="0" rIns="0" bIns="0">
              <a:normAutofit fontScale="92500"/>
            </a:bodyPr>
            <a:lstStyle/>
            <a:p>
              <a:pPr algn="just">
                <a:lnSpc>
                  <a:spcPct val="120000"/>
                </a:lnSpc>
              </a:pPr>
              <a:r>
                <a:rPr lang="zh-CN" altLang="en-US" sz="1100" dirty="0">
                  <a:solidFill>
                    <a:schemeClr val="tx1">
                      <a:lumMod val="75000"/>
                      <a:lumOff val="25000"/>
                    </a:schemeClr>
                  </a:solidFill>
                  <a:latin typeface="+mn-ea"/>
                </a:rPr>
                <a:t>此处输入你对应事件发生的</a:t>
              </a:r>
              <a:r>
                <a:rPr lang="zh-CN" altLang="en-US" sz="1100">
                  <a:solidFill>
                    <a:schemeClr val="tx1">
                      <a:lumMod val="75000"/>
                      <a:lumOff val="25000"/>
                    </a:schemeClr>
                  </a:solidFill>
                  <a:latin typeface="+mn-ea"/>
                </a:rPr>
                <a:t>事件描述  此处</a:t>
              </a:r>
              <a:r>
                <a:rPr lang="zh-CN" altLang="en-US" sz="1100" dirty="0">
                  <a:solidFill>
                    <a:schemeClr val="tx1">
                      <a:lumMod val="75000"/>
                      <a:lumOff val="25000"/>
                    </a:schemeClr>
                  </a:solidFill>
                  <a:latin typeface="+mn-ea"/>
                </a:rPr>
                <a:t>输入你对应事件发生的事件描述</a:t>
              </a:r>
            </a:p>
          </p:txBody>
        </p:sp>
        <p:cxnSp>
          <p:nvCxnSpPr>
            <p:cNvPr id="199" name="直接连接符 198">
              <a:extLst>
                <a:ext uri="{FF2B5EF4-FFF2-40B4-BE49-F238E27FC236}">
                  <a16:creationId xmlns="" xmlns:a16="http://schemas.microsoft.com/office/drawing/2014/main" id="{8147677D-F19F-4E31-9072-6A8CC0BBE37B}"/>
                </a:ext>
              </a:extLst>
            </p:cNvPr>
            <p:cNvCxnSpPr>
              <a:cxnSpLocks/>
              <a:endCxn id="201" idx="0"/>
            </p:cNvCxnSpPr>
            <p:nvPr/>
          </p:nvCxnSpPr>
          <p:spPr>
            <a:xfrm flipV="1">
              <a:off x="9714858" y="3436811"/>
              <a:ext cx="0" cy="60134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1" name="椭圆 200">
              <a:extLst>
                <a:ext uri="{FF2B5EF4-FFF2-40B4-BE49-F238E27FC236}">
                  <a16:creationId xmlns="" xmlns:a16="http://schemas.microsoft.com/office/drawing/2014/main" id="{2065C29E-E430-4F8E-B9DA-F45A72CE3229}"/>
                </a:ext>
              </a:extLst>
            </p:cNvPr>
            <p:cNvSpPr/>
            <p:nvPr/>
          </p:nvSpPr>
          <p:spPr>
            <a:xfrm flipV="1">
              <a:off x="9669613" y="3346321"/>
              <a:ext cx="90490" cy="90490"/>
            </a:xfrm>
            <a:prstGeom prst="ellipse">
              <a:avLst/>
            </a:prstGeom>
            <a:solidFill>
              <a:schemeClr val="accent1"/>
            </a:solidFill>
            <a:ln w="63500">
              <a:solidFill>
                <a:schemeClr val="accent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E7CDF"/>
                </a:solidFill>
                <a:latin typeface="Arial"/>
                <a:ea typeface="微软雅黑 Light"/>
              </a:endParaRPr>
            </a:p>
          </p:txBody>
        </p:sp>
      </p:grpSp>
      <p:grpSp>
        <p:nvGrpSpPr>
          <p:cNvPr id="22" name="组合 21">
            <a:extLst>
              <a:ext uri="{FF2B5EF4-FFF2-40B4-BE49-F238E27FC236}">
                <a16:creationId xmlns="" xmlns:a16="http://schemas.microsoft.com/office/drawing/2014/main" id="{0A32EE07-86FB-4E95-B217-936EE342C295}"/>
              </a:ext>
            </a:extLst>
          </p:cNvPr>
          <p:cNvGrpSpPr/>
          <p:nvPr/>
        </p:nvGrpSpPr>
        <p:grpSpPr>
          <a:xfrm>
            <a:off x="6444608" y="3742997"/>
            <a:ext cx="1948646" cy="1247919"/>
            <a:chOff x="6444608" y="3742997"/>
            <a:chExt cx="1948646" cy="1247919"/>
          </a:xfrm>
        </p:grpSpPr>
        <p:sp>
          <p:nvSpPr>
            <p:cNvPr id="155" name="矩形 154">
              <a:extLst>
                <a:ext uri="{FF2B5EF4-FFF2-40B4-BE49-F238E27FC236}">
                  <a16:creationId xmlns="" xmlns:a16="http://schemas.microsoft.com/office/drawing/2014/main" id="{49FD5F26-B83F-4941-9B2A-705724AB35CE}"/>
                </a:ext>
              </a:extLst>
            </p:cNvPr>
            <p:cNvSpPr/>
            <p:nvPr/>
          </p:nvSpPr>
          <p:spPr>
            <a:xfrm>
              <a:off x="6461406" y="4128754"/>
              <a:ext cx="787553" cy="2815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dirty="0">
                  <a:gradFill flip="none" rotWithShape="1">
                    <a:gsLst>
                      <a:gs pos="99459">
                        <a:schemeClr val="accent1">
                          <a:lumMod val="75000"/>
                        </a:schemeClr>
                      </a:gs>
                      <a:gs pos="0">
                        <a:schemeClr val="accent1"/>
                      </a:gs>
                    </a:gsLst>
                    <a:lin ang="2700000" scaled="1"/>
                    <a:tileRect/>
                  </a:gradFill>
                  <a:latin typeface="+mj-lt"/>
                  <a:ea typeface="微软雅黑" panose="020B0503020204020204" pitchFamily="34" charset="-122"/>
                </a:rPr>
                <a:t>2001</a:t>
              </a:r>
            </a:p>
          </p:txBody>
        </p:sp>
        <p:sp>
          <p:nvSpPr>
            <p:cNvPr id="156" name="矩形 155">
              <a:extLst>
                <a:ext uri="{FF2B5EF4-FFF2-40B4-BE49-F238E27FC236}">
                  <a16:creationId xmlns="" xmlns:a16="http://schemas.microsoft.com/office/drawing/2014/main" id="{86145C28-83FD-4B48-8FD4-AFBE4E7D600A}"/>
                </a:ext>
              </a:extLst>
            </p:cNvPr>
            <p:cNvSpPr/>
            <p:nvPr/>
          </p:nvSpPr>
          <p:spPr>
            <a:xfrm>
              <a:off x="6444608" y="4392611"/>
              <a:ext cx="1948646" cy="598305"/>
            </a:xfrm>
            <a:prstGeom prst="rect">
              <a:avLst/>
            </a:prstGeom>
          </p:spPr>
          <p:txBody>
            <a:bodyPr wrap="square" lIns="0" tIns="0" rIns="0" bIns="0">
              <a:normAutofit lnSpcReduction="10000"/>
            </a:bodyPr>
            <a:lstStyle/>
            <a:p>
              <a:pPr algn="just">
                <a:lnSpc>
                  <a:spcPct val="120000"/>
                </a:lnSpc>
              </a:pPr>
              <a:r>
                <a:rPr lang="zh-CN" altLang="en-US" sz="1100" dirty="0">
                  <a:solidFill>
                    <a:schemeClr val="tx1">
                      <a:lumMod val="75000"/>
                      <a:lumOff val="25000"/>
                    </a:schemeClr>
                  </a:solidFill>
                  <a:latin typeface="+mn-ea"/>
                </a:rPr>
                <a:t>此处输入你对应事件发生的</a:t>
              </a:r>
              <a:r>
                <a:rPr lang="zh-CN" altLang="en-US" sz="1100">
                  <a:solidFill>
                    <a:schemeClr val="tx1">
                      <a:lumMod val="75000"/>
                      <a:lumOff val="25000"/>
                    </a:schemeClr>
                  </a:solidFill>
                  <a:latin typeface="+mn-ea"/>
                </a:rPr>
                <a:t>事件描述  此处</a:t>
              </a:r>
              <a:r>
                <a:rPr lang="zh-CN" altLang="en-US" sz="1100" dirty="0">
                  <a:solidFill>
                    <a:schemeClr val="tx1">
                      <a:lumMod val="75000"/>
                      <a:lumOff val="25000"/>
                    </a:schemeClr>
                  </a:solidFill>
                  <a:latin typeface="+mn-ea"/>
                </a:rPr>
                <a:t>输入你对应事件发生的事件描述</a:t>
              </a:r>
            </a:p>
          </p:txBody>
        </p:sp>
        <p:sp>
          <p:nvSpPr>
            <p:cNvPr id="173" name="椭圆 172">
              <a:extLst>
                <a:ext uri="{FF2B5EF4-FFF2-40B4-BE49-F238E27FC236}">
                  <a16:creationId xmlns="" xmlns:a16="http://schemas.microsoft.com/office/drawing/2014/main" id="{E9F32CA5-4ED8-4CEC-A1C2-8099420A3459}"/>
                </a:ext>
              </a:extLst>
            </p:cNvPr>
            <p:cNvSpPr/>
            <p:nvPr/>
          </p:nvSpPr>
          <p:spPr>
            <a:xfrm>
              <a:off x="6477372" y="3981000"/>
              <a:ext cx="91395" cy="90490"/>
            </a:xfrm>
            <a:prstGeom prst="ellipse">
              <a:avLst/>
            </a:prstGeom>
            <a:solidFill>
              <a:schemeClr val="accent1"/>
            </a:solidFill>
            <a:ln w="63500">
              <a:solidFill>
                <a:schemeClr val="accent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E7CDF"/>
                </a:solidFill>
                <a:latin typeface="Arial"/>
                <a:ea typeface="微软雅黑 Light"/>
              </a:endParaRPr>
            </a:p>
          </p:txBody>
        </p:sp>
        <p:cxnSp>
          <p:nvCxnSpPr>
            <p:cNvPr id="207" name="直接连接符 206">
              <a:extLst>
                <a:ext uri="{FF2B5EF4-FFF2-40B4-BE49-F238E27FC236}">
                  <a16:creationId xmlns="" xmlns:a16="http://schemas.microsoft.com/office/drawing/2014/main" id="{52D3FDC7-2BE3-4386-888F-5C25AD7E0B65}"/>
                </a:ext>
              </a:extLst>
            </p:cNvPr>
            <p:cNvCxnSpPr>
              <a:cxnSpLocks/>
            </p:cNvCxnSpPr>
            <p:nvPr/>
          </p:nvCxnSpPr>
          <p:spPr>
            <a:xfrm>
              <a:off x="6523069" y="3742997"/>
              <a:ext cx="0" cy="29515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3" name="组合 12">
            <a:extLst>
              <a:ext uri="{FF2B5EF4-FFF2-40B4-BE49-F238E27FC236}">
                <a16:creationId xmlns="" xmlns:a16="http://schemas.microsoft.com/office/drawing/2014/main" id="{55EBC7BC-6FF5-49BE-950A-CBDF5EBD2863}"/>
              </a:ext>
            </a:extLst>
          </p:cNvPr>
          <p:cNvGrpSpPr/>
          <p:nvPr/>
        </p:nvGrpSpPr>
        <p:grpSpPr>
          <a:xfrm>
            <a:off x="-1962820" y="3530431"/>
            <a:ext cx="15825444" cy="673304"/>
            <a:chOff x="-1962820" y="3530431"/>
            <a:chExt cx="15825444" cy="673304"/>
          </a:xfrm>
        </p:grpSpPr>
        <p:sp>
          <p:nvSpPr>
            <p:cNvPr id="205" name="任意多边形: 形状 19">
              <a:extLst>
                <a:ext uri="{FF2B5EF4-FFF2-40B4-BE49-F238E27FC236}">
                  <a16:creationId xmlns="" xmlns:a16="http://schemas.microsoft.com/office/drawing/2014/main" id="{7CE87D52-ADAE-4FFF-8A39-7AAEB1B41DA6}"/>
                </a:ext>
              </a:extLst>
            </p:cNvPr>
            <p:cNvSpPr/>
            <p:nvPr/>
          </p:nvSpPr>
          <p:spPr>
            <a:xfrm>
              <a:off x="-943910" y="3530431"/>
              <a:ext cx="14806534" cy="511791"/>
            </a:xfrm>
            <a:custGeom>
              <a:avLst/>
              <a:gdLst>
                <a:gd name="connsiteX0" fmla="*/ 0 w 17257486"/>
                <a:gd name="connsiteY0" fmla="*/ 1494972 h 1494972"/>
                <a:gd name="connsiteX1" fmla="*/ 2467429 w 17257486"/>
                <a:gd name="connsiteY1" fmla="*/ 566058 h 1494972"/>
                <a:gd name="connsiteX2" fmla="*/ 4804229 w 17257486"/>
                <a:gd name="connsiteY2" fmla="*/ 1349829 h 1494972"/>
                <a:gd name="connsiteX3" fmla="*/ 7184572 w 17257486"/>
                <a:gd name="connsiteY3" fmla="*/ 580572 h 1494972"/>
                <a:gd name="connsiteX4" fmla="*/ 9739086 w 17257486"/>
                <a:gd name="connsiteY4" fmla="*/ 1364343 h 1494972"/>
                <a:gd name="connsiteX5" fmla="*/ 12206514 w 17257486"/>
                <a:gd name="connsiteY5" fmla="*/ 261258 h 1494972"/>
                <a:gd name="connsiteX6" fmla="*/ 14412686 w 17257486"/>
                <a:gd name="connsiteY6" fmla="*/ 1349829 h 1494972"/>
                <a:gd name="connsiteX7" fmla="*/ 17257486 w 17257486"/>
                <a:gd name="connsiteY7" fmla="*/ 0 h 1494972"/>
                <a:gd name="connsiteX0" fmla="*/ 0 w 17257486"/>
                <a:gd name="connsiteY0" fmla="*/ 1494972 h 1494972"/>
                <a:gd name="connsiteX1" fmla="*/ 2467429 w 17257486"/>
                <a:gd name="connsiteY1" fmla="*/ 566058 h 1494972"/>
                <a:gd name="connsiteX2" fmla="*/ 4804229 w 17257486"/>
                <a:gd name="connsiteY2" fmla="*/ 1349829 h 1494972"/>
                <a:gd name="connsiteX3" fmla="*/ 7184572 w 17257486"/>
                <a:gd name="connsiteY3" fmla="*/ 580572 h 1494972"/>
                <a:gd name="connsiteX4" fmla="*/ 9739086 w 17257486"/>
                <a:gd name="connsiteY4" fmla="*/ 1364343 h 1494972"/>
                <a:gd name="connsiteX5" fmla="*/ 12206514 w 17257486"/>
                <a:gd name="connsiteY5" fmla="*/ 261258 h 1494972"/>
                <a:gd name="connsiteX6" fmla="*/ 14498666 w 17257486"/>
                <a:gd name="connsiteY6" fmla="*/ 699589 h 1494972"/>
                <a:gd name="connsiteX7" fmla="*/ 17257486 w 17257486"/>
                <a:gd name="connsiteY7" fmla="*/ 0 h 1494972"/>
                <a:gd name="connsiteX0" fmla="*/ 0 w 17257486"/>
                <a:gd name="connsiteY0" fmla="*/ 1670732 h 1670732"/>
                <a:gd name="connsiteX1" fmla="*/ 2467429 w 17257486"/>
                <a:gd name="connsiteY1" fmla="*/ 741818 h 1670732"/>
                <a:gd name="connsiteX2" fmla="*/ 4804229 w 17257486"/>
                <a:gd name="connsiteY2" fmla="*/ 1525589 h 1670732"/>
                <a:gd name="connsiteX3" fmla="*/ 7184572 w 17257486"/>
                <a:gd name="connsiteY3" fmla="*/ 756332 h 1670732"/>
                <a:gd name="connsiteX4" fmla="*/ 9739086 w 17257486"/>
                <a:gd name="connsiteY4" fmla="*/ 1540103 h 1670732"/>
                <a:gd name="connsiteX5" fmla="*/ 12206514 w 17257486"/>
                <a:gd name="connsiteY5" fmla="*/ 437018 h 1670732"/>
                <a:gd name="connsiteX6" fmla="*/ 14429882 w 17257486"/>
                <a:gd name="connsiteY6" fmla="*/ 1589 h 1670732"/>
                <a:gd name="connsiteX7" fmla="*/ 17257486 w 17257486"/>
                <a:gd name="connsiteY7" fmla="*/ 175760 h 1670732"/>
                <a:gd name="connsiteX0" fmla="*/ 0 w 17257486"/>
                <a:gd name="connsiteY0" fmla="*/ 1674901 h 1674901"/>
                <a:gd name="connsiteX1" fmla="*/ 2467429 w 17257486"/>
                <a:gd name="connsiteY1" fmla="*/ 745987 h 1674901"/>
                <a:gd name="connsiteX2" fmla="*/ 4804229 w 17257486"/>
                <a:gd name="connsiteY2" fmla="*/ 1529758 h 1674901"/>
                <a:gd name="connsiteX3" fmla="*/ 7184572 w 17257486"/>
                <a:gd name="connsiteY3" fmla="*/ 760501 h 1674901"/>
                <a:gd name="connsiteX4" fmla="*/ 9739086 w 17257486"/>
                <a:gd name="connsiteY4" fmla="*/ 1544272 h 1674901"/>
                <a:gd name="connsiteX5" fmla="*/ 12739592 w 17257486"/>
                <a:gd name="connsiteY5" fmla="*/ 695187 h 1674901"/>
                <a:gd name="connsiteX6" fmla="*/ 14429882 w 17257486"/>
                <a:gd name="connsiteY6" fmla="*/ 5758 h 1674901"/>
                <a:gd name="connsiteX7" fmla="*/ 17257486 w 17257486"/>
                <a:gd name="connsiteY7" fmla="*/ 179929 h 1674901"/>
                <a:gd name="connsiteX0" fmla="*/ 0 w 17257486"/>
                <a:gd name="connsiteY0" fmla="*/ 1674901 h 1674901"/>
                <a:gd name="connsiteX1" fmla="*/ 2467429 w 17257486"/>
                <a:gd name="connsiteY1" fmla="*/ 745987 h 1674901"/>
                <a:gd name="connsiteX2" fmla="*/ 4804229 w 17257486"/>
                <a:gd name="connsiteY2" fmla="*/ 1529758 h 1674901"/>
                <a:gd name="connsiteX3" fmla="*/ 7184572 w 17257486"/>
                <a:gd name="connsiteY3" fmla="*/ 760501 h 1674901"/>
                <a:gd name="connsiteX4" fmla="*/ 9739086 w 17257486"/>
                <a:gd name="connsiteY4" fmla="*/ 1544272 h 1674901"/>
                <a:gd name="connsiteX5" fmla="*/ 12739592 w 17257486"/>
                <a:gd name="connsiteY5" fmla="*/ 695187 h 1674901"/>
                <a:gd name="connsiteX6" fmla="*/ 14429882 w 17257486"/>
                <a:gd name="connsiteY6" fmla="*/ 5758 h 1674901"/>
                <a:gd name="connsiteX7" fmla="*/ 17257486 w 17257486"/>
                <a:gd name="connsiteY7" fmla="*/ 179929 h 1674901"/>
                <a:gd name="connsiteX0" fmla="*/ 0 w 17257486"/>
                <a:gd name="connsiteY0" fmla="*/ 1676933 h 1676933"/>
                <a:gd name="connsiteX1" fmla="*/ 2467429 w 17257486"/>
                <a:gd name="connsiteY1" fmla="*/ 748019 h 1676933"/>
                <a:gd name="connsiteX2" fmla="*/ 4804229 w 17257486"/>
                <a:gd name="connsiteY2" fmla="*/ 1531790 h 1676933"/>
                <a:gd name="connsiteX3" fmla="*/ 7184572 w 17257486"/>
                <a:gd name="connsiteY3" fmla="*/ 762533 h 1676933"/>
                <a:gd name="connsiteX4" fmla="*/ 9739086 w 17257486"/>
                <a:gd name="connsiteY4" fmla="*/ 1546304 h 1676933"/>
                <a:gd name="connsiteX5" fmla="*/ 11836799 w 17257486"/>
                <a:gd name="connsiteY5" fmla="*/ 788659 h 1676933"/>
                <a:gd name="connsiteX6" fmla="*/ 14429882 w 17257486"/>
                <a:gd name="connsiteY6" fmla="*/ 7790 h 1676933"/>
                <a:gd name="connsiteX7" fmla="*/ 17257486 w 17257486"/>
                <a:gd name="connsiteY7" fmla="*/ 181961 h 1676933"/>
                <a:gd name="connsiteX0" fmla="*/ 0 w 17257486"/>
                <a:gd name="connsiteY0" fmla="*/ 1675999 h 1675999"/>
                <a:gd name="connsiteX1" fmla="*/ 2467429 w 17257486"/>
                <a:gd name="connsiteY1" fmla="*/ 747085 h 1675999"/>
                <a:gd name="connsiteX2" fmla="*/ 4804229 w 17257486"/>
                <a:gd name="connsiteY2" fmla="*/ 1530856 h 1675999"/>
                <a:gd name="connsiteX3" fmla="*/ 7184572 w 17257486"/>
                <a:gd name="connsiteY3" fmla="*/ 761599 h 1675999"/>
                <a:gd name="connsiteX4" fmla="*/ 9739086 w 17257486"/>
                <a:gd name="connsiteY4" fmla="*/ 1545370 h 1675999"/>
                <a:gd name="connsiteX5" fmla="*/ 11535867 w 17257486"/>
                <a:gd name="connsiteY5" fmla="*/ 747085 h 1675999"/>
                <a:gd name="connsiteX6" fmla="*/ 14429882 w 17257486"/>
                <a:gd name="connsiteY6" fmla="*/ 6856 h 1675999"/>
                <a:gd name="connsiteX7" fmla="*/ 17257486 w 17257486"/>
                <a:gd name="connsiteY7" fmla="*/ 181027 h 1675999"/>
                <a:gd name="connsiteX0" fmla="*/ 0 w 17257486"/>
                <a:gd name="connsiteY0" fmla="*/ 1827462 h 1827462"/>
                <a:gd name="connsiteX1" fmla="*/ 2467429 w 17257486"/>
                <a:gd name="connsiteY1" fmla="*/ 898548 h 1827462"/>
                <a:gd name="connsiteX2" fmla="*/ 4804229 w 17257486"/>
                <a:gd name="connsiteY2" fmla="*/ 1682319 h 1827462"/>
                <a:gd name="connsiteX3" fmla="*/ 7184572 w 17257486"/>
                <a:gd name="connsiteY3" fmla="*/ 913062 h 1827462"/>
                <a:gd name="connsiteX4" fmla="*/ 9739086 w 17257486"/>
                <a:gd name="connsiteY4" fmla="*/ 1696833 h 1827462"/>
                <a:gd name="connsiteX5" fmla="*/ 11535867 w 17257486"/>
                <a:gd name="connsiteY5" fmla="*/ 898548 h 1827462"/>
                <a:gd name="connsiteX6" fmla="*/ 14507264 w 17257486"/>
                <a:gd name="connsiteY6" fmla="*/ 5919 h 1827462"/>
                <a:gd name="connsiteX7" fmla="*/ 17257486 w 17257486"/>
                <a:gd name="connsiteY7" fmla="*/ 332490 h 1827462"/>
                <a:gd name="connsiteX0" fmla="*/ 0 w 17257486"/>
                <a:gd name="connsiteY0" fmla="*/ 1494971 h 1494971"/>
                <a:gd name="connsiteX1" fmla="*/ 2467429 w 17257486"/>
                <a:gd name="connsiteY1" fmla="*/ 566057 h 1494971"/>
                <a:gd name="connsiteX2" fmla="*/ 4804229 w 17257486"/>
                <a:gd name="connsiteY2" fmla="*/ 1349828 h 1494971"/>
                <a:gd name="connsiteX3" fmla="*/ 7184572 w 17257486"/>
                <a:gd name="connsiteY3" fmla="*/ 580571 h 1494971"/>
                <a:gd name="connsiteX4" fmla="*/ 9739086 w 17257486"/>
                <a:gd name="connsiteY4" fmla="*/ 1364342 h 1494971"/>
                <a:gd name="connsiteX5" fmla="*/ 11535867 w 17257486"/>
                <a:gd name="connsiteY5" fmla="*/ 566057 h 1494971"/>
                <a:gd name="connsiteX6" fmla="*/ 17257486 w 17257486"/>
                <a:gd name="connsiteY6" fmla="*/ -1 h 1494971"/>
                <a:gd name="connsiteX0" fmla="*/ 0 w 11535867"/>
                <a:gd name="connsiteY0" fmla="*/ 929449 h 929449"/>
                <a:gd name="connsiteX1" fmla="*/ 2467429 w 11535867"/>
                <a:gd name="connsiteY1" fmla="*/ 535 h 929449"/>
                <a:gd name="connsiteX2" fmla="*/ 4804229 w 11535867"/>
                <a:gd name="connsiteY2" fmla="*/ 784306 h 929449"/>
                <a:gd name="connsiteX3" fmla="*/ 7184572 w 11535867"/>
                <a:gd name="connsiteY3" fmla="*/ 15049 h 929449"/>
                <a:gd name="connsiteX4" fmla="*/ 9739086 w 11535867"/>
                <a:gd name="connsiteY4" fmla="*/ 798820 h 929449"/>
                <a:gd name="connsiteX5" fmla="*/ 11535867 w 11535867"/>
                <a:gd name="connsiteY5" fmla="*/ 535 h 929449"/>
                <a:gd name="connsiteX0" fmla="*/ 0 w 13147287"/>
                <a:gd name="connsiteY0" fmla="*/ 929449 h 929449"/>
                <a:gd name="connsiteX1" fmla="*/ 2467429 w 13147287"/>
                <a:gd name="connsiteY1" fmla="*/ 535 h 929449"/>
                <a:gd name="connsiteX2" fmla="*/ 4804229 w 13147287"/>
                <a:gd name="connsiteY2" fmla="*/ 784306 h 929449"/>
                <a:gd name="connsiteX3" fmla="*/ 7184572 w 13147287"/>
                <a:gd name="connsiteY3" fmla="*/ 15049 h 929449"/>
                <a:gd name="connsiteX4" fmla="*/ 9739086 w 13147287"/>
                <a:gd name="connsiteY4" fmla="*/ 798820 h 929449"/>
                <a:gd name="connsiteX5" fmla="*/ 13147287 w 13147287"/>
                <a:gd name="connsiteY5" fmla="*/ 143126 h 929449"/>
                <a:gd name="connsiteX0" fmla="*/ 0 w 13178371"/>
                <a:gd name="connsiteY0" fmla="*/ 625744 h 801400"/>
                <a:gd name="connsiteX1" fmla="*/ 2498513 w 13178371"/>
                <a:gd name="connsiteY1" fmla="*/ 2381 h 801400"/>
                <a:gd name="connsiteX2" fmla="*/ 4835313 w 13178371"/>
                <a:gd name="connsiteY2" fmla="*/ 786152 h 801400"/>
                <a:gd name="connsiteX3" fmla="*/ 7215656 w 13178371"/>
                <a:gd name="connsiteY3" fmla="*/ 16895 h 801400"/>
                <a:gd name="connsiteX4" fmla="*/ 9770170 w 13178371"/>
                <a:gd name="connsiteY4" fmla="*/ 800666 h 801400"/>
                <a:gd name="connsiteX5" fmla="*/ 13178371 w 13178371"/>
                <a:gd name="connsiteY5" fmla="*/ 144972 h 801400"/>
                <a:gd name="connsiteX0" fmla="*/ 0 w 13178371"/>
                <a:gd name="connsiteY0" fmla="*/ 625240 h 800895"/>
                <a:gd name="connsiteX1" fmla="*/ 2498513 w 13178371"/>
                <a:gd name="connsiteY1" fmla="*/ 1877 h 800895"/>
                <a:gd name="connsiteX2" fmla="*/ 4756191 w 13178371"/>
                <a:gd name="connsiteY2" fmla="*/ 418986 h 800895"/>
                <a:gd name="connsiteX3" fmla="*/ 7215656 w 13178371"/>
                <a:gd name="connsiteY3" fmla="*/ 16391 h 800895"/>
                <a:gd name="connsiteX4" fmla="*/ 9770170 w 13178371"/>
                <a:gd name="connsiteY4" fmla="*/ 800162 h 800895"/>
                <a:gd name="connsiteX5" fmla="*/ 13178371 w 13178371"/>
                <a:gd name="connsiteY5" fmla="*/ 144468 h 800895"/>
                <a:gd name="connsiteX0" fmla="*/ 0 w 13178371"/>
                <a:gd name="connsiteY0" fmla="*/ 624570 h 800225"/>
                <a:gd name="connsiteX1" fmla="*/ 2498513 w 13178371"/>
                <a:gd name="connsiteY1" fmla="*/ 1207 h 800225"/>
                <a:gd name="connsiteX2" fmla="*/ 4756191 w 13178371"/>
                <a:gd name="connsiteY2" fmla="*/ 418316 h 800225"/>
                <a:gd name="connsiteX3" fmla="*/ 7215656 w 13178371"/>
                <a:gd name="connsiteY3" fmla="*/ 15721 h 800225"/>
                <a:gd name="connsiteX4" fmla="*/ 9770170 w 13178371"/>
                <a:gd name="connsiteY4" fmla="*/ 799492 h 800225"/>
                <a:gd name="connsiteX5" fmla="*/ 13178371 w 13178371"/>
                <a:gd name="connsiteY5" fmla="*/ 143798 h 800225"/>
                <a:gd name="connsiteX0" fmla="*/ 0 w 13178371"/>
                <a:gd name="connsiteY0" fmla="*/ 623409 h 799064"/>
                <a:gd name="connsiteX1" fmla="*/ 2498513 w 13178371"/>
                <a:gd name="connsiteY1" fmla="*/ 46 h 799064"/>
                <a:gd name="connsiteX2" fmla="*/ 4750540 w 13178371"/>
                <a:gd name="connsiteY2" fmla="*/ 580116 h 799064"/>
                <a:gd name="connsiteX3" fmla="*/ 7215656 w 13178371"/>
                <a:gd name="connsiteY3" fmla="*/ 14560 h 799064"/>
                <a:gd name="connsiteX4" fmla="*/ 9770170 w 13178371"/>
                <a:gd name="connsiteY4" fmla="*/ 798331 h 799064"/>
                <a:gd name="connsiteX5" fmla="*/ 13178371 w 13178371"/>
                <a:gd name="connsiteY5" fmla="*/ 142637 h 799064"/>
                <a:gd name="connsiteX0" fmla="*/ 0 w 13178371"/>
                <a:gd name="connsiteY0" fmla="*/ 623409 h 799064"/>
                <a:gd name="connsiteX1" fmla="*/ 2498513 w 13178371"/>
                <a:gd name="connsiteY1" fmla="*/ 46 h 799064"/>
                <a:gd name="connsiteX2" fmla="*/ 4750540 w 13178371"/>
                <a:gd name="connsiteY2" fmla="*/ 580116 h 799064"/>
                <a:gd name="connsiteX3" fmla="*/ 7215656 w 13178371"/>
                <a:gd name="connsiteY3" fmla="*/ 14560 h 799064"/>
                <a:gd name="connsiteX4" fmla="*/ 9770170 w 13178371"/>
                <a:gd name="connsiteY4" fmla="*/ 798331 h 799064"/>
                <a:gd name="connsiteX5" fmla="*/ 13178371 w 13178371"/>
                <a:gd name="connsiteY5" fmla="*/ 142637 h 799064"/>
                <a:gd name="connsiteX0" fmla="*/ 0 w 13178371"/>
                <a:gd name="connsiteY0" fmla="*/ 623375 h 799030"/>
                <a:gd name="connsiteX1" fmla="*/ 2498513 w 13178371"/>
                <a:gd name="connsiteY1" fmla="*/ 12 h 799030"/>
                <a:gd name="connsiteX2" fmla="*/ 4694024 w 13178371"/>
                <a:gd name="connsiteY2" fmla="*/ 600452 h 799030"/>
                <a:gd name="connsiteX3" fmla="*/ 7215656 w 13178371"/>
                <a:gd name="connsiteY3" fmla="*/ 14526 h 799030"/>
                <a:gd name="connsiteX4" fmla="*/ 9770170 w 13178371"/>
                <a:gd name="connsiteY4" fmla="*/ 798297 h 799030"/>
                <a:gd name="connsiteX5" fmla="*/ 13178371 w 13178371"/>
                <a:gd name="connsiteY5" fmla="*/ 142603 h 799030"/>
                <a:gd name="connsiteX0" fmla="*/ 0 w 13178371"/>
                <a:gd name="connsiteY0" fmla="*/ 623377 h 799032"/>
                <a:gd name="connsiteX1" fmla="*/ 2498513 w 13178371"/>
                <a:gd name="connsiteY1" fmla="*/ 14 h 799032"/>
                <a:gd name="connsiteX2" fmla="*/ 4694024 w 13178371"/>
                <a:gd name="connsiteY2" fmla="*/ 600454 h 799032"/>
                <a:gd name="connsiteX3" fmla="*/ 7215656 w 13178371"/>
                <a:gd name="connsiteY3" fmla="*/ 14528 h 799032"/>
                <a:gd name="connsiteX4" fmla="*/ 9770170 w 13178371"/>
                <a:gd name="connsiteY4" fmla="*/ 798299 h 799032"/>
                <a:gd name="connsiteX5" fmla="*/ 13178371 w 13178371"/>
                <a:gd name="connsiteY5" fmla="*/ 142605 h 799032"/>
                <a:gd name="connsiteX0" fmla="*/ 0 w 13178371"/>
                <a:gd name="connsiteY0" fmla="*/ 623379 h 799034"/>
                <a:gd name="connsiteX1" fmla="*/ 2498513 w 13178371"/>
                <a:gd name="connsiteY1" fmla="*/ 16 h 799034"/>
                <a:gd name="connsiteX2" fmla="*/ 4694024 w 13178371"/>
                <a:gd name="connsiteY2" fmla="*/ 600456 h 799034"/>
                <a:gd name="connsiteX3" fmla="*/ 7215656 w 13178371"/>
                <a:gd name="connsiteY3" fmla="*/ 14530 h 799034"/>
                <a:gd name="connsiteX4" fmla="*/ 9770170 w 13178371"/>
                <a:gd name="connsiteY4" fmla="*/ 798301 h 799034"/>
                <a:gd name="connsiteX5" fmla="*/ 13178371 w 13178371"/>
                <a:gd name="connsiteY5" fmla="*/ 142607 h 799034"/>
                <a:gd name="connsiteX0" fmla="*/ 0 w 13178371"/>
                <a:gd name="connsiteY0" fmla="*/ 623645 h 799300"/>
                <a:gd name="connsiteX1" fmla="*/ 2498513 w 13178371"/>
                <a:gd name="connsiteY1" fmla="*/ 282 h 799300"/>
                <a:gd name="connsiteX2" fmla="*/ 4479262 w 13178371"/>
                <a:gd name="connsiteY2" fmla="*/ 529427 h 799300"/>
                <a:gd name="connsiteX3" fmla="*/ 7215656 w 13178371"/>
                <a:gd name="connsiteY3" fmla="*/ 14796 h 799300"/>
                <a:gd name="connsiteX4" fmla="*/ 9770170 w 13178371"/>
                <a:gd name="connsiteY4" fmla="*/ 798567 h 799300"/>
                <a:gd name="connsiteX5" fmla="*/ 13178371 w 13178371"/>
                <a:gd name="connsiteY5" fmla="*/ 142873 h 799300"/>
                <a:gd name="connsiteX0" fmla="*/ 0 w 13178371"/>
                <a:gd name="connsiteY0" fmla="*/ 623602 h 799257"/>
                <a:gd name="connsiteX1" fmla="*/ 2498513 w 13178371"/>
                <a:gd name="connsiteY1" fmla="*/ 239 h 799257"/>
                <a:gd name="connsiteX2" fmla="*/ 4479262 w 13178371"/>
                <a:gd name="connsiteY2" fmla="*/ 529384 h 799257"/>
                <a:gd name="connsiteX3" fmla="*/ 7215656 w 13178371"/>
                <a:gd name="connsiteY3" fmla="*/ 14753 h 799257"/>
                <a:gd name="connsiteX4" fmla="*/ 9770170 w 13178371"/>
                <a:gd name="connsiteY4" fmla="*/ 798524 h 799257"/>
                <a:gd name="connsiteX5" fmla="*/ 13178371 w 13178371"/>
                <a:gd name="connsiteY5" fmla="*/ 142830 h 799257"/>
                <a:gd name="connsiteX0" fmla="*/ 0 w 13178371"/>
                <a:gd name="connsiteY0" fmla="*/ 623602 h 799257"/>
                <a:gd name="connsiteX1" fmla="*/ 2498513 w 13178371"/>
                <a:gd name="connsiteY1" fmla="*/ 239 h 799257"/>
                <a:gd name="connsiteX2" fmla="*/ 4479262 w 13178371"/>
                <a:gd name="connsiteY2" fmla="*/ 529384 h 799257"/>
                <a:gd name="connsiteX3" fmla="*/ 7215656 w 13178371"/>
                <a:gd name="connsiteY3" fmla="*/ 14753 h 799257"/>
                <a:gd name="connsiteX4" fmla="*/ 9770170 w 13178371"/>
                <a:gd name="connsiteY4" fmla="*/ 798524 h 799257"/>
                <a:gd name="connsiteX5" fmla="*/ 13178371 w 13178371"/>
                <a:gd name="connsiteY5" fmla="*/ 142830 h 799257"/>
                <a:gd name="connsiteX0" fmla="*/ 0 w 13178371"/>
                <a:gd name="connsiteY0" fmla="*/ 623632 h 799287"/>
                <a:gd name="connsiteX1" fmla="*/ 2498513 w 13178371"/>
                <a:gd name="connsiteY1" fmla="*/ 269 h 799287"/>
                <a:gd name="connsiteX2" fmla="*/ 4479262 w 13178371"/>
                <a:gd name="connsiteY2" fmla="*/ 529414 h 799287"/>
                <a:gd name="connsiteX3" fmla="*/ 7215656 w 13178371"/>
                <a:gd name="connsiteY3" fmla="*/ 14783 h 799287"/>
                <a:gd name="connsiteX4" fmla="*/ 9770170 w 13178371"/>
                <a:gd name="connsiteY4" fmla="*/ 798554 h 799287"/>
                <a:gd name="connsiteX5" fmla="*/ 13178371 w 13178371"/>
                <a:gd name="connsiteY5" fmla="*/ 142860 h 799287"/>
                <a:gd name="connsiteX0" fmla="*/ 0 w 13178371"/>
                <a:gd name="connsiteY0" fmla="*/ 623674 h 799329"/>
                <a:gd name="connsiteX1" fmla="*/ 2498513 w 13178371"/>
                <a:gd name="connsiteY1" fmla="*/ 311 h 799329"/>
                <a:gd name="connsiteX2" fmla="*/ 4479262 w 13178371"/>
                <a:gd name="connsiteY2" fmla="*/ 529456 h 799329"/>
                <a:gd name="connsiteX3" fmla="*/ 7215656 w 13178371"/>
                <a:gd name="connsiteY3" fmla="*/ 14825 h 799329"/>
                <a:gd name="connsiteX4" fmla="*/ 9770170 w 13178371"/>
                <a:gd name="connsiteY4" fmla="*/ 798596 h 799329"/>
                <a:gd name="connsiteX5" fmla="*/ 13178371 w 13178371"/>
                <a:gd name="connsiteY5" fmla="*/ 142902 h 799329"/>
                <a:gd name="connsiteX0" fmla="*/ 0 w 13178371"/>
                <a:gd name="connsiteY0" fmla="*/ 623459 h 799114"/>
                <a:gd name="connsiteX1" fmla="*/ 2498513 w 13178371"/>
                <a:gd name="connsiteY1" fmla="*/ 96 h 799114"/>
                <a:gd name="connsiteX2" fmla="*/ 4309713 w 13178371"/>
                <a:gd name="connsiteY2" fmla="*/ 569981 h 799114"/>
                <a:gd name="connsiteX3" fmla="*/ 7215656 w 13178371"/>
                <a:gd name="connsiteY3" fmla="*/ 14610 h 799114"/>
                <a:gd name="connsiteX4" fmla="*/ 9770170 w 13178371"/>
                <a:gd name="connsiteY4" fmla="*/ 798381 h 799114"/>
                <a:gd name="connsiteX5" fmla="*/ 13178371 w 13178371"/>
                <a:gd name="connsiteY5" fmla="*/ 142687 h 799114"/>
                <a:gd name="connsiteX0" fmla="*/ 0 w 13178371"/>
                <a:gd name="connsiteY0" fmla="*/ 623469 h 798423"/>
                <a:gd name="connsiteX1" fmla="*/ 2498513 w 13178371"/>
                <a:gd name="connsiteY1" fmla="*/ 106 h 798423"/>
                <a:gd name="connsiteX2" fmla="*/ 4309713 w 13178371"/>
                <a:gd name="connsiteY2" fmla="*/ 569991 h 798423"/>
                <a:gd name="connsiteX3" fmla="*/ 6780480 w 13178371"/>
                <a:gd name="connsiteY3" fmla="*/ 116471 h 798423"/>
                <a:gd name="connsiteX4" fmla="*/ 9770170 w 13178371"/>
                <a:gd name="connsiteY4" fmla="*/ 798391 h 798423"/>
                <a:gd name="connsiteX5" fmla="*/ 13178371 w 13178371"/>
                <a:gd name="connsiteY5" fmla="*/ 142697 h 798423"/>
                <a:gd name="connsiteX0" fmla="*/ 0 w 13178371"/>
                <a:gd name="connsiteY0" fmla="*/ 732573 h 910099"/>
                <a:gd name="connsiteX1" fmla="*/ 2498513 w 13178371"/>
                <a:gd name="connsiteY1" fmla="*/ 109210 h 910099"/>
                <a:gd name="connsiteX2" fmla="*/ 4309713 w 13178371"/>
                <a:gd name="connsiteY2" fmla="*/ 679095 h 910099"/>
                <a:gd name="connsiteX3" fmla="*/ 6723964 w 13178371"/>
                <a:gd name="connsiteY3" fmla="*/ 1503 h 910099"/>
                <a:gd name="connsiteX4" fmla="*/ 9770170 w 13178371"/>
                <a:gd name="connsiteY4" fmla="*/ 907495 h 910099"/>
                <a:gd name="connsiteX5" fmla="*/ 13178371 w 13178371"/>
                <a:gd name="connsiteY5" fmla="*/ 251801 h 910099"/>
                <a:gd name="connsiteX0" fmla="*/ 0 w 13178371"/>
                <a:gd name="connsiteY0" fmla="*/ 623466 h 798898"/>
                <a:gd name="connsiteX1" fmla="*/ 2498513 w 13178371"/>
                <a:gd name="connsiteY1" fmla="*/ 103 h 798898"/>
                <a:gd name="connsiteX2" fmla="*/ 4309713 w 13178371"/>
                <a:gd name="connsiteY2" fmla="*/ 569988 h 798898"/>
                <a:gd name="connsiteX3" fmla="*/ 7090857 w 13178371"/>
                <a:gd name="connsiteY3" fmla="*/ 36656 h 798898"/>
                <a:gd name="connsiteX4" fmla="*/ 9770170 w 13178371"/>
                <a:gd name="connsiteY4" fmla="*/ 798388 h 798898"/>
                <a:gd name="connsiteX5" fmla="*/ 13178371 w 13178371"/>
                <a:gd name="connsiteY5" fmla="*/ 142694 h 798898"/>
                <a:gd name="connsiteX0" fmla="*/ 0 w 13178371"/>
                <a:gd name="connsiteY0" fmla="*/ 664517 h 839949"/>
                <a:gd name="connsiteX1" fmla="*/ 2498513 w 13178371"/>
                <a:gd name="connsiteY1" fmla="*/ 41154 h 839949"/>
                <a:gd name="connsiteX2" fmla="*/ 4309713 w 13178371"/>
                <a:gd name="connsiteY2" fmla="*/ 611039 h 839949"/>
                <a:gd name="connsiteX3" fmla="*/ 7090857 w 13178371"/>
                <a:gd name="connsiteY3" fmla="*/ 77707 h 839949"/>
                <a:gd name="connsiteX4" fmla="*/ 9770170 w 13178371"/>
                <a:gd name="connsiteY4" fmla="*/ 839439 h 839949"/>
                <a:gd name="connsiteX5" fmla="*/ 13178371 w 13178371"/>
                <a:gd name="connsiteY5" fmla="*/ 183745 h 839949"/>
                <a:gd name="connsiteX0" fmla="*/ 0 w 13178371"/>
                <a:gd name="connsiteY0" fmla="*/ 623475 h 801387"/>
                <a:gd name="connsiteX1" fmla="*/ 2498513 w 13178371"/>
                <a:gd name="connsiteY1" fmla="*/ 112 h 801387"/>
                <a:gd name="connsiteX2" fmla="*/ 4309713 w 13178371"/>
                <a:gd name="connsiteY2" fmla="*/ 569997 h 801387"/>
                <a:gd name="connsiteX3" fmla="*/ 7124212 w 13178371"/>
                <a:gd name="connsiteY3" fmla="*/ 313164 h 801387"/>
                <a:gd name="connsiteX4" fmla="*/ 9770170 w 13178371"/>
                <a:gd name="connsiteY4" fmla="*/ 798397 h 801387"/>
                <a:gd name="connsiteX5" fmla="*/ 13178371 w 13178371"/>
                <a:gd name="connsiteY5" fmla="*/ 142703 h 801387"/>
                <a:gd name="connsiteX0" fmla="*/ 0 w 13178371"/>
                <a:gd name="connsiteY0" fmla="*/ 623475 h 848248"/>
                <a:gd name="connsiteX1" fmla="*/ 2498513 w 13178371"/>
                <a:gd name="connsiteY1" fmla="*/ 112 h 848248"/>
                <a:gd name="connsiteX2" fmla="*/ 4309713 w 13178371"/>
                <a:gd name="connsiteY2" fmla="*/ 569997 h 848248"/>
                <a:gd name="connsiteX3" fmla="*/ 7124212 w 13178371"/>
                <a:gd name="connsiteY3" fmla="*/ 313164 h 848248"/>
                <a:gd name="connsiteX4" fmla="*/ 9770170 w 13178371"/>
                <a:gd name="connsiteY4" fmla="*/ 798397 h 848248"/>
                <a:gd name="connsiteX5" fmla="*/ 13178371 w 13178371"/>
                <a:gd name="connsiteY5" fmla="*/ 142703 h 848248"/>
                <a:gd name="connsiteX0" fmla="*/ 0 w 13178371"/>
                <a:gd name="connsiteY0" fmla="*/ 682924 h 865875"/>
                <a:gd name="connsiteX1" fmla="*/ 2498513 w 13178371"/>
                <a:gd name="connsiteY1" fmla="*/ 59561 h 865875"/>
                <a:gd name="connsiteX2" fmla="*/ 4309713 w 13178371"/>
                <a:gd name="connsiteY2" fmla="*/ 629446 h 865875"/>
                <a:gd name="connsiteX3" fmla="*/ 7124212 w 13178371"/>
                <a:gd name="connsiteY3" fmla="*/ 240376 h 865875"/>
                <a:gd name="connsiteX4" fmla="*/ 9770170 w 13178371"/>
                <a:gd name="connsiteY4" fmla="*/ 857846 h 865875"/>
                <a:gd name="connsiteX5" fmla="*/ 13178371 w 13178371"/>
                <a:gd name="connsiteY5" fmla="*/ 202152 h 865875"/>
                <a:gd name="connsiteX0" fmla="*/ 0 w 13178371"/>
                <a:gd name="connsiteY0" fmla="*/ 623471 h 798496"/>
                <a:gd name="connsiteX1" fmla="*/ 2498513 w 13178371"/>
                <a:gd name="connsiteY1" fmla="*/ 108 h 798496"/>
                <a:gd name="connsiteX2" fmla="*/ 4309713 w 13178371"/>
                <a:gd name="connsiteY2" fmla="*/ 569993 h 798496"/>
                <a:gd name="connsiteX3" fmla="*/ 7124212 w 13178371"/>
                <a:gd name="connsiteY3" fmla="*/ 180923 h 798496"/>
                <a:gd name="connsiteX4" fmla="*/ 9770170 w 13178371"/>
                <a:gd name="connsiteY4" fmla="*/ 798393 h 798496"/>
                <a:gd name="connsiteX5" fmla="*/ 13178371 w 13178371"/>
                <a:gd name="connsiteY5" fmla="*/ 142699 h 798496"/>
                <a:gd name="connsiteX0" fmla="*/ 0 w 13178371"/>
                <a:gd name="connsiteY0" fmla="*/ 623471 h 798486"/>
                <a:gd name="connsiteX1" fmla="*/ 2498513 w 13178371"/>
                <a:gd name="connsiteY1" fmla="*/ 108 h 798486"/>
                <a:gd name="connsiteX2" fmla="*/ 4309713 w 13178371"/>
                <a:gd name="connsiteY2" fmla="*/ 569993 h 798486"/>
                <a:gd name="connsiteX3" fmla="*/ 7124212 w 13178371"/>
                <a:gd name="connsiteY3" fmla="*/ 180923 h 798486"/>
                <a:gd name="connsiteX4" fmla="*/ 9770170 w 13178371"/>
                <a:gd name="connsiteY4" fmla="*/ 798393 h 798486"/>
                <a:gd name="connsiteX5" fmla="*/ 13178371 w 13178371"/>
                <a:gd name="connsiteY5" fmla="*/ 142699 h 798486"/>
                <a:gd name="connsiteX0" fmla="*/ 0 w 13178371"/>
                <a:gd name="connsiteY0" fmla="*/ 623471 h 798497"/>
                <a:gd name="connsiteX1" fmla="*/ 2498513 w 13178371"/>
                <a:gd name="connsiteY1" fmla="*/ 108 h 798497"/>
                <a:gd name="connsiteX2" fmla="*/ 4309713 w 13178371"/>
                <a:gd name="connsiteY2" fmla="*/ 569993 h 798497"/>
                <a:gd name="connsiteX3" fmla="*/ 7124212 w 13178371"/>
                <a:gd name="connsiteY3" fmla="*/ 180923 h 798497"/>
                <a:gd name="connsiteX4" fmla="*/ 9770170 w 13178371"/>
                <a:gd name="connsiteY4" fmla="*/ 798393 h 798497"/>
                <a:gd name="connsiteX5" fmla="*/ 13178371 w 13178371"/>
                <a:gd name="connsiteY5" fmla="*/ 142699 h 798497"/>
                <a:gd name="connsiteX0" fmla="*/ 0 w 13178371"/>
                <a:gd name="connsiteY0" fmla="*/ 623471 h 798548"/>
                <a:gd name="connsiteX1" fmla="*/ 2498513 w 13178371"/>
                <a:gd name="connsiteY1" fmla="*/ 108 h 798548"/>
                <a:gd name="connsiteX2" fmla="*/ 4309713 w 13178371"/>
                <a:gd name="connsiteY2" fmla="*/ 569993 h 798548"/>
                <a:gd name="connsiteX3" fmla="*/ 7124212 w 13178371"/>
                <a:gd name="connsiteY3" fmla="*/ 180923 h 798548"/>
                <a:gd name="connsiteX4" fmla="*/ 9770170 w 13178371"/>
                <a:gd name="connsiteY4" fmla="*/ 798393 h 798548"/>
                <a:gd name="connsiteX5" fmla="*/ 13178371 w 13178371"/>
                <a:gd name="connsiteY5" fmla="*/ 142699 h 798548"/>
                <a:gd name="connsiteX0" fmla="*/ 0 w 13178371"/>
                <a:gd name="connsiteY0" fmla="*/ 623471 h 798482"/>
                <a:gd name="connsiteX1" fmla="*/ 2498513 w 13178371"/>
                <a:gd name="connsiteY1" fmla="*/ 108 h 798482"/>
                <a:gd name="connsiteX2" fmla="*/ 4309713 w 13178371"/>
                <a:gd name="connsiteY2" fmla="*/ 569993 h 798482"/>
                <a:gd name="connsiteX3" fmla="*/ 7124212 w 13178371"/>
                <a:gd name="connsiteY3" fmla="*/ 180923 h 798482"/>
                <a:gd name="connsiteX4" fmla="*/ 9770170 w 13178371"/>
                <a:gd name="connsiteY4" fmla="*/ 798393 h 798482"/>
                <a:gd name="connsiteX5" fmla="*/ 13178371 w 13178371"/>
                <a:gd name="connsiteY5" fmla="*/ 142699 h 798482"/>
                <a:gd name="connsiteX0" fmla="*/ 0 w 13178371"/>
                <a:gd name="connsiteY0" fmla="*/ 623471 h 798557"/>
                <a:gd name="connsiteX1" fmla="*/ 2498513 w 13178371"/>
                <a:gd name="connsiteY1" fmla="*/ 108 h 798557"/>
                <a:gd name="connsiteX2" fmla="*/ 4309713 w 13178371"/>
                <a:gd name="connsiteY2" fmla="*/ 569993 h 798557"/>
                <a:gd name="connsiteX3" fmla="*/ 7124212 w 13178371"/>
                <a:gd name="connsiteY3" fmla="*/ 180923 h 798557"/>
                <a:gd name="connsiteX4" fmla="*/ 9770170 w 13178371"/>
                <a:gd name="connsiteY4" fmla="*/ 798393 h 798557"/>
                <a:gd name="connsiteX5" fmla="*/ 13178371 w 13178371"/>
                <a:gd name="connsiteY5" fmla="*/ 142699 h 798557"/>
                <a:gd name="connsiteX0" fmla="*/ 0 w 13178371"/>
                <a:gd name="connsiteY0" fmla="*/ 623473 h 799768"/>
                <a:gd name="connsiteX1" fmla="*/ 2498513 w 13178371"/>
                <a:gd name="connsiteY1" fmla="*/ 110 h 799768"/>
                <a:gd name="connsiteX2" fmla="*/ 4309713 w 13178371"/>
                <a:gd name="connsiteY2" fmla="*/ 569995 h 799768"/>
                <a:gd name="connsiteX3" fmla="*/ 7110870 w 13178371"/>
                <a:gd name="connsiteY3" fmla="*/ 241034 h 799768"/>
                <a:gd name="connsiteX4" fmla="*/ 9770170 w 13178371"/>
                <a:gd name="connsiteY4" fmla="*/ 798395 h 799768"/>
                <a:gd name="connsiteX5" fmla="*/ 13178371 w 13178371"/>
                <a:gd name="connsiteY5" fmla="*/ 142701 h 799768"/>
                <a:gd name="connsiteX0" fmla="*/ 0 w 13178371"/>
                <a:gd name="connsiteY0" fmla="*/ 623473 h 803087"/>
                <a:gd name="connsiteX1" fmla="*/ 2498513 w 13178371"/>
                <a:gd name="connsiteY1" fmla="*/ 110 h 803087"/>
                <a:gd name="connsiteX2" fmla="*/ 4309713 w 13178371"/>
                <a:gd name="connsiteY2" fmla="*/ 569995 h 803087"/>
                <a:gd name="connsiteX3" fmla="*/ 7110870 w 13178371"/>
                <a:gd name="connsiteY3" fmla="*/ 241034 h 803087"/>
                <a:gd name="connsiteX4" fmla="*/ 9770170 w 13178371"/>
                <a:gd name="connsiteY4" fmla="*/ 798395 h 803087"/>
                <a:gd name="connsiteX5" fmla="*/ 13178371 w 13178371"/>
                <a:gd name="connsiteY5" fmla="*/ 142701 h 803087"/>
                <a:gd name="connsiteX0" fmla="*/ 0 w 13178371"/>
                <a:gd name="connsiteY0" fmla="*/ 623473 h 799444"/>
                <a:gd name="connsiteX1" fmla="*/ 2498513 w 13178371"/>
                <a:gd name="connsiteY1" fmla="*/ 110 h 799444"/>
                <a:gd name="connsiteX2" fmla="*/ 4309713 w 13178371"/>
                <a:gd name="connsiteY2" fmla="*/ 569995 h 799444"/>
                <a:gd name="connsiteX3" fmla="*/ 7110870 w 13178371"/>
                <a:gd name="connsiteY3" fmla="*/ 241034 h 799444"/>
                <a:gd name="connsiteX4" fmla="*/ 9770170 w 13178371"/>
                <a:gd name="connsiteY4" fmla="*/ 798395 h 799444"/>
                <a:gd name="connsiteX5" fmla="*/ 13178371 w 13178371"/>
                <a:gd name="connsiteY5" fmla="*/ 142701 h 799444"/>
                <a:gd name="connsiteX0" fmla="*/ 0 w 13178371"/>
                <a:gd name="connsiteY0" fmla="*/ 623473 h 690641"/>
                <a:gd name="connsiteX1" fmla="*/ 2498513 w 13178371"/>
                <a:gd name="connsiteY1" fmla="*/ 110 h 690641"/>
                <a:gd name="connsiteX2" fmla="*/ 4309713 w 13178371"/>
                <a:gd name="connsiteY2" fmla="*/ 569995 h 690641"/>
                <a:gd name="connsiteX3" fmla="*/ 7110870 w 13178371"/>
                <a:gd name="connsiteY3" fmla="*/ 241034 h 690641"/>
                <a:gd name="connsiteX4" fmla="*/ 9123104 w 13178371"/>
                <a:gd name="connsiteY4" fmla="*/ 690200 h 690641"/>
                <a:gd name="connsiteX5" fmla="*/ 13178371 w 13178371"/>
                <a:gd name="connsiteY5" fmla="*/ 142701 h 690641"/>
                <a:gd name="connsiteX0" fmla="*/ 0 w 13178371"/>
                <a:gd name="connsiteY0" fmla="*/ 623473 h 714612"/>
                <a:gd name="connsiteX1" fmla="*/ 2498513 w 13178371"/>
                <a:gd name="connsiteY1" fmla="*/ 110 h 714612"/>
                <a:gd name="connsiteX2" fmla="*/ 4309713 w 13178371"/>
                <a:gd name="connsiteY2" fmla="*/ 569995 h 714612"/>
                <a:gd name="connsiteX3" fmla="*/ 7110870 w 13178371"/>
                <a:gd name="connsiteY3" fmla="*/ 241034 h 714612"/>
                <a:gd name="connsiteX4" fmla="*/ 9123104 w 13178371"/>
                <a:gd name="connsiteY4" fmla="*/ 690200 h 714612"/>
                <a:gd name="connsiteX5" fmla="*/ 13178371 w 13178371"/>
                <a:gd name="connsiteY5" fmla="*/ 142701 h 714612"/>
                <a:gd name="connsiteX0" fmla="*/ 0 w 13178371"/>
                <a:gd name="connsiteY0" fmla="*/ 624771 h 716631"/>
                <a:gd name="connsiteX1" fmla="*/ 2498513 w 13178371"/>
                <a:gd name="connsiteY1" fmla="*/ 1408 h 716631"/>
                <a:gd name="connsiteX2" fmla="*/ 4580992 w 13178371"/>
                <a:gd name="connsiteY2" fmla="*/ 449072 h 716631"/>
                <a:gd name="connsiteX3" fmla="*/ 7110870 w 13178371"/>
                <a:gd name="connsiteY3" fmla="*/ 242332 h 716631"/>
                <a:gd name="connsiteX4" fmla="*/ 9123104 w 13178371"/>
                <a:gd name="connsiteY4" fmla="*/ 691498 h 716631"/>
                <a:gd name="connsiteX5" fmla="*/ 13178371 w 13178371"/>
                <a:gd name="connsiteY5" fmla="*/ 143999 h 716631"/>
                <a:gd name="connsiteX0" fmla="*/ 0 w 13178371"/>
                <a:gd name="connsiteY0" fmla="*/ 624753 h 715295"/>
                <a:gd name="connsiteX1" fmla="*/ 2498513 w 13178371"/>
                <a:gd name="connsiteY1" fmla="*/ 1390 h 715295"/>
                <a:gd name="connsiteX2" fmla="*/ 4580992 w 13178371"/>
                <a:gd name="connsiteY2" fmla="*/ 449054 h 715295"/>
                <a:gd name="connsiteX3" fmla="*/ 7443187 w 13178371"/>
                <a:gd name="connsiteY3" fmla="*/ 205647 h 715295"/>
                <a:gd name="connsiteX4" fmla="*/ 9123104 w 13178371"/>
                <a:gd name="connsiteY4" fmla="*/ 691480 h 715295"/>
                <a:gd name="connsiteX5" fmla="*/ 13178371 w 13178371"/>
                <a:gd name="connsiteY5" fmla="*/ 143981 h 715295"/>
                <a:gd name="connsiteX0" fmla="*/ 0 w 13178371"/>
                <a:gd name="connsiteY0" fmla="*/ 624753 h 762860"/>
                <a:gd name="connsiteX1" fmla="*/ 2498513 w 13178371"/>
                <a:gd name="connsiteY1" fmla="*/ 1390 h 762860"/>
                <a:gd name="connsiteX2" fmla="*/ 4580992 w 13178371"/>
                <a:gd name="connsiteY2" fmla="*/ 449054 h 762860"/>
                <a:gd name="connsiteX3" fmla="*/ 7443187 w 13178371"/>
                <a:gd name="connsiteY3" fmla="*/ 205647 h 762860"/>
                <a:gd name="connsiteX4" fmla="*/ 9502894 w 13178371"/>
                <a:gd name="connsiteY4" fmla="*/ 740368 h 762860"/>
                <a:gd name="connsiteX5" fmla="*/ 13178371 w 13178371"/>
                <a:gd name="connsiteY5" fmla="*/ 143981 h 762860"/>
                <a:gd name="connsiteX0" fmla="*/ 0 w 12574776"/>
                <a:gd name="connsiteY0" fmla="*/ 884099 h 1022206"/>
                <a:gd name="connsiteX1" fmla="*/ 2498513 w 12574776"/>
                <a:gd name="connsiteY1" fmla="*/ 260736 h 1022206"/>
                <a:gd name="connsiteX2" fmla="*/ 4580992 w 12574776"/>
                <a:gd name="connsiteY2" fmla="*/ 708400 h 1022206"/>
                <a:gd name="connsiteX3" fmla="*/ 7443187 w 12574776"/>
                <a:gd name="connsiteY3" fmla="*/ 464993 h 1022206"/>
                <a:gd name="connsiteX4" fmla="*/ 9502894 w 12574776"/>
                <a:gd name="connsiteY4" fmla="*/ 999714 h 1022206"/>
                <a:gd name="connsiteX5" fmla="*/ 12574776 w 12574776"/>
                <a:gd name="connsiteY5" fmla="*/ 0 h 1022206"/>
                <a:gd name="connsiteX0" fmla="*/ 0 w 12574776"/>
                <a:gd name="connsiteY0" fmla="*/ 884099 h 1022645"/>
                <a:gd name="connsiteX1" fmla="*/ 2498513 w 12574776"/>
                <a:gd name="connsiteY1" fmla="*/ 260736 h 1022645"/>
                <a:gd name="connsiteX2" fmla="*/ 5450955 w 12574776"/>
                <a:gd name="connsiteY2" fmla="*/ 619896 h 1022645"/>
                <a:gd name="connsiteX3" fmla="*/ 7443187 w 12574776"/>
                <a:gd name="connsiteY3" fmla="*/ 464993 h 1022645"/>
                <a:gd name="connsiteX4" fmla="*/ 9502894 w 12574776"/>
                <a:gd name="connsiteY4" fmla="*/ 999714 h 1022645"/>
                <a:gd name="connsiteX5" fmla="*/ 12574776 w 12574776"/>
                <a:gd name="connsiteY5" fmla="*/ 0 h 1022645"/>
                <a:gd name="connsiteX0" fmla="*/ 0 w 12574776"/>
                <a:gd name="connsiteY0" fmla="*/ 884099 h 1025319"/>
                <a:gd name="connsiteX1" fmla="*/ 2498513 w 12574776"/>
                <a:gd name="connsiteY1" fmla="*/ 260736 h 1025319"/>
                <a:gd name="connsiteX2" fmla="*/ 5450955 w 12574776"/>
                <a:gd name="connsiteY2" fmla="*/ 619896 h 1025319"/>
                <a:gd name="connsiteX3" fmla="*/ 8362260 w 12574776"/>
                <a:gd name="connsiteY3" fmla="*/ 540853 h 1025319"/>
                <a:gd name="connsiteX4" fmla="*/ 9502894 w 12574776"/>
                <a:gd name="connsiteY4" fmla="*/ 999714 h 1025319"/>
                <a:gd name="connsiteX5" fmla="*/ 12574776 w 12574776"/>
                <a:gd name="connsiteY5" fmla="*/ 0 h 1025319"/>
                <a:gd name="connsiteX0" fmla="*/ 0 w 12574776"/>
                <a:gd name="connsiteY0" fmla="*/ 884099 h 884098"/>
                <a:gd name="connsiteX1" fmla="*/ 2498513 w 12574776"/>
                <a:gd name="connsiteY1" fmla="*/ 260736 h 884098"/>
                <a:gd name="connsiteX2" fmla="*/ 5450955 w 12574776"/>
                <a:gd name="connsiteY2" fmla="*/ 619896 h 884098"/>
                <a:gd name="connsiteX3" fmla="*/ 8362260 w 12574776"/>
                <a:gd name="connsiteY3" fmla="*/ 540853 h 884098"/>
                <a:gd name="connsiteX4" fmla="*/ 10927106 w 12574776"/>
                <a:gd name="connsiteY4" fmla="*/ 835348 h 884098"/>
                <a:gd name="connsiteX5" fmla="*/ 12574776 w 12574776"/>
                <a:gd name="connsiteY5" fmla="*/ 0 h 884098"/>
                <a:gd name="connsiteX0" fmla="*/ 0 w 13178137"/>
                <a:gd name="connsiteY0" fmla="*/ 820881 h 820882"/>
                <a:gd name="connsiteX1" fmla="*/ 2498513 w 13178137"/>
                <a:gd name="connsiteY1" fmla="*/ 197518 h 820882"/>
                <a:gd name="connsiteX2" fmla="*/ 5450955 w 13178137"/>
                <a:gd name="connsiteY2" fmla="*/ 556678 h 820882"/>
                <a:gd name="connsiteX3" fmla="*/ 8362260 w 13178137"/>
                <a:gd name="connsiteY3" fmla="*/ 477635 h 820882"/>
                <a:gd name="connsiteX4" fmla="*/ 10927106 w 13178137"/>
                <a:gd name="connsiteY4" fmla="*/ 772130 h 820882"/>
                <a:gd name="connsiteX5" fmla="*/ 13178137 w 13178137"/>
                <a:gd name="connsiteY5" fmla="*/ 0 h 820882"/>
                <a:gd name="connsiteX0" fmla="*/ 0 w 13178137"/>
                <a:gd name="connsiteY0" fmla="*/ 820881 h 820880"/>
                <a:gd name="connsiteX1" fmla="*/ 2362874 w 13178137"/>
                <a:gd name="connsiteY1" fmla="*/ 299369 h 820880"/>
                <a:gd name="connsiteX2" fmla="*/ 5450955 w 13178137"/>
                <a:gd name="connsiteY2" fmla="*/ 556678 h 820880"/>
                <a:gd name="connsiteX3" fmla="*/ 8362260 w 13178137"/>
                <a:gd name="connsiteY3" fmla="*/ 477635 h 820880"/>
                <a:gd name="connsiteX4" fmla="*/ 10927106 w 13178137"/>
                <a:gd name="connsiteY4" fmla="*/ 772130 h 820880"/>
                <a:gd name="connsiteX5" fmla="*/ 13178137 w 13178137"/>
                <a:gd name="connsiteY5" fmla="*/ 0 h 820880"/>
                <a:gd name="connsiteX0" fmla="*/ 0 w 13178137"/>
                <a:gd name="connsiteY0" fmla="*/ 820881 h 820882"/>
                <a:gd name="connsiteX1" fmla="*/ 2362874 w 13178137"/>
                <a:gd name="connsiteY1" fmla="*/ 299369 h 820882"/>
                <a:gd name="connsiteX2" fmla="*/ 5626156 w 13178137"/>
                <a:gd name="connsiteY2" fmla="*/ 495567 h 820882"/>
                <a:gd name="connsiteX3" fmla="*/ 8362260 w 13178137"/>
                <a:gd name="connsiteY3" fmla="*/ 477635 h 820882"/>
                <a:gd name="connsiteX4" fmla="*/ 10927106 w 13178137"/>
                <a:gd name="connsiteY4" fmla="*/ 772130 h 820882"/>
                <a:gd name="connsiteX5" fmla="*/ 13178137 w 13178137"/>
                <a:gd name="connsiteY5" fmla="*/ 0 h 820882"/>
                <a:gd name="connsiteX0" fmla="*/ 0 w 13178137"/>
                <a:gd name="connsiteY0" fmla="*/ 820881 h 820880"/>
                <a:gd name="connsiteX1" fmla="*/ 2362874 w 13178137"/>
                <a:gd name="connsiteY1" fmla="*/ 299369 h 820880"/>
                <a:gd name="connsiteX2" fmla="*/ 5959603 w 13178137"/>
                <a:gd name="connsiteY2" fmla="*/ 485383 h 820880"/>
                <a:gd name="connsiteX3" fmla="*/ 8362260 w 13178137"/>
                <a:gd name="connsiteY3" fmla="*/ 477635 h 820880"/>
                <a:gd name="connsiteX4" fmla="*/ 10927106 w 13178137"/>
                <a:gd name="connsiteY4" fmla="*/ 772130 h 820880"/>
                <a:gd name="connsiteX5" fmla="*/ 13178137 w 13178137"/>
                <a:gd name="connsiteY5" fmla="*/ 0 h 820880"/>
                <a:gd name="connsiteX0" fmla="*/ 0 w 13178137"/>
                <a:gd name="connsiteY0" fmla="*/ 820881 h 820882"/>
                <a:gd name="connsiteX1" fmla="*/ 2362874 w 13178137"/>
                <a:gd name="connsiteY1" fmla="*/ 299369 h 820882"/>
                <a:gd name="connsiteX2" fmla="*/ 5959603 w 13178137"/>
                <a:gd name="connsiteY2" fmla="*/ 485383 h 820882"/>
                <a:gd name="connsiteX3" fmla="*/ 8543112 w 13178137"/>
                <a:gd name="connsiteY3" fmla="*/ 477635 h 820882"/>
                <a:gd name="connsiteX4" fmla="*/ 10927106 w 13178137"/>
                <a:gd name="connsiteY4" fmla="*/ 772130 h 820882"/>
                <a:gd name="connsiteX5" fmla="*/ 13178137 w 13178137"/>
                <a:gd name="connsiteY5" fmla="*/ 0 h 820882"/>
                <a:gd name="connsiteX0" fmla="*/ 0 w 13178137"/>
                <a:gd name="connsiteY0" fmla="*/ 820881 h 820880"/>
                <a:gd name="connsiteX1" fmla="*/ 2362874 w 13178137"/>
                <a:gd name="connsiteY1" fmla="*/ 299369 h 820880"/>
                <a:gd name="connsiteX2" fmla="*/ 5880480 w 13178137"/>
                <a:gd name="connsiteY2" fmla="*/ 648343 h 820880"/>
                <a:gd name="connsiteX3" fmla="*/ 8543112 w 13178137"/>
                <a:gd name="connsiteY3" fmla="*/ 477635 h 820880"/>
                <a:gd name="connsiteX4" fmla="*/ 10927106 w 13178137"/>
                <a:gd name="connsiteY4" fmla="*/ 772130 h 820880"/>
                <a:gd name="connsiteX5" fmla="*/ 13178137 w 13178137"/>
                <a:gd name="connsiteY5" fmla="*/ 0 h 820880"/>
                <a:gd name="connsiteX0" fmla="*/ 0 w 13178137"/>
                <a:gd name="connsiteY0" fmla="*/ 820881 h 820882"/>
                <a:gd name="connsiteX1" fmla="*/ 2362874 w 13178137"/>
                <a:gd name="connsiteY1" fmla="*/ 299369 h 820882"/>
                <a:gd name="connsiteX2" fmla="*/ 5880480 w 13178137"/>
                <a:gd name="connsiteY2" fmla="*/ 648343 h 820882"/>
                <a:gd name="connsiteX3" fmla="*/ 8543112 w 13178137"/>
                <a:gd name="connsiteY3" fmla="*/ 477635 h 820882"/>
                <a:gd name="connsiteX4" fmla="*/ 10927106 w 13178137"/>
                <a:gd name="connsiteY4" fmla="*/ 772130 h 820882"/>
                <a:gd name="connsiteX5" fmla="*/ 13178137 w 13178137"/>
                <a:gd name="connsiteY5" fmla="*/ 0 h 820882"/>
                <a:gd name="connsiteX0" fmla="*/ 0 w 13178137"/>
                <a:gd name="connsiteY0" fmla="*/ 820881 h 820880"/>
                <a:gd name="connsiteX1" fmla="*/ 2362874 w 13178137"/>
                <a:gd name="connsiteY1" fmla="*/ 299369 h 820880"/>
                <a:gd name="connsiteX2" fmla="*/ 5857874 w 13178137"/>
                <a:gd name="connsiteY2" fmla="*/ 505753 h 820880"/>
                <a:gd name="connsiteX3" fmla="*/ 8543112 w 13178137"/>
                <a:gd name="connsiteY3" fmla="*/ 477635 h 820880"/>
                <a:gd name="connsiteX4" fmla="*/ 10927106 w 13178137"/>
                <a:gd name="connsiteY4" fmla="*/ 772130 h 820880"/>
                <a:gd name="connsiteX5" fmla="*/ 13178137 w 13178137"/>
                <a:gd name="connsiteY5" fmla="*/ 0 h 820880"/>
                <a:gd name="connsiteX0" fmla="*/ 0 w 13178137"/>
                <a:gd name="connsiteY0" fmla="*/ 820881 h 820882"/>
                <a:gd name="connsiteX1" fmla="*/ 2362874 w 13178137"/>
                <a:gd name="connsiteY1" fmla="*/ 299369 h 820882"/>
                <a:gd name="connsiteX2" fmla="*/ 5857874 w 13178137"/>
                <a:gd name="connsiteY2" fmla="*/ 505753 h 820882"/>
                <a:gd name="connsiteX3" fmla="*/ 8543112 w 13178137"/>
                <a:gd name="connsiteY3" fmla="*/ 477635 h 820882"/>
                <a:gd name="connsiteX4" fmla="*/ 10927106 w 13178137"/>
                <a:gd name="connsiteY4" fmla="*/ 772130 h 820882"/>
                <a:gd name="connsiteX5" fmla="*/ 13178137 w 13178137"/>
                <a:gd name="connsiteY5" fmla="*/ 0 h 820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78137" h="820882">
                  <a:moveTo>
                    <a:pt x="0" y="820881"/>
                  </a:moveTo>
                  <a:cubicBezTo>
                    <a:pt x="833362" y="368519"/>
                    <a:pt x="1386562" y="351890"/>
                    <a:pt x="2362874" y="299369"/>
                  </a:cubicBezTo>
                  <a:cubicBezTo>
                    <a:pt x="3339186" y="246848"/>
                    <a:pt x="4839137" y="333453"/>
                    <a:pt x="5857874" y="505753"/>
                  </a:cubicBezTo>
                  <a:cubicBezTo>
                    <a:pt x="6876611" y="678053"/>
                    <a:pt x="7698240" y="433239"/>
                    <a:pt x="8543112" y="477635"/>
                  </a:cubicBezTo>
                  <a:cubicBezTo>
                    <a:pt x="9387984" y="522031"/>
                    <a:pt x="9889172" y="920758"/>
                    <a:pt x="10927106" y="772130"/>
                  </a:cubicBezTo>
                  <a:cubicBezTo>
                    <a:pt x="11965040" y="623502"/>
                    <a:pt x="11925070" y="227390"/>
                    <a:pt x="13178137" y="0"/>
                  </a:cubicBezTo>
                </a:path>
              </a:pathLst>
            </a:custGeom>
            <a:noFill/>
            <a:ln w="9525">
              <a:gradFill flip="none" rotWithShape="1">
                <a:gsLst>
                  <a:gs pos="99459">
                    <a:schemeClr val="accent1">
                      <a:alpha val="0"/>
                    </a:schemeClr>
                  </a:gs>
                  <a:gs pos="51000">
                    <a:schemeClr val="accent1"/>
                  </a:gs>
                  <a:gs pos="0">
                    <a:schemeClr val="accent1">
                      <a:alpha val="5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9" name="图片 208" descr="图片包含 游戏机, 盘子&#10;&#10;描述已自动生成">
              <a:extLst>
                <a:ext uri="{FF2B5EF4-FFF2-40B4-BE49-F238E27FC236}">
                  <a16:creationId xmlns="" xmlns:a16="http://schemas.microsoft.com/office/drawing/2014/main" id="{8DD5511F-63D8-4569-B76B-4FC9CAEBC611}"/>
                </a:ext>
              </a:extLst>
            </p:cNvPr>
            <p:cNvPicPr>
              <a:picLocks noChangeAspect="1"/>
            </p:cNvPicPr>
            <p:nvPr/>
          </p:nvPicPr>
          <p:blipFill>
            <a:blip r:embed="rId4" cstate="screen">
              <a:duotone>
                <a:prstClr val="black"/>
                <a:schemeClr val="accent1">
                  <a:tint val="45000"/>
                  <a:satMod val="400000"/>
                </a:schemeClr>
              </a:duotone>
              <a:extLst>
                <a:ext uri="{28A0092B-C50C-407E-A947-70E740481C1C}">
                  <a14:useLocalDpi xmlns:a14="http://schemas.microsoft.com/office/drawing/2010/main" xmlns=""/>
                </a:ext>
              </a:extLst>
            </a:blip>
            <a:stretch>
              <a:fillRect/>
            </a:stretch>
          </p:blipFill>
          <p:spPr>
            <a:xfrm rot="498056" flipH="1">
              <a:off x="1380909" y="3535430"/>
              <a:ext cx="720994" cy="400552"/>
            </a:xfrm>
            <a:prstGeom prst="rect">
              <a:avLst/>
            </a:prstGeom>
          </p:spPr>
        </p:pic>
        <p:pic>
          <p:nvPicPr>
            <p:cNvPr id="211" name="图片 210" descr="图片包含 游戏机, 盘子&#10;&#10;描述已自动生成">
              <a:extLst>
                <a:ext uri="{FF2B5EF4-FFF2-40B4-BE49-F238E27FC236}">
                  <a16:creationId xmlns="" xmlns:a16="http://schemas.microsoft.com/office/drawing/2014/main" id="{4919CAAE-E7EF-4F70-B2BD-9BD3D5011D5A}"/>
                </a:ext>
              </a:extLst>
            </p:cNvPr>
            <p:cNvPicPr>
              <a:picLocks noChangeAspect="1"/>
            </p:cNvPicPr>
            <p:nvPr/>
          </p:nvPicPr>
          <p:blipFill>
            <a:blip r:embed="rId4" cstate="screen">
              <a:duotone>
                <a:prstClr val="black"/>
                <a:schemeClr val="accent1">
                  <a:tint val="45000"/>
                  <a:satMod val="400000"/>
                </a:schemeClr>
              </a:duotone>
              <a:extLst>
                <a:ext uri="{28A0092B-C50C-407E-A947-70E740481C1C}">
                  <a14:useLocalDpi xmlns:a14="http://schemas.microsoft.com/office/drawing/2010/main" xmlns=""/>
                </a:ext>
              </a:extLst>
            </a:blip>
            <a:stretch>
              <a:fillRect/>
            </a:stretch>
          </p:blipFill>
          <p:spPr>
            <a:xfrm flipH="1">
              <a:off x="3197799" y="3663364"/>
              <a:ext cx="720994" cy="400552"/>
            </a:xfrm>
            <a:prstGeom prst="rect">
              <a:avLst/>
            </a:prstGeom>
          </p:spPr>
        </p:pic>
        <p:pic>
          <p:nvPicPr>
            <p:cNvPr id="213" name="图片 212" descr="图片包含 游戏机, 盘子&#10;&#10;描述已自动生成">
              <a:extLst>
                <a:ext uri="{FF2B5EF4-FFF2-40B4-BE49-F238E27FC236}">
                  <a16:creationId xmlns="" xmlns:a16="http://schemas.microsoft.com/office/drawing/2014/main" id="{4DF50695-E331-4094-B874-8429BB28A1AE}"/>
                </a:ext>
              </a:extLst>
            </p:cNvPr>
            <p:cNvPicPr>
              <a:picLocks noChangeAspect="1"/>
            </p:cNvPicPr>
            <p:nvPr/>
          </p:nvPicPr>
          <p:blipFill>
            <a:blip r:embed="rId5" cstate="screen">
              <a:duotone>
                <a:prstClr val="black"/>
                <a:schemeClr val="accent1">
                  <a:tint val="45000"/>
                  <a:satMod val="400000"/>
                </a:schemeClr>
              </a:duotone>
              <a:extLst>
                <a:ext uri="{28A0092B-C50C-407E-A947-70E740481C1C}">
                  <a14:useLocalDpi xmlns:a14="http://schemas.microsoft.com/office/drawing/2010/main" xmlns=""/>
                </a:ext>
              </a:extLst>
            </a:blip>
            <a:stretch>
              <a:fillRect/>
            </a:stretch>
          </p:blipFill>
          <p:spPr>
            <a:xfrm rot="255255" flipH="1">
              <a:off x="6029544" y="3542721"/>
              <a:ext cx="978056" cy="400552"/>
            </a:xfrm>
            <a:prstGeom prst="rect">
              <a:avLst/>
            </a:prstGeom>
          </p:spPr>
        </p:pic>
        <p:pic>
          <p:nvPicPr>
            <p:cNvPr id="215" name="图片 214" descr="图片包含 游戏机, 盘子&#10;&#10;描述已自动生成">
              <a:extLst>
                <a:ext uri="{FF2B5EF4-FFF2-40B4-BE49-F238E27FC236}">
                  <a16:creationId xmlns="" xmlns:a16="http://schemas.microsoft.com/office/drawing/2014/main" id="{3B993C3F-1468-4B7F-8F86-D138504D6386}"/>
                </a:ext>
              </a:extLst>
            </p:cNvPr>
            <p:cNvPicPr>
              <a:picLocks noChangeAspect="1"/>
            </p:cNvPicPr>
            <p:nvPr/>
          </p:nvPicPr>
          <p:blipFill>
            <a:blip r:embed="rId6" cstate="screen">
              <a:duotone>
                <a:prstClr val="black"/>
                <a:schemeClr val="accent1">
                  <a:tint val="45000"/>
                  <a:satMod val="400000"/>
                </a:schemeClr>
              </a:duotone>
              <a:extLst>
                <a:ext uri="{28A0092B-C50C-407E-A947-70E740481C1C}">
                  <a14:useLocalDpi xmlns:a14="http://schemas.microsoft.com/office/drawing/2010/main" xmlns=""/>
                </a:ext>
              </a:extLst>
            </a:blip>
            <a:stretch>
              <a:fillRect/>
            </a:stretch>
          </p:blipFill>
          <p:spPr>
            <a:xfrm rot="21261236" flipH="1">
              <a:off x="9543130" y="3803183"/>
              <a:ext cx="1262036" cy="400552"/>
            </a:xfrm>
            <a:prstGeom prst="rect">
              <a:avLst/>
            </a:prstGeom>
          </p:spPr>
        </p:pic>
        <p:sp>
          <p:nvSpPr>
            <p:cNvPr id="217" name="任意多边形: 形状 19">
              <a:extLst>
                <a:ext uri="{FF2B5EF4-FFF2-40B4-BE49-F238E27FC236}">
                  <a16:creationId xmlns="" xmlns:a16="http://schemas.microsoft.com/office/drawing/2014/main" id="{332599B9-F545-4A73-A59E-B17C6F58C3B1}"/>
                </a:ext>
              </a:extLst>
            </p:cNvPr>
            <p:cNvSpPr/>
            <p:nvPr/>
          </p:nvSpPr>
          <p:spPr>
            <a:xfrm>
              <a:off x="-1962820" y="3572925"/>
              <a:ext cx="14967837" cy="471909"/>
            </a:xfrm>
            <a:custGeom>
              <a:avLst/>
              <a:gdLst>
                <a:gd name="connsiteX0" fmla="*/ 0 w 17257486"/>
                <a:gd name="connsiteY0" fmla="*/ 1494972 h 1494972"/>
                <a:gd name="connsiteX1" fmla="*/ 2467429 w 17257486"/>
                <a:gd name="connsiteY1" fmla="*/ 566058 h 1494972"/>
                <a:gd name="connsiteX2" fmla="*/ 4804229 w 17257486"/>
                <a:gd name="connsiteY2" fmla="*/ 1349829 h 1494972"/>
                <a:gd name="connsiteX3" fmla="*/ 7184572 w 17257486"/>
                <a:gd name="connsiteY3" fmla="*/ 580572 h 1494972"/>
                <a:gd name="connsiteX4" fmla="*/ 9739086 w 17257486"/>
                <a:gd name="connsiteY4" fmla="*/ 1364343 h 1494972"/>
                <a:gd name="connsiteX5" fmla="*/ 12206514 w 17257486"/>
                <a:gd name="connsiteY5" fmla="*/ 261258 h 1494972"/>
                <a:gd name="connsiteX6" fmla="*/ 14412686 w 17257486"/>
                <a:gd name="connsiteY6" fmla="*/ 1349829 h 1494972"/>
                <a:gd name="connsiteX7" fmla="*/ 17257486 w 17257486"/>
                <a:gd name="connsiteY7" fmla="*/ 0 h 1494972"/>
                <a:gd name="connsiteX0" fmla="*/ 0 w 17257486"/>
                <a:gd name="connsiteY0" fmla="*/ 1494972 h 1494972"/>
                <a:gd name="connsiteX1" fmla="*/ 2467429 w 17257486"/>
                <a:gd name="connsiteY1" fmla="*/ 566058 h 1494972"/>
                <a:gd name="connsiteX2" fmla="*/ 4804229 w 17257486"/>
                <a:gd name="connsiteY2" fmla="*/ 1349829 h 1494972"/>
                <a:gd name="connsiteX3" fmla="*/ 7184572 w 17257486"/>
                <a:gd name="connsiteY3" fmla="*/ 580572 h 1494972"/>
                <a:gd name="connsiteX4" fmla="*/ 9739086 w 17257486"/>
                <a:gd name="connsiteY4" fmla="*/ 1364343 h 1494972"/>
                <a:gd name="connsiteX5" fmla="*/ 12206514 w 17257486"/>
                <a:gd name="connsiteY5" fmla="*/ 261258 h 1494972"/>
                <a:gd name="connsiteX6" fmla="*/ 14498666 w 17257486"/>
                <a:gd name="connsiteY6" fmla="*/ 699589 h 1494972"/>
                <a:gd name="connsiteX7" fmla="*/ 17257486 w 17257486"/>
                <a:gd name="connsiteY7" fmla="*/ 0 h 1494972"/>
                <a:gd name="connsiteX0" fmla="*/ 0 w 17257486"/>
                <a:gd name="connsiteY0" fmla="*/ 1670732 h 1670732"/>
                <a:gd name="connsiteX1" fmla="*/ 2467429 w 17257486"/>
                <a:gd name="connsiteY1" fmla="*/ 741818 h 1670732"/>
                <a:gd name="connsiteX2" fmla="*/ 4804229 w 17257486"/>
                <a:gd name="connsiteY2" fmla="*/ 1525589 h 1670732"/>
                <a:gd name="connsiteX3" fmla="*/ 7184572 w 17257486"/>
                <a:gd name="connsiteY3" fmla="*/ 756332 h 1670732"/>
                <a:gd name="connsiteX4" fmla="*/ 9739086 w 17257486"/>
                <a:gd name="connsiteY4" fmla="*/ 1540103 h 1670732"/>
                <a:gd name="connsiteX5" fmla="*/ 12206514 w 17257486"/>
                <a:gd name="connsiteY5" fmla="*/ 437018 h 1670732"/>
                <a:gd name="connsiteX6" fmla="*/ 14429882 w 17257486"/>
                <a:gd name="connsiteY6" fmla="*/ 1589 h 1670732"/>
                <a:gd name="connsiteX7" fmla="*/ 17257486 w 17257486"/>
                <a:gd name="connsiteY7" fmla="*/ 175760 h 1670732"/>
                <a:gd name="connsiteX0" fmla="*/ 0 w 17257486"/>
                <a:gd name="connsiteY0" fmla="*/ 1674901 h 1674901"/>
                <a:gd name="connsiteX1" fmla="*/ 2467429 w 17257486"/>
                <a:gd name="connsiteY1" fmla="*/ 745987 h 1674901"/>
                <a:gd name="connsiteX2" fmla="*/ 4804229 w 17257486"/>
                <a:gd name="connsiteY2" fmla="*/ 1529758 h 1674901"/>
                <a:gd name="connsiteX3" fmla="*/ 7184572 w 17257486"/>
                <a:gd name="connsiteY3" fmla="*/ 760501 h 1674901"/>
                <a:gd name="connsiteX4" fmla="*/ 9739086 w 17257486"/>
                <a:gd name="connsiteY4" fmla="*/ 1544272 h 1674901"/>
                <a:gd name="connsiteX5" fmla="*/ 12739592 w 17257486"/>
                <a:gd name="connsiteY5" fmla="*/ 695187 h 1674901"/>
                <a:gd name="connsiteX6" fmla="*/ 14429882 w 17257486"/>
                <a:gd name="connsiteY6" fmla="*/ 5758 h 1674901"/>
                <a:gd name="connsiteX7" fmla="*/ 17257486 w 17257486"/>
                <a:gd name="connsiteY7" fmla="*/ 179929 h 1674901"/>
                <a:gd name="connsiteX0" fmla="*/ 0 w 17257486"/>
                <a:gd name="connsiteY0" fmla="*/ 1674901 h 1674901"/>
                <a:gd name="connsiteX1" fmla="*/ 2467429 w 17257486"/>
                <a:gd name="connsiteY1" fmla="*/ 745987 h 1674901"/>
                <a:gd name="connsiteX2" fmla="*/ 4804229 w 17257486"/>
                <a:gd name="connsiteY2" fmla="*/ 1529758 h 1674901"/>
                <a:gd name="connsiteX3" fmla="*/ 7184572 w 17257486"/>
                <a:gd name="connsiteY3" fmla="*/ 760501 h 1674901"/>
                <a:gd name="connsiteX4" fmla="*/ 9739086 w 17257486"/>
                <a:gd name="connsiteY4" fmla="*/ 1544272 h 1674901"/>
                <a:gd name="connsiteX5" fmla="*/ 12739592 w 17257486"/>
                <a:gd name="connsiteY5" fmla="*/ 695187 h 1674901"/>
                <a:gd name="connsiteX6" fmla="*/ 14429882 w 17257486"/>
                <a:gd name="connsiteY6" fmla="*/ 5758 h 1674901"/>
                <a:gd name="connsiteX7" fmla="*/ 17257486 w 17257486"/>
                <a:gd name="connsiteY7" fmla="*/ 179929 h 1674901"/>
                <a:gd name="connsiteX0" fmla="*/ 0 w 17257486"/>
                <a:gd name="connsiteY0" fmla="*/ 1676933 h 1676933"/>
                <a:gd name="connsiteX1" fmla="*/ 2467429 w 17257486"/>
                <a:gd name="connsiteY1" fmla="*/ 748019 h 1676933"/>
                <a:gd name="connsiteX2" fmla="*/ 4804229 w 17257486"/>
                <a:gd name="connsiteY2" fmla="*/ 1531790 h 1676933"/>
                <a:gd name="connsiteX3" fmla="*/ 7184572 w 17257486"/>
                <a:gd name="connsiteY3" fmla="*/ 762533 h 1676933"/>
                <a:gd name="connsiteX4" fmla="*/ 9739086 w 17257486"/>
                <a:gd name="connsiteY4" fmla="*/ 1546304 h 1676933"/>
                <a:gd name="connsiteX5" fmla="*/ 11836799 w 17257486"/>
                <a:gd name="connsiteY5" fmla="*/ 788659 h 1676933"/>
                <a:gd name="connsiteX6" fmla="*/ 14429882 w 17257486"/>
                <a:gd name="connsiteY6" fmla="*/ 7790 h 1676933"/>
                <a:gd name="connsiteX7" fmla="*/ 17257486 w 17257486"/>
                <a:gd name="connsiteY7" fmla="*/ 181961 h 1676933"/>
                <a:gd name="connsiteX0" fmla="*/ 0 w 17257486"/>
                <a:gd name="connsiteY0" fmla="*/ 1675999 h 1675999"/>
                <a:gd name="connsiteX1" fmla="*/ 2467429 w 17257486"/>
                <a:gd name="connsiteY1" fmla="*/ 747085 h 1675999"/>
                <a:gd name="connsiteX2" fmla="*/ 4804229 w 17257486"/>
                <a:gd name="connsiteY2" fmla="*/ 1530856 h 1675999"/>
                <a:gd name="connsiteX3" fmla="*/ 7184572 w 17257486"/>
                <a:gd name="connsiteY3" fmla="*/ 761599 h 1675999"/>
                <a:gd name="connsiteX4" fmla="*/ 9739086 w 17257486"/>
                <a:gd name="connsiteY4" fmla="*/ 1545370 h 1675999"/>
                <a:gd name="connsiteX5" fmla="*/ 11535867 w 17257486"/>
                <a:gd name="connsiteY5" fmla="*/ 747085 h 1675999"/>
                <a:gd name="connsiteX6" fmla="*/ 14429882 w 17257486"/>
                <a:gd name="connsiteY6" fmla="*/ 6856 h 1675999"/>
                <a:gd name="connsiteX7" fmla="*/ 17257486 w 17257486"/>
                <a:gd name="connsiteY7" fmla="*/ 181027 h 1675999"/>
                <a:gd name="connsiteX0" fmla="*/ 0 w 17257486"/>
                <a:gd name="connsiteY0" fmla="*/ 1827462 h 1827462"/>
                <a:gd name="connsiteX1" fmla="*/ 2467429 w 17257486"/>
                <a:gd name="connsiteY1" fmla="*/ 898548 h 1827462"/>
                <a:gd name="connsiteX2" fmla="*/ 4804229 w 17257486"/>
                <a:gd name="connsiteY2" fmla="*/ 1682319 h 1827462"/>
                <a:gd name="connsiteX3" fmla="*/ 7184572 w 17257486"/>
                <a:gd name="connsiteY3" fmla="*/ 913062 h 1827462"/>
                <a:gd name="connsiteX4" fmla="*/ 9739086 w 17257486"/>
                <a:gd name="connsiteY4" fmla="*/ 1696833 h 1827462"/>
                <a:gd name="connsiteX5" fmla="*/ 11535867 w 17257486"/>
                <a:gd name="connsiteY5" fmla="*/ 898548 h 1827462"/>
                <a:gd name="connsiteX6" fmla="*/ 14507264 w 17257486"/>
                <a:gd name="connsiteY6" fmla="*/ 5919 h 1827462"/>
                <a:gd name="connsiteX7" fmla="*/ 17257486 w 17257486"/>
                <a:gd name="connsiteY7" fmla="*/ 332490 h 1827462"/>
                <a:gd name="connsiteX0" fmla="*/ 0 w 17257486"/>
                <a:gd name="connsiteY0" fmla="*/ 1494971 h 1494971"/>
                <a:gd name="connsiteX1" fmla="*/ 2467429 w 17257486"/>
                <a:gd name="connsiteY1" fmla="*/ 566057 h 1494971"/>
                <a:gd name="connsiteX2" fmla="*/ 4804229 w 17257486"/>
                <a:gd name="connsiteY2" fmla="*/ 1349828 h 1494971"/>
                <a:gd name="connsiteX3" fmla="*/ 7184572 w 17257486"/>
                <a:gd name="connsiteY3" fmla="*/ 580571 h 1494971"/>
                <a:gd name="connsiteX4" fmla="*/ 9739086 w 17257486"/>
                <a:gd name="connsiteY4" fmla="*/ 1364342 h 1494971"/>
                <a:gd name="connsiteX5" fmla="*/ 11535867 w 17257486"/>
                <a:gd name="connsiteY5" fmla="*/ 566057 h 1494971"/>
                <a:gd name="connsiteX6" fmla="*/ 17257486 w 17257486"/>
                <a:gd name="connsiteY6" fmla="*/ -1 h 1494971"/>
                <a:gd name="connsiteX0" fmla="*/ 0 w 11535867"/>
                <a:gd name="connsiteY0" fmla="*/ 929449 h 929449"/>
                <a:gd name="connsiteX1" fmla="*/ 2467429 w 11535867"/>
                <a:gd name="connsiteY1" fmla="*/ 535 h 929449"/>
                <a:gd name="connsiteX2" fmla="*/ 4804229 w 11535867"/>
                <a:gd name="connsiteY2" fmla="*/ 784306 h 929449"/>
                <a:gd name="connsiteX3" fmla="*/ 7184572 w 11535867"/>
                <a:gd name="connsiteY3" fmla="*/ 15049 h 929449"/>
                <a:gd name="connsiteX4" fmla="*/ 9739086 w 11535867"/>
                <a:gd name="connsiteY4" fmla="*/ 798820 h 929449"/>
                <a:gd name="connsiteX5" fmla="*/ 11535867 w 11535867"/>
                <a:gd name="connsiteY5" fmla="*/ 535 h 929449"/>
                <a:gd name="connsiteX0" fmla="*/ 0 w 13147287"/>
                <a:gd name="connsiteY0" fmla="*/ 929449 h 929449"/>
                <a:gd name="connsiteX1" fmla="*/ 2467429 w 13147287"/>
                <a:gd name="connsiteY1" fmla="*/ 535 h 929449"/>
                <a:gd name="connsiteX2" fmla="*/ 4804229 w 13147287"/>
                <a:gd name="connsiteY2" fmla="*/ 784306 h 929449"/>
                <a:gd name="connsiteX3" fmla="*/ 7184572 w 13147287"/>
                <a:gd name="connsiteY3" fmla="*/ 15049 h 929449"/>
                <a:gd name="connsiteX4" fmla="*/ 9739086 w 13147287"/>
                <a:gd name="connsiteY4" fmla="*/ 798820 h 929449"/>
                <a:gd name="connsiteX5" fmla="*/ 13147287 w 13147287"/>
                <a:gd name="connsiteY5" fmla="*/ 143126 h 929449"/>
                <a:gd name="connsiteX0" fmla="*/ 0 w 13147287"/>
                <a:gd name="connsiteY0" fmla="*/ 930525 h 930525"/>
                <a:gd name="connsiteX1" fmla="*/ 2467429 w 13147287"/>
                <a:gd name="connsiteY1" fmla="*/ 1611 h 930525"/>
                <a:gd name="connsiteX2" fmla="*/ 4644131 w 13147287"/>
                <a:gd name="connsiteY2" fmla="*/ 689210 h 930525"/>
                <a:gd name="connsiteX3" fmla="*/ 7184572 w 13147287"/>
                <a:gd name="connsiteY3" fmla="*/ 16125 h 930525"/>
                <a:gd name="connsiteX4" fmla="*/ 9739086 w 13147287"/>
                <a:gd name="connsiteY4" fmla="*/ 799896 h 930525"/>
                <a:gd name="connsiteX5" fmla="*/ 13147287 w 13147287"/>
                <a:gd name="connsiteY5" fmla="*/ 144202 h 930525"/>
                <a:gd name="connsiteX0" fmla="*/ 0 w 13147287"/>
                <a:gd name="connsiteY0" fmla="*/ 930527 h 930527"/>
                <a:gd name="connsiteX1" fmla="*/ 2467429 w 13147287"/>
                <a:gd name="connsiteY1" fmla="*/ 1613 h 930527"/>
                <a:gd name="connsiteX2" fmla="*/ 4644131 w 13147287"/>
                <a:gd name="connsiteY2" fmla="*/ 689212 h 930527"/>
                <a:gd name="connsiteX3" fmla="*/ 7184572 w 13147287"/>
                <a:gd name="connsiteY3" fmla="*/ 16127 h 930527"/>
                <a:gd name="connsiteX4" fmla="*/ 9905855 w 13147287"/>
                <a:gd name="connsiteY4" fmla="*/ 619574 h 930527"/>
                <a:gd name="connsiteX5" fmla="*/ 13147287 w 13147287"/>
                <a:gd name="connsiteY5" fmla="*/ 144204 h 930527"/>
                <a:gd name="connsiteX0" fmla="*/ 0 w 13160628"/>
                <a:gd name="connsiteY0" fmla="*/ 930527 h 930527"/>
                <a:gd name="connsiteX1" fmla="*/ 2467429 w 13160628"/>
                <a:gd name="connsiteY1" fmla="*/ 1613 h 930527"/>
                <a:gd name="connsiteX2" fmla="*/ 4644131 w 13160628"/>
                <a:gd name="connsiteY2" fmla="*/ 689212 h 930527"/>
                <a:gd name="connsiteX3" fmla="*/ 7184572 w 13160628"/>
                <a:gd name="connsiteY3" fmla="*/ 16127 h 930527"/>
                <a:gd name="connsiteX4" fmla="*/ 9905855 w 13160628"/>
                <a:gd name="connsiteY4" fmla="*/ 619574 h 930527"/>
                <a:gd name="connsiteX5" fmla="*/ 13160628 w 13160628"/>
                <a:gd name="connsiteY5" fmla="*/ 408681 h 930527"/>
                <a:gd name="connsiteX0" fmla="*/ 0 w 13160628"/>
                <a:gd name="connsiteY0" fmla="*/ 984756 h 984756"/>
                <a:gd name="connsiteX1" fmla="*/ 2467429 w 13160628"/>
                <a:gd name="connsiteY1" fmla="*/ 55842 h 984756"/>
                <a:gd name="connsiteX2" fmla="*/ 4644131 w 13160628"/>
                <a:gd name="connsiteY2" fmla="*/ 743441 h 984756"/>
                <a:gd name="connsiteX3" fmla="*/ 7184572 w 13160628"/>
                <a:gd name="connsiteY3" fmla="*/ 70356 h 984756"/>
                <a:gd name="connsiteX4" fmla="*/ 9905855 w 13160628"/>
                <a:gd name="connsiteY4" fmla="*/ 673803 h 984756"/>
                <a:gd name="connsiteX5" fmla="*/ 13160628 w 13160628"/>
                <a:gd name="connsiteY5" fmla="*/ 462910 h 984756"/>
                <a:gd name="connsiteX0" fmla="*/ 0 w 13160628"/>
                <a:gd name="connsiteY0" fmla="*/ 964011 h 964011"/>
                <a:gd name="connsiteX1" fmla="*/ 2467429 w 13160628"/>
                <a:gd name="connsiteY1" fmla="*/ 35097 h 964011"/>
                <a:gd name="connsiteX2" fmla="*/ 4644131 w 13160628"/>
                <a:gd name="connsiteY2" fmla="*/ 722696 h 964011"/>
                <a:gd name="connsiteX3" fmla="*/ 7184572 w 13160628"/>
                <a:gd name="connsiteY3" fmla="*/ 49611 h 964011"/>
                <a:gd name="connsiteX4" fmla="*/ 9905855 w 13160628"/>
                <a:gd name="connsiteY4" fmla="*/ 653058 h 964011"/>
                <a:gd name="connsiteX5" fmla="*/ 13160628 w 13160628"/>
                <a:gd name="connsiteY5" fmla="*/ 442165 h 964011"/>
                <a:gd name="connsiteX0" fmla="*/ 0 w 13372564"/>
                <a:gd name="connsiteY0" fmla="*/ 564359 h 689711"/>
                <a:gd name="connsiteX1" fmla="*/ 2679365 w 13372564"/>
                <a:gd name="connsiteY1" fmla="*/ 2106 h 689711"/>
                <a:gd name="connsiteX2" fmla="*/ 4856067 w 13372564"/>
                <a:gd name="connsiteY2" fmla="*/ 689705 h 689711"/>
                <a:gd name="connsiteX3" fmla="*/ 7396508 w 13372564"/>
                <a:gd name="connsiteY3" fmla="*/ 16620 h 689711"/>
                <a:gd name="connsiteX4" fmla="*/ 10117791 w 13372564"/>
                <a:gd name="connsiteY4" fmla="*/ 620067 h 689711"/>
                <a:gd name="connsiteX5" fmla="*/ 13372564 w 13372564"/>
                <a:gd name="connsiteY5" fmla="*/ 409174 h 689711"/>
                <a:gd name="connsiteX0" fmla="*/ 0 w 13372564"/>
                <a:gd name="connsiteY0" fmla="*/ 669452 h 794804"/>
                <a:gd name="connsiteX1" fmla="*/ 2679365 w 13372564"/>
                <a:gd name="connsiteY1" fmla="*/ 107199 h 794804"/>
                <a:gd name="connsiteX2" fmla="*/ 4856067 w 13372564"/>
                <a:gd name="connsiteY2" fmla="*/ 794798 h 794804"/>
                <a:gd name="connsiteX3" fmla="*/ 7396508 w 13372564"/>
                <a:gd name="connsiteY3" fmla="*/ 121713 h 794804"/>
                <a:gd name="connsiteX4" fmla="*/ 10117791 w 13372564"/>
                <a:gd name="connsiteY4" fmla="*/ 725160 h 794804"/>
                <a:gd name="connsiteX5" fmla="*/ 13372564 w 13372564"/>
                <a:gd name="connsiteY5" fmla="*/ 514267 h 794804"/>
                <a:gd name="connsiteX0" fmla="*/ 0 w 13399692"/>
                <a:gd name="connsiteY0" fmla="*/ 474400 h 697527"/>
                <a:gd name="connsiteX1" fmla="*/ 2706493 w 13399692"/>
                <a:gd name="connsiteY1" fmla="*/ 9922 h 697527"/>
                <a:gd name="connsiteX2" fmla="*/ 4883195 w 13399692"/>
                <a:gd name="connsiteY2" fmla="*/ 697521 h 697527"/>
                <a:gd name="connsiteX3" fmla="*/ 7423636 w 13399692"/>
                <a:gd name="connsiteY3" fmla="*/ 24436 h 697527"/>
                <a:gd name="connsiteX4" fmla="*/ 10144919 w 13399692"/>
                <a:gd name="connsiteY4" fmla="*/ 627883 h 697527"/>
                <a:gd name="connsiteX5" fmla="*/ 13399692 w 13399692"/>
                <a:gd name="connsiteY5" fmla="*/ 416990 h 697527"/>
                <a:gd name="connsiteX0" fmla="*/ 0 w 13399692"/>
                <a:gd name="connsiteY0" fmla="*/ 580255 h 803382"/>
                <a:gd name="connsiteX1" fmla="*/ 2706493 w 13399692"/>
                <a:gd name="connsiteY1" fmla="*/ 115777 h 803382"/>
                <a:gd name="connsiteX2" fmla="*/ 4883195 w 13399692"/>
                <a:gd name="connsiteY2" fmla="*/ 803376 h 803382"/>
                <a:gd name="connsiteX3" fmla="*/ 7423636 w 13399692"/>
                <a:gd name="connsiteY3" fmla="*/ 130291 h 803382"/>
                <a:gd name="connsiteX4" fmla="*/ 10144919 w 13399692"/>
                <a:gd name="connsiteY4" fmla="*/ 733738 h 803382"/>
                <a:gd name="connsiteX5" fmla="*/ 13399692 w 13399692"/>
                <a:gd name="connsiteY5" fmla="*/ 522845 h 803382"/>
                <a:gd name="connsiteX0" fmla="*/ 0 w 13399692"/>
                <a:gd name="connsiteY0" fmla="*/ 654894 h 878021"/>
                <a:gd name="connsiteX1" fmla="*/ 2706493 w 13399692"/>
                <a:gd name="connsiteY1" fmla="*/ 190416 h 878021"/>
                <a:gd name="connsiteX2" fmla="*/ 4883195 w 13399692"/>
                <a:gd name="connsiteY2" fmla="*/ 878015 h 878021"/>
                <a:gd name="connsiteX3" fmla="*/ 7423636 w 13399692"/>
                <a:gd name="connsiteY3" fmla="*/ 204930 h 878021"/>
                <a:gd name="connsiteX4" fmla="*/ 10144919 w 13399692"/>
                <a:gd name="connsiteY4" fmla="*/ 808377 h 878021"/>
                <a:gd name="connsiteX5" fmla="*/ 13399692 w 13399692"/>
                <a:gd name="connsiteY5" fmla="*/ 597484 h 878021"/>
                <a:gd name="connsiteX0" fmla="*/ 0 w 13399692"/>
                <a:gd name="connsiteY0" fmla="*/ 601480 h 824607"/>
                <a:gd name="connsiteX1" fmla="*/ 2706493 w 13399692"/>
                <a:gd name="connsiteY1" fmla="*/ 137002 h 824607"/>
                <a:gd name="connsiteX2" fmla="*/ 4883195 w 13399692"/>
                <a:gd name="connsiteY2" fmla="*/ 824601 h 824607"/>
                <a:gd name="connsiteX3" fmla="*/ 7423636 w 13399692"/>
                <a:gd name="connsiteY3" fmla="*/ 151516 h 824607"/>
                <a:gd name="connsiteX4" fmla="*/ 10144919 w 13399692"/>
                <a:gd name="connsiteY4" fmla="*/ 754963 h 824607"/>
                <a:gd name="connsiteX5" fmla="*/ 13399692 w 13399692"/>
                <a:gd name="connsiteY5" fmla="*/ 544070 h 824607"/>
                <a:gd name="connsiteX0" fmla="*/ 0 w 13399692"/>
                <a:gd name="connsiteY0" fmla="*/ 660256 h 883383"/>
                <a:gd name="connsiteX1" fmla="*/ 2706493 w 13399692"/>
                <a:gd name="connsiteY1" fmla="*/ 195778 h 883383"/>
                <a:gd name="connsiteX2" fmla="*/ 4883195 w 13399692"/>
                <a:gd name="connsiteY2" fmla="*/ 883377 h 883383"/>
                <a:gd name="connsiteX3" fmla="*/ 7423636 w 13399692"/>
                <a:gd name="connsiteY3" fmla="*/ 210292 h 883383"/>
                <a:gd name="connsiteX4" fmla="*/ 10144919 w 13399692"/>
                <a:gd name="connsiteY4" fmla="*/ 813739 h 883383"/>
                <a:gd name="connsiteX5" fmla="*/ 13399692 w 13399692"/>
                <a:gd name="connsiteY5" fmla="*/ 602846 h 883383"/>
                <a:gd name="connsiteX0" fmla="*/ 0 w 13236925"/>
                <a:gd name="connsiteY0" fmla="*/ 263738 h 841304"/>
                <a:gd name="connsiteX1" fmla="*/ 2543726 w 13236925"/>
                <a:gd name="connsiteY1" fmla="*/ 153699 h 841304"/>
                <a:gd name="connsiteX2" fmla="*/ 4720428 w 13236925"/>
                <a:gd name="connsiteY2" fmla="*/ 841298 h 841304"/>
                <a:gd name="connsiteX3" fmla="*/ 7260869 w 13236925"/>
                <a:gd name="connsiteY3" fmla="*/ 168213 h 841304"/>
                <a:gd name="connsiteX4" fmla="*/ 9982152 w 13236925"/>
                <a:gd name="connsiteY4" fmla="*/ 771660 h 841304"/>
                <a:gd name="connsiteX5" fmla="*/ 13236925 w 13236925"/>
                <a:gd name="connsiteY5" fmla="*/ 560767 h 841304"/>
                <a:gd name="connsiteX0" fmla="*/ 0 w 13236925"/>
                <a:gd name="connsiteY0" fmla="*/ 311170 h 888736"/>
                <a:gd name="connsiteX1" fmla="*/ 2543726 w 13236925"/>
                <a:gd name="connsiteY1" fmla="*/ 201131 h 888736"/>
                <a:gd name="connsiteX2" fmla="*/ 4720428 w 13236925"/>
                <a:gd name="connsiteY2" fmla="*/ 888730 h 888736"/>
                <a:gd name="connsiteX3" fmla="*/ 7260869 w 13236925"/>
                <a:gd name="connsiteY3" fmla="*/ 215645 h 888736"/>
                <a:gd name="connsiteX4" fmla="*/ 9982152 w 13236925"/>
                <a:gd name="connsiteY4" fmla="*/ 819092 h 888736"/>
                <a:gd name="connsiteX5" fmla="*/ 13236925 w 13236925"/>
                <a:gd name="connsiteY5" fmla="*/ 608199 h 888736"/>
                <a:gd name="connsiteX0" fmla="*/ 0 w 13236925"/>
                <a:gd name="connsiteY0" fmla="*/ 263737 h 841303"/>
                <a:gd name="connsiteX1" fmla="*/ 2543726 w 13236925"/>
                <a:gd name="connsiteY1" fmla="*/ 153698 h 841303"/>
                <a:gd name="connsiteX2" fmla="*/ 4720429 w 13236925"/>
                <a:gd name="connsiteY2" fmla="*/ 841297 h 841303"/>
                <a:gd name="connsiteX3" fmla="*/ 7260869 w 13236925"/>
                <a:gd name="connsiteY3" fmla="*/ 168212 h 841303"/>
                <a:gd name="connsiteX4" fmla="*/ 9982152 w 13236925"/>
                <a:gd name="connsiteY4" fmla="*/ 771659 h 841303"/>
                <a:gd name="connsiteX5" fmla="*/ 13236925 w 13236925"/>
                <a:gd name="connsiteY5" fmla="*/ 560766 h 841303"/>
                <a:gd name="connsiteX0" fmla="*/ 0 w 13236925"/>
                <a:gd name="connsiteY0" fmla="*/ 310405 h 887971"/>
                <a:gd name="connsiteX1" fmla="*/ 2543726 w 13236925"/>
                <a:gd name="connsiteY1" fmla="*/ 200366 h 887971"/>
                <a:gd name="connsiteX2" fmla="*/ 4720429 w 13236925"/>
                <a:gd name="connsiteY2" fmla="*/ 887965 h 887971"/>
                <a:gd name="connsiteX3" fmla="*/ 7260869 w 13236925"/>
                <a:gd name="connsiteY3" fmla="*/ 214880 h 887971"/>
                <a:gd name="connsiteX4" fmla="*/ 9982152 w 13236925"/>
                <a:gd name="connsiteY4" fmla="*/ 818327 h 887971"/>
                <a:gd name="connsiteX5" fmla="*/ 13236925 w 13236925"/>
                <a:gd name="connsiteY5" fmla="*/ 607434 h 887971"/>
                <a:gd name="connsiteX0" fmla="*/ 0 w 13236925"/>
                <a:gd name="connsiteY0" fmla="*/ 260968 h 795619"/>
                <a:gd name="connsiteX1" fmla="*/ 2543726 w 13236925"/>
                <a:gd name="connsiteY1" fmla="*/ 150929 h 795619"/>
                <a:gd name="connsiteX2" fmla="*/ 4460454 w 13236925"/>
                <a:gd name="connsiteY2" fmla="*/ 787602 h 795619"/>
                <a:gd name="connsiteX3" fmla="*/ 7260869 w 13236925"/>
                <a:gd name="connsiteY3" fmla="*/ 165443 h 795619"/>
                <a:gd name="connsiteX4" fmla="*/ 9982152 w 13236925"/>
                <a:gd name="connsiteY4" fmla="*/ 768890 h 795619"/>
                <a:gd name="connsiteX5" fmla="*/ 13236925 w 13236925"/>
                <a:gd name="connsiteY5" fmla="*/ 557997 h 795619"/>
                <a:gd name="connsiteX0" fmla="*/ 0 w 13236925"/>
                <a:gd name="connsiteY0" fmla="*/ 260968 h 869517"/>
                <a:gd name="connsiteX1" fmla="*/ 2543726 w 13236925"/>
                <a:gd name="connsiteY1" fmla="*/ 150929 h 869517"/>
                <a:gd name="connsiteX2" fmla="*/ 4460454 w 13236925"/>
                <a:gd name="connsiteY2" fmla="*/ 787602 h 869517"/>
                <a:gd name="connsiteX3" fmla="*/ 7260869 w 13236925"/>
                <a:gd name="connsiteY3" fmla="*/ 165443 h 869517"/>
                <a:gd name="connsiteX4" fmla="*/ 9982152 w 13236925"/>
                <a:gd name="connsiteY4" fmla="*/ 768890 h 869517"/>
                <a:gd name="connsiteX5" fmla="*/ 13236925 w 13236925"/>
                <a:gd name="connsiteY5" fmla="*/ 557997 h 869517"/>
                <a:gd name="connsiteX0" fmla="*/ 0 w 13236925"/>
                <a:gd name="connsiteY0" fmla="*/ 260968 h 913229"/>
                <a:gd name="connsiteX1" fmla="*/ 2543726 w 13236925"/>
                <a:gd name="connsiteY1" fmla="*/ 150929 h 913229"/>
                <a:gd name="connsiteX2" fmla="*/ 4460454 w 13236925"/>
                <a:gd name="connsiteY2" fmla="*/ 787602 h 913229"/>
                <a:gd name="connsiteX3" fmla="*/ 7260869 w 13236925"/>
                <a:gd name="connsiteY3" fmla="*/ 165443 h 913229"/>
                <a:gd name="connsiteX4" fmla="*/ 9982152 w 13236925"/>
                <a:gd name="connsiteY4" fmla="*/ 768890 h 913229"/>
                <a:gd name="connsiteX5" fmla="*/ 13236925 w 13236925"/>
                <a:gd name="connsiteY5" fmla="*/ 557997 h 913229"/>
                <a:gd name="connsiteX0" fmla="*/ 0 w 13236925"/>
                <a:gd name="connsiteY0" fmla="*/ 260968 h 795618"/>
                <a:gd name="connsiteX1" fmla="*/ 2543726 w 13236925"/>
                <a:gd name="connsiteY1" fmla="*/ 150929 h 795618"/>
                <a:gd name="connsiteX2" fmla="*/ 4460454 w 13236925"/>
                <a:gd name="connsiteY2" fmla="*/ 787602 h 795618"/>
                <a:gd name="connsiteX3" fmla="*/ 7260869 w 13236925"/>
                <a:gd name="connsiteY3" fmla="*/ 165443 h 795618"/>
                <a:gd name="connsiteX4" fmla="*/ 9982152 w 13236925"/>
                <a:gd name="connsiteY4" fmla="*/ 768890 h 795618"/>
                <a:gd name="connsiteX5" fmla="*/ 13236925 w 13236925"/>
                <a:gd name="connsiteY5" fmla="*/ 557997 h 795618"/>
                <a:gd name="connsiteX0" fmla="*/ 0 w 13236925"/>
                <a:gd name="connsiteY0" fmla="*/ 250725 h 785377"/>
                <a:gd name="connsiteX1" fmla="*/ 2543726 w 13236925"/>
                <a:gd name="connsiteY1" fmla="*/ 140686 h 785377"/>
                <a:gd name="connsiteX2" fmla="*/ 4494364 w 13236925"/>
                <a:gd name="connsiteY2" fmla="*/ 583843 h 785377"/>
                <a:gd name="connsiteX3" fmla="*/ 7260869 w 13236925"/>
                <a:gd name="connsiteY3" fmla="*/ 155200 h 785377"/>
                <a:gd name="connsiteX4" fmla="*/ 9982152 w 13236925"/>
                <a:gd name="connsiteY4" fmla="*/ 758647 h 785377"/>
                <a:gd name="connsiteX5" fmla="*/ 13236925 w 13236925"/>
                <a:gd name="connsiteY5" fmla="*/ 547754 h 785377"/>
                <a:gd name="connsiteX0" fmla="*/ 0 w 13236925"/>
                <a:gd name="connsiteY0" fmla="*/ 250725 h 785375"/>
                <a:gd name="connsiteX1" fmla="*/ 2543726 w 13236925"/>
                <a:gd name="connsiteY1" fmla="*/ 140686 h 785375"/>
                <a:gd name="connsiteX2" fmla="*/ 4494364 w 13236925"/>
                <a:gd name="connsiteY2" fmla="*/ 583843 h 785375"/>
                <a:gd name="connsiteX3" fmla="*/ 7260869 w 13236925"/>
                <a:gd name="connsiteY3" fmla="*/ 155200 h 785375"/>
                <a:gd name="connsiteX4" fmla="*/ 9982152 w 13236925"/>
                <a:gd name="connsiteY4" fmla="*/ 758647 h 785375"/>
                <a:gd name="connsiteX5" fmla="*/ 13236925 w 13236925"/>
                <a:gd name="connsiteY5" fmla="*/ 547754 h 785375"/>
                <a:gd name="connsiteX0" fmla="*/ 0 w 13236925"/>
                <a:gd name="connsiteY0" fmla="*/ 253376 h 788028"/>
                <a:gd name="connsiteX1" fmla="*/ 2543726 w 13236925"/>
                <a:gd name="connsiteY1" fmla="*/ 143337 h 788028"/>
                <a:gd name="connsiteX2" fmla="*/ 4516970 w 13236925"/>
                <a:gd name="connsiteY2" fmla="*/ 637419 h 788028"/>
                <a:gd name="connsiteX3" fmla="*/ 7260869 w 13236925"/>
                <a:gd name="connsiteY3" fmla="*/ 157851 h 788028"/>
                <a:gd name="connsiteX4" fmla="*/ 9982152 w 13236925"/>
                <a:gd name="connsiteY4" fmla="*/ 761298 h 788028"/>
                <a:gd name="connsiteX5" fmla="*/ 13236925 w 13236925"/>
                <a:gd name="connsiteY5" fmla="*/ 550405 h 788028"/>
                <a:gd name="connsiteX0" fmla="*/ 0 w 13236925"/>
                <a:gd name="connsiteY0" fmla="*/ 253376 h 780770"/>
                <a:gd name="connsiteX1" fmla="*/ 2543726 w 13236925"/>
                <a:gd name="connsiteY1" fmla="*/ 143337 h 780770"/>
                <a:gd name="connsiteX2" fmla="*/ 4516970 w 13236925"/>
                <a:gd name="connsiteY2" fmla="*/ 637419 h 780770"/>
                <a:gd name="connsiteX3" fmla="*/ 7272172 w 13236925"/>
                <a:gd name="connsiteY3" fmla="*/ 259702 h 780770"/>
                <a:gd name="connsiteX4" fmla="*/ 9982152 w 13236925"/>
                <a:gd name="connsiteY4" fmla="*/ 761298 h 780770"/>
                <a:gd name="connsiteX5" fmla="*/ 13236925 w 13236925"/>
                <a:gd name="connsiteY5" fmla="*/ 550405 h 780770"/>
                <a:gd name="connsiteX0" fmla="*/ 0 w 13236925"/>
                <a:gd name="connsiteY0" fmla="*/ 253376 h 780770"/>
                <a:gd name="connsiteX1" fmla="*/ 2543726 w 13236925"/>
                <a:gd name="connsiteY1" fmla="*/ 143337 h 780770"/>
                <a:gd name="connsiteX2" fmla="*/ 4516970 w 13236925"/>
                <a:gd name="connsiteY2" fmla="*/ 637419 h 780770"/>
                <a:gd name="connsiteX3" fmla="*/ 7272172 w 13236925"/>
                <a:gd name="connsiteY3" fmla="*/ 259702 h 780770"/>
                <a:gd name="connsiteX4" fmla="*/ 9982152 w 13236925"/>
                <a:gd name="connsiteY4" fmla="*/ 761298 h 780770"/>
                <a:gd name="connsiteX5" fmla="*/ 13236925 w 13236925"/>
                <a:gd name="connsiteY5" fmla="*/ 550405 h 780770"/>
                <a:gd name="connsiteX0" fmla="*/ 0 w 13321700"/>
                <a:gd name="connsiteY0" fmla="*/ 253376 h 764776"/>
                <a:gd name="connsiteX1" fmla="*/ 2543726 w 13321700"/>
                <a:gd name="connsiteY1" fmla="*/ 143337 h 764776"/>
                <a:gd name="connsiteX2" fmla="*/ 4516970 w 13321700"/>
                <a:gd name="connsiteY2" fmla="*/ 637419 h 764776"/>
                <a:gd name="connsiteX3" fmla="*/ 7272172 w 13321700"/>
                <a:gd name="connsiteY3" fmla="*/ 259702 h 764776"/>
                <a:gd name="connsiteX4" fmla="*/ 9982152 w 13321700"/>
                <a:gd name="connsiteY4" fmla="*/ 761298 h 764776"/>
                <a:gd name="connsiteX5" fmla="*/ 13321700 w 13321700"/>
                <a:gd name="connsiteY5" fmla="*/ 112449 h 764776"/>
                <a:gd name="connsiteX0" fmla="*/ 0 w 13321700"/>
                <a:gd name="connsiteY0" fmla="*/ 245513 h 756913"/>
                <a:gd name="connsiteX1" fmla="*/ 2543726 w 13321700"/>
                <a:gd name="connsiteY1" fmla="*/ 135474 h 756913"/>
                <a:gd name="connsiteX2" fmla="*/ 4516971 w 13321700"/>
                <a:gd name="connsiteY2" fmla="*/ 476780 h 756913"/>
                <a:gd name="connsiteX3" fmla="*/ 7272172 w 13321700"/>
                <a:gd name="connsiteY3" fmla="*/ 251839 h 756913"/>
                <a:gd name="connsiteX4" fmla="*/ 9982152 w 13321700"/>
                <a:gd name="connsiteY4" fmla="*/ 753435 h 756913"/>
                <a:gd name="connsiteX5" fmla="*/ 13321700 w 13321700"/>
                <a:gd name="connsiteY5" fmla="*/ 104586 h 756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21700" h="756913">
                  <a:moveTo>
                    <a:pt x="0" y="245513"/>
                  </a:moveTo>
                  <a:cubicBezTo>
                    <a:pt x="833362" y="-206849"/>
                    <a:pt x="1790898" y="96930"/>
                    <a:pt x="2543726" y="135474"/>
                  </a:cubicBezTo>
                  <a:cubicBezTo>
                    <a:pt x="3296555" y="174019"/>
                    <a:pt x="3728897" y="457386"/>
                    <a:pt x="4516971" y="476780"/>
                  </a:cubicBezTo>
                  <a:cubicBezTo>
                    <a:pt x="5305045" y="496174"/>
                    <a:pt x="6361309" y="205730"/>
                    <a:pt x="7272172" y="251839"/>
                  </a:cubicBezTo>
                  <a:cubicBezTo>
                    <a:pt x="8183035" y="297948"/>
                    <a:pt x="8988027" y="704985"/>
                    <a:pt x="9982152" y="753435"/>
                  </a:cubicBezTo>
                  <a:cubicBezTo>
                    <a:pt x="10976277" y="801885"/>
                    <a:pt x="12068633" y="331976"/>
                    <a:pt x="13321700" y="104586"/>
                  </a:cubicBezTo>
                </a:path>
              </a:pathLst>
            </a:custGeom>
            <a:noFill/>
            <a:ln w="9525">
              <a:gradFill flip="none" rotWithShape="1">
                <a:gsLst>
                  <a:gs pos="99459">
                    <a:schemeClr val="accent1">
                      <a:alpha val="0"/>
                    </a:schemeClr>
                  </a:gs>
                  <a:gs pos="51000">
                    <a:schemeClr val="accent1"/>
                  </a:gs>
                  <a:gs pos="0">
                    <a:schemeClr val="accent1">
                      <a:alpha val="5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6" name="组合 15">
            <a:extLst>
              <a:ext uri="{FF2B5EF4-FFF2-40B4-BE49-F238E27FC236}">
                <a16:creationId xmlns="" xmlns:a16="http://schemas.microsoft.com/office/drawing/2014/main" id="{3B74DBCF-1182-495C-B66A-6E35D0B492E5}"/>
              </a:ext>
            </a:extLst>
          </p:cNvPr>
          <p:cNvGrpSpPr/>
          <p:nvPr/>
        </p:nvGrpSpPr>
        <p:grpSpPr>
          <a:xfrm>
            <a:off x="1674453" y="2168027"/>
            <a:ext cx="1684426" cy="1574046"/>
            <a:chOff x="1674453" y="2168027"/>
            <a:chExt cx="1684426" cy="1574046"/>
          </a:xfrm>
        </p:grpSpPr>
        <p:sp>
          <p:nvSpPr>
            <p:cNvPr id="131" name="矩形 130">
              <a:extLst>
                <a:ext uri="{FF2B5EF4-FFF2-40B4-BE49-F238E27FC236}">
                  <a16:creationId xmlns="" xmlns:a16="http://schemas.microsoft.com/office/drawing/2014/main" id="{1A446CA8-F333-42AB-9DFE-0F8D2C79C00E}"/>
                </a:ext>
              </a:extLst>
            </p:cNvPr>
            <p:cNvSpPr/>
            <p:nvPr/>
          </p:nvSpPr>
          <p:spPr>
            <a:xfrm>
              <a:off x="1691249" y="2168027"/>
              <a:ext cx="787553" cy="2815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dirty="0">
                  <a:gradFill flip="none" rotWithShape="1">
                    <a:gsLst>
                      <a:gs pos="99459">
                        <a:schemeClr val="accent1">
                          <a:lumMod val="75000"/>
                        </a:schemeClr>
                      </a:gs>
                      <a:gs pos="0">
                        <a:schemeClr val="accent1"/>
                      </a:gs>
                    </a:gsLst>
                    <a:lin ang="2700000" scaled="1"/>
                    <a:tileRect/>
                  </a:gradFill>
                  <a:latin typeface="+mj-lt"/>
                  <a:ea typeface="微软雅黑" panose="020B0503020204020204" pitchFamily="34" charset="-122"/>
                </a:rPr>
                <a:t>1950.07</a:t>
              </a:r>
            </a:p>
          </p:txBody>
        </p:sp>
        <p:sp>
          <p:nvSpPr>
            <p:cNvPr id="132" name="矩形 131">
              <a:extLst>
                <a:ext uri="{FF2B5EF4-FFF2-40B4-BE49-F238E27FC236}">
                  <a16:creationId xmlns="" xmlns:a16="http://schemas.microsoft.com/office/drawing/2014/main" id="{101DBAE7-0BAC-40B1-958F-FDC0A0F17C82}"/>
                </a:ext>
              </a:extLst>
            </p:cNvPr>
            <p:cNvSpPr/>
            <p:nvPr/>
          </p:nvSpPr>
          <p:spPr>
            <a:xfrm>
              <a:off x="1674453" y="2431884"/>
              <a:ext cx="1684426" cy="598305"/>
            </a:xfrm>
            <a:prstGeom prst="rect">
              <a:avLst/>
            </a:prstGeom>
          </p:spPr>
          <p:txBody>
            <a:bodyPr wrap="square" lIns="0" tIns="0" rIns="0" bIns="0">
              <a:normAutofit lnSpcReduction="10000"/>
            </a:bodyPr>
            <a:lstStyle/>
            <a:p>
              <a:pPr algn="just">
                <a:lnSpc>
                  <a:spcPct val="120000"/>
                </a:lnSpc>
              </a:pPr>
              <a:r>
                <a:rPr lang="zh-CN" altLang="en-US" sz="1100" dirty="0">
                  <a:solidFill>
                    <a:schemeClr val="tx1">
                      <a:lumMod val="75000"/>
                      <a:lumOff val="25000"/>
                    </a:schemeClr>
                  </a:solidFill>
                  <a:latin typeface="+mn-ea"/>
                </a:rPr>
                <a:t>此处输入你对应事件发生的</a:t>
              </a:r>
              <a:r>
                <a:rPr lang="zh-CN" altLang="en-US" sz="1100">
                  <a:solidFill>
                    <a:schemeClr val="tx1">
                      <a:lumMod val="75000"/>
                      <a:lumOff val="25000"/>
                    </a:schemeClr>
                  </a:solidFill>
                  <a:latin typeface="+mn-ea"/>
                </a:rPr>
                <a:t>事件描述  此处</a:t>
              </a:r>
              <a:r>
                <a:rPr lang="zh-CN" altLang="en-US" sz="1100" dirty="0">
                  <a:solidFill>
                    <a:schemeClr val="tx1">
                      <a:lumMod val="75000"/>
                      <a:lumOff val="25000"/>
                    </a:schemeClr>
                  </a:solidFill>
                  <a:latin typeface="+mn-ea"/>
                </a:rPr>
                <a:t>输入你对应事件发生的事件描述</a:t>
              </a:r>
            </a:p>
          </p:txBody>
        </p:sp>
        <p:sp>
          <p:nvSpPr>
            <p:cNvPr id="189" name="椭圆 188">
              <a:extLst>
                <a:ext uri="{FF2B5EF4-FFF2-40B4-BE49-F238E27FC236}">
                  <a16:creationId xmlns="" xmlns:a16="http://schemas.microsoft.com/office/drawing/2014/main" id="{19835D2C-4C07-440F-B587-3873F690979F}"/>
                </a:ext>
              </a:extLst>
            </p:cNvPr>
            <p:cNvSpPr/>
            <p:nvPr/>
          </p:nvSpPr>
          <p:spPr>
            <a:xfrm flipV="1">
              <a:off x="1681761" y="3145958"/>
              <a:ext cx="90490" cy="90490"/>
            </a:xfrm>
            <a:prstGeom prst="ellipse">
              <a:avLst/>
            </a:prstGeom>
            <a:solidFill>
              <a:schemeClr val="accent1"/>
            </a:solidFill>
            <a:ln w="63500">
              <a:solidFill>
                <a:schemeClr val="accent1">
                  <a:alpha val="3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E7CDF"/>
                </a:solidFill>
                <a:latin typeface="Arial"/>
                <a:ea typeface="微软雅黑 Light"/>
              </a:endParaRPr>
            </a:p>
          </p:txBody>
        </p:sp>
        <p:cxnSp>
          <p:nvCxnSpPr>
            <p:cNvPr id="107" name="直接连接符 106">
              <a:extLst>
                <a:ext uri="{FF2B5EF4-FFF2-40B4-BE49-F238E27FC236}">
                  <a16:creationId xmlns="" xmlns:a16="http://schemas.microsoft.com/office/drawing/2014/main" id="{EDB4C63E-3092-4C41-B53A-2BBED27E835B}"/>
                </a:ext>
              </a:extLst>
            </p:cNvPr>
            <p:cNvCxnSpPr>
              <a:cxnSpLocks/>
            </p:cNvCxnSpPr>
            <p:nvPr/>
          </p:nvCxnSpPr>
          <p:spPr>
            <a:xfrm flipV="1">
              <a:off x="1727006" y="3236448"/>
              <a:ext cx="0" cy="5056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 name="组合 3">
            <a:extLst>
              <a:ext uri="{FF2B5EF4-FFF2-40B4-BE49-F238E27FC236}">
                <a16:creationId xmlns="" xmlns:a16="http://schemas.microsoft.com/office/drawing/2014/main" id="{82A7F8D6-B629-409E-B856-F46C7BD4F046}"/>
              </a:ext>
            </a:extLst>
          </p:cNvPr>
          <p:cNvGrpSpPr/>
          <p:nvPr/>
        </p:nvGrpSpPr>
        <p:grpSpPr>
          <a:xfrm>
            <a:off x="-13305" y="-474389"/>
            <a:ext cx="6175285" cy="397212"/>
            <a:chOff x="-13305" y="-474389"/>
            <a:chExt cx="6175285" cy="397212"/>
          </a:xfrm>
        </p:grpSpPr>
        <p:sp>
          <p:nvSpPr>
            <p:cNvPr id="61" name="文本框 60">
              <a:extLst>
                <a:ext uri="{FF2B5EF4-FFF2-40B4-BE49-F238E27FC236}">
                  <a16:creationId xmlns="" xmlns:a16="http://schemas.microsoft.com/office/drawing/2014/main" id="{385D9865-2C0B-4223-8B0C-1156CDDBE49B}"/>
                </a:ext>
              </a:extLst>
            </p:cNvPr>
            <p:cNvSpPr txBox="1"/>
            <p:nvPr/>
          </p:nvSpPr>
          <p:spPr>
            <a:xfrm>
              <a:off x="559796" y="-474389"/>
              <a:ext cx="5501810" cy="369332"/>
            </a:xfrm>
            <a:prstGeom prst="rect">
              <a:avLst/>
            </a:prstGeom>
            <a:noFill/>
          </p:spPr>
          <p:txBody>
            <a:bodyPr wrap="square" rtlCol="0">
              <a:spAutoFit/>
            </a:bodyPr>
            <a:lstStyle/>
            <a:p>
              <a:r>
                <a:rPr lang="zh-CN" altLang="en-US" spc="100" dirty="0">
                  <a:solidFill>
                    <a:schemeClr val="tx1">
                      <a:lumMod val="65000"/>
                      <a:lumOff val="35000"/>
                    </a:schemeClr>
                  </a:solidFill>
                  <a:sym typeface="Wingdings" panose="05000000000000000000" pitchFamily="2" charset="2"/>
                </a:rPr>
                <a:t>创意时间轴编辑难度略大</a:t>
              </a:r>
              <a:r>
                <a:rPr lang="en-US" altLang="zh-CN" spc="100" dirty="0">
                  <a:solidFill>
                    <a:schemeClr val="tx1">
                      <a:lumMod val="65000"/>
                      <a:lumOff val="35000"/>
                    </a:schemeClr>
                  </a:solidFill>
                  <a:sym typeface="Wingdings" panose="05000000000000000000" pitchFamily="2" charset="2"/>
                </a:rPr>
                <a:t></a:t>
              </a:r>
              <a:r>
                <a:rPr lang="zh-CN" altLang="en-US" spc="100" dirty="0">
                  <a:solidFill>
                    <a:schemeClr val="tx1">
                      <a:lumMod val="65000"/>
                      <a:lumOff val="35000"/>
                    </a:schemeClr>
                  </a:solidFill>
                  <a:sym typeface="Wingdings" panose="05000000000000000000" pitchFamily="2" charset="2"/>
                </a:rPr>
                <a:t>可选择其他时间轴页面</a:t>
              </a:r>
              <a:endParaRPr lang="zh-CN" altLang="en-US" spc="100" dirty="0">
                <a:solidFill>
                  <a:schemeClr val="tx1">
                    <a:lumMod val="65000"/>
                    <a:lumOff val="35000"/>
                  </a:schemeClr>
                </a:solidFill>
              </a:endParaRPr>
            </a:p>
          </p:txBody>
        </p:sp>
        <p:grpSp>
          <p:nvGrpSpPr>
            <p:cNvPr id="62" name="组合 61">
              <a:extLst>
                <a:ext uri="{FF2B5EF4-FFF2-40B4-BE49-F238E27FC236}">
                  <a16:creationId xmlns="" xmlns:a16="http://schemas.microsoft.com/office/drawing/2014/main" id="{F16FEB1C-F8B1-479D-B69E-210520F4CF82}"/>
                </a:ext>
              </a:extLst>
            </p:cNvPr>
            <p:cNvGrpSpPr>
              <a:grpSpLocks/>
            </p:cNvGrpSpPr>
            <p:nvPr/>
          </p:nvGrpSpPr>
          <p:grpSpPr>
            <a:xfrm>
              <a:off x="6030020" y="-466965"/>
              <a:ext cx="131960" cy="354484"/>
              <a:chOff x="4227513" y="439738"/>
              <a:chExt cx="298450" cy="847725"/>
            </a:xfrm>
          </p:grpSpPr>
          <p:sp>
            <p:nvSpPr>
              <p:cNvPr id="67" name="Freeform 165">
                <a:extLst>
                  <a:ext uri="{FF2B5EF4-FFF2-40B4-BE49-F238E27FC236}">
                    <a16:creationId xmlns="" xmlns:a16="http://schemas.microsoft.com/office/drawing/2014/main" id="{6B2BEB06-976F-4280-B200-047778C35842}"/>
                  </a:ext>
                </a:extLst>
              </p:cNvPr>
              <p:cNvSpPr>
                <a:spLocks/>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Lst>
                <a:ahLst/>
                <a:cxnLst>
                  <a:cxn ang="0">
                    <a:pos x="T0" y="T1"/>
                  </a:cxn>
                  <a:cxn ang="0">
                    <a:pos x="T2" y="T3"/>
                  </a:cxn>
                  <a:cxn ang="0">
                    <a:pos x="T4" y="T5"/>
                  </a:cxn>
                  <a:cxn ang="0">
                    <a:pos x="T6" y="T7"/>
                  </a:cxn>
                  <a:cxn ang="0">
                    <a:pos x="T8" y="T9"/>
                  </a:cxn>
                  <a:cxn ang="0">
                    <a:pos x="T10" y="T11"/>
                  </a:cxn>
                  <a:cxn ang="0">
                    <a:pos x="T12" y="T13"/>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Oval 166">
                <a:extLst>
                  <a:ext uri="{FF2B5EF4-FFF2-40B4-BE49-F238E27FC236}">
                    <a16:creationId xmlns="" xmlns:a16="http://schemas.microsoft.com/office/drawing/2014/main" id="{3A1EC491-6BCC-44EB-B2F6-3BAEDDECEFEF}"/>
                  </a:ext>
                </a:extLst>
              </p:cNvPr>
              <p:cNvSpPr>
                <a:spLocks noChangeArrowheads="1"/>
              </p:cNvSpPr>
              <p:nvPr/>
            </p:nvSpPr>
            <p:spPr bwMode="auto">
              <a:xfrm>
                <a:off x="4298950" y="1065213"/>
                <a:ext cx="157163" cy="157163"/>
              </a:xfrm>
              <a:prstGeom prst="ellipse">
                <a:avLst/>
              </a:pr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167">
                <a:extLst>
                  <a:ext uri="{FF2B5EF4-FFF2-40B4-BE49-F238E27FC236}">
                    <a16:creationId xmlns="" xmlns:a16="http://schemas.microsoft.com/office/drawing/2014/main" id="{03754789-D9DB-452B-BDF5-491F1ABAA6FC}"/>
                  </a:ext>
                </a:extLst>
              </p:cNvPr>
              <p:cNvSpPr>
                <a:spLocks/>
              </p:cNvSpPr>
              <p:nvPr/>
            </p:nvSpPr>
            <p:spPr bwMode="auto">
              <a:xfrm>
                <a:off x="4351338" y="512763"/>
                <a:ext cx="50800" cy="192088"/>
              </a:xfrm>
              <a:custGeom>
                <a:avLst/>
                <a:gdLst>
                  <a:gd name="T0" fmla="*/ 192 w 192"/>
                  <a:gd name="T1" fmla="*/ 97 h 728"/>
                  <a:gd name="T2" fmla="*/ 96 w 192"/>
                  <a:gd name="T3" fmla="*/ 0 h 728"/>
                  <a:gd name="T4" fmla="*/ 0 w 192"/>
                  <a:gd name="T5" fmla="*/ 97 h 728"/>
                  <a:gd name="T6" fmla="*/ 0 w 192"/>
                  <a:gd name="T7" fmla="*/ 728 h 728"/>
                  <a:gd name="T8" fmla="*/ 192 w 192"/>
                  <a:gd name="T9" fmla="*/ 728 h 728"/>
                  <a:gd name="T10" fmla="*/ 192 w 192"/>
                  <a:gd name="T11" fmla="*/ 97 h 728"/>
                </a:gdLst>
                <a:ahLst/>
                <a:cxnLst>
                  <a:cxn ang="0">
                    <a:pos x="T0" y="T1"/>
                  </a:cxn>
                  <a:cxn ang="0">
                    <a:pos x="T2" y="T3"/>
                  </a:cxn>
                  <a:cxn ang="0">
                    <a:pos x="T4" y="T5"/>
                  </a:cxn>
                  <a:cxn ang="0">
                    <a:pos x="T6" y="T7"/>
                  </a:cxn>
                  <a:cxn ang="0">
                    <a:pos x="T8" y="T9"/>
                  </a:cxn>
                  <a:cxn ang="0">
                    <a:pos x="T10" y="T11"/>
                  </a:cxn>
                </a:cxnLst>
                <a:rect l="0" t="0" r="r" b="b"/>
                <a:pathLst>
                  <a:path w="192" h="728">
                    <a:moveTo>
                      <a:pt x="192" y="97"/>
                    </a:moveTo>
                    <a:cubicBezTo>
                      <a:pt x="192" y="43"/>
                      <a:pt x="149" y="0"/>
                      <a:pt x="96" y="0"/>
                    </a:cubicBezTo>
                    <a:cubicBezTo>
                      <a:pt x="43" y="0"/>
                      <a:pt x="0" y="43"/>
                      <a:pt x="0" y="97"/>
                    </a:cubicBezTo>
                    <a:cubicBezTo>
                      <a:pt x="0" y="728"/>
                      <a:pt x="0" y="728"/>
                      <a:pt x="0" y="728"/>
                    </a:cubicBezTo>
                    <a:cubicBezTo>
                      <a:pt x="192" y="728"/>
                      <a:pt x="192" y="728"/>
                      <a:pt x="192" y="728"/>
                    </a:cubicBezTo>
                    <a:lnTo>
                      <a:pt x="192" y="97"/>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168">
                <a:extLst>
                  <a:ext uri="{FF2B5EF4-FFF2-40B4-BE49-F238E27FC236}">
                    <a16:creationId xmlns="" xmlns:a16="http://schemas.microsoft.com/office/drawing/2014/main" id="{223B62CE-9BF8-45C3-846C-0B618CDFB880}"/>
                  </a:ext>
                </a:extLst>
              </p:cNvPr>
              <p:cNvSpPr>
                <a:spLocks/>
              </p:cNvSpPr>
              <p:nvPr/>
            </p:nvSpPr>
            <p:spPr bwMode="auto">
              <a:xfrm>
                <a:off x="4351338" y="704851"/>
                <a:ext cx="50800" cy="454025"/>
              </a:xfrm>
              <a:custGeom>
                <a:avLst/>
                <a:gdLst>
                  <a:gd name="T0" fmla="*/ 0 w 192"/>
                  <a:gd name="T1" fmla="*/ 0 h 1719"/>
                  <a:gd name="T2" fmla="*/ 0 w 192"/>
                  <a:gd name="T3" fmla="*/ 1623 h 1719"/>
                  <a:gd name="T4" fmla="*/ 96 w 192"/>
                  <a:gd name="T5" fmla="*/ 1719 h 1719"/>
                  <a:gd name="T6" fmla="*/ 192 w 192"/>
                  <a:gd name="T7" fmla="*/ 1623 h 1719"/>
                  <a:gd name="T8" fmla="*/ 192 w 192"/>
                  <a:gd name="T9" fmla="*/ 0 h 1719"/>
                  <a:gd name="T10" fmla="*/ 0 w 192"/>
                  <a:gd name="T11" fmla="*/ 0 h 1719"/>
                </a:gdLst>
                <a:ahLst/>
                <a:cxnLst>
                  <a:cxn ang="0">
                    <a:pos x="T0" y="T1"/>
                  </a:cxn>
                  <a:cxn ang="0">
                    <a:pos x="T2" y="T3"/>
                  </a:cxn>
                  <a:cxn ang="0">
                    <a:pos x="T4" y="T5"/>
                  </a:cxn>
                  <a:cxn ang="0">
                    <a:pos x="T6" y="T7"/>
                  </a:cxn>
                  <a:cxn ang="0">
                    <a:pos x="T8" y="T9"/>
                  </a:cxn>
                  <a:cxn ang="0">
                    <a:pos x="T10" y="T11"/>
                  </a:cxn>
                </a:cxnLst>
                <a:rect l="0" t="0" r="r" b="b"/>
                <a:pathLst>
                  <a:path w="192" h="1719">
                    <a:moveTo>
                      <a:pt x="0" y="0"/>
                    </a:moveTo>
                    <a:cubicBezTo>
                      <a:pt x="0" y="1623"/>
                      <a:pt x="0" y="1623"/>
                      <a:pt x="0" y="1623"/>
                    </a:cubicBezTo>
                    <a:cubicBezTo>
                      <a:pt x="0" y="1676"/>
                      <a:pt x="43" y="1719"/>
                      <a:pt x="96" y="1719"/>
                    </a:cubicBezTo>
                    <a:cubicBezTo>
                      <a:pt x="149" y="1719"/>
                      <a:pt x="192" y="1676"/>
                      <a:pt x="192" y="1623"/>
                    </a:cubicBezTo>
                    <a:cubicBezTo>
                      <a:pt x="192" y="0"/>
                      <a:pt x="192" y="0"/>
                      <a:pt x="192" y="0"/>
                    </a:cubicBezTo>
                    <a:lnTo>
                      <a:pt x="0" y="0"/>
                    </a:lnTo>
                    <a:close/>
                  </a:path>
                </a:pathLst>
              </a:custGeom>
              <a:solidFill>
                <a:srgbClr val="E26D6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169">
                <a:extLst>
                  <a:ext uri="{FF2B5EF4-FFF2-40B4-BE49-F238E27FC236}">
                    <a16:creationId xmlns="" xmlns:a16="http://schemas.microsoft.com/office/drawing/2014/main" id="{E5C0DBE5-CE39-4E73-B089-D0287041CF92}"/>
                  </a:ext>
                </a:extLst>
              </p:cNvPr>
              <p:cNvSpPr>
                <a:spLocks/>
              </p:cNvSpPr>
              <p:nvPr/>
            </p:nvSpPr>
            <p:spPr bwMode="auto">
              <a:xfrm>
                <a:off x="4430713" y="58102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170">
                <a:extLst>
                  <a:ext uri="{FF2B5EF4-FFF2-40B4-BE49-F238E27FC236}">
                    <a16:creationId xmlns="" xmlns:a16="http://schemas.microsoft.com/office/drawing/2014/main" id="{40D2A64F-4C9E-48CE-94F8-65453FD3D3E2}"/>
                  </a:ext>
                </a:extLst>
              </p:cNvPr>
              <p:cNvSpPr>
                <a:spLocks/>
              </p:cNvSpPr>
              <p:nvPr/>
            </p:nvSpPr>
            <p:spPr bwMode="auto">
              <a:xfrm>
                <a:off x="4430713" y="735013"/>
                <a:ext cx="63500" cy="20638"/>
              </a:xfrm>
              <a:custGeom>
                <a:avLst/>
                <a:gdLst>
                  <a:gd name="T0" fmla="*/ 36 w 237"/>
                  <a:gd name="T1" fmla="*/ 0 h 73"/>
                  <a:gd name="T2" fmla="*/ 0 w 237"/>
                  <a:gd name="T3" fmla="*/ 36 h 73"/>
                  <a:gd name="T4" fmla="*/ 36 w 237"/>
                  <a:gd name="T5" fmla="*/ 73 h 73"/>
                  <a:gd name="T6" fmla="*/ 237 w 237"/>
                  <a:gd name="T7" fmla="*/ 73 h 73"/>
                  <a:gd name="T8" fmla="*/ 237 w 237"/>
                  <a:gd name="T9" fmla="*/ 0 h 73"/>
                  <a:gd name="T10" fmla="*/ 36 w 237"/>
                  <a:gd name="T11" fmla="*/ 0 h 73"/>
                </a:gdLst>
                <a:ahLst/>
                <a:cxnLst>
                  <a:cxn ang="0">
                    <a:pos x="T0" y="T1"/>
                  </a:cxn>
                  <a:cxn ang="0">
                    <a:pos x="T2" y="T3"/>
                  </a:cxn>
                  <a:cxn ang="0">
                    <a:pos x="T4" y="T5"/>
                  </a:cxn>
                  <a:cxn ang="0">
                    <a:pos x="T6" y="T7"/>
                  </a:cxn>
                  <a:cxn ang="0">
                    <a:pos x="T8" y="T9"/>
                  </a:cxn>
                  <a:cxn ang="0">
                    <a:pos x="T10" y="T11"/>
                  </a:cxn>
                </a:cxnLst>
                <a:rect l="0" t="0" r="r" b="b"/>
                <a:pathLst>
                  <a:path w="237" h="73">
                    <a:moveTo>
                      <a:pt x="36" y="0"/>
                    </a:moveTo>
                    <a:cubicBezTo>
                      <a:pt x="16" y="0"/>
                      <a:pt x="0" y="16"/>
                      <a:pt x="0" y="36"/>
                    </a:cubicBezTo>
                    <a:cubicBezTo>
                      <a:pt x="0" y="56"/>
                      <a:pt x="16" y="73"/>
                      <a:pt x="36" y="73"/>
                    </a:cubicBezTo>
                    <a:cubicBezTo>
                      <a:pt x="237" y="73"/>
                      <a:pt x="237" y="73"/>
                      <a:pt x="237" y="73"/>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71">
                <a:extLst>
                  <a:ext uri="{FF2B5EF4-FFF2-40B4-BE49-F238E27FC236}">
                    <a16:creationId xmlns="" xmlns:a16="http://schemas.microsoft.com/office/drawing/2014/main" id="{A03496AB-1354-4D54-98B6-1855076876B6}"/>
                  </a:ext>
                </a:extLst>
              </p:cNvPr>
              <p:cNvSpPr>
                <a:spLocks/>
              </p:cNvSpPr>
              <p:nvPr/>
            </p:nvSpPr>
            <p:spPr bwMode="auto">
              <a:xfrm>
                <a:off x="4454525" y="6207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72">
                <a:extLst>
                  <a:ext uri="{FF2B5EF4-FFF2-40B4-BE49-F238E27FC236}">
                    <a16:creationId xmlns="" xmlns:a16="http://schemas.microsoft.com/office/drawing/2014/main" id="{E5D2B9EA-7B0D-47D2-88BF-26D8C207D71D}"/>
                  </a:ext>
                </a:extLst>
              </p:cNvPr>
              <p:cNvSpPr>
                <a:spLocks/>
              </p:cNvSpPr>
              <p:nvPr/>
            </p:nvSpPr>
            <p:spPr bwMode="auto">
              <a:xfrm>
                <a:off x="4454525" y="658813"/>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73">
                <a:extLst>
                  <a:ext uri="{FF2B5EF4-FFF2-40B4-BE49-F238E27FC236}">
                    <a16:creationId xmlns="" xmlns:a16="http://schemas.microsoft.com/office/drawing/2014/main" id="{3F7E2AB8-8212-464C-95B7-EF5CBEC335C8}"/>
                  </a:ext>
                </a:extLst>
              </p:cNvPr>
              <p:cNvSpPr>
                <a:spLocks/>
              </p:cNvSpPr>
              <p:nvPr/>
            </p:nvSpPr>
            <p:spPr bwMode="auto">
              <a:xfrm>
                <a:off x="4454525" y="696913"/>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74">
                <a:extLst>
                  <a:ext uri="{FF2B5EF4-FFF2-40B4-BE49-F238E27FC236}">
                    <a16:creationId xmlns="" xmlns:a16="http://schemas.microsoft.com/office/drawing/2014/main" id="{7849C27A-9DAF-4BD0-B13B-9A52ECE773D7}"/>
                  </a:ext>
                </a:extLst>
              </p:cNvPr>
              <p:cNvSpPr>
                <a:spLocks/>
              </p:cNvSpPr>
              <p:nvPr/>
            </p:nvSpPr>
            <p:spPr bwMode="auto">
              <a:xfrm>
                <a:off x="4430713" y="890588"/>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75">
                <a:extLst>
                  <a:ext uri="{FF2B5EF4-FFF2-40B4-BE49-F238E27FC236}">
                    <a16:creationId xmlns="" xmlns:a16="http://schemas.microsoft.com/office/drawing/2014/main" id="{8BB8ADE5-ED06-4126-A669-8776DF79EBD3}"/>
                  </a:ext>
                </a:extLst>
              </p:cNvPr>
              <p:cNvSpPr>
                <a:spLocks/>
              </p:cNvSpPr>
              <p:nvPr/>
            </p:nvSpPr>
            <p:spPr bwMode="auto">
              <a:xfrm>
                <a:off x="4454525" y="7747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6"/>
                      <a:pt x="0" y="36"/>
                    </a:cubicBezTo>
                    <a:cubicBezTo>
                      <a:pt x="0" y="56"/>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76">
                <a:extLst>
                  <a:ext uri="{FF2B5EF4-FFF2-40B4-BE49-F238E27FC236}">
                    <a16:creationId xmlns="" xmlns:a16="http://schemas.microsoft.com/office/drawing/2014/main" id="{E8421FE0-C51C-450D-BC96-732CA42B93D7}"/>
                  </a:ext>
                </a:extLst>
              </p:cNvPr>
              <p:cNvSpPr>
                <a:spLocks/>
              </p:cNvSpPr>
              <p:nvPr/>
            </p:nvSpPr>
            <p:spPr bwMode="auto">
              <a:xfrm>
                <a:off x="4454525" y="812801"/>
                <a:ext cx="39688" cy="19050"/>
              </a:xfrm>
              <a:custGeom>
                <a:avLst/>
                <a:gdLst>
                  <a:gd name="T0" fmla="*/ 37 w 151"/>
                  <a:gd name="T1" fmla="*/ 0 h 73"/>
                  <a:gd name="T2" fmla="*/ 0 w 151"/>
                  <a:gd name="T3" fmla="*/ 36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6"/>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77">
                <a:extLst>
                  <a:ext uri="{FF2B5EF4-FFF2-40B4-BE49-F238E27FC236}">
                    <a16:creationId xmlns="" xmlns:a16="http://schemas.microsoft.com/office/drawing/2014/main" id="{C8E27459-B8EB-429C-9A5F-5784B03C80E1}"/>
                  </a:ext>
                </a:extLst>
              </p:cNvPr>
              <p:cNvSpPr>
                <a:spLocks/>
              </p:cNvSpPr>
              <p:nvPr/>
            </p:nvSpPr>
            <p:spPr bwMode="auto">
              <a:xfrm>
                <a:off x="4454525" y="850901"/>
                <a:ext cx="39688" cy="19050"/>
              </a:xfrm>
              <a:custGeom>
                <a:avLst/>
                <a:gdLst>
                  <a:gd name="T0" fmla="*/ 37 w 151"/>
                  <a:gd name="T1" fmla="*/ 0 h 73"/>
                  <a:gd name="T2" fmla="*/ 0 w 151"/>
                  <a:gd name="T3" fmla="*/ 37 h 73"/>
                  <a:gd name="T4" fmla="*/ 37 w 151"/>
                  <a:gd name="T5" fmla="*/ 73 h 73"/>
                  <a:gd name="T6" fmla="*/ 151 w 151"/>
                  <a:gd name="T7" fmla="*/ 73 h 73"/>
                  <a:gd name="T8" fmla="*/ 151 w 151"/>
                  <a:gd name="T9" fmla="*/ 0 h 73"/>
                  <a:gd name="T10" fmla="*/ 37 w 151"/>
                  <a:gd name="T11" fmla="*/ 0 h 73"/>
                </a:gdLst>
                <a:ahLst/>
                <a:cxnLst>
                  <a:cxn ang="0">
                    <a:pos x="T0" y="T1"/>
                  </a:cxn>
                  <a:cxn ang="0">
                    <a:pos x="T2" y="T3"/>
                  </a:cxn>
                  <a:cxn ang="0">
                    <a:pos x="T4" y="T5"/>
                  </a:cxn>
                  <a:cxn ang="0">
                    <a:pos x="T6" y="T7"/>
                  </a:cxn>
                  <a:cxn ang="0">
                    <a:pos x="T8" y="T9"/>
                  </a:cxn>
                  <a:cxn ang="0">
                    <a:pos x="T10" y="T11"/>
                  </a:cxn>
                </a:cxnLst>
                <a:rect l="0" t="0" r="r" b="b"/>
                <a:pathLst>
                  <a:path w="151" h="73">
                    <a:moveTo>
                      <a:pt x="37" y="0"/>
                    </a:moveTo>
                    <a:cubicBezTo>
                      <a:pt x="17" y="0"/>
                      <a:pt x="0" y="17"/>
                      <a:pt x="0" y="37"/>
                    </a:cubicBezTo>
                    <a:cubicBezTo>
                      <a:pt x="0" y="57"/>
                      <a:pt x="17" y="73"/>
                      <a:pt x="37" y="73"/>
                    </a:cubicBezTo>
                    <a:cubicBezTo>
                      <a:pt x="151" y="73"/>
                      <a:pt x="151" y="73"/>
                      <a:pt x="151" y="73"/>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78">
                <a:extLst>
                  <a:ext uri="{FF2B5EF4-FFF2-40B4-BE49-F238E27FC236}">
                    <a16:creationId xmlns="" xmlns:a16="http://schemas.microsoft.com/office/drawing/2014/main" id="{E53BB27C-B319-4AC5-912D-BF626AD98EEB}"/>
                  </a:ext>
                </a:extLst>
              </p:cNvPr>
              <p:cNvSpPr>
                <a:spLocks/>
              </p:cNvSpPr>
              <p:nvPr/>
            </p:nvSpPr>
            <p:spPr bwMode="auto">
              <a:xfrm>
                <a:off x="4430713" y="1044576"/>
                <a:ext cx="63500" cy="19050"/>
              </a:xfrm>
              <a:custGeom>
                <a:avLst/>
                <a:gdLst>
                  <a:gd name="T0" fmla="*/ 36 w 237"/>
                  <a:gd name="T1" fmla="*/ 0 h 72"/>
                  <a:gd name="T2" fmla="*/ 0 w 237"/>
                  <a:gd name="T3" fmla="*/ 36 h 72"/>
                  <a:gd name="T4" fmla="*/ 36 w 237"/>
                  <a:gd name="T5" fmla="*/ 72 h 72"/>
                  <a:gd name="T6" fmla="*/ 237 w 237"/>
                  <a:gd name="T7" fmla="*/ 72 h 72"/>
                  <a:gd name="T8" fmla="*/ 237 w 237"/>
                  <a:gd name="T9" fmla="*/ 0 h 72"/>
                  <a:gd name="T10" fmla="*/ 36 w 237"/>
                  <a:gd name="T11" fmla="*/ 0 h 72"/>
                </a:gdLst>
                <a:ahLst/>
                <a:cxnLst>
                  <a:cxn ang="0">
                    <a:pos x="T0" y="T1"/>
                  </a:cxn>
                  <a:cxn ang="0">
                    <a:pos x="T2" y="T3"/>
                  </a:cxn>
                  <a:cxn ang="0">
                    <a:pos x="T4" y="T5"/>
                  </a:cxn>
                  <a:cxn ang="0">
                    <a:pos x="T6" y="T7"/>
                  </a:cxn>
                  <a:cxn ang="0">
                    <a:pos x="T8" y="T9"/>
                  </a:cxn>
                  <a:cxn ang="0">
                    <a:pos x="T10" y="T11"/>
                  </a:cxn>
                </a:cxnLst>
                <a:rect l="0" t="0" r="r" b="b"/>
                <a:pathLst>
                  <a:path w="237" h="72">
                    <a:moveTo>
                      <a:pt x="36" y="0"/>
                    </a:moveTo>
                    <a:cubicBezTo>
                      <a:pt x="16" y="0"/>
                      <a:pt x="0" y="16"/>
                      <a:pt x="0" y="36"/>
                    </a:cubicBezTo>
                    <a:cubicBezTo>
                      <a:pt x="0" y="56"/>
                      <a:pt x="16" y="72"/>
                      <a:pt x="36" y="72"/>
                    </a:cubicBezTo>
                    <a:cubicBezTo>
                      <a:pt x="237" y="72"/>
                      <a:pt x="237" y="72"/>
                      <a:pt x="237" y="72"/>
                    </a:cubicBezTo>
                    <a:cubicBezTo>
                      <a:pt x="237" y="0"/>
                      <a:pt x="237" y="0"/>
                      <a:pt x="237" y="0"/>
                    </a:cubicBezTo>
                    <a:lnTo>
                      <a:pt x="36"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79">
                <a:extLst>
                  <a:ext uri="{FF2B5EF4-FFF2-40B4-BE49-F238E27FC236}">
                    <a16:creationId xmlns="" xmlns:a16="http://schemas.microsoft.com/office/drawing/2014/main" id="{510A9506-FD9C-4E6D-9E54-903CA1DBBEC1}"/>
                  </a:ext>
                </a:extLst>
              </p:cNvPr>
              <p:cNvSpPr>
                <a:spLocks/>
              </p:cNvSpPr>
              <p:nvPr/>
            </p:nvSpPr>
            <p:spPr bwMode="auto">
              <a:xfrm>
                <a:off x="4454525" y="9286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180">
                <a:extLst>
                  <a:ext uri="{FF2B5EF4-FFF2-40B4-BE49-F238E27FC236}">
                    <a16:creationId xmlns="" xmlns:a16="http://schemas.microsoft.com/office/drawing/2014/main" id="{BB4603A9-DD85-48AB-B327-B5F2C524846A}"/>
                  </a:ext>
                </a:extLst>
              </p:cNvPr>
              <p:cNvSpPr>
                <a:spLocks/>
              </p:cNvSpPr>
              <p:nvPr/>
            </p:nvSpPr>
            <p:spPr bwMode="auto">
              <a:xfrm>
                <a:off x="4454525" y="966788"/>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181">
                <a:extLst>
                  <a:ext uri="{FF2B5EF4-FFF2-40B4-BE49-F238E27FC236}">
                    <a16:creationId xmlns="" xmlns:a16="http://schemas.microsoft.com/office/drawing/2014/main" id="{5E1EB235-EB79-4446-8C1C-4E3B2FDA1E0C}"/>
                  </a:ext>
                </a:extLst>
              </p:cNvPr>
              <p:cNvSpPr>
                <a:spLocks/>
              </p:cNvSpPr>
              <p:nvPr/>
            </p:nvSpPr>
            <p:spPr bwMode="auto">
              <a:xfrm>
                <a:off x="4454525" y="1006476"/>
                <a:ext cx="39688" cy="19050"/>
              </a:xfrm>
              <a:custGeom>
                <a:avLst/>
                <a:gdLst>
                  <a:gd name="T0" fmla="*/ 37 w 151"/>
                  <a:gd name="T1" fmla="*/ 0 h 72"/>
                  <a:gd name="T2" fmla="*/ 0 w 151"/>
                  <a:gd name="T3" fmla="*/ 36 h 72"/>
                  <a:gd name="T4" fmla="*/ 37 w 151"/>
                  <a:gd name="T5" fmla="*/ 72 h 72"/>
                  <a:gd name="T6" fmla="*/ 151 w 151"/>
                  <a:gd name="T7" fmla="*/ 72 h 72"/>
                  <a:gd name="T8" fmla="*/ 151 w 151"/>
                  <a:gd name="T9" fmla="*/ 0 h 72"/>
                  <a:gd name="T10" fmla="*/ 37 w 151"/>
                  <a:gd name="T11" fmla="*/ 0 h 72"/>
                </a:gdLst>
                <a:ahLst/>
                <a:cxnLst>
                  <a:cxn ang="0">
                    <a:pos x="T0" y="T1"/>
                  </a:cxn>
                  <a:cxn ang="0">
                    <a:pos x="T2" y="T3"/>
                  </a:cxn>
                  <a:cxn ang="0">
                    <a:pos x="T4" y="T5"/>
                  </a:cxn>
                  <a:cxn ang="0">
                    <a:pos x="T6" y="T7"/>
                  </a:cxn>
                  <a:cxn ang="0">
                    <a:pos x="T8" y="T9"/>
                  </a:cxn>
                  <a:cxn ang="0">
                    <a:pos x="T10" y="T11"/>
                  </a:cxn>
                </a:cxnLst>
                <a:rect l="0" t="0" r="r" b="b"/>
                <a:pathLst>
                  <a:path w="151" h="72">
                    <a:moveTo>
                      <a:pt x="37" y="0"/>
                    </a:moveTo>
                    <a:cubicBezTo>
                      <a:pt x="17" y="0"/>
                      <a:pt x="0" y="16"/>
                      <a:pt x="0" y="36"/>
                    </a:cubicBezTo>
                    <a:cubicBezTo>
                      <a:pt x="0" y="56"/>
                      <a:pt x="17" y="72"/>
                      <a:pt x="37" y="72"/>
                    </a:cubicBezTo>
                    <a:cubicBezTo>
                      <a:pt x="151" y="72"/>
                      <a:pt x="151" y="72"/>
                      <a:pt x="151" y="72"/>
                    </a:cubicBezTo>
                    <a:cubicBezTo>
                      <a:pt x="151" y="0"/>
                      <a:pt x="151" y="0"/>
                      <a:pt x="151" y="0"/>
                    </a:cubicBezTo>
                    <a:lnTo>
                      <a:pt x="37" y="0"/>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182">
                <a:extLst>
                  <a:ext uri="{FF2B5EF4-FFF2-40B4-BE49-F238E27FC236}">
                    <a16:creationId xmlns="" xmlns:a16="http://schemas.microsoft.com/office/drawing/2014/main" id="{4F1E7E86-DA27-46E6-82C8-2057D0B5623B}"/>
                  </a:ext>
                </a:extLst>
              </p:cNvPr>
              <p:cNvSpPr>
                <a:spLocks noEditPoints="1"/>
              </p:cNvSpPr>
              <p:nvPr/>
            </p:nvSpPr>
            <p:spPr bwMode="auto">
              <a:xfrm>
                <a:off x="4227513" y="439738"/>
                <a:ext cx="298450" cy="847725"/>
              </a:xfrm>
              <a:custGeom>
                <a:avLst/>
                <a:gdLst>
                  <a:gd name="T0" fmla="*/ 565 w 1130"/>
                  <a:gd name="T1" fmla="*/ 0 h 3214"/>
                  <a:gd name="T2" fmla="*/ 0 w 1130"/>
                  <a:gd name="T3" fmla="*/ 564 h 3214"/>
                  <a:gd name="T4" fmla="*/ 0 w 1130"/>
                  <a:gd name="T5" fmla="*/ 2649 h 3214"/>
                  <a:gd name="T6" fmla="*/ 565 w 1130"/>
                  <a:gd name="T7" fmla="*/ 3214 h 3214"/>
                  <a:gd name="T8" fmla="*/ 1130 w 1130"/>
                  <a:gd name="T9" fmla="*/ 2649 h 3214"/>
                  <a:gd name="T10" fmla="*/ 1130 w 1130"/>
                  <a:gd name="T11" fmla="*/ 564 h 3214"/>
                  <a:gd name="T12" fmla="*/ 565 w 1130"/>
                  <a:gd name="T13" fmla="*/ 0 h 3214"/>
                  <a:gd name="T14" fmla="*/ 1004 w 1130"/>
                  <a:gd name="T15" fmla="*/ 2649 h 3214"/>
                  <a:gd name="T16" fmla="*/ 565 w 1130"/>
                  <a:gd name="T17" fmla="*/ 3088 h 3214"/>
                  <a:gd name="T18" fmla="*/ 126 w 1130"/>
                  <a:gd name="T19" fmla="*/ 2649 h 3214"/>
                  <a:gd name="T20" fmla="*/ 126 w 1130"/>
                  <a:gd name="T21" fmla="*/ 564 h 3214"/>
                  <a:gd name="T22" fmla="*/ 565 w 1130"/>
                  <a:gd name="T23" fmla="*/ 126 h 3214"/>
                  <a:gd name="T24" fmla="*/ 1004 w 1130"/>
                  <a:gd name="T25" fmla="*/ 564 h 3214"/>
                  <a:gd name="T26" fmla="*/ 1004 w 1130"/>
                  <a:gd name="T27" fmla="*/ 2649 h 3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0" h="3214">
                    <a:moveTo>
                      <a:pt x="565" y="0"/>
                    </a:moveTo>
                    <a:cubicBezTo>
                      <a:pt x="253" y="0"/>
                      <a:pt x="0" y="252"/>
                      <a:pt x="0" y="564"/>
                    </a:cubicBezTo>
                    <a:cubicBezTo>
                      <a:pt x="0" y="2649"/>
                      <a:pt x="0" y="2649"/>
                      <a:pt x="0" y="2649"/>
                    </a:cubicBezTo>
                    <a:cubicBezTo>
                      <a:pt x="0" y="2961"/>
                      <a:pt x="253" y="3214"/>
                      <a:pt x="565" y="3214"/>
                    </a:cubicBezTo>
                    <a:cubicBezTo>
                      <a:pt x="877" y="3214"/>
                      <a:pt x="1130" y="2961"/>
                      <a:pt x="1130" y="2649"/>
                    </a:cubicBezTo>
                    <a:cubicBezTo>
                      <a:pt x="1130" y="564"/>
                      <a:pt x="1130" y="564"/>
                      <a:pt x="1130" y="564"/>
                    </a:cubicBezTo>
                    <a:cubicBezTo>
                      <a:pt x="1130" y="252"/>
                      <a:pt x="877" y="0"/>
                      <a:pt x="565" y="0"/>
                    </a:cubicBezTo>
                    <a:close/>
                    <a:moveTo>
                      <a:pt x="1004" y="2649"/>
                    </a:moveTo>
                    <a:cubicBezTo>
                      <a:pt x="1004" y="2891"/>
                      <a:pt x="807" y="3088"/>
                      <a:pt x="565" y="3088"/>
                    </a:cubicBezTo>
                    <a:cubicBezTo>
                      <a:pt x="323" y="3088"/>
                      <a:pt x="126" y="2891"/>
                      <a:pt x="126" y="2649"/>
                    </a:cubicBezTo>
                    <a:cubicBezTo>
                      <a:pt x="126" y="564"/>
                      <a:pt x="126" y="564"/>
                      <a:pt x="126" y="564"/>
                    </a:cubicBezTo>
                    <a:cubicBezTo>
                      <a:pt x="126" y="323"/>
                      <a:pt x="323" y="126"/>
                      <a:pt x="565" y="126"/>
                    </a:cubicBezTo>
                    <a:cubicBezTo>
                      <a:pt x="807" y="126"/>
                      <a:pt x="1004" y="323"/>
                      <a:pt x="1004" y="564"/>
                    </a:cubicBezTo>
                    <a:lnTo>
                      <a:pt x="1004" y="2649"/>
                    </a:lnTo>
                    <a:close/>
                  </a:path>
                </a:pathLst>
              </a:custGeom>
              <a:solidFill>
                <a:srgbClr val="59595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3" name="组合 62">
              <a:extLst>
                <a:ext uri="{FF2B5EF4-FFF2-40B4-BE49-F238E27FC236}">
                  <a16:creationId xmlns="" xmlns:a16="http://schemas.microsoft.com/office/drawing/2014/main" id="{4AAF3BA4-8A2A-4F69-96D7-D054E6189F9D}"/>
                </a:ext>
              </a:extLst>
            </p:cNvPr>
            <p:cNvGrpSpPr/>
            <p:nvPr/>
          </p:nvGrpSpPr>
          <p:grpSpPr>
            <a:xfrm>
              <a:off x="-13305" y="-453071"/>
              <a:ext cx="449842" cy="375894"/>
              <a:chOff x="-26005" y="-550760"/>
              <a:chExt cx="449842" cy="375894"/>
            </a:xfrm>
          </p:grpSpPr>
          <p:sp>
            <p:nvSpPr>
              <p:cNvPr id="65" name="Freeform 190">
                <a:extLst>
                  <a:ext uri="{FF2B5EF4-FFF2-40B4-BE49-F238E27FC236}">
                    <a16:creationId xmlns="" xmlns:a16="http://schemas.microsoft.com/office/drawing/2014/main" id="{0C0F6EE2-30C8-46D4-A75F-A8D08AF27ED7}"/>
                  </a:ext>
                </a:extLst>
              </p:cNvPr>
              <p:cNvSpPr>
                <a:spLocks noEditPoints="1"/>
              </p:cNvSpPr>
              <p:nvPr/>
            </p:nvSpPr>
            <p:spPr bwMode="auto">
              <a:xfrm flipH="1">
                <a:off x="-26005" y="-550760"/>
                <a:ext cx="449842" cy="375894"/>
              </a:xfrm>
              <a:custGeom>
                <a:avLst/>
                <a:gdLst>
                  <a:gd name="T0" fmla="*/ 122 w 128"/>
                  <a:gd name="T1" fmla="*/ 0 h 126"/>
                  <a:gd name="T2" fmla="*/ 6 w 128"/>
                  <a:gd name="T3" fmla="*/ 0 h 126"/>
                  <a:gd name="T4" fmla="*/ 0 w 128"/>
                  <a:gd name="T5" fmla="*/ 6 h 126"/>
                  <a:gd name="T6" fmla="*/ 0 w 128"/>
                  <a:gd name="T7" fmla="*/ 96 h 126"/>
                  <a:gd name="T8" fmla="*/ 6 w 128"/>
                  <a:gd name="T9" fmla="*/ 102 h 126"/>
                  <a:gd name="T10" fmla="*/ 22 w 128"/>
                  <a:gd name="T11" fmla="*/ 102 h 126"/>
                  <a:gd name="T12" fmla="*/ 22 w 128"/>
                  <a:gd name="T13" fmla="*/ 123 h 126"/>
                  <a:gd name="T14" fmla="*/ 26 w 128"/>
                  <a:gd name="T15" fmla="*/ 125 h 126"/>
                  <a:gd name="T16" fmla="*/ 62 w 128"/>
                  <a:gd name="T17" fmla="*/ 102 h 126"/>
                  <a:gd name="T18" fmla="*/ 122 w 128"/>
                  <a:gd name="T19" fmla="*/ 102 h 126"/>
                  <a:gd name="T20" fmla="*/ 128 w 128"/>
                  <a:gd name="T21" fmla="*/ 96 h 126"/>
                  <a:gd name="T22" fmla="*/ 128 w 128"/>
                  <a:gd name="T23" fmla="*/ 6 h 126"/>
                  <a:gd name="T24" fmla="*/ 122 w 128"/>
                  <a:gd name="T25" fmla="*/ 0 h 126"/>
                  <a:gd name="T26" fmla="*/ 123 w 128"/>
                  <a:gd name="T27" fmla="*/ 97 h 126"/>
                  <a:gd name="T28" fmla="*/ 61 w 128"/>
                  <a:gd name="T29" fmla="*/ 97 h 126"/>
                  <a:gd name="T30" fmla="*/ 27 w 128"/>
                  <a:gd name="T31" fmla="*/ 119 h 126"/>
                  <a:gd name="T32" fmla="*/ 27 w 128"/>
                  <a:gd name="T33" fmla="*/ 97 h 126"/>
                  <a:gd name="T34" fmla="*/ 5 w 128"/>
                  <a:gd name="T35" fmla="*/ 97 h 126"/>
                  <a:gd name="T36" fmla="*/ 5 w 128"/>
                  <a:gd name="T37" fmla="*/ 5 h 126"/>
                  <a:gd name="T38" fmla="*/ 123 w 128"/>
                  <a:gd name="T39" fmla="*/ 5 h 126"/>
                  <a:gd name="T40" fmla="*/ 123 w 128"/>
                  <a:gd name="T41" fmla="*/ 9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6">
                    <a:moveTo>
                      <a:pt x="122" y="0"/>
                    </a:moveTo>
                    <a:cubicBezTo>
                      <a:pt x="6" y="0"/>
                      <a:pt x="6" y="0"/>
                      <a:pt x="6" y="0"/>
                    </a:cubicBezTo>
                    <a:cubicBezTo>
                      <a:pt x="3" y="0"/>
                      <a:pt x="0" y="3"/>
                      <a:pt x="0" y="6"/>
                    </a:cubicBezTo>
                    <a:cubicBezTo>
                      <a:pt x="0" y="96"/>
                      <a:pt x="0" y="96"/>
                      <a:pt x="0" y="96"/>
                    </a:cubicBezTo>
                    <a:cubicBezTo>
                      <a:pt x="0" y="99"/>
                      <a:pt x="3" y="102"/>
                      <a:pt x="6" y="102"/>
                    </a:cubicBezTo>
                    <a:cubicBezTo>
                      <a:pt x="22" y="102"/>
                      <a:pt x="22" y="102"/>
                      <a:pt x="22" y="102"/>
                    </a:cubicBezTo>
                    <a:cubicBezTo>
                      <a:pt x="22" y="123"/>
                      <a:pt x="22" y="123"/>
                      <a:pt x="22" y="123"/>
                    </a:cubicBezTo>
                    <a:cubicBezTo>
                      <a:pt x="22" y="125"/>
                      <a:pt x="24" y="126"/>
                      <a:pt x="26" y="125"/>
                    </a:cubicBezTo>
                    <a:cubicBezTo>
                      <a:pt x="62" y="102"/>
                      <a:pt x="62" y="102"/>
                      <a:pt x="62" y="102"/>
                    </a:cubicBezTo>
                    <a:cubicBezTo>
                      <a:pt x="122" y="102"/>
                      <a:pt x="122" y="102"/>
                      <a:pt x="122" y="102"/>
                    </a:cubicBezTo>
                    <a:cubicBezTo>
                      <a:pt x="125" y="102"/>
                      <a:pt x="128" y="99"/>
                      <a:pt x="128" y="96"/>
                    </a:cubicBezTo>
                    <a:cubicBezTo>
                      <a:pt x="128" y="6"/>
                      <a:pt x="128" y="6"/>
                      <a:pt x="128" y="6"/>
                    </a:cubicBezTo>
                    <a:cubicBezTo>
                      <a:pt x="128" y="3"/>
                      <a:pt x="125" y="0"/>
                      <a:pt x="122" y="0"/>
                    </a:cubicBezTo>
                    <a:close/>
                    <a:moveTo>
                      <a:pt x="123" y="97"/>
                    </a:moveTo>
                    <a:cubicBezTo>
                      <a:pt x="61" y="97"/>
                      <a:pt x="61" y="97"/>
                      <a:pt x="61" y="97"/>
                    </a:cubicBezTo>
                    <a:cubicBezTo>
                      <a:pt x="27" y="119"/>
                      <a:pt x="27" y="119"/>
                      <a:pt x="27" y="119"/>
                    </a:cubicBezTo>
                    <a:cubicBezTo>
                      <a:pt x="27" y="97"/>
                      <a:pt x="27" y="97"/>
                      <a:pt x="27" y="97"/>
                    </a:cubicBezTo>
                    <a:cubicBezTo>
                      <a:pt x="5" y="97"/>
                      <a:pt x="5" y="97"/>
                      <a:pt x="5" y="97"/>
                    </a:cubicBezTo>
                    <a:cubicBezTo>
                      <a:pt x="5" y="5"/>
                      <a:pt x="5" y="5"/>
                      <a:pt x="5" y="5"/>
                    </a:cubicBezTo>
                    <a:cubicBezTo>
                      <a:pt x="123" y="5"/>
                      <a:pt x="123" y="5"/>
                      <a:pt x="123" y="5"/>
                    </a:cubicBezTo>
                    <a:lnTo>
                      <a:pt x="123" y="97"/>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66" name="文本框 65">
                <a:extLst>
                  <a:ext uri="{FF2B5EF4-FFF2-40B4-BE49-F238E27FC236}">
                    <a16:creationId xmlns="" xmlns:a16="http://schemas.microsoft.com/office/drawing/2014/main" id="{0B5911E7-2390-4394-A1CA-725BC9EE5290}"/>
                  </a:ext>
                </a:extLst>
              </p:cNvPr>
              <p:cNvSpPr txBox="1"/>
              <p:nvPr/>
            </p:nvSpPr>
            <p:spPr>
              <a:xfrm>
                <a:off x="21356" y="-461696"/>
                <a:ext cx="355119" cy="138421"/>
              </a:xfrm>
              <a:custGeom>
                <a:avLst/>
                <a:gdLst/>
                <a:ahLst/>
                <a:cxnLst/>
                <a:rect l="l" t="t" r="r" b="b"/>
                <a:pathLst>
                  <a:path w="419329" h="163449">
                    <a:moveTo>
                      <a:pt x="216027" y="26746"/>
                    </a:moveTo>
                    <a:lnTo>
                      <a:pt x="216027" y="85496"/>
                    </a:lnTo>
                    <a:lnTo>
                      <a:pt x="233172" y="85496"/>
                    </a:lnTo>
                    <a:cubicBezTo>
                      <a:pt x="239573" y="85496"/>
                      <a:pt x="244945" y="85039"/>
                      <a:pt x="249288" y="84125"/>
                    </a:cubicBezTo>
                    <a:cubicBezTo>
                      <a:pt x="253632" y="83210"/>
                      <a:pt x="257137" y="81610"/>
                      <a:pt x="259804" y="79324"/>
                    </a:cubicBezTo>
                    <a:cubicBezTo>
                      <a:pt x="262471" y="77038"/>
                      <a:pt x="264376" y="73990"/>
                      <a:pt x="265519" y="70180"/>
                    </a:cubicBezTo>
                    <a:cubicBezTo>
                      <a:pt x="266662" y="66370"/>
                      <a:pt x="267233" y="61570"/>
                      <a:pt x="267233" y="55778"/>
                    </a:cubicBezTo>
                    <a:cubicBezTo>
                      <a:pt x="267233" y="44958"/>
                      <a:pt x="264719" y="37414"/>
                      <a:pt x="259690" y="33147"/>
                    </a:cubicBezTo>
                    <a:cubicBezTo>
                      <a:pt x="254660" y="28880"/>
                      <a:pt x="245821" y="26746"/>
                      <a:pt x="233172" y="26746"/>
                    </a:cubicBezTo>
                    <a:close/>
                    <a:moveTo>
                      <a:pt x="186080" y="2515"/>
                    </a:moveTo>
                    <a:lnTo>
                      <a:pt x="236830" y="2515"/>
                    </a:lnTo>
                    <a:cubicBezTo>
                      <a:pt x="248412" y="2515"/>
                      <a:pt x="258128" y="3505"/>
                      <a:pt x="265976" y="5486"/>
                    </a:cubicBezTo>
                    <a:cubicBezTo>
                      <a:pt x="273825" y="7468"/>
                      <a:pt x="280111" y="10592"/>
                      <a:pt x="284836" y="14859"/>
                    </a:cubicBezTo>
                    <a:cubicBezTo>
                      <a:pt x="289560" y="19126"/>
                      <a:pt x="292913" y="24613"/>
                      <a:pt x="294894" y="31318"/>
                    </a:cubicBezTo>
                    <a:cubicBezTo>
                      <a:pt x="296875" y="38024"/>
                      <a:pt x="297866" y="46025"/>
                      <a:pt x="297866" y="55321"/>
                    </a:cubicBezTo>
                    <a:cubicBezTo>
                      <a:pt x="297866" y="65380"/>
                      <a:pt x="296723" y="73838"/>
                      <a:pt x="294437" y="80696"/>
                    </a:cubicBezTo>
                    <a:cubicBezTo>
                      <a:pt x="292151" y="87554"/>
                      <a:pt x="288531" y="93155"/>
                      <a:pt x="283578" y="97498"/>
                    </a:cubicBezTo>
                    <a:cubicBezTo>
                      <a:pt x="278625" y="101841"/>
                      <a:pt x="272301" y="104966"/>
                      <a:pt x="264605" y="106871"/>
                    </a:cubicBezTo>
                    <a:cubicBezTo>
                      <a:pt x="256908" y="108776"/>
                      <a:pt x="247650" y="109728"/>
                      <a:pt x="236830" y="109728"/>
                    </a:cubicBezTo>
                    <a:lnTo>
                      <a:pt x="216027" y="109728"/>
                    </a:lnTo>
                    <a:lnTo>
                      <a:pt x="216027" y="161163"/>
                    </a:lnTo>
                    <a:lnTo>
                      <a:pt x="186080" y="161163"/>
                    </a:lnTo>
                    <a:close/>
                    <a:moveTo>
                      <a:pt x="128930" y="2515"/>
                    </a:moveTo>
                    <a:lnTo>
                      <a:pt x="158877" y="2515"/>
                    </a:lnTo>
                    <a:lnTo>
                      <a:pt x="158877" y="161163"/>
                    </a:lnTo>
                    <a:lnTo>
                      <a:pt x="128930" y="161163"/>
                    </a:lnTo>
                    <a:close/>
                    <a:moveTo>
                      <a:pt x="0" y="2515"/>
                    </a:moveTo>
                    <a:lnTo>
                      <a:pt x="116129" y="2515"/>
                    </a:lnTo>
                    <a:lnTo>
                      <a:pt x="116129" y="28804"/>
                    </a:lnTo>
                    <a:lnTo>
                      <a:pt x="72923" y="28804"/>
                    </a:lnTo>
                    <a:lnTo>
                      <a:pt x="72923" y="161163"/>
                    </a:lnTo>
                    <a:lnTo>
                      <a:pt x="42977" y="161163"/>
                    </a:lnTo>
                    <a:lnTo>
                      <a:pt x="42977" y="28804"/>
                    </a:lnTo>
                    <a:lnTo>
                      <a:pt x="0" y="28804"/>
                    </a:lnTo>
                    <a:close/>
                    <a:moveTo>
                      <a:pt x="370637" y="0"/>
                    </a:moveTo>
                    <a:cubicBezTo>
                      <a:pt x="379171" y="0"/>
                      <a:pt x="387020" y="572"/>
                      <a:pt x="394183" y="1715"/>
                    </a:cubicBezTo>
                    <a:cubicBezTo>
                      <a:pt x="401345" y="2858"/>
                      <a:pt x="406984" y="4191"/>
                      <a:pt x="411099" y="5715"/>
                    </a:cubicBezTo>
                    <a:lnTo>
                      <a:pt x="411099" y="31090"/>
                    </a:lnTo>
                    <a:cubicBezTo>
                      <a:pt x="408965" y="30328"/>
                      <a:pt x="406375" y="29604"/>
                      <a:pt x="403327" y="28918"/>
                    </a:cubicBezTo>
                    <a:cubicBezTo>
                      <a:pt x="400279" y="28232"/>
                      <a:pt x="396964" y="27584"/>
                      <a:pt x="393383" y="26975"/>
                    </a:cubicBezTo>
                    <a:cubicBezTo>
                      <a:pt x="389801" y="26365"/>
                      <a:pt x="386105" y="25908"/>
                      <a:pt x="382295" y="25603"/>
                    </a:cubicBezTo>
                    <a:cubicBezTo>
                      <a:pt x="378485" y="25298"/>
                      <a:pt x="374904" y="25146"/>
                      <a:pt x="371551" y="25146"/>
                    </a:cubicBezTo>
                    <a:cubicBezTo>
                      <a:pt x="361950" y="25146"/>
                      <a:pt x="354902" y="26441"/>
                      <a:pt x="350406" y="29032"/>
                    </a:cubicBezTo>
                    <a:cubicBezTo>
                      <a:pt x="345910" y="31623"/>
                      <a:pt x="343662" y="36881"/>
                      <a:pt x="343662" y="44806"/>
                    </a:cubicBezTo>
                    <a:cubicBezTo>
                      <a:pt x="343662" y="47854"/>
                      <a:pt x="343967" y="50406"/>
                      <a:pt x="344576" y="52464"/>
                    </a:cubicBezTo>
                    <a:cubicBezTo>
                      <a:pt x="345186" y="54521"/>
                      <a:pt x="346520" y="56350"/>
                      <a:pt x="348577" y="57950"/>
                    </a:cubicBezTo>
                    <a:cubicBezTo>
                      <a:pt x="350634" y="59550"/>
                      <a:pt x="353568" y="61036"/>
                      <a:pt x="357378" y="62408"/>
                    </a:cubicBezTo>
                    <a:cubicBezTo>
                      <a:pt x="361188" y="63779"/>
                      <a:pt x="366217" y="65227"/>
                      <a:pt x="372466" y="66751"/>
                    </a:cubicBezTo>
                    <a:cubicBezTo>
                      <a:pt x="381762" y="69037"/>
                      <a:pt x="389420" y="71476"/>
                      <a:pt x="395440" y="74066"/>
                    </a:cubicBezTo>
                    <a:cubicBezTo>
                      <a:pt x="401460" y="76657"/>
                      <a:pt x="406222" y="79858"/>
                      <a:pt x="409727" y="83668"/>
                    </a:cubicBezTo>
                    <a:cubicBezTo>
                      <a:pt x="413233" y="87478"/>
                      <a:pt x="415709" y="92050"/>
                      <a:pt x="417157" y="97384"/>
                    </a:cubicBezTo>
                    <a:cubicBezTo>
                      <a:pt x="418605" y="102718"/>
                      <a:pt x="419329" y="109118"/>
                      <a:pt x="419329" y="116586"/>
                    </a:cubicBezTo>
                    <a:cubicBezTo>
                      <a:pt x="419329" y="132131"/>
                      <a:pt x="414604" y="143828"/>
                      <a:pt x="405155" y="151676"/>
                    </a:cubicBezTo>
                    <a:cubicBezTo>
                      <a:pt x="395707" y="159525"/>
                      <a:pt x="380619" y="163449"/>
                      <a:pt x="359893" y="163449"/>
                    </a:cubicBezTo>
                    <a:cubicBezTo>
                      <a:pt x="355168" y="163449"/>
                      <a:pt x="350520" y="163297"/>
                      <a:pt x="345948" y="162992"/>
                    </a:cubicBezTo>
                    <a:cubicBezTo>
                      <a:pt x="341376" y="162687"/>
                      <a:pt x="337033" y="162230"/>
                      <a:pt x="332918" y="161620"/>
                    </a:cubicBezTo>
                    <a:cubicBezTo>
                      <a:pt x="328803" y="161011"/>
                      <a:pt x="325069" y="160401"/>
                      <a:pt x="321716" y="159791"/>
                    </a:cubicBezTo>
                    <a:cubicBezTo>
                      <a:pt x="318364" y="159182"/>
                      <a:pt x="315544" y="158496"/>
                      <a:pt x="313258" y="157734"/>
                    </a:cubicBezTo>
                    <a:lnTo>
                      <a:pt x="313258" y="130988"/>
                    </a:lnTo>
                    <a:cubicBezTo>
                      <a:pt x="315697" y="131902"/>
                      <a:pt x="318668" y="132740"/>
                      <a:pt x="322174" y="133502"/>
                    </a:cubicBezTo>
                    <a:cubicBezTo>
                      <a:pt x="325679" y="134264"/>
                      <a:pt x="329451" y="134950"/>
                      <a:pt x="333489" y="135560"/>
                    </a:cubicBezTo>
                    <a:cubicBezTo>
                      <a:pt x="337528" y="136169"/>
                      <a:pt x="341719" y="136665"/>
                      <a:pt x="346062" y="137046"/>
                    </a:cubicBezTo>
                    <a:cubicBezTo>
                      <a:pt x="350406" y="137427"/>
                      <a:pt x="354711" y="137617"/>
                      <a:pt x="358978" y="137617"/>
                    </a:cubicBezTo>
                    <a:cubicBezTo>
                      <a:pt x="369951" y="137617"/>
                      <a:pt x="377800" y="136055"/>
                      <a:pt x="382524" y="132931"/>
                    </a:cubicBezTo>
                    <a:cubicBezTo>
                      <a:pt x="387248" y="129807"/>
                      <a:pt x="389611" y="124206"/>
                      <a:pt x="389611" y="116129"/>
                    </a:cubicBezTo>
                    <a:cubicBezTo>
                      <a:pt x="389611" y="112471"/>
                      <a:pt x="389192" y="109385"/>
                      <a:pt x="388353" y="106871"/>
                    </a:cubicBezTo>
                    <a:cubicBezTo>
                      <a:pt x="387515" y="104356"/>
                      <a:pt x="385953" y="102146"/>
                      <a:pt x="383667" y="100241"/>
                    </a:cubicBezTo>
                    <a:cubicBezTo>
                      <a:pt x="381381" y="98336"/>
                      <a:pt x="378219" y="96660"/>
                      <a:pt x="374180" y="95212"/>
                    </a:cubicBezTo>
                    <a:cubicBezTo>
                      <a:pt x="370142" y="93764"/>
                      <a:pt x="364846" y="92202"/>
                      <a:pt x="358292" y="90526"/>
                    </a:cubicBezTo>
                    <a:cubicBezTo>
                      <a:pt x="349910" y="88544"/>
                      <a:pt x="342938" y="86411"/>
                      <a:pt x="337376" y="84125"/>
                    </a:cubicBezTo>
                    <a:cubicBezTo>
                      <a:pt x="331813" y="81839"/>
                      <a:pt x="327317" y="78981"/>
                      <a:pt x="323888" y="75552"/>
                    </a:cubicBezTo>
                    <a:cubicBezTo>
                      <a:pt x="320459" y="72123"/>
                      <a:pt x="318021" y="68009"/>
                      <a:pt x="316573" y="63208"/>
                    </a:cubicBezTo>
                    <a:cubicBezTo>
                      <a:pt x="315125" y="58407"/>
                      <a:pt x="314401" y="52502"/>
                      <a:pt x="314401" y="45491"/>
                    </a:cubicBezTo>
                    <a:cubicBezTo>
                      <a:pt x="314401" y="29337"/>
                      <a:pt x="319164" y="17717"/>
                      <a:pt x="328689" y="10630"/>
                    </a:cubicBezTo>
                    <a:cubicBezTo>
                      <a:pt x="338214" y="3543"/>
                      <a:pt x="352196" y="0"/>
                      <a:pt x="370637" y="0"/>
                    </a:cubicBezTo>
                    <a:close/>
                  </a:path>
                </a:pathLst>
              </a:custGeom>
              <a:solidFill>
                <a:schemeClr val="accent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pc="-100" dirty="0">
                  <a:solidFill>
                    <a:schemeClr val="accent1"/>
                  </a:solidFill>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endParaRPr>
              </a:p>
            </p:txBody>
          </p:sp>
        </p:grpSp>
        <p:cxnSp>
          <p:nvCxnSpPr>
            <p:cNvPr id="64" name="直接连接符 63">
              <a:extLst>
                <a:ext uri="{FF2B5EF4-FFF2-40B4-BE49-F238E27FC236}">
                  <a16:creationId xmlns="" xmlns:a16="http://schemas.microsoft.com/office/drawing/2014/main" id="{86B80188-3C94-4183-A918-F40E30A4B8DC}"/>
                </a:ext>
              </a:extLst>
            </p:cNvPr>
            <p:cNvCxnSpPr>
              <a:cxnSpLocks/>
            </p:cNvCxnSpPr>
            <p:nvPr/>
          </p:nvCxnSpPr>
          <p:spPr>
            <a:xfrm>
              <a:off x="564084" y="-434358"/>
              <a:ext cx="0" cy="28927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483061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88000"/>
                <a:lumOff val="12000"/>
              </a:schemeClr>
            </a:gs>
            <a:gs pos="100000">
              <a:schemeClr val="accent1">
                <a:lumMod val="94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6" name="矩形 5">
            <a:extLst>
              <a:ext uri="{FF2B5EF4-FFF2-40B4-BE49-F238E27FC236}">
                <a16:creationId xmlns="" xmlns:a16="http://schemas.microsoft.com/office/drawing/2014/main" id="{F6250482-0AF7-4AEB-9D93-5D17F7BD7E5D}"/>
              </a:ext>
            </a:extLst>
          </p:cNvPr>
          <p:cNvSpPr/>
          <p:nvPr/>
        </p:nvSpPr>
        <p:spPr>
          <a:xfrm>
            <a:off x="0" y="0"/>
            <a:ext cx="12192000" cy="6858000"/>
          </a:xfrm>
          <a:prstGeom prst="rect">
            <a:avLst/>
          </a:prstGeom>
          <a:gradFill>
            <a:gsLst>
              <a:gs pos="0">
                <a:schemeClr val="accent1">
                  <a:lumMod val="88000"/>
                  <a:lumOff val="12000"/>
                </a:schemeClr>
              </a:gs>
              <a:gs pos="100000">
                <a:schemeClr val="accent1">
                  <a:lumMod val="94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a:extLst>
              <a:ext uri="{FF2B5EF4-FFF2-40B4-BE49-F238E27FC236}">
                <a16:creationId xmlns="" xmlns:a16="http://schemas.microsoft.com/office/drawing/2014/main" id="{E630E736-2630-4C15-80C0-639F18C2B0D4}"/>
              </a:ext>
            </a:extLst>
          </p:cNvPr>
          <p:cNvGrpSpPr/>
          <p:nvPr/>
        </p:nvGrpSpPr>
        <p:grpSpPr>
          <a:xfrm>
            <a:off x="2095219" y="2669452"/>
            <a:ext cx="7823761" cy="1441538"/>
            <a:chOff x="2095219" y="2844957"/>
            <a:chExt cx="7823761" cy="1441538"/>
          </a:xfrm>
        </p:grpSpPr>
        <p:sp>
          <p:nvSpPr>
            <p:cNvPr id="2" name="文本框 1">
              <a:extLst>
                <a:ext uri="{FF2B5EF4-FFF2-40B4-BE49-F238E27FC236}">
                  <a16:creationId xmlns="" xmlns:a16="http://schemas.microsoft.com/office/drawing/2014/main" id="{95E77D1F-D987-4658-8377-1A67C02FB3F3}"/>
                </a:ext>
              </a:extLst>
            </p:cNvPr>
            <p:cNvSpPr txBox="1"/>
            <p:nvPr/>
          </p:nvSpPr>
          <p:spPr>
            <a:xfrm>
              <a:off x="2095219" y="3219152"/>
              <a:ext cx="7823761" cy="1067343"/>
            </a:xfrm>
            <a:prstGeom prst="rect">
              <a:avLst/>
            </a:prstGeom>
            <a:noFill/>
          </p:spPr>
          <p:txBody>
            <a:bodyPr wrap="square" rtlCol="0">
              <a:spAutoFit/>
            </a:bodyPr>
            <a:lstStyle/>
            <a:p>
              <a:pPr algn="ctr">
                <a:lnSpc>
                  <a:spcPct val="130000"/>
                </a:lnSpc>
              </a:pPr>
              <a:endParaRPr lang="zh-CN" altLang="en-US" sz="5400" spc="100" dirty="0">
                <a:solidFill>
                  <a:schemeClr val="bg1">
                    <a:alpha val="20000"/>
                  </a:schemeClr>
                </a:solidFill>
                <a:latin typeface="阿里巴巴普惠体 Light" panose="00020600040101010101" pitchFamily="18" charset="-122"/>
                <a:ea typeface="阿里巴巴普惠体 Light" panose="00020600040101010101" pitchFamily="18" charset="-122"/>
                <a:cs typeface="阿里巴巴普惠体 Light" panose="00020600040101010101" pitchFamily="18" charset="-122"/>
              </a:endParaRPr>
            </a:p>
          </p:txBody>
        </p:sp>
        <p:sp>
          <p:nvSpPr>
            <p:cNvPr id="3" name="文本框 2">
              <a:extLst>
                <a:ext uri="{FF2B5EF4-FFF2-40B4-BE49-F238E27FC236}">
                  <a16:creationId xmlns="" xmlns:a16="http://schemas.microsoft.com/office/drawing/2014/main" id="{F6AAB182-E32D-44C5-B058-64FD6D99CE2E}"/>
                </a:ext>
              </a:extLst>
            </p:cNvPr>
            <p:cNvSpPr txBox="1"/>
            <p:nvPr/>
          </p:nvSpPr>
          <p:spPr>
            <a:xfrm>
              <a:off x="4497690" y="2844957"/>
              <a:ext cx="3196621" cy="911468"/>
            </a:xfrm>
            <a:prstGeom prst="rect">
              <a:avLst/>
            </a:prstGeom>
            <a:noFill/>
          </p:spPr>
          <p:txBody>
            <a:bodyPr wrap="square" rtlCol="0">
              <a:spAutoFit/>
            </a:bodyPr>
            <a:lstStyle/>
            <a:p>
              <a:pPr algn="ctr">
                <a:lnSpc>
                  <a:spcPct val="130000"/>
                </a:lnSpc>
              </a:pPr>
              <a:r>
                <a:rPr lang="zh-CN" altLang="en-US" sz="4400" spc="100" dirty="0" smtClean="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感谢</a:t>
              </a:r>
              <a:r>
                <a:rPr lang="zh-CN" altLang="en-US" sz="4400" spc="100" dirty="0" smtClean="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rPr>
                <a:t>聆听</a:t>
              </a:r>
              <a:endParaRPr lang="zh-CN" altLang="en-US" sz="4400" spc="100" dirty="0">
                <a:solidFill>
                  <a:schemeClr val="bg1"/>
                </a:solidFill>
                <a:latin typeface="阿里巴巴普惠体 Heavy" panose="00020600040101010101" pitchFamily="18" charset="-122"/>
                <a:ea typeface="阿里巴巴普惠体 Heavy" panose="00020600040101010101" pitchFamily="18" charset="-122"/>
                <a:cs typeface="阿里巴巴普惠体 Heavy" panose="00020600040101010101" pitchFamily="18" charset="-122"/>
              </a:endParaRPr>
            </a:p>
          </p:txBody>
        </p:sp>
        <p:grpSp>
          <p:nvGrpSpPr>
            <p:cNvPr id="13" name="组合 12">
              <a:extLst>
                <a:ext uri="{FF2B5EF4-FFF2-40B4-BE49-F238E27FC236}">
                  <a16:creationId xmlns="" xmlns:a16="http://schemas.microsoft.com/office/drawing/2014/main" id="{8159A22C-3F7F-4153-8D1E-A85E66560333}"/>
                </a:ext>
              </a:extLst>
            </p:cNvPr>
            <p:cNvGrpSpPr/>
            <p:nvPr/>
          </p:nvGrpSpPr>
          <p:grpSpPr>
            <a:xfrm>
              <a:off x="3215680" y="3340159"/>
              <a:ext cx="5760640" cy="0"/>
              <a:chOff x="3349030" y="3240598"/>
              <a:chExt cx="5760640" cy="0"/>
            </a:xfrm>
          </p:grpSpPr>
          <p:cxnSp>
            <p:nvCxnSpPr>
              <p:cNvPr id="11" name="直接连接符 10">
                <a:extLst>
                  <a:ext uri="{FF2B5EF4-FFF2-40B4-BE49-F238E27FC236}">
                    <a16:creationId xmlns="" xmlns:a16="http://schemas.microsoft.com/office/drawing/2014/main" id="{395367C2-3259-4BFA-87F5-B34869B8EF2B}"/>
                  </a:ext>
                </a:extLst>
              </p:cNvPr>
              <p:cNvCxnSpPr/>
              <p:nvPr/>
            </p:nvCxnSpPr>
            <p:spPr>
              <a:xfrm>
                <a:off x="3349030" y="3240598"/>
                <a:ext cx="1536700" cy="0"/>
              </a:xfrm>
              <a:prstGeom prst="line">
                <a:avLst/>
              </a:prstGeom>
              <a:ln w="19050">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6D1A4F78-95FD-47A5-BBE7-95EB6C0B1DE8}"/>
                  </a:ext>
                </a:extLst>
              </p:cNvPr>
              <p:cNvCxnSpPr/>
              <p:nvPr/>
            </p:nvCxnSpPr>
            <p:spPr>
              <a:xfrm>
                <a:off x="7572970" y="3240598"/>
                <a:ext cx="1536700" cy="0"/>
              </a:xfrm>
              <a:prstGeom prst="line">
                <a:avLst/>
              </a:prstGeom>
              <a:ln w="1905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xmlns="" val="28554240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null,&quot;Name&quot;:&quot;窄&quot;,&quot;HeaderHeight&quot;:10.0,&quot;FooterHeight&quot;:5.0,&quot;SideMargin&quot;:4.7,&quot;TopMargin&quot;:0.0,&quot;BottomMargin&quot;:0.0,&quot;IntervalMargin&quot;:1.0,&quot;SettingType&quot;:&quot;System&quot;}"/>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5.2.9"/>
</p:tagLst>
</file>

<file path=ppt/tags/tag3.xml><?xml version="1.0" encoding="utf-8"?>
<p:tagLst xmlns:a="http://schemas.openxmlformats.org/drawingml/2006/main" xmlns:r="http://schemas.openxmlformats.org/officeDocument/2006/relationships" xmlns:p="http://schemas.openxmlformats.org/presentationml/2006/main">
  <p:tag name="PA" val="v5.2.9"/>
</p:tagLst>
</file>

<file path=ppt/tags/tag4.xml><?xml version="1.0" encoding="utf-8"?>
<p:tagLst xmlns:a="http://schemas.openxmlformats.org/drawingml/2006/main" xmlns:r="http://schemas.openxmlformats.org/officeDocument/2006/relationships" xmlns:p="http://schemas.openxmlformats.org/presentationml/2006/main">
  <p:tag name="PA" val="v5.2.9"/>
</p:tagLst>
</file>

<file path=ppt/tags/tag5.xml><?xml version="1.0" encoding="utf-8"?>
<p:tagLst xmlns:a="http://schemas.openxmlformats.org/drawingml/2006/main" xmlns:r="http://schemas.openxmlformats.org/officeDocument/2006/relationships" xmlns:p="http://schemas.openxmlformats.org/presentationml/2006/main">
  <p:tag name="PA" val="v5.2.9"/>
</p:tagLst>
</file>

<file path=ppt/tags/tag6.xml><?xml version="1.0" encoding="utf-8"?>
<p:tagLst xmlns:a="http://schemas.openxmlformats.org/drawingml/2006/main" xmlns:r="http://schemas.openxmlformats.org/officeDocument/2006/relationships" xmlns:p="http://schemas.openxmlformats.org/presentationml/2006/main">
  <p:tag name="PA" val="v5.2.9"/>
</p:tagLst>
</file>

<file path=ppt/tags/tag7.xml><?xml version="1.0" encoding="utf-8"?>
<p:tagLst xmlns:a="http://schemas.openxmlformats.org/drawingml/2006/main" xmlns:r="http://schemas.openxmlformats.org/officeDocument/2006/relationships" xmlns:p="http://schemas.openxmlformats.org/presentationml/2006/main">
  <p:tag name="PA" val="v5.2.9"/>
</p:tagLst>
</file>

<file path=ppt/tags/tag8.xml><?xml version="1.0" encoding="utf-8"?>
<p:tagLst xmlns:a="http://schemas.openxmlformats.org/drawingml/2006/main" xmlns:r="http://schemas.openxmlformats.org/officeDocument/2006/relationships" xmlns:p="http://schemas.openxmlformats.org/presentationml/2006/main">
  <p:tag name="PA" val="v5.2.9"/>
</p:tagLst>
</file>

<file path=ppt/tags/tag9.xml><?xml version="1.0" encoding="utf-8"?>
<p:tagLst xmlns:a="http://schemas.openxmlformats.org/drawingml/2006/main" xmlns:r="http://schemas.openxmlformats.org/officeDocument/2006/relationships" xmlns:p="http://schemas.openxmlformats.org/presentationml/2006/main">
  <p:tag name="PA" val="v5.2.9"/>
</p:tagLst>
</file>

<file path=ppt/tags/tag10.xml><?xml version="1.0" encoding="utf-8"?>
<p:tagLst xmlns:a="http://schemas.openxmlformats.org/drawingml/2006/main" xmlns:r="http://schemas.openxmlformats.org/officeDocument/2006/relationships" xmlns:p="http://schemas.openxmlformats.org/presentationml/2006/main">
  <p:tag name="ISLIDE.ICON" val="#60780;#177851;"/>
</p:tagLst>
</file>

<file path=ppt/tags/tag11.xml><?xml version="1.0" encoding="utf-8"?>
<p:tagLst xmlns:a="http://schemas.openxmlformats.org/drawingml/2006/main" xmlns:r="http://schemas.openxmlformats.org/officeDocument/2006/relationships" xmlns:p="http://schemas.openxmlformats.org/presentationml/2006/main">
  <p:tag name="ISLIDE.ICON" val="#60780;#177851;"/>
</p:tagLst>
</file>

<file path=ppt/tags/tag12.xml><?xml version="1.0" encoding="utf-8"?>
<p:tagLst xmlns:a="http://schemas.openxmlformats.org/drawingml/2006/main" xmlns:r="http://schemas.openxmlformats.org/officeDocument/2006/relationships" xmlns:p="http://schemas.openxmlformats.org/presentationml/2006/main">
  <p:tag name="ISLIDE.ICON" val="#381952;#379898;#370811;#154368;#41506;#370823;#56416;#105083;#370815;#41043;#105277;#105049;#369645;#12337;#12451;#154597;"/>
</p:tagLst>
</file>

<file path=ppt/tags/tag13.xml><?xml version="1.0" encoding="utf-8"?>
<p:tagLst xmlns:a="http://schemas.openxmlformats.org/drawingml/2006/main" xmlns:r="http://schemas.openxmlformats.org/officeDocument/2006/relationships" xmlns:p="http://schemas.openxmlformats.org/presentationml/2006/main">
  <p:tag name="ISLIDE.ICON" val="#381952;#379898;#370811;#154368;#41506;#370823;#56416;#105083;"/>
</p:tagLst>
</file>

<file path=ppt/tags/tag14.xml><?xml version="1.0" encoding="utf-8"?>
<p:tagLst xmlns:a="http://schemas.openxmlformats.org/drawingml/2006/main" xmlns:r="http://schemas.openxmlformats.org/officeDocument/2006/relationships" xmlns:p="http://schemas.openxmlformats.org/presentationml/2006/main">
  <p:tag name="ISLIDE.PICTURE" val="#182815;"/>
</p:tagLst>
</file>

<file path=ppt/tags/tag15.xml><?xml version="1.0" encoding="utf-8"?>
<p:tagLst xmlns:a="http://schemas.openxmlformats.org/drawingml/2006/main" xmlns:r="http://schemas.openxmlformats.org/officeDocument/2006/relationships" xmlns:p="http://schemas.openxmlformats.org/presentationml/2006/main">
  <p:tag name="ISLIDE.PICTURE" val="#182815;"/>
</p:tagLst>
</file>

<file path=ppt/tags/tag16.xml><?xml version="1.0" encoding="utf-8"?>
<p:tagLst xmlns:a="http://schemas.openxmlformats.org/drawingml/2006/main" xmlns:r="http://schemas.openxmlformats.org/officeDocument/2006/relationships" xmlns:p="http://schemas.openxmlformats.org/presentationml/2006/main">
  <p:tag name="ISLIDE.PICTURE" val="#182815;"/>
</p:tagLst>
</file>

<file path=ppt/tags/tag17.xml><?xml version="1.0" encoding="utf-8"?>
<p:tagLst xmlns:a="http://schemas.openxmlformats.org/drawingml/2006/main" xmlns:r="http://schemas.openxmlformats.org/officeDocument/2006/relationships" xmlns:p="http://schemas.openxmlformats.org/presentationml/2006/main">
  <p:tag name="ISLIDE.ICON" val="#150908;"/>
</p:tagLst>
</file>

<file path=ppt/tags/tag18.xml><?xml version="1.0" encoding="utf-8"?>
<p:tagLst xmlns:a="http://schemas.openxmlformats.org/drawingml/2006/main" xmlns:r="http://schemas.openxmlformats.org/officeDocument/2006/relationships" xmlns:p="http://schemas.openxmlformats.org/presentationml/2006/main">
  <p:tag name="ISLIDE.ICON" val="#150908;"/>
</p:tagLst>
</file>

<file path=ppt/tags/tag19.xml><?xml version="1.0" encoding="utf-8"?>
<p:tagLst xmlns:a="http://schemas.openxmlformats.org/drawingml/2006/main" xmlns:r="http://schemas.openxmlformats.org/officeDocument/2006/relationships" xmlns:p="http://schemas.openxmlformats.org/presentationml/2006/main">
  <p:tag name="ISLIDE.ICON" val="#370811;#56416;#55962;#371890;#371889;#104831;#85443;"/>
  <p:tag name="ISLIDE.DIAGRAM" val="#307412;#272032;"/>
</p:tagLst>
</file>

<file path=ppt/tags/tag20.xml><?xml version="1.0" encoding="utf-8"?>
<p:tagLst xmlns:a="http://schemas.openxmlformats.org/drawingml/2006/main" xmlns:r="http://schemas.openxmlformats.org/officeDocument/2006/relationships" xmlns:p="http://schemas.openxmlformats.org/presentationml/2006/main">
  <p:tag name="ISLIDE.DIAGRAM" val="#307412;"/>
  <p:tag name="ISLIDE.ICON" val="#370811;#56416;#55962;#371890;#371889;#104831;#85443;"/>
</p:tagLst>
</file>

<file path=ppt/tags/tag21.xml><?xml version="1.0" encoding="utf-8"?>
<p:tagLst xmlns:a="http://schemas.openxmlformats.org/drawingml/2006/main" xmlns:r="http://schemas.openxmlformats.org/officeDocument/2006/relationships" xmlns:p="http://schemas.openxmlformats.org/presentationml/2006/main">
  <p:tag name="ISLIDE.DIAGRAM" val="#307412;"/>
  <p:tag name="ISLIDE.ICON" val="#370811;#56416;#55962;#371890;#371889;#104831;#85443;"/>
</p:tagLst>
</file>

<file path=ppt/tags/tag22.xml><?xml version="1.0" encoding="utf-8"?>
<p:tagLst xmlns:a="http://schemas.openxmlformats.org/drawingml/2006/main" xmlns:r="http://schemas.openxmlformats.org/officeDocument/2006/relationships" xmlns:p="http://schemas.openxmlformats.org/presentationml/2006/main">
  <p:tag name="ISLIDE.DIAGRAM" val="#307412;"/>
  <p:tag name="ISLIDE.ICON" val="#370811;#56416;#55962;#371890;#371889;#104831;#85443;#77533;"/>
</p:tagLst>
</file>

<file path=ppt/tags/tag23.xml><?xml version="1.0" encoding="utf-8"?>
<p:tagLst xmlns:a="http://schemas.openxmlformats.org/drawingml/2006/main" xmlns:r="http://schemas.openxmlformats.org/officeDocument/2006/relationships" xmlns:p="http://schemas.openxmlformats.org/presentationml/2006/main">
  <p:tag name="ISLIDE.DIAGRAM" val="#307412;"/>
  <p:tag name="ISLIDE.ICON" val="#370811;#56416;#55962;#371890;#371889;#104831;#85443;"/>
</p:tagLst>
</file>

<file path=ppt/tags/tag24.xml><?xml version="1.0" encoding="utf-8"?>
<p:tagLst xmlns:a="http://schemas.openxmlformats.org/drawingml/2006/main" xmlns:r="http://schemas.openxmlformats.org/officeDocument/2006/relationships" xmlns:p="http://schemas.openxmlformats.org/presentationml/2006/main">
  <p:tag name="ISLIDE.DIAGRAM" val="#307412;"/>
  <p:tag name="ISLIDE.ICON" val="#370811;#56416;#55962;#371890;#371889;#104831;#85443;"/>
</p:tagLst>
</file>

<file path=ppt/tags/tag25.xml><?xml version="1.0" encoding="utf-8"?>
<p:tagLst xmlns:a="http://schemas.openxmlformats.org/drawingml/2006/main" xmlns:r="http://schemas.openxmlformats.org/officeDocument/2006/relationships" xmlns:p="http://schemas.openxmlformats.org/presentationml/2006/main">
  <p:tag name="ISLIDE.DIAGRAM" val="#307412;"/>
  <p:tag name="ISLIDE.ICON" val="#370811;#56416;#55962;#371890;#371889;#104831;#85443;"/>
</p:tagLst>
</file>

<file path=ppt/tags/tag26.xml><?xml version="1.0" encoding="utf-8"?>
<p:tagLst xmlns:a="http://schemas.openxmlformats.org/drawingml/2006/main" xmlns:r="http://schemas.openxmlformats.org/officeDocument/2006/relationships" xmlns:p="http://schemas.openxmlformats.org/presentationml/2006/main">
  <p:tag name="ISLIDE.DIAGRAM" val="#307412;"/>
  <p:tag name="ISLIDE.ICON" val="#370811;#56416;#55962;#371890;#371889;#104831;#85443;"/>
</p:tagLst>
</file>

<file path=ppt/tags/tag27.xml><?xml version="1.0" encoding="utf-8"?>
<p:tagLst xmlns:a="http://schemas.openxmlformats.org/drawingml/2006/main" xmlns:r="http://schemas.openxmlformats.org/officeDocument/2006/relationships" xmlns:p="http://schemas.openxmlformats.org/presentationml/2006/main">
  <p:tag name="ISLIDE.ICON" val="#370821;#370823;#41043;#105277;#369633;#153817;"/>
</p:tagLst>
</file>

<file path=ppt/theme/theme1.xml><?xml version="1.0" encoding="utf-8"?>
<a:theme xmlns:a="http://schemas.openxmlformats.org/drawingml/2006/main" name="Office 主题">
  <a:themeElements>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fontScheme name="自定义 7">
      <a:majorFont>
        <a:latin typeface="Impact"/>
        <a:ea typeface="阿里巴巴普惠体 Heavy"/>
        <a:cs typeface=""/>
      </a:majorFont>
      <a:minorFont>
        <a:latin typeface="阿里巴巴普惠体 R"/>
        <a:ea typeface="阿里巴巴普惠体 R"/>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45720" rIns="0" bIns="45720" rtlCol="0">
        <a:noAutofit/>
      </a:bodyPr>
      <a:lstStyle>
        <a:defPPr algn="just">
          <a:lnSpc>
            <a:spcPct val="140000"/>
          </a:lnSpc>
          <a:defRPr sz="1600" dirty="0" smtClean="0">
            <a:solidFill>
              <a:schemeClr val="tx1">
                <a:lumMod val="75000"/>
                <a:lumOff val="25000"/>
              </a:schemeClr>
            </a:solidFill>
            <a:latin typeface="+mn-ea"/>
            <a:cs typeface="+mn-ea"/>
            <a:sym typeface="Arial" panose="020B0604020202020204" pitchFamily="34" charset="0"/>
          </a:defRPr>
        </a:defPPr>
      </a:lstStyle>
    </a:txDef>
  </a:objectDefaults>
  <a:extraClrSchemeLst/>
</a:theme>
</file>

<file path=ppt/theme/theme2.xml><?xml version="1.0" encoding="utf-8"?>
<a:theme xmlns:a="http://schemas.openxmlformats.org/drawingml/2006/main" name="2_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15.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16.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17.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18.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19.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20.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21.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22.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23.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24.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25.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26.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27.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28.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29.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30.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31.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32.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ppt/theme/themeOverride33.xml><?xml version="1.0" encoding="utf-8"?>
<a:themeOverride xmlns:a="http://schemas.openxmlformats.org/drawingml/2006/main">
  <a:clrScheme name="自定义 19">
    <a:dk1>
      <a:srgbClr val="000000"/>
    </a:dk1>
    <a:lt1>
      <a:srgbClr val="FFFFFF"/>
    </a:lt1>
    <a:dk2>
      <a:srgbClr val="1F497D"/>
    </a:dk2>
    <a:lt2>
      <a:srgbClr val="EEECE1"/>
    </a:lt2>
    <a:accent1>
      <a:srgbClr val="00AA9A"/>
    </a:accent1>
    <a:accent2>
      <a:srgbClr val="56B27B"/>
    </a:accent2>
    <a:accent3>
      <a:srgbClr val="048074"/>
    </a:accent3>
    <a:accent4>
      <a:srgbClr val="C00000"/>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4085</TotalTime>
  <Words>4165</Words>
  <Application>Microsoft Office PowerPoint</Application>
  <PresentationFormat>自定义</PresentationFormat>
  <Paragraphs>485</Paragraphs>
  <Slides>40</Slides>
  <Notes>40</Notes>
  <HiddenSlides>0</HiddenSlides>
  <MMClips>0</MMClips>
  <ScaleCrop>false</ScaleCrop>
  <HeadingPairs>
    <vt:vector size="4" baseType="variant">
      <vt:variant>
        <vt:lpstr>主题</vt:lpstr>
      </vt:variant>
      <vt:variant>
        <vt:i4>2</vt:i4>
      </vt:variant>
      <vt:variant>
        <vt:lpstr>幻灯片标题</vt:lpstr>
      </vt:variant>
      <vt:variant>
        <vt:i4>40</vt:i4>
      </vt:variant>
    </vt:vector>
  </HeadingPairs>
  <TitlesOfParts>
    <vt:vector size="42" baseType="lpstr">
      <vt:lpstr>Office 主题</vt:lpstr>
      <vt:lpstr>2_OfficePLUS</vt:lpstr>
      <vt:lpstr>湖北医药学院毕业答辩模板</vt:lpstr>
      <vt:lpstr>幻灯片 2</vt:lpstr>
      <vt:lpstr>请在此处输入过渡页标题</vt:lpstr>
      <vt:lpstr>敬请各位领导老师批评指正</vt:lpstr>
      <vt:lpstr>单段文本页面</vt:lpstr>
      <vt:lpstr>两段文本页面</vt:lpstr>
      <vt:lpstr>三段文本页面</vt:lpstr>
      <vt:lpstr>多段文本页面</vt:lpstr>
      <vt:lpstr>多段文本页面</vt:lpstr>
      <vt:lpstr>人物介绍/事记简介/名人名言页面</vt:lpstr>
      <vt:lpstr>人物介绍页面</vt:lpstr>
      <vt:lpstr>单图介绍页面</vt:lpstr>
      <vt:lpstr>双图介绍页面</vt:lpstr>
      <vt:lpstr>多图介绍页面</vt:lpstr>
      <vt:lpstr>团队介绍页面</vt:lpstr>
      <vt:lpstr>团队介绍页面</vt:lpstr>
      <vt:lpstr>团队/图文介绍页面</vt:lpstr>
      <vt:lpstr>饼状图页面</vt:lpstr>
      <vt:lpstr>柱状图页面</vt:lpstr>
      <vt:lpstr>条形图页面</vt:lpstr>
      <vt:lpstr>表格页面</vt:lpstr>
      <vt:lpstr>环型图页面</vt:lpstr>
      <vt:lpstr>两项互补关系</vt:lpstr>
      <vt:lpstr>三项循环关系</vt:lpstr>
      <vt:lpstr>漏斗图页面</vt:lpstr>
      <vt:lpstr>四项包含关系</vt:lpstr>
      <vt:lpstr>四项递进关系</vt:lpstr>
      <vt:lpstr>发散结构页面</vt:lpstr>
      <vt:lpstr>环绕结构页面</vt:lpstr>
      <vt:lpstr>并列观点页面</vt:lpstr>
      <vt:lpstr>荣誉展示</vt:lpstr>
      <vt:lpstr>创意页面</vt:lpstr>
      <vt:lpstr>创意页面</vt:lpstr>
      <vt:lpstr>参考文献</vt:lpstr>
      <vt:lpstr>创意页面</vt:lpstr>
      <vt:lpstr>时间轴（事件/项目）</vt:lpstr>
      <vt:lpstr>时间轴（事件/项目）</vt:lpstr>
      <vt:lpstr>时间轴（事件/项目）</vt:lpstr>
      <vt:lpstr>时间轴（可替换为事件/项目）</vt:lpstr>
      <vt:lpstr>幻灯片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lastModifiedBy>User</cp:lastModifiedBy>
  <cp:revision>624</cp:revision>
  <dcterms:created xsi:type="dcterms:W3CDTF">2020-03-17T14:35:21Z</dcterms:created>
  <dcterms:modified xsi:type="dcterms:W3CDTF">2020-10-14T07:04:06Z</dcterms:modified>
</cp:coreProperties>
</file>