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86" r:id="rId3"/>
    <p:sldId id="287" r:id="rId4"/>
    <p:sldId id="289" r:id="rId5"/>
    <p:sldId id="278" r:id="rId6"/>
    <p:sldId id="266" r:id="rId7"/>
    <p:sldId id="258" r:id="rId8"/>
    <p:sldId id="259" r:id="rId9"/>
    <p:sldId id="262" r:id="rId10"/>
    <p:sldId id="290" r:id="rId11"/>
    <p:sldId id="265" r:id="rId12"/>
    <p:sldId id="264" r:id="rId13"/>
    <p:sldId id="277" r:id="rId14"/>
    <p:sldId id="268" r:id="rId15"/>
    <p:sldId id="288" r:id="rId16"/>
    <p:sldId id="257" r:id="rId17"/>
    <p:sldId id="269" r:id="rId18"/>
    <p:sldId id="270" r:id="rId19"/>
    <p:sldId id="271" r:id="rId20"/>
    <p:sldId id="291" r:id="rId21"/>
    <p:sldId id="272" r:id="rId22"/>
    <p:sldId id="273" r:id="rId23"/>
    <p:sldId id="274" r:id="rId24"/>
    <p:sldId id="275" r:id="rId25"/>
    <p:sldId id="276" r:id="rId26"/>
    <p:sldId id="292" r:id="rId27"/>
  </p:sldIdLst>
  <p:sldSz cx="9001125" cy="5040313"/>
  <p:notesSz cx="6858000" cy="9144000"/>
  <p:custDataLst>
    <p:tags r:id="rId29"/>
  </p:custDataLst>
  <p:defaultTextStyle>
    <a:defPPr>
      <a:defRPr lang="zh-CN"/>
    </a:defPPr>
    <a:lvl1pPr marL="0" algn="l" defTabSz="802295" rtl="0" eaLnBrk="1" latinLnBrk="0" hangingPunct="1">
      <a:defRPr sz="1600" kern="1200">
        <a:solidFill>
          <a:schemeClr val="tx1"/>
        </a:solidFill>
        <a:latin typeface="+mn-lt"/>
        <a:ea typeface="+mn-ea"/>
        <a:cs typeface="+mn-cs"/>
      </a:defRPr>
    </a:lvl1pPr>
    <a:lvl2pPr marL="401147" algn="l" defTabSz="802295" rtl="0" eaLnBrk="1" latinLnBrk="0" hangingPunct="1">
      <a:defRPr sz="1600" kern="1200">
        <a:solidFill>
          <a:schemeClr val="tx1"/>
        </a:solidFill>
        <a:latin typeface="+mn-lt"/>
        <a:ea typeface="+mn-ea"/>
        <a:cs typeface="+mn-cs"/>
      </a:defRPr>
    </a:lvl2pPr>
    <a:lvl3pPr marL="802295" algn="l" defTabSz="802295" rtl="0" eaLnBrk="1" latinLnBrk="0" hangingPunct="1">
      <a:defRPr sz="1600" kern="1200">
        <a:solidFill>
          <a:schemeClr val="tx1"/>
        </a:solidFill>
        <a:latin typeface="+mn-lt"/>
        <a:ea typeface="+mn-ea"/>
        <a:cs typeface="+mn-cs"/>
      </a:defRPr>
    </a:lvl3pPr>
    <a:lvl4pPr marL="1203442" algn="l" defTabSz="802295" rtl="0" eaLnBrk="1" latinLnBrk="0" hangingPunct="1">
      <a:defRPr sz="1600" kern="1200">
        <a:solidFill>
          <a:schemeClr val="tx1"/>
        </a:solidFill>
        <a:latin typeface="+mn-lt"/>
        <a:ea typeface="+mn-ea"/>
        <a:cs typeface="+mn-cs"/>
      </a:defRPr>
    </a:lvl4pPr>
    <a:lvl5pPr marL="1604589" algn="l" defTabSz="802295" rtl="0" eaLnBrk="1" latinLnBrk="0" hangingPunct="1">
      <a:defRPr sz="1600" kern="1200">
        <a:solidFill>
          <a:schemeClr val="tx1"/>
        </a:solidFill>
        <a:latin typeface="+mn-lt"/>
        <a:ea typeface="+mn-ea"/>
        <a:cs typeface="+mn-cs"/>
      </a:defRPr>
    </a:lvl5pPr>
    <a:lvl6pPr marL="2005736" algn="l" defTabSz="802295" rtl="0" eaLnBrk="1" latinLnBrk="0" hangingPunct="1">
      <a:defRPr sz="1600" kern="1200">
        <a:solidFill>
          <a:schemeClr val="tx1"/>
        </a:solidFill>
        <a:latin typeface="+mn-lt"/>
        <a:ea typeface="+mn-ea"/>
        <a:cs typeface="+mn-cs"/>
      </a:defRPr>
    </a:lvl6pPr>
    <a:lvl7pPr marL="2406884" algn="l" defTabSz="802295" rtl="0" eaLnBrk="1" latinLnBrk="0" hangingPunct="1">
      <a:defRPr sz="1600" kern="1200">
        <a:solidFill>
          <a:schemeClr val="tx1"/>
        </a:solidFill>
        <a:latin typeface="+mn-lt"/>
        <a:ea typeface="+mn-ea"/>
        <a:cs typeface="+mn-cs"/>
      </a:defRPr>
    </a:lvl7pPr>
    <a:lvl8pPr marL="2808031" algn="l" defTabSz="802295" rtl="0" eaLnBrk="1" latinLnBrk="0" hangingPunct="1">
      <a:defRPr sz="1600" kern="1200">
        <a:solidFill>
          <a:schemeClr val="tx1"/>
        </a:solidFill>
        <a:latin typeface="+mn-lt"/>
        <a:ea typeface="+mn-ea"/>
        <a:cs typeface="+mn-cs"/>
      </a:defRPr>
    </a:lvl8pPr>
    <a:lvl9pPr marL="3209178" algn="l" defTabSz="802295" rtl="0" eaLnBrk="1" latinLnBrk="0" hangingPunct="1">
      <a:defRPr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8">
          <p15:clr>
            <a:srgbClr val="A4A3A4"/>
          </p15:clr>
        </p15:guide>
        <p15:guide id="2" pos="28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B49B"/>
    <a:srgbClr val="007F88"/>
    <a:srgbClr val="9BBB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50" autoAdjust="0"/>
    <p:restoredTop sz="94714" autoAdjust="0"/>
  </p:normalViewPr>
  <p:slideViewPr>
    <p:cSldViewPr>
      <p:cViewPr varScale="1">
        <p:scale>
          <a:sx n="117" d="100"/>
          <a:sy n="117" d="100"/>
        </p:scale>
        <p:origin x="624" y="102"/>
      </p:cViewPr>
      <p:guideLst>
        <p:guide orient="horz" pos="1588"/>
        <p:guide pos="2835"/>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CC5DE8-858A-4861-8A4D-405ACAEE78D7}" type="datetimeFigureOut">
              <a:rPr lang="zh-CN" altLang="en-US" smtClean="0"/>
              <a:pPr/>
              <a:t>2018/3/30</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66700F-7BCD-48DF-8A5A-5911F0334528}" type="slidenum">
              <a:rPr lang="zh-CN" altLang="en-US" smtClean="0"/>
              <a:pPr/>
              <a:t>‹#›</a:t>
            </a:fld>
            <a:endParaRPr lang="zh-CN" altLang="en-US"/>
          </a:p>
        </p:txBody>
      </p:sp>
    </p:spTree>
    <p:extLst>
      <p:ext uri="{BB962C8B-B14F-4D97-AF65-F5344CB8AC3E}">
        <p14:creationId xmlns:p14="http://schemas.microsoft.com/office/powerpoint/2010/main" val="2897922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76041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p:cNvSpPr>
          <p:nvPr>
            <p:ph type="sldImg" idx="4294967295"/>
          </p:nvPr>
        </p:nvSpPr>
        <p:spPr>
          <a:ln>
            <a:miter lim="800000"/>
          </a:ln>
        </p:spPr>
      </p:sp>
      <p:sp>
        <p:nvSpPr>
          <p:cNvPr id="39938" name="备注占位符 2"/>
          <p:cNvSpPr>
            <a:spLocks noGrp="1" noChangeArrowheads="1"/>
          </p:cNvSpPr>
          <p:nvPr>
            <p:ph type="body" idx="4294967295"/>
          </p:nvPr>
        </p:nvSpPr>
        <p:spPr/>
        <p:txBody>
          <a:bodyPr/>
          <a:lstStyle/>
          <a:p>
            <a:endParaRPr lang="zh-CN" altLang="en-US"/>
          </a:p>
        </p:txBody>
      </p:sp>
      <p:sp>
        <p:nvSpPr>
          <p:cNvPr id="39939" name="灯片编号占位符 3"/>
          <p:cNvSpPr>
            <a:spLocks noGrp="1" noChangeArrowheads="1"/>
          </p:cNvSpPr>
          <p:nvPr>
            <p:ph type="sldNum" sz="quarter" idx="5"/>
          </p:nvPr>
        </p:nvSpPr>
        <p:spPr bwMode="auto">
          <a:noFill/>
          <a:ln>
            <a:miter lim="800000"/>
            <a:headEnd/>
            <a:tailEnd/>
          </a:ln>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12BBFC42-F3A4-446A-A888-9EF763704B8B}"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01158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9295031C-36FB-4BFB-B547-5049AC3C4D20}"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01886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4</a:t>
            </a:fld>
            <a:endParaRPr lang="zh-CN" altLang="en-US"/>
          </a:p>
        </p:txBody>
      </p:sp>
    </p:spTree>
    <p:extLst>
      <p:ext uri="{BB962C8B-B14F-4D97-AF65-F5344CB8AC3E}">
        <p14:creationId xmlns:p14="http://schemas.microsoft.com/office/powerpoint/2010/main" val="3305813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5</a:t>
            </a:fld>
            <a:endParaRPr lang="zh-CN" altLang="en-US"/>
          </a:p>
        </p:txBody>
      </p:sp>
    </p:spTree>
    <p:extLst>
      <p:ext uri="{BB962C8B-B14F-4D97-AF65-F5344CB8AC3E}">
        <p14:creationId xmlns:p14="http://schemas.microsoft.com/office/powerpoint/2010/main" val="1355955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6</a:t>
            </a:fld>
            <a:endParaRPr lang="zh-CN" altLang="en-US"/>
          </a:p>
        </p:txBody>
      </p:sp>
    </p:spTree>
    <p:extLst>
      <p:ext uri="{BB962C8B-B14F-4D97-AF65-F5344CB8AC3E}">
        <p14:creationId xmlns:p14="http://schemas.microsoft.com/office/powerpoint/2010/main" val="582606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7</a:t>
            </a:fld>
            <a:endParaRPr lang="zh-CN" altLang="en-US"/>
          </a:p>
        </p:txBody>
      </p:sp>
    </p:spTree>
    <p:extLst>
      <p:ext uri="{BB962C8B-B14F-4D97-AF65-F5344CB8AC3E}">
        <p14:creationId xmlns:p14="http://schemas.microsoft.com/office/powerpoint/2010/main" val="445422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8</a:t>
            </a:fld>
            <a:endParaRPr lang="zh-CN" altLang="en-US"/>
          </a:p>
        </p:txBody>
      </p:sp>
    </p:spTree>
    <p:extLst>
      <p:ext uri="{BB962C8B-B14F-4D97-AF65-F5344CB8AC3E}">
        <p14:creationId xmlns:p14="http://schemas.microsoft.com/office/powerpoint/2010/main" val="1386642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9295031C-36FB-4BFB-B547-5049AC3C4D20}"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44062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10</a:t>
            </a:fld>
            <a:endParaRPr lang="zh-CN" altLang="en-US"/>
          </a:p>
        </p:txBody>
      </p:sp>
    </p:spTree>
    <p:extLst>
      <p:ext uri="{BB962C8B-B14F-4D97-AF65-F5344CB8AC3E}">
        <p14:creationId xmlns:p14="http://schemas.microsoft.com/office/powerpoint/2010/main" val="10919780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11</a:t>
            </a:fld>
            <a:endParaRPr lang="zh-CN" altLang="en-US"/>
          </a:p>
        </p:txBody>
      </p:sp>
    </p:spTree>
    <p:extLst>
      <p:ext uri="{BB962C8B-B14F-4D97-AF65-F5344CB8AC3E}">
        <p14:creationId xmlns:p14="http://schemas.microsoft.com/office/powerpoint/2010/main" val="3562441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12</a:t>
            </a:fld>
            <a:endParaRPr lang="zh-CN" altLang="en-US"/>
          </a:p>
        </p:txBody>
      </p:sp>
    </p:spTree>
    <p:extLst>
      <p:ext uri="{BB962C8B-B14F-4D97-AF65-F5344CB8AC3E}">
        <p14:creationId xmlns:p14="http://schemas.microsoft.com/office/powerpoint/2010/main" val="40701001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13</a:t>
            </a:fld>
            <a:endParaRPr lang="zh-CN" altLang="en-US"/>
          </a:p>
        </p:txBody>
      </p:sp>
    </p:spTree>
    <p:extLst>
      <p:ext uri="{BB962C8B-B14F-4D97-AF65-F5344CB8AC3E}">
        <p14:creationId xmlns:p14="http://schemas.microsoft.com/office/powerpoint/2010/main" val="1124831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9295031C-36FB-4BFB-B547-5049AC3C4D20}"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610963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15</a:t>
            </a:fld>
            <a:endParaRPr lang="zh-CN" altLang="en-US"/>
          </a:p>
        </p:txBody>
      </p:sp>
    </p:spTree>
    <p:extLst>
      <p:ext uri="{BB962C8B-B14F-4D97-AF65-F5344CB8AC3E}">
        <p14:creationId xmlns:p14="http://schemas.microsoft.com/office/powerpoint/2010/main" val="1953302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16</a:t>
            </a:fld>
            <a:endParaRPr lang="zh-CN" altLang="en-US"/>
          </a:p>
        </p:txBody>
      </p:sp>
    </p:spTree>
    <p:extLst>
      <p:ext uri="{BB962C8B-B14F-4D97-AF65-F5344CB8AC3E}">
        <p14:creationId xmlns:p14="http://schemas.microsoft.com/office/powerpoint/2010/main" val="3627245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17</a:t>
            </a:fld>
            <a:endParaRPr lang="zh-CN" altLang="en-US"/>
          </a:p>
        </p:txBody>
      </p:sp>
    </p:spTree>
    <p:extLst>
      <p:ext uri="{BB962C8B-B14F-4D97-AF65-F5344CB8AC3E}">
        <p14:creationId xmlns:p14="http://schemas.microsoft.com/office/powerpoint/2010/main" val="1579399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18</a:t>
            </a:fld>
            <a:endParaRPr lang="zh-CN" altLang="en-US"/>
          </a:p>
        </p:txBody>
      </p:sp>
    </p:spTree>
    <p:extLst>
      <p:ext uri="{BB962C8B-B14F-4D97-AF65-F5344CB8AC3E}">
        <p14:creationId xmlns:p14="http://schemas.microsoft.com/office/powerpoint/2010/main" val="577091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9295031C-36FB-4BFB-B547-5049AC3C4D20}"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166573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20</a:t>
            </a:fld>
            <a:endParaRPr lang="zh-CN" altLang="en-US"/>
          </a:p>
        </p:txBody>
      </p:sp>
    </p:spTree>
    <p:extLst>
      <p:ext uri="{BB962C8B-B14F-4D97-AF65-F5344CB8AC3E}">
        <p14:creationId xmlns:p14="http://schemas.microsoft.com/office/powerpoint/2010/main" val="7604640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21</a:t>
            </a:fld>
            <a:endParaRPr lang="zh-CN" altLang="en-US"/>
          </a:p>
        </p:txBody>
      </p:sp>
    </p:spTree>
    <p:extLst>
      <p:ext uri="{BB962C8B-B14F-4D97-AF65-F5344CB8AC3E}">
        <p14:creationId xmlns:p14="http://schemas.microsoft.com/office/powerpoint/2010/main" val="2024114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22</a:t>
            </a:fld>
            <a:endParaRPr lang="zh-CN" altLang="en-US"/>
          </a:p>
        </p:txBody>
      </p:sp>
    </p:spTree>
    <p:extLst>
      <p:ext uri="{BB962C8B-B14F-4D97-AF65-F5344CB8AC3E}">
        <p14:creationId xmlns:p14="http://schemas.microsoft.com/office/powerpoint/2010/main" val="3869723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23</a:t>
            </a:fld>
            <a:endParaRPr lang="zh-CN" altLang="en-US"/>
          </a:p>
        </p:txBody>
      </p:sp>
    </p:spTree>
    <p:extLst>
      <p:ext uri="{BB962C8B-B14F-4D97-AF65-F5344CB8AC3E}">
        <p14:creationId xmlns:p14="http://schemas.microsoft.com/office/powerpoint/2010/main" val="1396955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66700F-7BCD-48DF-8A5A-5911F0334528}" type="slidenum">
              <a:rPr lang="zh-CN" altLang="en-US" smtClean="0"/>
              <a:pPr/>
              <a:t>24</a:t>
            </a:fld>
            <a:endParaRPr lang="zh-CN" altLang="en-US"/>
          </a:p>
        </p:txBody>
      </p:sp>
    </p:spTree>
    <p:extLst>
      <p:ext uri="{BB962C8B-B14F-4D97-AF65-F5344CB8AC3E}">
        <p14:creationId xmlns:p14="http://schemas.microsoft.com/office/powerpoint/2010/main" val="34047285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23019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565764"/>
            <a:ext cx="7650956" cy="1080400"/>
          </a:xfrm>
        </p:spPr>
        <p:txBody>
          <a:bodyPr/>
          <a:lstStyle/>
          <a:p>
            <a:r>
              <a:rPr lang="zh-CN" altLang="en-US"/>
              <a:t>单击此处编辑母版标题样式</a:t>
            </a:r>
          </a:p>
        </p:txBody>
      </p:sp>
      <p:sp>
        <p:nvSpPr>
          <p:cNvPr id="3" name="副标题 2"/>
          <p:cNvSpPr>
            <a:spLocks noGrp="1"/>
          </p:cNvSpPr>
          <p:nvPr>
            <p:ph type="subTitle" idx="1"/>
          </p:nvPr>
        </p:nvSpPr>
        <p:spPr>
          <a:xfrm>
            <a:off x="1350169" y="2856177"/>
            <a:ext cx="6300788" cy="1288080"/>
          </a:xfrm>
        </p:spPr>
        <p:txBody>
          <a:bodyPr/>
          <a:lstStyle>
            <a:lvl1pPr marL="0" indent="0" algn="ctr">
              <a:buNone/>
              <a:defRPr>
                <a:solidFill>
                  <a:schemeClr val="tx1">
                    <a:tint val="75000"/>
                  </a:schemeClr>
                </a:solidFill>
              </a:defRPr>
            </a:lvl1pPr>
            <a:lvl2pPr marL="401147" indent="0" algn="ctr">
              <a:buNone/>
              <a:defRPr>
                <a:solidFill>
                  <a:schemeClr val="tx1">
                    <a:tint val="75000"/>
                  </a:schemeClr>
                </a:solidFill>
              </a:defRPr>
            </a:lvl2pPr>
            <a:lvl3pPr marL="802295" indent="0" algn="ctr">
              <a:buNone/>
              <a:defRPr>
                <a:solidFill>
                  <a:schemeClr val="tx1">
                    <a:tint val="75000"/>
                  </a:schemeClr>
                </a:solidFill>
              </a:defRPr>
            </a:lvl3pPr>
            <a:lvl4pPr marL="1203442" indent="0" algn="ctr">
              <a:buNone/>
              <a:defRPr>
                <a:solidFill>
                  <a:schemeClr val="tx1">
                    <a:tint val="75000"/>
                  </a:schemeClr>
                </a:solidFill>
              </a:defRPr>
            </a:lvl4pPr>
            <a:lvl5pPr marL="1604589" indent="0" algn="ctr">
              <a:buNone/>
              <a:defRPr>
                <a:solidFill>
                  <a:schemeClr val="tx1">
                    <a:tint val="75000"/>
                  </a:schemeClr>
                </a:solidFill>
              </a:defRPr>
            </a:lvl5pPr>
            <a:lvl6pPr marL="2005736" indent="0" algn="ctr">
              <a:buNone/>
              <a:defRPr>
                <a:solidFill>
                  <a:schemeClr val="tx1">
                    <a:tint val="75000"/>
                  </a:schemeClr>
                </a:solidFill>
              </a:defRPr>
            </a:lvl6pPr>
            <a:lvl7pPr marL="2406884" indent="0" algn="ctr">
              <a:buNone/>
              <a:defRPr>
                <a:solidFill>
                  <a:schemeClr val="tx1">
                    <a:tint val="75000"/>
                  </a:schemeClr>
                </a:solidFill>
              </a:defRPr>
            </a:lvl7pPr>
            <a:lvl8pPr marL="2808031" indent="0" algn="ctr">
              <a:buNone/>
              <a:defRPr>
                <a:solidFill>
                  <a:schemeClr val="tx1">
                    <a:tint val="75000"/>
                  </a:schemeClr>
                </a:solidFill>
              </a:defRPr>
            </a:lvl8pPr>
            <a:lvl9pPr marL="320917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3238868"/>
            <a:ext cx="7650956" cy="1001062"/>
          </a:xfrm>
        </p:spPr>
        <p:txBody>
          <a:bodyPr anchor="t"/>
          <a:lstStyle>
            <a:lvl1pPr algn="l">
              <a:defRPr sz="3500" b="1" cap="all"/>
            </a:lvl1pPr>
          </a:lstStyle>
          <a:p>
            <a:r>
              <a:rPr lang="zh-CN" altLang="en-US"/>
              <a:t>单击此处编辑母版标题样式</a:t>
            </a:r>
          </a:p>
        </p:txBody>
      </p:sp>
      <p:sp>
        <p:nvSpPr>
          <p:cNvPr id="3" name="文本占位符 2"/>
          <p:cNvSpPr>
            <a:spLocks noGrp="1"/>
          </p:cNvSpPr>
          <p:nvPr>
            <p:ph type="body" idx="1"/>
          </p:nvPr>
        </p:nvSpPr>
        <p:spPr>
          <a:xfrm>
            <a:off x="711027" y="2136300"/>
            <a:ext cx="7650956" cy="1102568"/>
          </a:xfrm>
        </p:spPr>
        <p:txBody>
          <a:bodyPr anchor="b"/>
          <a:lstStyle>
            <a:lvl1pPr marL="0" indent="0">
              <a:buNone/>
              <a:defRPr sz="1800">
                <a:solidFill>
                  <a:schemeClr val="tx1">
                    <a:tint val="75000"/>
                  </a:schemeClr>
                </a:solidFill>
              </a:defRPr>
            </a:lvl1pPr>
            <a:lvl2pPr marL="401147" indent="0">
              <a:buNone/>
              <a:defRPr sz="1600">
                <a:solidFill>
                  <a:schemeClr val="tx1">
                    <a:tint val="75000"/>
                  </a:schemeClr>
                </a:solidFill>
              </a:defRPr>
            </a:lvl2pPr>
            <a:lvl3pPr marL="802295" indent="0">
              <a:buNone/>
              <a:defRPr sz="1400">
                <a:solidFill>
                  <a:schemeClr val="tx1">
                    <a:tint val="75000"/>
                  </a:schemeClr>
                </a:solidFill>
              </a:defRPr>
            </a:lvl3pPr>
            <a:lvl4pPr marL="1203442" indent="0">
              <a:buNone/>
              <a:defRPr sz="1200">
                <a:solidFill>
                  <a:schemeClr val="tx1">
                    <a:tint val="75000"/>
                  </a:schemeClr>
                </a:solidFill>
              </a:defRPr>
            </a:lvl4pPr>
            <a:lvl5pPr marL="1604589" indent="0">
              <a:buNone/>
              <a:defRPr sz="1200">
                <a:solidFill>
                  <a:schemeClr val="tx1">
                    <a:tint val="75000"/>
                  </a:schemeClr>
                </a:solidFill>
              </a:defRPr>
            </a:lvl5pPr>
            <a:lvl6pPr marL="2005736" indent="0">
              <a:buNone/>
              <a:defRPr sz="1200">
                <a:solidFill>
                  <a:schemeClr val="tx1">
                    <a:tint val="75000"/>
                  </a:schemeClr>
                </a:solidFill>
              </a:defRPr>
            </a:lvl6pPr>
            <a:lvl7pPr marL="2406884" indent="0">
              <a:buNone/>
              <a:defRPr sz="1200">
                <a:solidFill>
                  <a:schemeClr val="tx1">
                    <a:tint val="75000"/>
                  </a:schemeClr>
                </a:solidFill>
              </a:defRPr>
            </a:lvl7pPr>
            <a:lvl8pPr marL="2808031" indent="0">
              <a:buNone/>
              <a:defRPr sz="1200">
                <a:solidFill>
                  <a:schemeClr val="tx1">
                    <a:tint val="75000"/>
                  </a:schemeClr>
                </a:solidFill>
              </a:defRPr>
            </a:lvl8pPr>
            <a:lvl9pPr marL="3209178"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0056"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575572"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0056" y="1128237"/>
            <a:ext cx="3977060" cy="470195"/>
          </a:xfrm>
        </p:spPr>
        <p:txBody>
          <a:bodyPr anchor="b"/>
          <a:lstStyle>
            <a:lvl1pPr marL="0" indent="0">
              <a:buNone/>
              <a:defRPr sz="2100" b="1"/>
            </a:lvl1pPr>
            <a:lvl2pPr marL="401147" indent="0">
              <a:buNone/>
              <a:defRPr sz="1800" b="1"/>
            </a:lvl2pPr>
            <a:lvl3pPr marL="802295" indent="0">
              <a:buNone/>
              <a:defRPr sz="1600" b="1"/>
            </a:lvl3pPr>
            <a:lvl4pPr marL="1203442" indent="0">
              <a:buNone/>
              <a:defRPr sz="1400" b="1"/>
            </a:lvl4pPr>
            <a:lvl5pPr marL="1604589" indent="0">
              <a:buNone/>
              <a:defRPr sz="1400" b="1"/>
            </a:lvl5pPr>
            <a:lvl6pPr marL="2005736" indent="0">
              <a:buNone/>
              <a:defRPr sz="1400" b="1"/>
            </a:lvl6pPr>
            <a:lvl7pPr marL="2406884" indent="0">
              <a:buNone/>
              <a:defRPr sz="1400" b="1"/>
            </a:lvl7pPr>
            <a:lvl8pPr marL="2808031" indent="0">
              <a:buNone/>
              <a:defRPr sz="1400" b="1"/>
            </a:lvl8pPr>
            <a:lvl9pPr marL="3209178" indent="0">
              <a:buNone/>
              <a:defRPr sz="1400" b="1"/>
            </a:lvl9pPr>
          </a:lstStyle>
          <a:p>
            <a:pPr lvl="0"/>
            <a:r>
              <a:rPr lang="zh-CN" altLang="en-US"/>
              <a:t>单击此处编辑母版文本样式</a:t>
            </a:r>
          </a:p>
        </p:txBody>
      </p:sp>
      <p:sp>
        <p:nvSpPr>
          <p:cNvPr id="4" name="内容占位符 3"/>
          <p:cNvSpPr>
            <a:spLocks noGrp="1"/>
          </p:cNvSpPr>
          <p:nvPr>
            <p:ph sz="half" idx="2"/>
          </p:nvPr>
        </p:nvSpPr>
        <p:spPr>
          <a:xfrm>
            <a:off x="450056" y="1598433"/>
            <a:ext cx="3977060"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572447" y="1128237"/>
            <a:ext cx="3978622" cy="470195"/>
          </a:xfrm>
        </p:spPr>
        <p:txBody>
          <a:bodyPr anchor="b"/>
          <a:lstStyle>
            <a:lvl1pPr marL="0" indent="0">
              <a:buNone/>
              <a:defRPr sz="2100" b="1"/>
            </a:lvl1pPr>
            <a:lvl2pPr marL="401147" indent="0">
              <a:buNone/>
              <a:defRPr sz="1800" b="1"/>
            </a:lvl2pPr>
            <a:lvl3pPr marL="802295" indent="0">
              <a:buNone/>
              <a:defRPr sz="1600" b="1"/>
            </a:lvl3pPr>
            <a:lvl4pPr marL="1203442" indent="0">
              <a:buNone/>
              <a:defRPr sz="1400" b="1"/>
            </a:lvl4pPr>
            <a:lvl5pPr marL="1604589" indent="0">
              <a:buNone/>
              <a:defRPr sz="1400" b="1"/>
            </a:lvl5pPr>
            <a:lvl6pPr marL="2005736" indent="0">
              <a:buNone/>
              <a:defRPr sz="1400" b="1"/>
            </a:lvl6pPr>
            <a:lvl7pPr marL="2406884" indent="0">
              <a:buNone/>
              <a:defRPr sz="1400" b="1"/>
            </a:lvl7pPr>
            <a:lvl8pPr marL="2808031" indent="0">
              <a:buNone/>
              <a:defRPr sz="1400" b="1"/>
            </a:lvl8pPr>
            <a:lvl9pPr marL="3209178" indent="0">
              <a:buNone/>
              <a:defRPr sz="1400" b="1"/>
            </a:lvl9pPr>
          </a:lstStyle>
          <a:p>
            <a:pPr lvl="0"/>
            <a:r>
              <a:rPr lang="zh-CN" altLang="en-US"/>
              <a:t>单击此处编辑母版文本样式</a:t>
            </a:r>
          </a:p>
        </p:txBody>
      </p:sp>
      <p:sp>
        <p:nvSpPr>
          <p:cNvPr id="6" name="内容占位符 5"/>
          <p:cNvSpPr>
            <a:spLocks noGrp="1"/>
          </p:cNvSpPr>
          <p:nvPr>
            <p:ph sz="quarter" idx="4"/>
          </p:nvPr>
        </p:nvSpPr>
        <p:spPr>
          <a:xfrm>
            <a:off x="4572447" y="1598433"/>
            <a:ext cx="3978622"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2018/3/30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2018/3/30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2018/3/30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7" y="200679"/>
            <a:ext cx="2961308" cy="854053"/>
          </a:xfrm>
        </p:spPr>
        <p:txBody>
          <a:bodyPr anchor="b"/>
          <a:lstStyle>
            <a:lvl1pPr algn="l">
              <a:defRPr sz="1800" b="1"/>
            </a:lvl1pPr>
          </a:lstStyle>
          <a:p>
            <a:r>
              <a:rPr lang="zh-CN" altLang="en-US"/>
              <a:t>单击此处编辑母版标题样式</a:t>
            </a:r>
          </a:p>
        </p:txBody>
      </p:sp>
      <p:sp>
        <p:nvSpPr>
          <p:cNvPr id="3" name="内容占位符 2"/>
          <p:cNvSpPr>
            <a:spLocks noGrp="1"/>
          </p:cNvSpPr>
          <p:nvPr>
            <p:ph idx="1"/>
          </p:nvPr>
        </p:nvSpPr>
        <p:spPr>
          <a:xfrm>
            <a:off x="3519190" y="200679"/>
            <a:ext cx="5031879" cy="4301768"/>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0057" y="1054733"/>
            <a:ext cx="2961308" cy="3447714"/>
          </a:xfrm>
        </p:spPr>
        <p:txBody>
          <a:bodyPr/>
          <a:lstStyle>
            <a:lvl1pPr marL="0" indent="0">
              <a:buNone/>
              <a:defRPr sz="1200"/>
            </a:lvl1pPr>
            <a:lvl2pPr marL="401147" indent="0">
              <a:buNone/>
              <a:defRPr sz="1100"/>
            </a:lvl2pPr>
            <a:lvl3pPr marL="802295" indent="0">
              <a:buNone/>
              <a:defRPr sz="900"/>
            </a:lvl3pPr>
            <a:lvl4pPr marL="1203442" indent="0">
              <a:buNone/>
              <a:defRPr sz="800"/>
            </a:lvl4pPr>
            <a:lvl5pPr marL="1604589" indent="0">
              <a:buNone/>
              <a:defRPr sz="800"/>
            </a:lvl5pPr>
            <a:lvl6pPr marL="2005736" indent="0">
              <a:buNone/>
              <a:defRPr sz="800"/>
            </a:lvl6pPr>
            <a:lvl7pPr marL="2406884" indent="0">
              <a:buNone/>
              <a:defRPr sz="800"/>
            </a:lvl7pPr>
            <a:lvl8pPr marL="2808031" indent="0">
              <a:buNone/>
              <a:defRPr sz="800"/>
            </a:lvl8pPr>
            <a:lvl9pPr marL="3209178"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3528219"/>
            <a:ext cx="5400675" cy="416526"/>
          </a:xfrm>
        </p:spPr>
        <p:txBody>
          <a:bodyPr anchor="b"/>
          <a:lstStyle>
            <a:lvl1pPr algn="l">
              <a:defRPr sz="1800" b="1"/>
            </a:lvl1pPr>
          </a:lstStyle>
          <a:p>
            <a:r>
              <a:rPr lang="zh-CN" altLang="en-US"/>
              <a:t>单击此处编辑母版标题样式</a:t>
            </a:r>
          </a:p>
        </p:txBody>
      </p:sp>
      <p:sp>
        <p:nvSpPr>
          <p:cNvPr id="3" name="图片占位符 2"/>
          <p:cNvSpPr>
            <a:spLocks noGrp="1"/>
          </p:cNvSpPr>
          <p:nvPr>
            <p:ph type="pic" idx="1"/>
          </p:nvPr>
        </p:nvSpPr>
        <p:spPr>
          <a:xfrm>
            <a:off x="1764284" y="450361"/>
            <a:ext cx="5400675" cy="3024188"/>
          </a:xfrm>
        </p:spPr>
        <p:txBody>
          <a:bodyPr/>
          <a:lstStyle>
            <a:lvl1pPr marL="0" indent="0">
              <a:buNone/>
              <a:defRPr sz="2800"/>
            </a:lvl1pPr>
            <a:lvl2pPr marL="401147" indent="0">
              <a:buNone/>
              <a:defRPr sz="2500"/>
            </a:lvl2pPr>
            <a:lvl3pPr marL="802295" indent="0">
              <a:buNone/>
              <a:defRPr sz="2100"/>
            </a:lvl3pPr>
            <a:lvl4pPr marL="1203442" indent="0">
              <a:buNone/>
              <a:defRPr sz="1800"/>
            </a:lvl4pPr>
            <a:lvl5pPr marL="1604589" indent="0">
              <a:buNone/>
              <a:defRPr sz="1800"/>
            </a:lvl5pPr>
            <a:lvl6pPr marL="2005736" indent="0">
              <a:buNone/>
              <a:defRPr sz="1800"/>
            </a:lvl6pPr>
            <a:lvl7pPr marL="2406884" indent="0">
              <a:buNone/>
              <a:defRPr sz="1800"/>
            </a:lvl7pPr>
            <a:lvl8pPr marL="2808031" indent="0">
              <a:buNone/>
              <a:defRPr sz="1800"/>
            </a:lvl8pPr>
            <a:lvl9pPr marL="3209178" indent="0">
              <a:buNone/>
              <a:defRPr sz="1800"/>
            </a:lvl9pPr>
          </a:lstStyle>
          <a:p>
            <a:endParaRPr lang="zh-CN" altLang="en-US"/>
          </a:p>
        </p:txBody>
      </p:sp>
      <p:sp>
        <p:nvSpPr>
          <p:cNvPr id="4" name="文本占位符 3"/>
          <p:cNvSpPr>
            <a:spLocks noGrp="1"/>
          </p:cNvSpPr>
          <p:nvPr>
            <p:ph type="body" sz="half" idx="2"/>
          </p:nvPr>
        </p:nvSpPr>
        <p:spPr>
          <a:xfrm>
            <a:off x="1764284" y="3944746"/>
            <a:ext cx="5400675" cy="591536"/>
          </a:xfrm>
        </p:spPr>
        <p:txBody>
          <a:bodyPr/>
          <a:lstStyle>
            <a:lvl1pPr marL="0" indent="0">
              <a:buNone/>
              <a:defRPr sz="1200"/>
            </a:lvl1pPr>
            <a:lvl2pPr marL="401147" indent="0">
              <a:buNone/>
              <a:defRPr sz="1100"/>
            </a:lvl2pPr>
            <a:lvl3pPr marL="802295" indent="0">
              <a:buNone/>
              <a:defRPr sz="900"/>
            </a:lvl3pPr>
            <a:lvl4pPr marL="1203442" indent="0">
              <a:buNone/>
              <a:defRPr sz="800"/>
            </a:lvl4pPr>
            <a:lvl5pPr marL="1604589" indent="0">
              <a:buNone/>
              <a:defRPr sz="800"/>
            </a:lvl5pPr>
            <a:lvl6pPr marL="2005736" indent="0">
              <a:buNone/>
              <a:defRPr sz="800"/>
            </a:lvl6pPr>
            <a:lvl7pPr marL="2406884" indent="0">
              <a:buNone/>
              <a:defRPr sz="800"/>
            </a:lvl7pPr>
            <a:lvl8pPr marL="2808031" indent="0">
              <a:buNone/>
              <a:defRPr sz="800"/>
            </a:lvl8pPr>
            <a:lvl9pPr marL="3209178"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01847"/>
            <a:ext cx="2025253" cy="43006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0056" y="201847"/>
            <a:ext cx="5925741" cy="43006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2018/3/30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85537" y="234782"/>
            <a:ext cx="1959019" cy="306543"/>
          </a:xfrm>
          <a:prstGeom prst="rect">
            <a:avLst/>
          </a:prstGeom>
          <a:noFill/>
        </p:spPr>
        <p:txBody>
          <a:bodyPr wrap="none" lIns="94499" tIns="47250" rIns="94499" bIns="47250" rtlCol="0">
            <a:spAutoFit/>
          </a:bodyPr>
          <a:lstStyle/>
          <a:p>
            <a:pPr defTabSz="944896"/>
            <a:r>
              <a:rPr lang="zh-CN" altLang="en-US" sz="1372"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38"/>
          <p:cNvSpPr txBox="1"/>
          <p:nvPr userDrawn="1"/>
        </p:nvSpPr>
        <p:spPr>
          <a:xfrm>
            <a:off x="885536" y="424205"/>
            <a:ext cx="1704078" cy="253800"/>
          </a:xfrm>
          <a:prstGeom prst="rect">
            <a:avLst/>
          </a:prstGeom>
          <a:noFill/>
        </p:spPr>
        <p:txBody>
          <a:bodyPr wrap="none" lIns="94499" tIns="47250" rIns="94499" bIns="47250" rtlCol="0">
            <a:spAutoFit/>
          </a:bodyPr>
          <a:lstStyle/>
          <a:p>
            <a:pPr defTabSz="944896"/>
            <a:r>
              <a:rPr lang="en-US" altLang="zh-CN" sz="1029" dirty="0">
                <a:solidFill>
                  <a:schemeClr val="tx1">
                    <a:lumMod val="50000"/>
                    <a:lumOff val="50000"/>
                  </a:schemeClr>
                </a:solidFill>
                <a:cs typeface="+mn-ea"/>
                <a:sym typeface="+mn-lt"/>
              </a:rPr>
              <a:t>ADD RELATED TITLE WORDS</a:t>
            </a:r>
            <a:endParaRPr lang="zh-CN" altLang="en-US" sz="1029" dirty="0">
              <a:solidFill>
                <a:schemeClr val="tx1">
                  <a:lumMod val="50000"/>
                  <a:lumOff val="50000"/>
                </a:schemeClr>
              </a:solidFill>
              <a:cs typeface="+mn-ea"/>
              <a:sym typeface="+mn-lt"/>
            </a:endParaRPr>
          </a:p>
        </p:txBody>
      </p:sp>
      <p:pic>
        <p:nvPicPr>
          <p:cNvPr id="8" name="Picture 2" descr="C:\Users\Administrator\Desktop\75bab28f863d378bb007a7537ede48fc.jpg"/>
          <p:cNvPicPr>
            <a:picLocks noChangeAspect="1" noChangeArrowheads="1"/>
          </p:cNvPicPr>
          <p:nvPr userDrawn="1"/>
        </p:nvPicPr>
        <p:blipFill>
          <a:blip r:embed="rId2" cstate="print"/>
          <a:srcRect/>
          <a:stretch>
            <a:fillRect/>
          </a:stretch>
        </p:blipFill>
        <p:spPr bwMode="auto">
          <a:xfrm>
            <a:off x="7761175" y="3980234"/>
            <a:ext cx="2126486" cy="2120158"/>
          </a:xfrm>
          <a:prstGeom prst="rect">
            <a:avLst/>
          </a:prstGeom>
          <a:noFill/>
        </p:spPr>
      </p:pic>
      <p:pic>
        <p:nvPicPr>
          <p:cNvPr id="9" name="Picture 2" descr="C:\Users\Administrator\Desktop\75bab28f863d378bb007a7537ede48fc.jpg"/>
          <p:cNvPicPr>
            <a:picLocks noChangeAspect="1" noChangeArrowheads="1"/>
          </p:cNvPicPr>
          <p:nvPr userDrawn="1"/>
        </p:nvPicPr>
        <p:blipFill>
          <a:blip r:embed="rId3" cstate="print"/>
          <a:srcRect/>
          <a:stretch>
            <a:fillRect/>
          </a:stretch>
        </p:blipFill>
        <p:spPr bwMode="auto">
          <a:xfrm>
            <a:off x="176708" y="121001"/>
            <a:ext cx="636966" cy="635071"/>
          </a:xfrm>
          <a:prstGeom prst="rect">
            <a:avLst/>
          </a:prstGeom>
          <a:noFill/>
        </p:spPr>
      </p:pic>
    </p:spTree>
    <p:extLst>
      <p:ext uri="{BB962C8B-B14F-4D97-AF65-F5344CB8AC3E}">
        <p14:creationId xmlns:p14="http://schemas.microsoft.com/office/powerpoint/2010/main" val="167165397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25141" y="824884"/>
            <a:ext cx="6750844" cy="1754776"/>
          </a:xfrm>
          <a:prstGeom prst="rect">
            <a:avLst/>
          </a:prstGeom>
        </p:spPr>
        <p:txBody>
          <a:bodyPr anchor="b"/>
          <a:lstStyle>
            <a:lvl1pPr algn="ctr">
              <a:defRPr sz="4410"/>
            </a:lvl1pPr>
          </a:lstStyle>
          <a:p>
            <a:r>
              <a:rPr lang="zh-CN" altLang="en-US"/>
              <a:t>单击此处编辑母版标题样式</a:t>
            </a:r>
          </a:p>
        </p:txBody>
      </p:sp>
      <p:sp>
        <p:nvSpPr>
          <p:cNvPr id="3" name="副标题 2"/>
          <p:cNvSpPr>
            <a:spLocks noGrp="1"/>
          </p:cNvSpPr>
          <p:nvPr>
            <p:ph type="subTitle" idx="1"/>
          </p:nvPr>
        </p:nvSpPr>
        <p:spPr>
          <a:xfrm>
            <a:off x="1125141" y="2647331"/>
            <a:ext cx="6750844" cy="1216909"/>
          </a:xfrm>
          <a:prstGeom prst="rect">
            <a:avLst/>
          </a:prstGeom>
        </p:spPr>
        <p:txBody>
          <a:bodyPr/>
          <a:lstStyle>
            <a:lvl1pPr marL="0" indent="0" algn="ctr">
              <a:buNone/>
              <a:defRPr sz="1764"/>
            </a:lvl1pPr>
            <a:lvl2pPr marL="336008" indent="0" algn="ctr">
              <a:buNone/>
              <a:defRPr sz="1470"/>
            </a:lvl2pPr>
            <a:lvl3pPr marL="672015" indent="0" algn="ctr">
              <a:buNone/>
              <a:defRPr sz="1372"/>
            </a:lvl3pPr>
            <a:lvl4pPr marL="1008023" indent="0" algn="ctr">
              <a:buNone/>
              <a:defRPr sz="1176"/>
            </a:lvl4pPr>
            <a:lvl5pPr marL="1344031" indent="0" algn="ctr">
              <a:buNone/>
              <a:defRPr sz="1176"/>
            </a:lvl5pPr>
            <a:lvl6pPr marL="1680039" indent="0" algn="ctr">
              <a:buNone/>
              <a:defRPr sz="1176"/>
            </a:lvl6pPr>
            <a:lvl7pPr marL="2016046" indent="0" algn="ctr">
              <a:buNone/>
              <a:defRPr sz="1176"/>
            </a:lvl7pPr>
            <a:lvl8pPr marL="2352054" indent="0" algn="ctr">
              <a:buNone/>
              <a:defRPr sz="1176"/>
            </a:lvl8pPr>
            <a:lvl9pPr marL="2688062" indent="0" algn="ctr">
              <a:buNone/>
              <a:defRPr sz="1176"/>
            </a:lvl9pPr>
          </a:lstStyle>
          <a:p>
            <a:r>
              <a:rPr lang="zh-CN" altLang="en-US"/>
              <a:t>单击此处编辑母版副标题样式</a:t>
            </a:r>
          </a:p>
        </p:txBody>
      </p:sp>
      <p:sp>
        <p:nvSpPr>
          <p:cNvPr id="4" name="日期占位符 3"/>
          <p:cNvSpPr>
            <a:spLocks noGrp="1"/>
          </p:cNvSpPr>
          <p:nvPr>
            <p:ph type="dt" sz="half" idx="10"/>
          </p:nvPr>
        </p:nvSpPr>
        <p:spPr>
          <a:xfrm>
            <a:off x="618827" y="4671624"/>
            <a:ext cx="2025253" cy="268350"/>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pPr>
                <a:defRPr/>
              </a:pPr>
              <a:t>2018/3/30</a:t>
            </a:fld>
            <a:endParaRPr lang="zh-CN" altLang="en-US"/>
          </a:p>
        </p:txBody>
      </p:sp>
      <p:sp>
        <p:nvSpPr>
          <p:cNvPr id="5" name="页脚占位符 4"/>
          <p:cNvSpPr>
            <a:spLocks noGrp="1"/>
          </p:cNvSpPr>
          <p:nvPr>
            <p:ph type="ftr" sz="quarter" idx="11"/>
          </p:nvPr>
        </p:nvSpPr>
        <p:spPr>
          <a:xfrm>
            <a:off x="2981623" y="4671624"/>
            <a:ext cx="3037880" cy="268350"/>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357045" y="4671624"/>
            <a:ext cx="2025253" cy="268350"/>
          </a:xfrm>
          <a:prstGeom prst="rect">
            <a:avLst/>
          </a:prstGeom>
        </p:spPr>
        <p:txBody>
          <a:bodyPr vert="horz" wrap="square" lIns="68580" tIns="34290" rIns="68580" bIns="34290" numCol="1" anchor="t" anchorCtr="0" compatLnSpc="1">
            <a:prstTxWarp prst="textNoShape">
              <a:avLst/>
            </a:prstTxWarp>
          </a:bodyPr>
          <a:lstStyle>
            <a:lvl1pPr eaLnBrk="1" hangingPunct="1">
              <a:defRPr smtClean="0"/>
            </a:lvl1pPr>
          </a:lstStyle>
          <a:p>
            <a:pPr>
              <a:defRPr/>
            </a:pPr>
            <a:fld id="{4AAA05D2-2F82-4D1D-9A69-4CC173608BCF}" type="slidenum">
              <a:rPr lang="zh-CN" altLang="en-US"/>
              <a:pPr>
                <a:defRPr/>
              </a:pPr>
              <a:t>‹#›</a:t>
            </a:fld>
            <a:endParaRPr lang="zh-CN" altLang="en-US"/>
          </a:p>
        </p:txBody>
      </p:sp>
    </p:spTree>
    <p:extLst>
      <p:ext uri="{BB962C8B-B14F-4D97-AF65-F5344CB8AC3E}">
        <p14:creationId xmlns:p14="http://schemas.microsoft.com/office/powerpoint/2010/main" val="6820905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Picture 2" descr="C:\Users\Administrator\Desktop\582c0aa581928.jpg"/>
          <p:cNvPicPr>
            <a:picLocks noChangeAspect="1" noChangeArrowheads="1"/>
          </p:cNvPicPr>
          <p:nvPr userDrawn="1"/>
        </p:nvPicPr>
        <p:blipFill>
          <a:blip r:embed="rId2" cstate="print"/>
          <a:srcRect/>
          <a:stretch>
            <a:fillRect/>
          </a:stretch>
        </p:blipFill>
        <p:spPr bwMode="auto">
          <a:xfrm>
            <a:off x="0" y="1"/>
            <a:ext cx="9001125" cy="5040312"/>
          </a:xfrm>
          <a:prstGeom prst="rect">
            <a:avLst/>
          </a:prstGeom>
          <a:noFill/>
        </p:spPr>
      </p:pic>
    </p:spTree>
    <p:extLst>
      <p:ext uri="{BB962C8B-B14F-4D97-AF65-F5344CB8AC3E}">
        <p14:creationId xmlns:p14="http://schemas.microsoft.com/office/powerpoint/2010/main" val="31337116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pPr/>
              <a:t>2018/3/30</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pPr/>
              <a:t>‹#›</a:t>
            </a:fld>
            <a:endParaRPr kumimoji="1" lang="zh-CN" altLang="en-US"/>
          </a:p>
        </p:txBody>
      </p:sp>
    </p:spTree>
    <p:extLst>
      <p:ext uri="{BB962C8B-B14F-4D97-AF65-F5344CB8AC3E}">
        <p14:creationId xmlns:p14="http://schemas.microsoft.com/office/powerpoint/2010/main" val="40041429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 y="0"/>
            <a:ext cx="9000632" cy="5040313"/>
          </a:xfrm>
          <a:prstGeom prst="rect">
            <a:avLst/>
          </a:prstGeom>
        </p:spPr>
      </p:pic>
      <p:grpSp>
        <p:nvGrpSpPr>
          <p:cNvPr id="2" name="组合 3"/>
          <p:cNvGrpSpPr/>
          <p:nvPr userDrawn="1"/>
        </p:nvGrpSpPr>
        <p:grpSpPr bwMode="auto">
          <a:xfrm flipH="1">
            <a:off x="-1" y="243042"/>
            <a:ext cx="1769085" cy="497031"/>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72"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72" dirty="0">
                <a:cs typeface="+mn-ea"/>
                <a:sym typeface="+mn-lt"/>
              </a:endParaRPr>
            </a:p>
          </p:txBody>
        </p:sp>
      </p:grpSp>
      <p:sp>
        <p:nvSpPr>
          <p:cNvPr id="6" name="文本框 12"/>
          <p:cNvSpPr txBox="1">
            <a:spLocks noChangeArrowheads="1"/>
          </p:cNvSpPr>
          <p:nvPr userDrawn="1"/>
        </p:nvSpPr>
        <p:spPr bwMode="auto">
          <a:xfrm>
            <a:off x="-1" y="362868"/>
            <a:ext cx="1768026" cy="546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3719" tIns="31859" rIns="63719" bIns="31859">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568"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30055777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2018/3/30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85536" y="234782"/>
            <a:ext cx="898633" cy="306543"/>
          </a:xfrm>
          <a:prstGeom prst="rect">
            <a:avLst/>
          </a:prstGeom>
          <a:noFill/>
        </p:spPr>
        <p:txBody>
          <a:bodyPr wrap="none" lIns="94499" tIns="47250" rIns="94499" bIns="47250" rtlCol="0">
            <a:spAutoFit/>
          </a:bodyPr>
          <a:lstStyle/>
          <a:p>
            <a:pPr defTabSz="944896"/>
            <a:r>
              <a:rPr lang="zh-CN" altLang="en-US" sz="1372"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工作回顾</a:t>
            </a:r>
          </a:p>
        </p:txBody>
      </p:sp>
      <p:sp>
        <p:nvSpPr>
          <p:cNvPr id="15" name="文本框 38"/>
          <p:cNvSpPr txBox="1"/>
          <p:nvPr userDrawn="1"/>
        </p:nvSpPr>
        <p:spPr>
          <a:xfrm>
            <a:off x="885536" y="424204"/>
            <a:ext cx="878120" cy="253763"/>
          </a:xfrm>
          <a:prstGeom prst="rect">
            <a:avLst/>
          </a:prstGeom>
          <a:noFill/>
        </p:spPr>
        <p:txBody>
          <a:bodyPr wrap="none" lIns="94499" tIns="47250" rIns="94499" bIns="47250" rtlCol="0">
            <a:spAutoFit/>
          </a:bodyPr>
          <a:lstStyle/>
          <a:p>
            <a:pPr defTabSz="944896"/>
            <a:r>
              <a:rPr lang="en-US" altLang="zh-CN" sz="1029" dirty="0">
                <a:solidFill>
                  <a:schemeClr val="tx1">
                    <a:lumMod val="50000"/>
                    <a:lumOff val="50000"/>
                  </a:schemeClr>
                </a:solidFill>
                <a:cs typeface="+mn-ea"/>
                <a:sym typeface="+mn-lt"/>
              </a:rPr>
              <a:t>Work review</a:t>
            </a:r>
            <a:endParaRPr lang="zh-CN" altLang="en-US" sz="1029" dirty="0">
              <a:solidFill>
                <a:schemeClr val="tx1">
                  <a:lumMod val="50000"/>
                  <a:lumOff val="50000"/>
                </a:schemeClr>
              </a:solidFill>
              <a:cs typeface="+mn-ea"/>
              <a:sym typeface="+mn-lt"/>
            </a:endParaRPr>
          </a:p>
        </p:txBody>
      </p:sp>
      <p:sp>
        <p:nvSpPr>
          <p:cNvPr id="10" name="右箭头 9"/>
          <p:cNvSpPr/>
          <p:nvPr userDrawn="1"/>
        </p:nvSpPr>
        <p:spPr>
          <a:xfrm>
            <a:off x="460239" y="332691"/>
            <a:ext cx="425297" cy="21169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68"/>
          </a:p>
        </p:txBody>
      </p:sp>
    </p:spTree>
    <p:extLst>
      <p:ext uri="{BB962C8B-B14F-4D97-AF65-F5344CB8AC3E}">
        <p14:creationId xmlns:p14="http://schemas.microsoft.com/office/powerpoint/2010/main" val="9139189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2018/3/30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85536" y="234782"/>
            <a:ext cx="898633" cy="306543"/>
          </a:xfrm>
          <a:prstGeom prst="rect">
            <a:avLst/>
          </a:prstGeom>
          <a:noFill/>
        </p:spPr>
        <p:txBody>
          <a:bodyPr wrap="none" lIns="94499" tIns="47250" rIns="94499" bIns="47250" rtlCol="0">
            <a:spAutoFit/>
          </a:bodyPr>
          <a:lstStyle/>
          <a:p>
            <a:pPr defTabSz="944896"/>
            <a:r>
              <a:rPr lang="zh-CN" altLang="en-US" sz="1372"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自我评价</a:t>
            </a:r>
          </a:p>
        </p:txBody>
      </p:sp>
      <p:sp>
        <p:nvSpPr>
          <p:cNvPr id="15" name="文本框 38"/>
          <p:cNvSpPr txBox="1"/>
          <p:nvPr userDrawn="1"/>
        </p:nvSpPr>
        <p:spPr>
          <a:xfrm>
            <a:off x="885536" y="424204"/>
            <a:ext cx="996466" cy="253763"/>
          </a:xfrm>
          <a:prstGeom prst="rect">
            <a:avLst/>
          </a:prstGeom>
          <a:noFill/>
        </p:spPr>
        <p:txBody>
          <a:bodyPr wrap="none" lIns="94499" tIns="47250" rIns="94499" bIns="47250" rtlCol="0">
            <a:spAutoFit/>
          </a:bodyPr>
          <a:lstStyle/>
          <a:p>
            <a:pPr defTabSz="944896"/>
            <a:r>
              <a:rPr lang="en-US" altLang="zh-CN" sz="1029" dirty="0">
                <a:solidFill>
                  <a:schemeClr val="tx1">
                    <a:lumMod val="50000"/>
                    <a:lumOff val="50000"/>
                  </a:schemeClr>
                </a:solidFill>
                <a:cs typeface="+mn-ea"/>
                <a:sym typeface="+mn-lt"/>
              </a:rPr>
              <a:t>Self-evaluation</a:t>
            </a:r>
            <a:endParaRPr lang="zh-CN" altLang="en-US" sz="1029" dirty="0">
              <a:solidFill>
                <a:schemeClr val="tx1">
                  <a:lumMod val="50000"/>
                  <a:lumOff val="50000"/>
                </a:schemeClr>
              </a:solidFill>
              <a:cs typeface="+mn-ea"/>
              <a:sym typeface="+mn-lt"/>
            </a:endParaRPr>
          </a:p>
        </p:txBody>
      </p:sp>
      <p:sp>
        <p:nvSpPr>
          <p:cNvPr id="10" name="右箭头 9"/>
          <p:cNvSpPr/>
          <p:nvPr userDrawn="1"/>
        </p:nvSpPr>
        <p:spPr>
          <a:xfrm>
            <a:off x="460239" y="332691"/>
            <a:ext cx="425297" cy="21169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68"/>
          </a:p>
        </p:txBody>
      </p:sp>
    </p:spTree>
    <p:extLst>
      <p:ext uri="{BB962C8B-B14F-4D97-AF65-F5344CB8AC3E}">
        <p14:creationId xmlns:p14="http://schemas.microsoft.com/office/powerpoint/2010/main" val="32868945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2018/3/30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85536" y="234782"/>
            <a:ext cx="898633" cy="306543"/>
          </a:xfrm>
          <a:prstGeom prst="rect">
            <a:avLst/>
          </a:prstGeom>
          <a:noFill/>
        </p:spPr>
        <p:txBody>
          <a:bodyPr wrap="none" lIns="94499" tIns="47250" rIns="94499" bIns="47250" rtlCol="0">
            <a:spAutoFit/>
          </a:bodyPr>
          <a:lstStyle/>
          <a:p>
            <a:pPr defTabSz="944896"/>
            <a:r>
              <a:rPr lang="zh-CN" altLang="en-US" sz="1372"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工作体会</a:t>
            </a:r>
          </a:p>
        </p:txBody>
      </p:sp>
      <p:sp>
        <p:nvSpPr>
          <p:cNvPr id="15" name="文本框 38"/>
          <p:cNvSpPr txBox="1"/>
          <p:nvPr userDrawn="1"/>
        </p:nvSpPr>
        <p:spPr>
          <a:xfrm>
            <a:off x="885536" y="424204"/>
            <a:ext cx="1108502" cy="253763"/>
          </a:xfrm>
          <a:prstGeom prst="rect">
            <a:avLst/>
          </a:prstGeom>
          <a:noFill/>
        </p:spPr>
        <p:txBody>
          <a:bodyPr wrap="none" lIns="94499" tIns="47250" rIns="94499" bIns="47250" rtlCol="0">
            <a:spAutoFit/>
          </a:bodyPr>
          <a:lstStyle/>
          <a:p>
            <a:pPr defTabSz="944896"/>
            <a:r>
              <a:rPr lang="en-US" altLang="zh-CN" sz="1029" dirty="0">
                <a:solidFill>
                  <a:schemeClr val="tx1">
                    <a:lumMod val="50000"/>
                    <a:lumOff val="50000"/>
                  </a:schemeClr>
                </a:solidFill>
                <a:cs typeface="+mn-ea"/>
                <a:sym typeface="+mn-lt"/>
              </a:rPr>
              <a:t>Work experience</a:t>
            </a:r>
            <a:endParaRPr lang="zh-CN" altLang="en-US" sz="1029" dirty="0">
              <a:solidFill>
                <a:schemeClr val="tx1">
                  <a:lumMod val="50000"/>
                  <a:lumOff val="50000"/>
                </a:schemeClr>
              </a:solidFill>
              <a:cs typeface="+mn-ea"/>
              <a:sym typeface="+mn-lt"/>
            </a:endParaRPr>
          </a:p>
        </p:txBody>
      </p:sp>
      <p:sp>
        <p:nvSpPr>
          <p:cNvPr id="10" name="右箭头 9"/>
          <p:cNvSpPr/>
          <p:nvPr userDrawn="1"/>
        </p:nvSpPr>
        <p:spPr>
          <a:xfrm>
            <a:off x="460239" y="332691"/>
            <a:ext cx="425297" cy="21169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68"/>
          </a:p>
        </p:txBody>
      </p:sp>
    </p:spTree>
    <p:extLst>
      <p:ext uri="{BB962C8B-B14F-4D97-AF65-F5344CB8AC3E}">
        <p14:creationId xmlns:p14="http://schemas.microsoft.com/office/powerpoint/2010/main" val="27951922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2018/3/30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85536" y="234782"/>
            <a:ext cx="1428826" cy="306543"/>
          </a:xfrm>
          <a:prstGeom prst="rect">
            <a:avLst/>
          </a:prstGeom>
          <a:noFill/>
        </p:spPr>
        <p:txBody>
          <a:bodyPr wrap="none" lIns="94499" tIns="47250" rIns="94499" bIns="47250" rtlCol="0">
            <a:spAutoFit/>
          </a:bodyPr>
          <a:lstStyle/>
          <a:p>
            <a:pPr defTabSz="944896"/>
            <a:r>
              <a:rPr lang="zh-CN" altLang="en-US" sz="1372"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工作规划和展望</a:t>
            </a:r>
          </a:p>
        </p:txBody>
      </p:sp>
      <p:sp>
        <p:nvSpPr>
          <p:cNvPr id="15" name="文本框 38"/>
          <p:cNvSpPr txBox="1"/>
          <p:nvPr userDrawn="1"/>
        </p:nvSpPr>
        <p:spPr>
          <a:xfrm>
            <a:off x="885536" y="424204"/>
            <a:ext cx="1559797" cy="253763"/>
          </a:xfrm>
          <a:prstGeom prst="rect">
            <a:avLst/>
          </a:prstGeom>
          <a:noFill/>
        </p:spPr>
        <p:txBody>
          <a:bodyPr wrap="none" lIns="94499" tIns="47250" rIns="94499" bIns="47250" rtlCol="0">
            <a:spAutoFit/>
          </a:bodyPr>
          <a:lstStyle/>
          <a:p>
            <a:pPr defTabSz="944896"/>
            <a:r>
              <a:rPr lang="en-US" altLang="zh-CN" sz="1029" dirty="0">
                <a:solidFill>
                  <a:schemeClr val="tx1">
                    <a:lumMod val="50000"/>
                    <a:lumOff val="50000"/>
                  </a:schemeClr>
                </a:solidFill>
                <a:cs typeface="+mn-ea"/>
                <a:sym typeface="+mn-lt"/>
              </a:rPr>
              <a:t>Job planning and Outlook</a:t>
            </a:r>
            <a:endParaRPr lang="zh-CN" altLang="en-US" sz="1029" dirty="0">
              <a:solidFill>
                <a:schemeClr val="tx1">
                  <a:lumMod val="50000"/>
                  <a:lumOff val="50000"/>
                </a:schemeClr>
              </a:solidFill>
              <a:cs typeface="+mn-ea"/>
              <a:sym typeface="+mn-lt"/>
            </a:endParaRPr>
          </a:p>
        </p:txBody>
      </p:sp>
      <p:sp>
        <p:nvSpPr>
          <p:cNvPr id="10" name="右箭头 9"/>
          <p:cNvSpPr/>
          <p:nvPr userDrawn="1"/>
        </p:nvSpPr>
        <p:spPr>
          <a:xfrm>
            <a:off x="460239" y="332691"/>
            <a:ext cx="425297" cy="21169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68"/>
          </a:p>
        </p:txBody>
      </p:sp>
    </p:spTree>
    <p:extLst>
      <p:ext uri="{BB962C8B-B14F-4D97-AF65-F5344CB8AC3E}">
        <p14:creationId xmlns:p14="http://schemas.microsoft.com/office/powerpoint/2010/main" val="37247956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36763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pPr>
                <a:defRPr/>
              </a:pPr>
              <a:t>2018/3/30</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pPr>
                <a:defRPr/>
              </a:pPr>
              <a:t>‹#›</a:t>
            </a:fld>
            <a:endParaRPr lang="zh-CN" altLang="en-US"/>
          </a:p>
        </p:txBody>
      </p:sp>
    </p:spTree>
    <p:extLst>
      <p:ext uri="{BB962C8B-B14F-4D97-AF65-F5344CB8AC3E}">
        <p14:creationId xmlns:p14="http://schemas.microsoft.com/office/powerpoint/2010/main" val="3685181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71997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01846"/>
            <a:ext cx="8101013" cy="840052"/>
          </a:xfrm>
          <a:prstGeom prst="rect">
            <a:avLst/>
          </a:prstGeom>
        </p:spPr>
        <p:txBody>
          <a:bodyPr vert="horz" lIns="80229" tIns="40115" rIns="80229" bIns="40115" rtlCol="0" anchor="ctr">
            <a:normAutofit/>
          </a:bodyPr>
          <a:lstStyle/>
          <a:p>
            <a:r>
              <a:rPr lang="zh-CN" altLang="en-US"/>
              <a:t>单击此处编辑母版标题样式</a:t>
            </a:r>
          </a:p>
        </p:txBody>
      </p:sp>
      <p:sp>
        <p:nvSpPr>
          <p:cNvPr id="3" name="文本占位符 2"/>
          <p:cNvSpPr>
            <a:spLocks noGrp="1"/>
          </p:cNvSpPr>
          <p:nvPr>
            <p:ph type="body" idx="1"/>
          </p:nvPr>
        </p:nvSpPr>
        <p:spPr>
          <a:xfrm>
            <a:off x="450056" y="1176073"/>
            <a:ext cx="8101013" cy="3326374"/>
          </a:xfrm>
          <a:prstGeom prst="rect">
            <a:avLst/>
          </a:prstGeom>
        </p:spPr>
        <p:txBody>
          <a:bodyPr vert="horz" lIns="80229" tIns="40115" rIns="80229" bIns="40115"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0056" y="4671624"/>
            <a:ext cx="2100263" cy="268350"/>
          </a:xfrm>
          <a:prstGeom prst="rect">
            <a:avLst/>
          </a:prstGeom>
        </p:spPr>
        <p:txBody>
          <a:bodyPr vert="horz" lIns="80229" tIns="40115" rIns="80229" bIns="40115" rtlCol="0" anchor="ctr"/>
          <a:lstStyle>
            <a:lvl1pPr algn="l">
              <a:defRPr sz="1100">
                <a:solidFill>
                  <a:schemeClr val="tx1">
                    <a:tint val="75000"/>
                  </a:schemeClr>
                </a:solidFill>
              </a:defRPr>
            </a:lvl1pPr>
          </a:lstStyle>
          <a:p>
            <a:fld id="{530820CF-B880-4189-942D-D702A7CBA730}" type="datetimeFigureOut">
              <a:rPr lang="zh-CN" altLang="en-US" smtClean="0"/>
              <a:pPr/>
              <a:t>2018/3/30</a:t>
            </a:fld>
            <a:endParaRPr lang="zh-CN" altLang="en-US"/>
          </a:p>
        </p:txBody>
      </p:sp>
      <p:sp>
        <p:nvSpPr>
          <p:cNvPr id="5" name="页脚占位符 4"/>
          <p:cNvSpPr>
            <a:spLocks noGrp="1"/>
          </p:cNvSpPr>
          <p:nvPr>
            <p:ph type="ftr" sz="quarter" idx="3"/>
          </p:nvPr>
        </p:nvSpPr>
        <p:spPr>
          <a:xfrm>
            <a:off x="3075385" y="4671624"/>
            <a:ext cx="2850356" cy="268350"/>
          </a:xfrm>
          <a:prstGeom prst="rect">
            <a:avLst/>
          </a:prstGeom>
        </p:spPr>
        <p:txBody>
          <a:bodyPr vert="horz" lIns="80229" tIns="40115" rIns="80229" bIns="40115" rtlCol="0" anchor="ctr"/>
          <a:lstStyle>
            <a:lvl1pPr algn="ctr">
              <a:defRPr sz="11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0806" y="4671624"/>
            <a:ext cx="2100263" cy="268350"/>
          </a:xfrm>
          <a:prstGeom prst="rect">
            <a:avLst/>
          </a:prstGeom>
        </p:spPr>
        <p:txBody>
          <a:bodyPr vert="horz" lIns="80229" tIns="40115" rIns="80229" bIns="40115" rtlCol="0" anchor="ctr"/>
          <a:lstStyle>
            <a:lvl1pPr algn="r">
              <a:defRPr sz="1100">
                <a:solidFill>
                  <a:schemeClr val="tx1">
                    <a:tint val="75000"/>
                  </a:schemeClr>
                </a:solidFill>
              </a:defRPr>
            </a:lvl1pPr>
          </a:lstStyle>
          <a:p>
            <a:fld id="{0C913308-F349-4B6D-A68A-DD1791B4A57B}" type="slidenum">
              <a:rPr lang="zh-CN" altLang="en-US" smtClean="0"/>
              <a:pPr/>
              <a:t>‹#›</a:t>
            </a:fld>
            <a:endParaRPr lang="zh-CN" altLang="en-US"/>
          </a:p>
        </p:txBody>
      </p:sp>
      <p:sp>
        <p:nvSpPr>
          <p:cNvPr id="7" name="文本框 6">
            <a:extLst>
              <a:ext uri="{FF2B5EF4-FFF2-40B4-BE49-F238E27FC236}">
                <a16:creationId xmlns="" xmlns:a16="http://schemas.microsoft.com/office/drawing/2014/main" id="{1A665948-8F9F-4CD1-8A0D-B76B3D27A636}"/>
              </a:ext>
            </a:extLst>
          </p:cNvPr>
          <p:cNvSpPr txBox="1"/>
          <p:nvPr userDrawn="1"/>
        </p:nvSpPr>
        <p:spPr>
          <a:xfrm>
            <a:off x="1235130" y="859439"/>
            <a:ext cx="6632429" cy="2196563"/>
          </a:xfrm>
          <a:prstGeom prst="rect">
            <a:avLst/>
          </a:prstGeom>
          <a:noFill/>
        </p:spPr>
        <p:txBody>
          <a:bodyPr wrap="square" rtlCol="0">
            <a:spAutoFit/>
          </a:bodyPr>
          <a:lstStyle/>
          <a:p>
            <a:pPr algn="ctr">
              <a:lnSpc>
                <a:spcPct val="150000"/>
              </a:lnSpc>
            </a:pPr>
            <a:r>
              <a:rPr lang="zh-CN" altLang="en-US" sz="2058" b="1" dirty="0">
                <a:solidFill>
                  <a:schemeClr val="bg1"/>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sz="882"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882" dirty="0">
                <a:solidFill>
                  <a:schemeClr val="bg1"/>
                </a:solidFill>
                <a:latin typeface="微软雅黑" panose="020B0503020204020204" pitchFamily="34" charset="-122"/>
                <a:ea typeface="微软雅黑" panose="020B0503020204020204" pitchFamily="34" charset="-122"/>
              </a:rPr>
              <a:t>感谢您下载包图网平台上提供的</a:t>
            </a:r>
            <a:r>
              <a:rPr lang="en-US" altLang="zh-CN" sz="882" dirty="0">
                <a:solidFill>
                  <a:schemeClr val="bg1"/>
                </a:solidFill>
                <a:latin typeface="微软雅黑" panose="020B0503020204020204" pitchFamily="34" charset="-122"/>
                <a:ea typeface="微软雅黑" panose="020B0503020204020204" pitchFamily="34" charset="-122"/>
              </a:rPr>
              <a:t>PPT</a:t>
            </a:r>
            <a:r>
              <a:rPr lang="zh-CN" altLang="en-US" sz="882" dirty="0">
                <a:solidFill>
                  <a:schemeClr val="bg1"/>
                </a:solidFill>
                <a:latin typeface="微软雅黑" panose="020B0503020204020204" pitchFamily="34" charset="-122"/>
                <a:ea typeface="微软雅黑" panose="020B0503020204020204" pitchFamily="34" charset="-122"/>
              </a:rPr>
              <a:t>作品，为了您和包图网以及原创作者的利益，请勿复制、传播、销售，否则将承担法律责任！包图网将对作品进行维权，按照传播下载次数进行十倍的索取赔偿！</a:t>
            </a:r>
            <a:endParaRPr lang="en-US" altLang="zh-CN" sz="882"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zh-CN" altLang="en-US" sz="882"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882" dirty="0">
                <a:solidFill>
                  <a:schemeClr val="bg1"/>
                </a:solidFill>
                <a:latin typeface="微软雅黑" panose="020B0503020204020204" pitchFamily="34" charset="-122"/>
                <a:ea typeface="微软雅黑" panose="020B0503020204020204" pitchFamily="34" charset="-122"/>
              </a:rPr>
              <a:t>1.</a:t>
            </a:r>
            <a:r>
              <a:rPr lang="zh-CN" altLang="en-US" sz="882" dirty="0">
                <a:solidFill>
                  <a:schemeClr val="bg1"/>
                </a:solidFill>
                <a:latin typeface="微软雅黑" panose="020B0503020204020204" pitchFamily="34" charset="-122"/>
                <a:ea typeface="微软雅黑" panose="020B0503020204020204" pitchFamily="34" charset="-122"/>
              </a:rPr>
              <a:t>在包图网出售的</a:t>
            </a:r>
            <a:r>
              <a:rPr lang="en-US" altLang="zh-CN" sz="882" dirty="0">
                <a:solidFill>
                  <a:schemeClr val="bg1"/>
                </a:solidFill>
                <a:latin typeface="微软雅黑" panose="020B0503020204020204" pitchFamily="34" charset="-122"/>
                <a:ea typeface="微软雅黑" panose="020B0503020204020204" pitchFamily="34" charset="-122"/>
              </a:rPr>
              <a:t>PPT</a:t>
            </a:r>
            <a:r>
              <a:rPr lang="zh-CN" altLang="en-US" sz="882" dirty="0">
                <a:solidFill>
                  <a:schemeClr val="bg1"/>
                </a:solidFill>
                <a:latin typeface="微软雅黑" panose="020B0503020204020204" pitchFamily="34" charset="-122"/>
                <a:ea typeface="微软雅黑" panose="020B0503020204020204" pitchFamily="34" charset="-122"/>
              </a:rPr>
              <a:t>模板是免版税类（</a:t>
            </a:r>
            <a:r>
              <a:rPr lang="en-US" altLang="zh-CN" sz="882" dirty="0">
                <a:solidFill>
                  <a:schemeClr val="bg1"/>
                </a:solidFill>
                <a:latin typeface="微软雅黑" panose="020B0503020204020204" pitchFamily="34" charset="-122"/>
                <a:ea typeface="微软雅黑" panose="020B0503020204020204" pitchFamily="34" charset="-122"/>
              </a:rPr>
              <a:t>RF</a:t>
            </a:r>
            <a:r>
              <a:rPr lang="zh-CN" altLang="en-US" sz="882" dirty="0">
                <a:solidFill>
                  <a:schemeClr val="bg1"/>
                </a:solidFill>
                <a:latin typeface="微软雅黑" panose="020B0503020204020204" pitchFamily="34" charset="-122"/>
                <a:ea typeface="微软雅黑" panose="020B0503020204020204" pitchFamily="34" charset="-122"/>
              </a:rPr>
              <a:t>：</a:t>
            </a:r>
            <a:r>
              <a:rPr lang="en-US" altLang="zh-CN" sz="882" dirty="0">
                <a:solidFill>
                  <a:schemeClr val="bg1"/>
                </a:solidFill>
                <a:latin typeface="微软雅黑" panose="020B0503020204020204" pitchFamily="34" charset="-122"/>
                <a:ea typeface="微软雅黑" panose="020B0503020204020204" pitchFamily="34" charset="-122"/>
              </a:rPr>
              <a:t>Royalty-Free</a:t>
            </a:r>
            <a:r>
              <a:rPr lang="zh-CN" altLang="en-US" sz="882" dirty="0">
                <a:solidFill>
                  <a:schemeClr val="bg1"/>
                </a:solidFill>
                <a:latin typeface="微软雅黑" panose="020B0503020204020204" pitchFamily="34" charset="-122"/>
                <a:ea typeface="微软雅黑" panose="020B0503020204020204" pitchFamily="34" charset="-122"/>
              </a:rPr>
              <a:t>）正版受</a:t>
            </a:r>
            <a:r>
              <a:rPr lang="en-US" altLang="zh-CN" sz="882" dirty="0">
                <a:solidFill>
                  <a:schemeClr val="bg1"/>
                </a:solidFill>
                <a:latin typeface="微软雅黑" panose="020B0503020204020204" pitchFamily="34" charset="-122"/>
                <a:ea typeface="微软雅黑" panose="020B0503020204020204" pitchFamily="34" charset="-122"/>
              </a:rPr>
              <a:t>《</a:t>
            </a:r>
            <a:r>
              <a:rPr lang="zh-CN" altLang="en-US" sz="882" dirty="0">
                <a:solidFill>
                  <a:schemeClr val="bg1"/>
                </a:solidFill>
                <a:latin typeface="微软雅黑" panose="020B0503020204020204" pitchFamily="34" charset="-122"/>
                <a:ea typeface="微软雅黑" panose="020B0503020204020204" pitchFamily="34" charset="-122"/>
              </a:rPr>
              <a:t>中国人民共和国著作法</a:t>
            </a:r>
            <a:r>
              <a:rPr lang="en-US" altLang="zh-CN" sz="882" dirty="0">
                <a:solidFill>
                  <a:schemeClr val="bg1"/>
                </a:solidFill>
                <a:latin typeface="微软雅黑" panose="020B0503020204020204" pitchFamily="34" charset="-122"/>
                <a:ea typeface="微软雅黑" panose="020B0503020204020204" pitchFamily="34" charset="-122"/>
              </a:rPr>
              <a:t>》</a:t>
            </a:r>
            <a:r>
              <a:rPr lang="zh-CN" altLang="en-US" sz="882" dirty="0">
                <a:solidFill>
                  <a:schemeClr val="bg1"/>
                </a:solidFill>
                <a:latin typeface="微软雅黑" panose="020B0503020204020204" pitchFamily="34" charset="-122"/>
                <a:ea typeface="微软雅黑" panose="020B0503020204020204" pitchFamily="34" charset="-122"/>
              </a:rPr>
              <a:t>和</a:t>
            </a:r>
            <a:r>
              <a:rPr lang="en-US" altLang="zh-CN" sz="882" dirty="0">
                <a:solidFill>
                  <a:schemeClr val="bg1"/>
                </a:solidFill>
                <a:latin typeface="微软雅黑" panose="020B0503020204020204" pitchFamily="34" charset="-122"/>
                <a:ea typeface="微软雅黑" panose="020B0503020204020204" pitchFamily="34" charset="-122"/>
              </a:rPr>
              <a:t>《</a:t>
            </a:r>
            <a:r>
              <a:rPr lang="zh-CN" altLang="en-US" sz="882" dirty="0">
                <a:solidFill>
                  <a:schemeClr val="bg1"/>
                </a:solidFill>
                <a:latin typeface="微软雅黑" panose="020B0503020204020204" pitchFamily="34" charset="-122"/>
                <a:ea typeface="微软雅黑" panose="020B0503020204020204" pitchFamily="34" charset="-122"/>
              </a:rPr>
              <a:t>世界版权公约</a:t>
            </a:r>
            <a:r>
              <a:rPr lang="en-US" altLang="zh-CN" sz="882" dirty="0">
                <a:solidFill>
                  <a:schemeClr val="bg1"/>
                </a:solidFill>
                <a:latin typeface="微软雅黑" panose="020B0503020204020204" pitchFamily="34" charset="-122"/>
                <a:ea typeface="微软雅黑" panose="020B0503020204020204" pitchFamily="34" charset="-122"/>
              </a:rPr>
              <a:t>》</a:t>
            </a:r>
            <a:r>
              <a:rPr lang="zh-CN" altLang="en-US" sz="882" dirty="0">
                <a:solidFill>
                  <a:schemeClr val="bg1"/>
                </a:solidFill>
                <a:latin typeface="微软雅黑" panose="020B0503020204020204" pitchFamily="34" charset="-122"/>
                <a:ea typeface="微软雅黑" panose="020B0503020204020204" pitchFamily="34" charset="-122"/>
              </a:rPr>
              <a:t>的保护，作品的所有权、版权和著作权归包图网所有，您下载的是</a:t>
            </a:r>
            <a:r>
              <a:rPr lang="en-US" altLang="zh-CN" sz="882" dirty="0">
                <a:solidFill>
                  <a:schemeClr val="bg1"/>
                </a:solidFill>
                <a:latin typeface="微软雅黑" panose="020B0503020204020204" pitchFamily="34" charset="-122"/>
                <a:ea typeface="微软雅黑" panose="020B0503020204020204" pitchFamily="34" charset="-122"/>
              </a:rPr>
              <a:t>PPT</a:t>
            </a:r>
            <a:r>
              <a:rPr lang="zh-CN" altLang="en-US" sz="882" dirty="0">
                <a:solidFill>
                  <a:schemeClr val="bg1"/>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882" dirty="0">
                <a:solidFill>
                  <a:schemeClr val="bg1"/>
                </a:solidFill>
                <a:latin typeface="微软雅黑" panose="020B0503020204020204" pitchFamily="34" charset="-122"/>
                <a:ea typeface="微软雅黑" panose="020B0503020204020204" pitchFamily="34" charset="-122"/>
              </a:rPr>
              <a:t>2.</a:t>
            </a:r>
            <a:r>
              <a:rPr lang="zh-CN" altLang="en-US" sz="882" dirty="0">
                <a:solidFill>
                  <a:schemeClr val="bg1"/>
                </a:solidFill>
                <a:latin typeface="微软雅黑" panose="020B0503020204020204" pitchFamily="34" charset="-122"/>
                <a:ea typeface="微软雅黑" panose="020B0503020204020204" pitchFamily="34" charset="-122"/>
              </a:rPr>
              <a:t>不得将包图网的</a:t>
            </a:r>
            <a:r>
              <a:rPr lang="en-US" altLang="zh-CN" sz="882" dirty="0">
                <a:solidFill>
                  <a:schemeClr val="bg1"/>
                </a:solidFill>
                <a:latin typeface="微软雅黑" panose="020B0503020204020204" pitchFamily="34" charset="-122"/>
                <a:ea typeface="微软雅黑" panose="020B0503020204020204" pitchFamily="34" charset="-122"/>
              </a:rPr>
              <a:t>PPT</a:t>
            </a:r>
            <a:r>
              <a:rPr lang="zh-CN" altLang="en-US" sz="882" dirty="0">
                <a:solidFill>
                  <a:schemeClr val="bg1"/>
                </a:solidFill>
                <a:latin typeface="微软雅黑" panose="020B0503020204020204" pitchFamily="34" charset="-122"/>
                <a:ea typeface="微软雅黑" panose="020B0503020204020204" pitchFamily="34" charset="-122"/>
              </a:rPr>
              <a:t>模板、</a:t>
            </a:r>
            <a:r>
              <a:rPr lang="en-US" altLang="zh-CN" sz="882" dirty="0">
                <a:solidFill>
                  <a:schemeClr val="bg1"/>
                </a:solidFill>
                <a:latin typeface="微软雅黑" panose="020B0503020204020204" pitchFamily="34" charset="-122"/>
                <a:ea typeface="微软雅黑" panose="020B0503020204020204" pitchFamily="34" charset="-122"/>
              </a:rPr>
              <a:t>PPT</a:t>
            </a:r>
            <a:r>
              <a:rPr lang="zh-CN" altLang="en-US" sz="882"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802295" rtl="0" eaLnBrk="1" latinLnBrk="0" hangingPunct="1">
        <a:spcBef>
          <a:spcPct val="0"/>
        </a:spcBef>
        <a:buNone/>
        <a:defRPr sz="3900" kern="1200">
          <a:solidFill>
            <a:schemeClr val="tx1"/>
          </a:solidFill>
          <a:latin typeface="+mj-lt"/>
          <a:ea typeface="+mj-ea"/>
          <a:cs typeface="+mj-cs"/>
        </a:defRPr>
      </a:lvl1pPr>
    </p:titleStyle>
    <p:bodyStyle>
      <a:lvl1pPr marL="300860" indent="-300860" algn="l" defTabSz="802295"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651864" indent="-250717" algn="l" defTabSz="802295"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1002868" indent="-200574" algn="l" defTabSz="802295" rtl="0" eaLnBrk="1" latinLnBrk="0" hangingPunct="1">
        <a:spcBef>
          <a:spcPct val="20000"/>
        </a:spcBef>
        <a:buFont typeface="Arial" pitchFamily="34" charset="0"/>
        <a:buChar char="•"/>
        <a:defRPr sz="2100" kern="1200">
          <a:solidFill>
            <a:schemeClr val="tx1"/>
          </a:solidFill>
          <a:latin typeface="+mn-lt"/>
          <a:ea typeface="+mn-ea"/>
          <a:cs typeface="+mn-cs"/>
        </a:defRPr>
      </a:lvl3pPr>
      <a:lvl4pPr marL="1404015"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05163"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06310"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07457"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08605"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09752"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802295" rtl="0" eaLnBrk="1" latinLnBrk="0" hangingPunct="1">
        <a:defRPr sz="1600" kern="1200">
          <a:solidFill>
            <a:schemeClr val="tx1"/>
          </a:solidFill>
          <a:latin typeface="+mn-lt"/>
          <a:ea typeface="+mn-ea"/>
          <a:cs typeface="+mn-cs"/>
        </a:defRPr>
      </a:lvl1pPr>
      <a:lvl2pPr marL="401147" algn="l" defTabSz="802295" rtl="0" eaLnBrk="1" latinLnBrk="0" hangingPunct="1">
        <a:defRPr sz="1600" kern="1200">
          <a:solidFill>
            <a:schemeClr val="tx1"/>
          </a:solidFill>
          <a:latin typeface="+mn-lt"/>
          <a:ea typeface="+mn-ea"/>
          <a:cs typeface="+mn-cs"/>
        </a:defRPr>
      </a:lvl2pPr>
      <a:lvl3pPr marL="802295" algn="l" defTabSz="802295" rtl="0" eaLnBrk="1" latinLnBrk="0" hangingPunct="1">
        <a:defRPr sz="1600" kern="1200">
          <a:solidFill>
            <a:schemeClr val="tx1"/>
          </a:solidFill>
          <a:latin typeface="+mn-lt"/>
          <a:ea typeface="+mn-ea"/>
          <a:cs typeface="+mn-cs"/>
        </a:defRPr>
      </a:lvl3pPr>
      <a:lvl4pPr marL="1203442" algn="l" defTabSz="802295" rtl="0" eaLnBrk="1" latinLnBrk="0" hangingPunct="1">
        <a:defRPr sz="1600" kern="1200">
          <a:solidFill>
            <a:schemeClr val="tx1"/>
          </a:solidFill>
          <a:latin typeface="+mn-lt"/>
          <a:ea typeface="+mn-ea"/>
          <a:cs typeface="+mn-cs"/>
        </a:defRPr>
      </a:lvl4pPr>
      <a:lvl5pPr marL="1604589" algn="l" defTabSz="802295" rtl="0" eaLnBrk="1" latinLnBrk="0" hangingPunct="1">
        <a:defRPr sz="1600" kern="1200">
          <a:solidFill>
            <a:schemeClr val="tx1"/>
          </a:solidFill>
          <a:latin typeface="+mn-lt"/>
          <a:ea typeface="+mn-ea"/>
          <a:cs typeface="+mn-cs"/>
        </a:defRPr>
      </a:lvl5pPr>
      <a:lvl6pPr marL="2005736" algn="l" defTabSz="802295" rtl="0" eaLnBrk="1" latinLnBrk="0" hangingPunct="1">
        <a:defRPr sz="1600" kern="1200">
          <a:solidFill>
            <a:schemeClr val="tx1"/>
          </a:solidFill>
          <a:latin typeface="+mn-lt"/>
          <a:ea typeface="+mn-ea"/>
          <a:cs typeface="+mn-cs"/>
        </a:defRPr>
      </a:lvl6pPr>
      <a:lvl7pPr marL="2406884" algn="l" defTabSz="802295" rtl="0" eaLnBrk="1" latinLnBrk="0" hangingPunct="1">
        <a:defRPr sz="1600" kern="1200">
          <a:solidFill>
            <a:schemeClr val="tx1"/>
          </a:solidFill>
          <a:latin typeface="+mn-lt"/>
          <a:ea typeface="+mn-ea"/>
          <a:cs typeface="+mn-cs"/>
        </a:defRPr>
      </a:lvl7pPr>
      <a:lvl8pPr marL="2808031" algn="l" defTabSz="802295" rtl="0" eaLnBrk="1" latinLnBrk="0" hangingPunct="1">
        <a:defRPr sz="1600" kern="1200">
          <a:solidFill>
            <a:schemeClr val="tx1"/>
          </a:solidFill>
          <a:latin typeface="+mn-lt"/>
          <a:ea typeface="+mn-ea"/>
          <a:cs typeface="+mn-cs"/>
        </a:defRPr>
      </a:lvl8pPr>
      <a:lvl9pPr marL="3209178" algn="l" defTabSz="802295"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7" y="201847"/>
            <a:ext cx="8101013" cy="840052"/>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0057" y="1176074"/>
            <a:ext cx="8101013" cy="3326373"/>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0057" y="4671625"/>
            <a:ext cx="2100263" cy="268350"/>
          </a:xfrm>
          <a:prstGeom prst="rect">
            <a:avLst/>
          </a:prstGeom>
        </p:spPr>
        <p:txBody>
          <a:bodyPr vert="horz" lIns="91428" tIns="45714" rIns="91428" bIns="45714" rtlCol="0" anchor="ctr"/>
          <a:lstStyle>
            <a:lvl1pPr algn="l">
              <a:defRPr sz="1176">
                <a:solidFill>
                  <a:schemeClr val="tx1">
                    <a:tint val="75000"/>
                  </a:schemeClr>
                </a:solidFill>
              </a:defRPr>
            </a:lvl1pPr>
          </a:lstStyle>
          <a:p>
            <a:fld id="{02854A03-91AF-448A-9954-517C0577E5F0}" type="datetimeFigureOut">
              <a:rPr lang="zh-CN" altLang="en-US" smtClean="0"/>
              <a:pPr/>
              <a:t>2018/3/30</a:t>
            </a:fld>
            <a:endParaRPr lang="zh-CN" altLang="en-US"/>
          </a:p>
        </p:txBody>
      </p:sp>
      <p:sp>
        <p:nvSpPr>
          <p:cNvPr id="5" name="页脚占位符 4"/>
          <p:cNvSpPr>
            <a:spLocks noGrp="1"/>
          </p:cNvSpPr>
          <p:nvPr>
            <p:ph type="ftr" sz="quarter" idx="3"/>
          </p:nvPr>
        </p:nvSpPr>
        <p:spPr>
          <a:xfrm>
            <a:off x="3075385" y="4671625"/>
            <a:ext cx="2850356" cy="268350"/>
          </a:xfrm>
          <a:prstGeom prst="rect">
            <a:avLst/>
          </a:prstGeom>
        </p:spPr>
        <p:txBody>
          <a:bodyPr vert="horz" lIns="91428" tIns="45714" rIns="91428" bIns="45714" rtlCol="0" anchor="ctr"/>
          <a:lstStyle>
            <a:lvl1pPr algn="ctr">
              <a:defRPr sz="1176">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0807" y="4671625"/>
            <a:ext cx="2100263" cy="268350"/>
          </a:xfrm>
          <a:prstGeom prst="rect">
            <a:avLst/>
          </a:prstGeom>
        </p:spPr>
        <p:txBody>
          <a:bodyPr vert="horz" lIns="91428" tIns="45714" rIns="91428" bIns="45714" rtlCol="0" anchor="ctr"/>
          <a:lstStyle>
            <a:lvl1pPr algn="r">
              <a:defRPr sz="1176">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12540878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895905" rtl="0" eaLnBrk="1" latinLnBrk="0" hangingPunct="1">
        <a:spcBef>
          <a:spcPct val="0"/>
        </a:spcBef>
        <a:buNone/>
        <a:defRPr sz="4312" kern="1200">
          <a:solidFill>
            <a:schemeClr val="tx1"/>
          </a:solidFill>
          <a:latin typeface="+mj-lt"/>
          <a:ea typeface="+mj-ea"/>
          <a:cs typeface="+mj-cs"/>
        </a:defRPr>
      </a:lvl1pPr>
    </p:titleStyle>
    <p:bodyStyle>
      <a:lvl1pPr marL="335964" indent="-335964" algn="l" defTabSz="895905" rtl="0" eaLnBrk="1" latinLnBrk="0" hangingPunct="1">
        <a:spcBef>
          <a:spcPct val="20000"/>
        </a:spcBef>
        <a:buFont typeface="Arial" pitchFamily="34" charset="0"/>
        <a:buChar char="•"/>
        <a:defRPr sz="3136" kern="1200">
          <a:solidFill>
            <a:schemeClr val="tx1"/>
          </a:solidFill>
          <a:latin typeface="+mn-lt"/>
          <a:ea typeface="+mn-ea"/>
          <a:cs typeface="+mn-cs"/>
        </a:defRPr>
      </a:lvl1pPr>
      <a:lvl2pPr marL="727923" indent="-279970" algn="l" defTabSz="895905" rtl="0" eaLnBrk="1" latinLnBrk="0" hangingPunct="1">
        <a:spcBef>
          <a:spcPct val="20000"/>
        </a:spcBef>
        <a:buFont typeface="Arial" pitchFamily="34" charset="0"/>
        <a:buChar char="–"/>
        <a:defRPr sz="2744" kern="1200">
          <a:solidFill>
            <a:schemeClr val="tx1"/>
          </a:solidFill>
          <a:latin typeface="+mn-lt"/>
          <a:ea typeface="+mn-ea"/>
          <a:cs typeface="+mn-cs"/>
        </a:defRPr>
      </a:lvl2pPr>
      <a:lvl3pPr marL="1119881" indent="-223976" algn="l" defTabSz="895905" rtl="0" eaLnBrk="1" latinLnBrk="0" hangingPunct="1">
        <a:spcBef>
          <a:spcPct val="20000"/>
        </a:spcBef>
        <a:buFont typeface="Arial" pitchFamily="34" charset="0"/>
        <a:buChar char="•"/>
        <a:defRPr sz="2352" kern="1200">
          <a:solidFill>
            <a:schemeClr val="tx1"/>
          </a:solidFill>
          <a:latin typeface="+mn-lt"/>
          <a:ea typeface="+mn-ea"/>
          <a:cs typeface="+mn-cs"/>
        </a:defRPr>
      </a:lvl3pPr>
      <a:lvl4pPr marL="1567833" indent="-223976" algn="l" defTabSz="895905" rtl="0" eaLnBrk="1" latinLnBrk="0" hangingPunct="1">
        <a:spcBef>
          <a:spcPct val="20000"/>
        </a:spcBef>
        <a:buFont typeface="Arial" pitchFamily="34" charset="0"/>
        <a:buChar char="–"/>
        <a:defRPr sz="1960" kern="1200">
          <a:solidFill>
            <a:schemeClr val="tx1"/>
          </a:solidFill>
          <a:latin typeface="+mn-lt"/>
          <a:ea typeface="+mn-ea"/>
          <a:cs typeface="+mn-cs"/>
        </a:defRPr>
      </a:lvl4pPr>
      <a:lvl5pPr marL="2015785" indent="-223976" algn="l" defTabSz="895905" rtl="0" eaLnBrk="1" latinLnBrk="0" hangingPunct="1">
        <a:spcBef>
          <a:spcPct val="20000"/>
        </a:spcBef>
        <a:buFont typeface="Arial" pitchFamily="34" charset="0"/>
        <a:buChar char="»"/>
        <a:defRPr sz="1960" kern="1200">
          <a:solidFill>
            <a:schemeClr val="tx1"/>
          </a:solidFill>
          <a:latin typeface="+mn-lt"/>
          <a:ea typeface="+mn-ea"/>
          <a:cs typeface="+mn-cs"/>
        </a:defRPr>
      </a:lvl5pPr>
      <a:lvl6pPr marL="2463738" indent="-223976" algn="l" defTabSz="895905" rtl="0" eaLnBrk="1" latinLnBrk="0" hangingPunct="1">
        <a:spcBef>
          <a:spcPct val="20000"/>
        </a:spcBef>
        <a:buFont typeface="Arial" pitchFamily="34" charset="0"/>
        <a:buChar char="•"/>
        <a:defRPr sz="1960" kern="1200">
          <a:solidFill>
            <a:schemeClr val="tx1"/>
          </a:solidFill>
          <a:latin typeface="+mn-lt"/>
          <a:ea typeface="+mn-ea"/>
          <a:cs typeface="+mn-cs"/>
        </a:defRPr>
      </a:lvl6pPr>
      <a:lvl7pPr marL="2911690" indent="-223976" algn="l" defTabSz="895905" rtl="0" eaLnBrk="1" latinLnBrk="0" hangingPunct="1">
        <a:spcBef>
          <a:spcPct val="20000"/>
        </a:spcBef>
        <a:buFont typeface="Arial" pitchFamily="34" charset="0"/>
        <a:buChar char="•"/>
        <a:defRPr sz="1960" kern="1200">
          <a:solidFill>
            <a:schemeClr val="tx1"/>
          </a:solidFill>
          <a:latin typeface="+mn-lt"/>
          <a:ea typeface="+mn-ea"/>
          <a:cs typeface="+mn-cs"/>
        </a:defRPr>
      </a:lvl7pPr>
      <a:lvl8pPr marL="3359642" indent="-223976" algn="l" defTabSz="895905" rtl="0" eaLnBrk="1" latinLnBrk="0" hangingPunct="1">
        <a:spcBef>
          <a:spcPct val="20000"/>
        </a:spcBef>
        <a:buFont typeface="Arial" pitchFamily="34" charset="0"/>
        <a:buChar char="•"/>
        <a:defRPr sz="1960" kern="1200">
          <a:solidFill>
            <a:schemeClr val="tx1"/>
          </a:solidFill>
          <a:latin typeface="+mn-lt"/>
          <a:ea typeface="+mn-ea"/>
          <a:cs typeface="+mn-cs"/>
        </a:defRPr>
      </a:lvl8pPr>
      <a:lvl9pPr marL="3807594" indent="-223976" algn="l" defTabSz="895905" rtl="0" eaLnBrk="1" latinLnBrk="0" hangingPunct="1">
        <a:spcBef>
          <a:spcPct val="20000"/>
        </a:spcBef>
        <a:buFont typeface="Arial" pitchFamily="34" charset="0"/>
        <a:buChar char="•"/>
        <a:defRPr sz="1960" kern="1200">
          <a:solidFill>
            <a:schemeClr val="tx1"/>
          </a:solidFill>
          <a:latin typeface="+mn-lt"/>
          <a:ea typeface="+mn-ea"/>
          <a:cs typeface="+mn-cs"/>
        </a:defRPr>
      </a:lvl9pPr>
    </p:bodyStyle>
    <p:otherStyle>
      <a:defPPr>
        <a:defRPr lang="zh-CN"/>
      </a:defPPr>
      <a:lvl1pPr marL="0" algn="l" defTabSz="895905" rtl="0" eaLnBrk="1" latinLnBrk="0" hangingPunct="1">
        <a:defRPr sz="1764" kern="1200">
          <a:solidFill>
            <a:schemeClr val="tx1"/>
          </a:solidFill>
          <a:latin typeface="+mn-lt"/>
          <a:ea typeface="+mn-ea"/>
          <a:cs typeface="+mn-cs"/>
        </a:defRPr>
      </a:lvl1pPr>
      <a:lvl2pPr marL="447951" algn="l" defTabSz="895905" rtl="0" eaLnBrk="1" latinLnBrk="0" hangingPunct="1">
        <a:defRPr sz="1764" kern="1200">
          <a:solidFill>
            <a:schemeClr val="tx1"/>
          </a:solidFill>
          <a:latin typeface="+mn-lt"/>
          <a:ea typeface="+mn-ea"/>
          <a:cs typeface="+mn-cs"/>
        </a:defRPr>
      </a:lvl2pPr>
      <a:lvl3pPr marL="895905" algn="l" defTabSz="895905" rtl="0" eaLnBrk="1" latinLnBrk="0" hangingPunct="1">
        <a:defRPr sz="1764" kern="1200">
          <a:solidFill>
            <a:schemeClr val="tx1"/>
          </a:solidFill>
          <a:latin typeface="+mn-lt"/>
          <a:ea typeface="+mn-ea"/>
          <a:cs typeface="+mn-cs"/>
        </a:defRPr>
      </a:lvl3pPr>
      <a:lvl4pPr marL="1343856" algn="l" defTabSz="895905" rtl="0" eaLnBrk="1" latinLnBrk="0" hangingPunct="1">
        <a:defRPr sz="1764" kern="1200">
          <a:solidFill>
            <a:schemeClr val="tx1"/>
          </a:solidFill>
          <a:latin typeface="+mn-lt"/>
          <a:ea typeface="+mn-ea"/>
          <a:cs typeface="+mn-cs"/>
        </a:defRPr>
      </a:lvl4pPr>
      <a:lvl5pPr marL="1791809" algn="l" defTabSz="895905" rtl="0" eaLnBrk="1" latinLnBrk="0" hangingPunct="1">
        <a:defRPr sz="1764" kern="1200">
          <a:solidFill>
            <a:schemeClr val="tx1"/>
          </a:solidFill>
          <a:latin typeface="+mn-lt"/>
          <a:ea typeface="+mn-ea"/>
          <a:cs typeface="+mn-cs"/>
        </a:defRPr>
      </a:lvl5pPr>
      <a:lvl6pPr marL="2239761" algn="l" defTabSz="895905" rtl="0" eaLnBrk="1" latinLnBrk="0" hangingPunct="1">
        <a:defRPr sz="1764" kern="1200">
          <a:solidFill>
            <a:schemeClr val="tx1"/>
          </a:solidFill>
          <a:latin typeface="+mn-lt"/>
          <a:ea typeface="+mn-ea"/>
          <a:cs typeface="+mn-cs"/>
        </a:defRPr>
      </a:lvl6pPr>
      <a:lvl7pPr marL="2687714" algn="l" defTabSz="895905" rtl="0" eaLnBrk="1" latinLnBrk="0" hangingPunct="1">
        <a:defRPr sz="1764" kern="1200">
          <a:solidFill>
            <a:schemeClr val="tx1"/>
          </a:solidFill>
          <a:latin typeface="+mn-lt"/>
          <a:ea typeface="+mn-ea"/>
          <a:cs typeface="+mn-cs"/>
        </a:defRPr>
      </a:lvl7pPr>
      <a:lvl8pPr marL="3135665" algn="l" defTabSz="895905" rtl="0" eaLnBrk="1" latinLnBrk="0" hangingPunct="1">
        <a:defRPr sz="1764" kern="1200">
          <a:solidFill>
            <a:schemeClr val="tx1"/>
          </a:solidFill>
          <a:latin typeface="+mn-lt"/>
          <a:ea typeface="+mn-ea"/>
          <a:cs typeface="+mn-cs"/>
        </a:defRPr>
      </a:lvl8pPr>
      <a:lvl9pPr marL="3583618" algn="l" defTabSz="895905" rtl="0" eaLnBrk="1" latinLnBrk="0" hangingPunct="1">
        <a:defRPr sz="176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8.png"/><Relationship Id="rId5" Type="http://schemas.openxmlformats.org/officeDocument/2006/relationships/image" Target="../media/image5.jpe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058" y="-161253"/>
            <a:ext cx="8952597" cy="5040313"/>
          </a:xfrm>
          <a:prstGeom prst="rect">
            <a:avLst/>
          </a:prstGeom>
        </p:spPr>
      </p:pic>
      <p:sp>
        <p:nvSpPr>
          <p:cNvPr id="15" name="TextBox 26">
            <a:extLst>
              <a:ext uri="{FF2B5EF4-FFF2-40B4-BE49-F238E27FC236}">
                <a16:creationId xmlns="" xmlns:a16="http://schemas.microsoft.com/office/drawing/2014/main" id="{8A87A721-638E-4C64-B9EC-0CAC77616EAC}"/>
              </a:ext>
            </a:extLst>
          </p:cNvPr>
          <p:cNvSpPr txBox="1"/>
          <p:nvPr/>
        </p:nvSpPr>
        <p:spPr>
          <a:xfrm>
            <a:off x="3138225" y="2166703"/>
            <a:ext cx="5689378" cy="695575"/>
          </a:xfrm>
          <a:prstGeom prst="rect">
            <a:avLst/>
          </a:prstGeom>
          <a:noFill/>
        </p:spPr>
        <p:txBody>
          <a:bodyPr wrap="none" rtlCol="0">
            <a:spAutoFit/>
          </a:bodyPr>
          <a:lstStyle/>
          <a:p>
            <a:pPr defTabSz="895905"/>
            <a:r>
              <a:rPr lang="zh-CN" altLang="en-US" sz="3920" b="1" dirty="0">
                <a:solidFill>
                  <a:prstClr val="black">
                    <a:lumMod val="65000"/>
                    <a:lumOff val="35000"/>
                  </a:prstClr>
                </a:solidFill>
                <a:latin typeface="微软雅黑" pitchFamily="34" charset="-122"/>
                <a:ea typeface="微软雅黑" pitchFamily="34" charset="-122"/>
              </a:rPr>
              <a:t>目标与计划管理</a:t>
            </a:r>
            <a:r>
              <a:rPr lang="en-US" altLang="zh-CN" sz="3920" b="1" dirty="0">
                <a:solidFill>
                  <a:prstClr val="black">
                    <a:lumMod val="65000"/>
                    <a:lumOff val="35000"/>
                  </a:prstClr>
                </a:solidFill>
                <a:latin typeface="微软雅黑" pitchFamily="34" charset="-122"/>
                <a:ea typeface="微软雅黑" pitchFamily="34" charset="-122"/>
              </a:rPr>
              <a:t>PPT</a:t>
            </a:r>
            <a:r>
              <a:rPr lang="zh-CN" altLang="en-US" sz="3920" b="1" dirty="0">
                <a:solidFill>
                  <a:prstClr val="black">
                    <a:lumMod val="65000"/>
                    <a:lumOff val="35000"/>
                  </a:prstClr>
                </a:solidFill>
                <a:latin typeface="微软雅黑" pitchFamily="34" charset="-122"/>
                <a:ea typeface="微软雅黑" pitchFamily="34" charset="-122"/>
              </a:rPr>
              <a:t>模版</a:t>
            </a:r>
          </a:p>
        </p:txBody>
      </p:sp>
      <p:sp>
        <p:nvSpPr>
          <p:cNvPr id="16" name="TextBox 32">
            <a:extLst>
              <a:ext uri="{FF2B5EF4-FFF2-40B4-BE49-F238E27FC236}">
                <a16:creationId xmlns="" xmlns:a16="http://schemas.microsoft.com/office/drawing/2014/main" id="{B3C01ED6-EEB6-4A16-9F9A-CA4576BE476A}"/>
              </a:ext>
            </a:extLst>
          </p:cNvPr>
          <p:cNvSpPr txBox="1"/>
          <p:nvPr/>
        </p:nvSpPr>
        <p:spPr>
          <a:xfrm>
            <a:off x="4281755" y="2843382"/>
            <a:ext cx="2970780" cy="301602"/>
          </a:xfrm>
          <a:prstGeom prst="rect">
            <a:avLst/>
          </a:prstGeom>
          <a:noFill/>
        </p:spPr>
        <p:txBody>
          <a:bodyPr wrap="none" rtlCol="0">
            <a:spAutoFit/>
          </a:bodyPr>
          <a:lstStyle/>
          <a:p>
            <a:pPr algn="ctr" defTabSz="895905"/>
            <a:r>
              <a:rPr lang="zh-CN" altLang="en-US" sz="1372" dirty="0">
                <a:solidFill>
                  <a:prstClr val="black">
                    <a:lumMod val="65000"/>
                    <a:lumOff val="35000"/>
                  </a:prstClr>
                </a:solidFill>
                <a:latin typeface="微软雅黑" pitchFamily="34" charset="-122"/>
                <a:ea typeface="微软雅黑" pitchFamily="34" charset="-122"/>
                <a:cs typeface="微软雅黑" pitchFamily="34" charset="-122"/>
              </a:rPr>
              <a:t>适用于商务总结</a:t>
            </a:r>
            <a:r>
              <a:rPr lang="en-US" altLang="zh-CN" sz="1372" dirty="0">
                <a:solidFill>
                  <a:prstClr val="black">
                    <a:lumMod val="65000"/>
                    <a:lumOff val="35000"/>
                  </a:prstClr>
                </a:solidFill>
                <a:latin typeface="微软雅黑" pitchFamily="34" charset="-122"/>
                <a:ea typeface="微软雅黑" pitchFamily="34" charset="-122"/>
                <a:cs typeface="微软雅黑" pitchFamily="34" charset="-122"/>
              </a:rPr>
              <a:t>/</a:t>
            </a:r>
            <a:r>
              <a:rPr lang="zh-CN" altLang="en-US" sz="1372" dirty="0">
                <a:solidFill>
                  <a:prstClr val="black">
                    <a:lumMod val="65000"/>
                    <a:lumOff val="35000"/>
                  </a:prstClr>
                </a:solidFill>
                <a:latin typeface="微软雅黑" pitchFamily="34" charset="-122"/>
                <a:ea typeface="微软雅黑" pitchFamily="34" charset="-122"/>
                <a:cs typeface="微软雅黑" pitchFamily="34" charset="-122"/>
              </a:rPr>
              <a:t>工作总结</a:t>
            </a:r>
            <a:r>
              <a:rPr lang="en-US" altLang="zh-CN" sz="1372" dirty="0">
                <a:solidFill>
                  <a:prstClr val="black">
                    <a:lumMod val="65000"/>
                    <a:lumOff val="35000"/>
                  </a:prstClr>
                </a:solidFill>
                <a:latin typeface="微软雅黑" pitchFamily="34" charset="-122"/>
                <a:ea typeface="微软雅黑" pitchFamily="34" charset="-122"/>
                <a:cs typeface="微软雅黑" pitchFamily="34" charset="-122"/>
              </a:rPr>
              <a:t>/</a:t>
            </a:r>
            <a:r>
              <a:rPr lang="zh-CN" altLang="en-US" sz="1372" dirty="0">
                <a:solidFill>
                  <a:prstClr val="black">
                    <a:lumMod val="65000"/>
                    <a:lumOff val="35000"/>
                  </a:prstClr>
                </a:solidFill>
                <a:latin typeface="微软雅黑" pitchFamily="34" charset="-122"/>
                <a:ea typeface="微软雅黑" pitchFamily="34" charset="-122"/>
                <a:cs typeface="微软雅黑" pitchFamily="34" charset="-122"/>
              </a:rPr>
              <a:t>工作计划</a:t>
            </a:r>
          </a:p>
        </p:txBody>
      </p:sp>
      <p:sp>
        <p:nvSpPr>
          <p:cNvPr id="18" name="TextBox 12">
            <a:extLst>
              <a:ext uri="{FF2B5EF4-FFF2-40B4-BE49-F238E27FC236}">
                <a16:creationId xmlns="" xmlns:a16="http://schemas.microsoft.com/office/drawing/2014/main" id="{4A8BE841-D215-4915-83E0-E197E421452A}"/>
              </a:ext>
            </a:extLst>
          </p:cNvPr>
          <p:cNvSpPr txBox="1"/>
          <p:nvPr/>
        </p:nvSpPr>
        <p:spPr>
          <a:xfrm>
            <a:off x="4712426" y="1179452"/>
            <a:ext cx="2812472" cy="1178015"/>
          </a:xfrm>
          <a:prstGeom prst="rect">
            <a:avLst/>
          </a:prstGeom>
          <a:noFill/>
        </p:spPr>
        <p:txBody>
          <a:bodyPr wrap="square" rtlCol="0">
            <a:spAutoFit/>
          </a:bodyPr>
          <a:lstStyle/>
          <a:p>
            <a:pPr defTabSz="895905"/>
            <a:r>
              <a:rPr lang="en-US" altLang="zh-CN" sz="7055" b="1" spc="-294" dirty="0">
                <a:solidFill>
                  <a:srgbClr val="19B49B"/>
                </a:solidFill>
                <a:latin typeface="Agency FB" pitchFamily="34" charset="0"/>
                <a:ea typeface="宋体" panose="02010600030101010101" pitchFamily="2" charset="-122"/>
              </a:rPr>
              <a:t>2 0 </a:t>
            </a:r>
            <a:r>
              <a:rPr lang="en-US" altLang="zh-CN" sz="7055" b="1" spc="-294">
                <a:solidFill>
                  <a:srgbClr val="19B49B"/>
                </a:solidFill>
                <a:latin typeface="Agency FB" pitchFamily="34" charset="0"/>
                <a:ea typeface="宋体" panose="02010600030101010101" pitchFamily="2" charset="-122"/>
              </a:rPr>
              <a:t>1 </a:t>
            </a:r>
            <a:r>
              <a:rPr lang="en-US" altLang="zh-CN" sz="7055" b="1" spc="-294" smtClean="0">
                <a:solidFill>
                  <a:srgbClr val="19B49B"/>
                </a:solidFill>
                <a:latin typeface="Agency FB" pitchFamily="34" charset="0"/>
                <a:ea typeface="宋体" panose="02010600030101010101" pitchFamily="2" charset="-122"/>
              </a:rPr>
              <a:t>X</a:t>
            </a:r>
            <a:endParaRPr lang="zh-CN" altLang="en-US" sz="7055" b="1" spc="-294" dirty="0">
              <a:solidFill>
                <a:srgbClr val="19B49B"/>
              </a:solidFill>
              <a:latin typeface="Agency FB" pitchFamily="34" charset="0"/>
              <a:ea typeface="宋体" panose="02010600030101010101" pitchFamily="2" charset="-122"/>
            </a:endParaRPr>
          </a:p>
        </p:txBody>
      </p:sp>
      <p:sp>
        <p:nvSpPr>
          <p:cNvPr id="3" name="矩形 2">
            <a:extLst>
              <a:ext uri="{FF2B5EF4-FFF2-40B4-BE49-F238E27FC236}">
                <a16:creationId xmlns="" xmlns:a16="http://schemas.microsoft.com/office/drawing/2014/main" id="{692D9D00-ACCE-4446-8D2A-C1C4276DB526}"/>
              </a:ext>
            </a:extLst>
          </p:cNvPr>
          <p:cNvSpPr/>
          <p:nvPr/>
        </p:nvSpPr>
        <p:spPr>
          <a:xfrm rot="2700000">
            <a:off x="-2459531" y="168576"/>
            <a:ext cx="4291410" cy="429141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Josh Vietti - Where Is the Love (爱在何处)">
            <a:hlinkClick r:id="" action="ppaction://media"/>
            <a:extLst>
              <a:ext uri="{FF2B5EF4-FFF2-40B4-BE49-F238E27FC236}">
                <a16:creationId xmlns="" xmlns:a16="http://schemas.microsoft.com/office/drawing/2014/main" id="{3F5BA675-C907-4C35-BA89-104FFA90C8C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37879" y="-2318855"/>
            <a:ext cx="1994502" cy="1994502"/>
          </a:xfrm>
          <a:prstGeom prst="rect">
            <a:avLst/>
          </a:prstGeom>
        </p:spPr>
      </p:pic>
    </p:spTree>
    <p:extLst>
      <p:ext uri="{BB962C8B-B14F-4D97-AF65-F5344CB8AC3E}">
        <p14:creationId xmlns:p14="http://schemas.microsoft.com/office/powerpoint/2010/main" val="12666129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5" presetClass="entr" presetSubtype="0" fill="hold" grpId="0" nodeType="after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ppt_w</p:attrName>
                                        </p:attrNameLst>
                                      </p:cBhvr>
                                      <p:tavLst>
                                        <p:tav tm="0" fmla="#ppt_w*sin(2.5*pi*$)">
                                          <p:val>
                                            <p:fltVal val="0"/>
                                          </p:val>
                                        </p:tav>
                                        <p:tav tm="100000">
                                          <p:val>
                                            <p:fltVal val="1"/>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childTnLst>
                                </p:cTn>
                              </p:par>
                            </p:childTnLst>
                          </p:cTn>
                        </p:par>
                        <p:par>
                          <p:cTn id="16" fill="hold">
                            <p:stCondLst>
                              <p:cond delay="23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15"/>
                                        </p:tgtEl>
                                        <p:attrNameLst>
                                          <p:attrName>style.visibility</p:attrName>
                                        </p:attrNameLst>
                                      </p:cBhvr>
                                      <p:to>
                                        <p:strVal val="visible"/>
                                      </p:to>
                                    </p:set>
                                    <p:anim by="(-#ppt_w*2)" calcmode="lin" valueType="num">
                                      <p:cBhvr rctx="PPT">
                                        <p:cTn id="19" dur="500" autoRev="1" fill="hold">
                                          <p:stCondLst>
                                            <p:cond delay="0"/>
                                          </p:stCondLst>
                                        </p:cTn>
                                        <p:tgtEl>
                                          <p:spTgt spid="15"/>
                                        </p:tgtEl>
                                        <p:attrNameLst>
                                          <p:attrName>ppt_w</p:attrName>
                                        </p:attrNameLst>
                                      </p:cBhvr>
                                    </p:anim>
                                    <p:anim by="(#ppt_w*0.50)" calcmode="lin" valueType="num">
                                      <p:cBhvr>
                                        <p:cTn id="20" dur="500" decel="50000" autoRev="1" fill="hold">
                                          <p:stCondLst>
                                            <p:cond delay="0"/>
                                          </p:stCondLst>
                                        </p:cTn>
                                        <p:tgtEl>
                                          <p:spTgt spid="15"/>
                                        </p:tgtEl>
                                        <p:attrNameLst>
                                          <p:attrName>ppt_x</p:attrName>
                                        </p:attrNameLst>
                                      </p:cBhvr>
                                    </p:anim>
                                    <p:anim from="(-#ppt_h/2)" to="(#ppt_y)" calcmode="lin" valueType="num">
                                      <p:cBhvr>
                                        <p:cTn id="21" dur="1000" fill="hold">
                                          <p:stCondLst>
                                            <p:cond delay="0"/>
                                          </p:stCondLst>
                                        </p:cTn>
                                        <p:tgtEl>
                                          <p:spTgt spid="15"/>
                                        </p:tgtEl>
                                        <p:attrNameLst>
                                          <p:attrName>ppt_y</p:attrName>
                                        </p:attrNameLst>
                                      </p:cBhvr>
                                    </p:anim>
                                    <p:animRot by="21600000">
                                      <p:cBhvr>
                                        <p:cTn id="22" dur="1000" fill="hold">
                                          <p:stCondLst>
                                            <p:cond delay="0"/>
                                          </p:stCondLst>
                                        </p:cTn>
                                        <p:tgtEl>
                                          <p:spTgt spid="15"/>
                                        </p:tgtEl>
                                        <p:attrNameLst>
                                          <p:attrName>r</p:attrName>
                                        </p:attrNameLst>
                                      </p:cBhvr>
                                    </p:animRot>
                                  </p:childTnLst>
                                </p:cTn>
                              </p:par>
                            </p:childTnLst>
                          </p:cTn>
                        </p:par>
                        <p:par>
                          <p:cTn id="23" fill="hold">
                            <p:stCondLst>
                              <p:cond delay="4400"/>
                            </p:stCondLst>
                            <p:childTnLst>
                              <p:par>
                                <p:cTn id="24" presetID="40" presetClass="entr" presetSubtype="0" fill="hold" grpId="0" nodeType="afterEffect">
                                  <p:stCondLst>
                                    <p:cond delay="0"/>
                                  </p:stCondLst>
                                  <p:iterate type="lt">
                                    <p:tmPct val="10000"/>
                                  </p:iterate>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1"/>
                                          </p:val>
                                        </p:tav>
                                        <p:tav tm="100000">
                                          <p:val>
                                            <p:strVal val="#ppt_x"/>
                                          </p:val>
                                        </p:tav>
                                      </p:tavLst>
                                    </p:anim>
                                    <p:anim calcmode="lin" valueType="num">
                                      <p:cBhvr>
                                        <p:cTn id="28" dur="1000" fill="hold"/>
                                        <p:tgtEl>
                                          <p:spTgt spid="16"/>
                                        </p:tgtEl>
                                        <p:attrNameLst>
                                          <p:attrName>ppt_y</p:attrName>
                                        </p:attrNameLst>
                                      </p:cBhvr>
                                      <p:tavLst>
                                        <p:tav tm="0">
                                          <p:val>
                                            <p:strVal val="#ppt_y"/>
                                          </p:val>
                                        </p:tav>
                                        <p:tav tm="100000">
                                          <p:val>
                                            <p:strVal val="#ppt_y"/>
                                          </p:val>
                                        </p:tav>
                                      </p:tavLst>
                                    </p:anim>
                                  </p:childTnLst>
                                </p:cTn>
                              </p:par>
                            </p:childTnLst>
                          </p:cTn>
                        </p:par>
                        <p:par>
                          <p:cTn id="29" fill="hold">
                            <p:stCondLst>
                              <p:cond delay="7000"/>
                            </p:stCondLst>
                            <p:childTnLst>
                              <p:par>
                                <p:cTn id="30" presetID="1" presetClass="mediacall" presetSubtype="0" fill="hold" nodeType="afterEffect">
                                  <p:stCondLst>
                                    <p:cond delay="0"/>
                                  </p:stCondLst>
                                  <p:childTnLst>
                                    <p:cmd type="call" cmd="playFrom(0.0)">
                                      <p:cBhvr>
                                        <p:cTn id="31"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remove" display="0">
                  <p:stCondLst>
                    <p:cond delay="indefinite"/>
                  </p:stCondLst>
                  <p:endCondLst>
                    <p:cond evt="onStopAudio" delay="0">
                      <p:tgtEl>
                        <p:sldTgt/>
                      </p:tgtEl>
                    </p:cond>
                  </p:endCondLst>
                </p:cTn>
                <p:tgtEl>
                  <p:spTgt spid="9"/>
                </p:tgtEl>
              </p:cMediaNode>
            </p:audio>
          </p:childTnLst>
        </p:cTn>
      </p:par>
    </p:tnLst>
    <p:bldLst>
      <p:bldP spid="15" grpId="0"/>
      <p:bldP spid="16"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p:cNvGrpSpPr>
          <p:nvPr/>
        </p:nvGrpSpPr>
        <p:grpSpPr bwMode="auto">
          <a:xfrm>
            <a:off x="900162" y="2016100"/>
            <a:ext cx="1641212" cy="2154188"/>
            <a:chOff x="778084" y="1038958"/>
            <a:chExt cx="1850186" cy="2900945"/>
          </a:xfrm>
        </p:grpSpPr>
        <p:sp>
          <p:nvSpPr>
            <p:cNvPr id="33" name="圆角矩形 32"/>
            <p:cNvSpPr/>
            <p:nvPr/>
          </p:nvSpPr>
          <p:spPr>
            <a:xfrm>
              <a:off x="886815" y="1038958"/>
              <a:ext cx="1632723" cy="1502119"/>
            </a:xfrm>
            <a:prstGeom prst="roundRect">
              <a:avLst>
                <a:gd name="adj" fmla="val 9350"/>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lIns="67204" tIns="33602" rIns="67204" bIns="33602" anchor="ctr"/>
            <a:lstStyle/>
            <a:p>
              <a:pPr algn="ctr" defTabSz="895905"/>
              <a:endParaRPr lang="zh-HK" altLang="en-US" sz="1764" noProof="1">
                <a:solidFill>
                  <a:prstClr val="white"/>
                </a:solidFill>
                <a:latin typeface="Calibri"/>
                <a:ea typeface="新細明體" panose="02020500000000000000" pitchFamily="18" charset="-120"/>
              </a:endParaRPr>
            </a:p>
          </p:txBody>
        </p:sp>
        <p:sp>
          <p:nvSpPr>
            <p:cNvPr id="34" name="任意多边形 33"/>
            <p:cNvSpPr/>
            <p:nvPr/>
          </p:nvSpPr>
          <p:spPr>
            <a:xfrm>
              <a:off x="778084"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7204" tIns="33602" rIns="67204" bIns="33602" anchor="ctr"/>
            <a:lstStyle/>
            <a:p>
              <a:pPr algn="ctr" defTabSz="895905"/>
              <a:endParaRPr lang="zh-HK" altLang="en-US" sz="1764" noProof="1">
                <a:solidFill>
                  <a:prstClr val="white"/>
                </a:solidFill>
                <a:latin typeface="Calibri"/>
                <a:ea typeface="新細明體" panose="02020500000000000000" pitchFamily="18" charset="-120"/>
              </a:endParaRPr>
            </a:p>
          </p:txBody>
        </p:sp>
        <p:sp>
          <p:nvSpPr>
            <p:cNvPr id="35" name="椭圆 34"/>
            <p:cNvSpPr/>
            <p:nvPr/>
          </p:nvSpPr>
          <p:spPr>
            <a:xfrm>
              <a:off x="1402412" y="1648209"/>
              <a:ext cx="601529" cy="600497"/>
            </a:xfrm>
            <a:prstGeom prst="ellipse">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lIns="67204" tIns="33602" rIns="67204" bIns="33602" anchor="ctr"/>
            <a:lstStyle/>
            <a:p>
              <a:pPr algn="ctr" defTabSz="895905"/>
              <a:endParaRPr lang="zh-HK" altLang="en-US" sz="1764" noProof="1">
                <a:solidFill>
                  <a:prstClr val="white"/>
                </a:solidFill>
                <a:latin typeface="Impact" panose="020B0806030902050204" pitchFamily="34" charset="0"/>
                <a:ea typeface="新細明體" panose="02020500000000000000" pitchFamily="18" charset="-120"/>
              </a:endParaRPr>
            </a:p>
          </p:txBody>
        </p:sp>
        <p:sp>
          <p:nvSpPr>
            <p:cNvPr id="38917" name="文本框 11"/>
            <p:cNvSpPr txBox="1">
              <a:spLocks noChangeArrowheads="1"/>
            </p:cNvSpPr>
            <p:nvPr/>
          </p:nvSpPr>
          <p:spPr bwMode="auto">
            <a:xfrm>
              <a:off x="1304925" y="1222953"/>
              <a:ext cx="839368" cy="761615"/>
            </a:xfrm>
            <a:prstGeom prst="rect">
              <a:avLst/>
            </a:prstGeom>
            <a:noFill/>
            <a:ln w="9525">
              <a:noFill/>
              <a:miter lim="800000"/>
              <a:headEnd/>
              <a:tailEnd/>
            </a:ln>
          </p:spPr>
          <p:txBody>
            <a:bodyPr lIns="67204" tIns="33602" rIns="67204" bIns="33602">
              <a:spAutoFit/>
            </a:bodyPr>
            <a:lstStyle/>
            <a:p>
              <a:pPr algn="ctr" defTabSz="895905"/>
              <a:r>
                <a:rPr lang="en-US" altLang="zh-HK" sz="3234" dirty="0">
                  <a:solidFill>
                    <a:prstClr val="white"/>
                  </a:solidFill>
                  <a:latin typeface="Impact" pitchFamily="34" charset="0"/>
                  <a:ea typeface="张海山锐谐体2.0-授权联系：Samtype@QQ.com" pitchFamily="2" charset="-122"/>
                </a:rPr>
                <a:t>01</a:t>
              </a:r>
              <a:endParaRPr lang="zh-HK" altLang="en-US" sz="3234" dirty="0">
                <a:solidFill>
                  <a:prstClr val="white"/>
                </a:solidFill>
                <a:latin typeface="Impact" pitchFamily="34" charset="0"/>
                <a:ea typeface="张海山锐谐体2.0-授权联系：Samtype@QQ.com" pitchFamily="2" charset="-122"/>
              </a:endParaRPr>
            </a:p>
          </p:txBody>
        </p:sp>
        <p:sp>
          <p:nvSpPr>
            <p:cNvPr id="38918" name="文本框 64"/>
            <p:cNvSpPr txBox="1">
              <a:spLocks noChangeArrowheads="1"/>
            </p:cNvSpPr>
            <p:nvPr/>
          </p:nvSpPr>
          <p:spPr bwMode="auto">
            <a:xfrm>
              <a:off x="1057388" y="2434566"/>
              <a:ext cx="1291583" cy="340065"/>
            </a:xfrm>
            <a:prstGeom prst="rect">
              <a:avLst/>
            </a:prstGeom>
            <a:noFill/>
            <a:ln w="9525">
              <a:noFill/>
              <a:miter lim="800000"/>
              <a:headEnd/>
              <a:tailEnd/>
            </a:ln>
          </p:spPr>
          <p:txBody>
            <a:bodyPr wrap="square" lIns="67204" tIns="33602" rIns="67204" bIns="33602">
              <a:spAutoFit/>
            </a:bodyPr>
            <a:lstStyle/>
            <a:p>
              <a:pPr algn="ctr" defTabSz="895905"/>
              <a:r>
                <a:rPr lang="zh-CN" altLang="en-US" sz="1200" b="1" dirty="0">
                  <a:solidFill>
                    <a:prstClr val="white">
                      <a:lumMod val="50000"/>
                    </a:prstClr>
                  </a:solidFill>
                  <a:latin typeface="微软雅黑" pitchFamily="34" charset="-122"/>
                  <a:ea typeface="微软雅黑" pitchFamily="34" charset="-122"/>
                </a:rPr>
                <a:t>计划管理概要</a:t>
              </a:r>
              <a:endParaRPr lang="zh-HK" altLang="en-US" sz="1200" b="1" dirty="0">
                <a:solidFill>
                  <a:prstClr val="white">
                    <a:lumMod val="50000"/>
                  </a:prstClr>
                </a:solidFill>
                <a:latin typeface="微软雅黑" pitchFamily="34" charset="-122"/>
                <a:ea typeface="微软雅黑" pitchFamily="34" charset="-122"/>
              </a:endParaRPr>
            </a:p>
          </p:txBody>
        </p:sp>
        <p:sp>
          <p:nvSpPr>
            <p:cNvPr id="38919" name="文本框 65"/>
            <p:cNvSpPr txBox="1">
              <a:spLocks noChangeArrowheads="1"/>
            </p:cNvSpPr>
            <p:nvPr/>
          </p:nvSpPr>
          <p:spPr bwMode="auto">
            <a:xfrm>
              <a:off x="1139623" y="2788385"/>
              <a:ext cx="1127111" cy="416307"/>
            </a:xfrm>
            <a:prstGeom prst="rect">
              <a:avLst/>
            </a:prstGeom>
            <a:noFill/>
            <a:ln w="9525">
              <a:noFill/>
              <a:miter lim="800000"/>
              <a:headEnd/>
              <a:tailEnd/>
            </a:ln>
          </p:spPr>
          <p:txBody>
            <a:bodyPr lIns="67204" tIns="33602" rIns="67204" bIns="33602">
              <a:spAutoFit/>
            </a:bodyPr>
            <a:lstStyle/>
            <a:p>
              <a:pPr algn="ctr" defTabSz="895905"/>
              <a:r>
                <a:rPr lang="zh-CN" altLang="en-US" sz="784" dirty="0">
                  <a:solidFill>
                    <a:prstClr val="white">
                      <a:lumMod val="50000"/>
                    </a:prstClr>
                  </a:solidFill>
                  <a:latin typeface="微软雅黑" pitchFamily="34" charset="-122"/>
                  <a:ea typeface="微软雅黑" pitchFamily="34" charset="-122"/>
                </a:rPr>
                <a:t>完成模高和</a:t>
              </a:r>
              <a:endParaRPr lang="en-US" altLang="zh-CN" sz="784" dirty="0">
                <a:solidFill>
                  <a:prstClr val="white">
                    <a:lumMod val="50000"/>
                  </a:prstClr>
                </a:solidFill>
                <a:latin typeface="微软雅黑" pitchFamily="34" charset="-122"/>
                <a:ea typeface="微软雅黑" pitchFamily="34" charset="-122"/>
              </a:endParaRPr>
            </a:p>
            <a:p>
              <a:pPr algn="ctr" defTabSz="895905"/>
              <a:r>
                <a:rPr lang="zh-CN" altLang="en-US" sz="784" dirty="0">
                  <a:solidFill>
                    <a:prstClr val="white">
                      <a:lumMod val="50000"/>
                    </a:prstClr>
                  </a:solidFill>
                  <a:latin typeface="微软雅黑" pitchFamily="34" charset="-122"/>
                  <a:ea typeface="微软雅黑" pitchFamily="34" charset="-122"/>
                </a:rPr>
                <a:t>图高的作业</a:t>
              </a:r>
              <a:endParaRPr lang="en-US" altLang="zh-CN" sz="784" dirty="0">
                <a:solidFill>
                  <a:prstClr val="white">
                    <a:lumMod val="50000"/>
                  </a:prstClr>
                </a:solidFill>
                <a:latin typeface="微软雅黑" pitchFamily="34" charset="-122"/>
                <a:ea typeface="微软雅黑" pitchFamily="34" charset="-122"/>
              </a:endParaRPr>
            </a:p>
          </p:txBody>
        </p:sp>
      </p:grpSp>
      <p:grpSp>
        <p:nvGrpSpPr>
          <p:cNvPr id="3" name="组合 38"/>
          <p:cNvGrpSpPr>
            <a:grpSpLocks/>
          </p:cNvGrpSpPr>
          <p:nvPr/>
        </p:nvGrpSpPr>
        <p:grpSpPr bwMode="auto">
          <a:xfrm>
            <a:off x="2772370" y="2016100"/>
            <a:ext cx="1642769" cy="2154188"/>
            <a:chOff x="2690633" y="1038958"/>
            <a:chExt cx="1850186" cy="2900945"/>
          </a:xfrm>
        </p:grpSpPr>
        <p:sp>
          <p:nvSpPr>
            <p:cNvPr id="40" name="圆角矩形 39"/>
            <p:cNvSpPr/>
            <p:nvPr/>
          </p:nvSpPr>
          <p:spPr>
            <a:xfrm>
              <a:off x="2799261" y="1038958"/>
              <a:ext cx="1632929" cy="1502119"/>
            </a:xfrm>
            <a:prstGeom prst="roundRect">
              <a:avLst>
                <a:gd name="adj" fmla="val 9350"/>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lIns="67204" tIns="33602" rIns="67204" bIns="33602" anchor="ctr"/>
            <a:lstStyle/>
            <a:p>
              <a:pPr algn="ctr" defTabSz="895905"/>
              <a:endParaRPr lang="zh-HK" altLang="en-US" sz="1764" noProof="1">
                <a:solidFill>
                  <a:prstClr val="white"/>
                </a:solidFill>
                <a:latin typeface="Calibri"/>
                <a:ea typeface="新細明體" panose="02020500000000000000" pitchFamily="18" charset="-120"/>
              </a:endParaRPr>
            </a:p>
          </p:txBody>
        </p:sp>
        <p:sp>
          <p:nvSpPr>
            <p:cNvPr id="41" name="任意多边形 40"/>
            <p:cNvSpPr/>
            <p:nvPr/>
          </p:nvSpPr>
          <p:spPr>
            <a:xfrm>
              <a:off x="2690633"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7204" tIns="33602" rIns="67204" bIns="33602" anchor="ctr"/>
            <a:lstStyle/>
            <a:p>
              <a:pPr algn="ctr" defTabSz="895905"/>
              <a:endParaRPr lang="zh-HK" altLang="en-US" sz="1764" noProof="1">
                <a:solidFill>
                  <a:prstClr val="white"/>
                </a:solidFill>
                <a:latin typeface="Calibri"/>
                <a:ea typeface="新細明體" panose="02020500000000000000" pitchFamily="18" charset="-120"/>
              </a:endParaRPr>
            </a:p>
          </p:txBody>
        </p:sp>
        <p:sp>
          <p:nvSpPr>
            <p:cNvPr id="42" name="椭圆 41"/>
            <p:cNvSpPr/>
            <p:nvPr/>
          </p:nvSpPr>
          <p:spPr>
            <a:xfrm>
              <a:off x="3316121" y="1648209"/>
              <a:ext cx="599208" cy="600497"/>
            </a:xfrm>
            <a:prstGeom prst="ellipse">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lIns="67204" tIns="33602" rIns="67204" bIns="33602" anchor="ctr"/>
            <a:lstStyle/>
            <a:p>
              <a:pPr algn="ctr" defTabSz="895905"/>
              <a:endParaRPr lang="zh-HK" altLang="en-US" sz="1764" noProof="1">
                <a:solidFill>
                  <a:prstClr val="white"/>
                </a:solidFill>
                <a:latin typeface="Impact" panose="020B0806030902050204" pitchFamily="34" charset="0"/>
                <a:ea typeface="新細明體" panose="02020500000000000000" pitchFamily="18" charset="-120"/>
              </a:endParaRPr>
            </a:p>
          </p:txBody>
        </p:sp>
        <p:sp>
          <p:nvSpPr>
            <p:cNvPr id="38924" name="文本框 48"/>
            <p:cNvSpPr txBox="1">
              <a:spLocks noChangeArrowheads="1"/>
            </p:cNvSpPr>
            <p:nvPr/>
          </p:nvSpPr>
          <p:spPr bwMode="auto">
            <a:xfrm>
              <a:off x="3185327" y="1222953"/>
              <a:ext cx="894944" cy="761615"/>
            </a:xfrm>
            <a:prstGeom prst="rect">
              <a:avLst/>
            </a:prstGeom>
            <a:noFill/>
            <a:ln w="9525">
              <a:noFill/>
              <a:miter lim="800000"/>
              <a:headEnd/>
              <a:tailEnd/>
            </a:ln>
          </p:spPr>
          <p:txBody>
            <a:bodyPr lIns="67204" tIns="33602" rIns="67204" bIns="33602">
              <a:spAutoFit/>
            </a:bodyPr>
            <a:lstStyle/>
            <a:p>
              <a:pPr algn="ctr" defTabSz="895905"/>
              <a:r>
                <a:rPr lang="en-US" altLang="zh-HK" sz="3234" dirty="0">
                  <a:solidFill>
                    <a:prstClr val="white"/>
                  </a:solidFill>
                  <a:latin typeface="Impact" pitchFamily="34" charset="0"/>
                  <a:ea typeface="张海山锐谐体2.0-授权联系：Samtype@QQ.com" pitchFamily="2" charset="-122"/>
                </a:rPr>
                <a:t>02</a:t>
              </a:r>
              <a:endParaRPr lang="zh-HK" altLang="en-US" sz="3234" dirty="0">
                <a:solidFill>
                  <a:prstClr val="white"/>
                </a:solidFill>
                <a:latin typeface="Impact" pitchFamily="34" charset="0"/>
                <a:ea typeface="张海山锐谐体2.0-授权联系：Samtype@QQ.com" pitchFamily="2" charset="-122"/>
              </a:endParaRPr>
            </a:p>
          </p:txBody>
        </p:sp>
        <p:sp>
          <p:nvSpPr>
            <p:cNvPr id="38925" name="文本框 66"/>
            <p:cNvSpPr txBox="1">
              <a:spLocks noChangeArrowheads="1"/>
            </p:cNvSpPr>
            <p:nvPr/>
          </p:nvSpPr>
          <p:spPr bwMode="auto">
            <a:xfrm>
              <a:off x="2933932" y="2434566"/>
              <a:ext cx="1363591" cy="340065"/>
            </a:xfrm>
            <a:prstGeom prst="rect">
              <a:avLst/>
            </a:prstGeom>
            <a:noFill/>
            <a:ln w="9525">
              <a:noFill/>
              <a:miter lim="800000"/>
              <a:headEnd/>
              <a:tailEnd/>
            </a:ln>
          </p:spPr>
          <p:txBody>
            <a:bodyPr wrap="square" lIns="67204" tIns="33602" rIns="67204" bIns="33602">
              <a:spAutoFit/>
            </a:bodyPr>
            <a:lstStyle/>
            <a:p>
              <a:pPr algn="ctr" defTabSz="895905"/>
              <a:r>
                <a:rPr lang="zh-CN" altLang="en-US" sz="1200" b="1" dirty="0">
                  <a:solidFill>
                    <a:prstClr val="white">
                      <a:lumMod val="50000"/>
                    </a:prstClr>
                  </a:solidFill>
                  <a:latin typeface="微软雅黑" pitchFamily="34" charset="-122"/>
                  <a:ea typeface="微软雅黑" pitchFamily="34" charset="-122"/>
                </a:rPr>
                <a:t>目标计划程序</a:t>
              </a:r>
              <a:endParaRPr lang="zh-HK" altLang="en-US" sz="1200" b="1" dirty="0">
                <a:solidFill>
                  <a:prstClr val="white">
                    <a:lumMod val="50000"/>
                  </a:prstClr>
                </a:solidFill>
                <a:latin typeface="微软雅黑" pitchFamily="34" charset="-122"/>
                <a:ea typeface="微软雅黑" pitchFamily="34" charset="-122"/>
              </a:endParaRPr>
            </a:p>
          </p:txBody>
        </p:sp>
        <p:sp>
          <p:nvSpPr>
            <p:cNvPr id="38926" name="文本框 67"/>
            <p:cNvSpPr txBox="1">
              <a:spLocks noChangeArrowheads="1"/>
            </p:cNvSpPr>
            <p:nvPr/>
          </p:nvSpPr>
          <p:spPr bwMode="auto">
            <a:xfrm>
              <a:off x="2955048" y="2788385"/>
              <a:ext cx="1321356" cy="416307"/>
            </a:xfrm>
            <a:prstGeom prst="rect">
              <a:avLst/>
            </a:prstGeom>
            <a:noFill/>
            <a:ln w="9525">
              <a:noFill/>
              <a:miter lim="800000"/>
              <a:headEnd/>
              <a:tailEnd/>
            </a:ln>
          </p:spPr>
          <p:txBody>
            <a:bodyPr lIns="67204" tIns="33602" rIns="67204" bIns="33602">
              <a:spAutoFit/>
            </a:bodyPr>
            <a:lstStyle/>
            <a:p>
              <a:pPr algn="ctr" defTabSz="895905"/>
              <a:r>
                <a:rPr lang="zh-CN" altLang="en-US" sz="784" dirty="0">
                  <a:solidFill>
                    <a:prstClr val="white">
                      <a:lumMod val="50000"/>
                    </a:prstClr>
                  </a:solidFill>
                  <a:latin typeface="微软雅黑" pitchFamily="34" charset="-122"/>
                  <a:ea typeface="微软雅黑" pitchFamily="34" charset="-122"/>
                </a:rPr>
                <a:t>辅助软件可以</a:t>
              </a:r>
              <a:endParaRPr lang="en-US" altLang="zh-CN" sz="784" dirty="0">
                <a:solidFill>
                  <a:prstClr val="white">
                    <a:lumMod val="50000"/>
                  </a:prstClr>
                </a:solidFill>
                <a:latin typeface="微软雅黑" pitchFamily="34" charset="-122"/>
                <a:ea typeface="微软雅黑" pitchFamily="34" charset="-122"/>
              </a:endParaRPr>
            </a:p>
            <a:p>
              <a:pPr algn="ctr" defTabSz="895905"/>
              <a:r>
                <a:rPr lang="zh-CN" altLang="en-US" sz="784" dirty="0">
                  <a:solidFill>
                    <a:prstClr val="white">
                      <a:lumMod val="50000"/>
                    </a:prstClr>
                  </a:solidFill>
                  <a:latin typeface="微软雅黑" pitchFamily="34" charset="-122"/>
                  <a:ea typeface="微软雅黑" pitchFamily="34" charset="-122"/>
                </a:rPr>
                <a:t>为幻灯片提供</a:t>
              </a:r>
              <a:endParaRPr lang="en-US" altLang="zh-CN" sz="784" dirty="0">
                <a:solidFill>
                  <a:prstClr val="white">
                    <a:lumMod val="50000"/>
                  </a:prstClr>
                </a:solidFill>
                <a:latin typeface="微软雅黑" pitchFamily="34" charset="-122"/>
                <a:ea typeface="微软雅黑" pitchFamily="34" charset="-122"/>
              </a:endParaRPr>
            </a:p>
          </p:txBody>
        </p:sp>
      </p:grpSp>
      <p:grpSp>
        <p:nvGrpSpPr>
          <p:cNvPr id="4" name="组合 45"/>
          <p:cNvGrpSpPr>
            <a:grpSpLocks/>
          </p:cNvGrpSpPr>
          <p:nvPr/>
        </p:nvGrpSpPr>
        <p:grpSpPr bwMode="auto">
          <a:xfrm>
            <a:off x="4548788" y="1988927"/>
            <a:ext cx="1641212" cy="2154188"/>
            <a:chOff x="4603182" y="1038958"/>
            <a:chExt cx="1850186" cy="2900945"/>
          </a:xfrm>
        </p:grpSpPr>
        <p:sp>
          <p:nvSpPr>
            <p:cNvPr id="47" name="圆角矩形 46"/>
            <p:cNvSpPr/>
            <p:nvPr/>
          </p:nvSpPr>
          <p:spPr>
            <a:xfrm>
              <a:off x="4711913" y="1038958"/>
              <a:ext cx="1632723" cy="1502119"/>
            </a:xfrm>
            <a:prstGeom prst="roundRect">
              <a:avLst>
                <a:gd name="adj" fmla="val 9350"/>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lIns="67204" tIns="33602" rIns="67204" bIns="33602" anchor="ctr"/>
            <a:lstStyle/>
            <a:p>
              <a:pPr algn="ctr" defTabSz="895905"/>
              <a:endParaRPr lang="zh-HK" altLang="en-US" sz="1764" noProof="1">
                <a:solidFill>
                  <a:prstClr val="white"/>
                </a:solidFill>
                <a:latin typeface="Calibri"/>
                <a:ea typeface="新細明體" panose="02020500000000000000" pitchFamily="18" charset="-120"/>
              </a:endParaRPr>
            </a:p>
          </p:txBody>
        </p:sp>
        <p:sp>
          <p:nvSpPr>
            <p:cNvPr id="48" name="任意多边形 47"/>
            <p:cNvSpPr/>
            <p:nvPr/>
          </p:nvSpPr>
          <p:spPr>
            <a:xfrm>
              <a:off x="4603182"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7204" tIns="33602" rIns="67204" bIns="33602" anchor="ctr"/>
            <a:lstStyle/>
            <a:p>
              <a:pPr algn="ctr" defTabSz="895905"/>
              <a:endParaRPr lang="zh-HK" altLang="en-US" sz="1764" noProof="1">
                <a:solidFill>
                  <a:prstClr val="white"/>
                </a:solidFill>
                <a:latin typeface="Calibri"/>
                <a:ea typeface="新細明體" panose="02020500000000000000" pitchFamily="18" charset="-120"/>
              </a:endParaRPr>
            </a:p>
          </p:txBody>
        </p:sp>
        <p:sp>
          <p:nvSpPr>
            <p:cNvPr id="49" name="椭圆 48"/>
            <p:cNvSpPr/>
            <p:nvPr/>
          </p:nvSpPr>
          <p:spPr>
            <a:xfrm>
              <a:off x="5227510" y="1648209"/>
              <a:ext cx="601529" cy="600497"/>
            </a:xfrm>
            <a:prstGeom prst="ellipse">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lIns="67204" tIns="33602" rIns="67204" bIns="33602" anchor="ctr"/>
            <a:lstStyle/>
            <a:p>
              <a:pPr algn="ctr" defTabSz="895905"/>
              <a:endParaRPr lang="zh-HK" altLang="en-US" sz="1764" noProof="1">
                <a:solidFill>
                  <a:prstClr val="white"/>
                </a:solidFill>
                <a:latin typeface="Impact" panose="020B0806030902050204" pitchFamily="34" charset="0"/>
                <a:ea typeface="新細明體" panose="02020500000000000000" pitchFamily="18" charset="-120"/>
              </a:endParaRPr>
            </a:p>
          </p:txBody>
        </p:sp>
        <p:sp>
          <p:nvSpPr>
            <p:cNvPr id="38931" name="文本框 54"/>
            <p:cNvSpPr txBox="1">
              <a:spLocks noChangeArrowheads="1"/>
            </p:cNvSpPr>
            <p:nvPr/>
          </p:nvSpPr>
          <p:spPr bwMode="auto">
            <a:xfrm>
              <a:off x="5044295" y="1222953"/>
              <a:ext cx="978584" cy="761615"/>
            </a:xfrm>
            <a:prstGeom prst="rect">
              <a:avLst/>
            </a:prstGeom>
            <a:noFill/>
            <a:ln w="9525">
              <a:noFill/>
              <a:miter lim="800000"/>
              <a:headEnd/>
              <a:tailEnd/>
            </a:ln>
          </p:spPr>
          <p:txBody>
            <a:bodyPr lIns="67204" tIns="33602" rIns="67204" bIns="33602">
              <a:spAutoFit/>
            </a:bodyPr>
            <a:lstStyle/>
            <a:p>
              <a:pPr algn="ctr" defTabSz="895905"/>
              <a:r>
                <a:rPr lang="en-US" altLang="zh-HK" sz="3234" dirty="0">
                  <a:solidFill>
                    <a:prstClr val="white"/>
                  </a:solidFill>
                  <a:latin typeface="Impact" pitchFamily="34" charset="0"/>
                  <a:ea typeface="张海山锐谐体2.0-授权联系：Samtype@QQ.com" pitchFamily="2" charset="-122"/>
                </a:rPr>
                <a:t>03</a:t>
              </a:r>
              <a:endParaRPr lang="zh-HK" altLang="en-US" sz="3234" dirty="0">
                <a:solidFill>
                  <a:prstClr val="white"/>
                </a:solidFill>
                <a:latin typeface="Impact" pitchFamily="34" charset="0"/>
                <a:ea typeface="张海山锐谐体2.0-授权联系：Samtype@QQ.com" pitchFamily="2" charset="-122"/>
              </a:endParaRPr>
            </a:p>
          </p:txBody>
        </p:sp>
        <p:sp>
          <p:nvSpPr>
            <p:cNvPr id="38932" name="文本框 68"/>
            <p:cNvSpPr txBox="1">
              <a:spLocks noChangeArrowheads="1"/>
            </p:cNvSpPr>
            <p:nvPr/>
          </p:nvSpPr>
          <p:spPr bwMode="auto">
            <a:xfrm>
              <a:off x="4861287" y="2434566"/>
              <a:ext cx="1333978" cy="340065"/>
            </a:xfrm>
            <a:prstGeom prst="rect">
              <a:avLst/>
            </a:prstGeom>
            <a:noFill/>
            <a:ln w="9525">
              <a:noFill/>
              <a:miter lim="800000"/>
              <a:headEnd/>
              <a:tailEnd/>
            </a:ln>
          </p:spPr>
          <p:txBody>
            <a:bodyPr wrap="square" lIns="67204" tIns="33602" rIns="67204" bIns="33602">
              <a:spAutoFit/>
            </a:bodyPr>
            <a:lstStyle/>
            <a:p>
              <a:pPr algn="ctr" defTabSz="895905"/>
              <a:r>
                <a:rPr lang="zh-CN" altLang="en-US" sz="1200" b="1" dirty="0">
                  <a:solidFill>
                    <a:prstClr val="white">
                      <a:lumMod val="50000"/>
                    </a:prstClr>
                  </a:solidFill>
                  <a:latin typeface="微软雅黑" pitchFamily="34" charset="-122"/>
                  <a:ea typeface="微软雅黑" pitchFamily="34" charset="-122"/>
                </a:rPr>
                <a:t>目标计划管控</a:t>
              </a:r>
              <a:endParaRPr lang="zh-HK" altLang="en-US" sz="1200" b="1" dirty="0">
                <a:solidFill>
                  <a:prstClr val="white">
                    <a:lumMod val="50000"/>
                  </a:prstClr>
                </a:solidFill>
                <a:latin typeface="微软雅黑" pitchFamily="34" charset="-122"/>
                <a:ea typeface="微软雅黑" pitchFamily="34" charset="-122"/>
              </a:endParaRPr>
            </a:p>
          </p:txBody>
        </p:sp>
        <p:sp>
          <p:nvSpPr>
            <p:cNvPr id="38933" name="文本框 69"/>
            <p:cNvSpPr txBox="1">
              <a:spLocks noChangeArrowheads="1"/>
            </p:cNvSpPr>
            <p:nvPr/>
          </p:nvSpPr>
          <p:spPr bwMode="auto">
            <a:xfrm>
              <a:off x="4833160" y="2788385"/>
              <a:ext cx="1390229" cy="416307"/>
            </a:xfrm>
            <a:prstGeom prst="rect">
              <a:avLst/>
            </a:prstGeom>
            <a:noFill/>
            <a:ln w="9525">
              <a:noFill/>
              <a:miter lim="800000"/>
              <a:headEnd/>
              <a:tailEnd/>
            </a:ln>
          </p:spPr>
          <p:txBody>
            <a:bodyPr lIns="67204" tIns="33602" rIns="67204" bIns="33602">
              <a:spAutoFit/>
            </a:bodyPr>
            <a:lstStyle/>
            <a:p>
              <a:pPr algn="ctr" defTabSz="895905"/>
              <a:r>
                <a:rPr lang="zh-CN" altLang="en-US" sz="784" dirty="0">
                  <a:solidFill>
                    <a:prstClr val="white">
                      <a:lumMod val="50000"/>
                    </a:prstClr>
                  </a:solidFill>
                  <a:latin typeface="微软雅黑" pitchFamily="34" charset="-122"/>
                  <a:ea typeface="微软雅黑" pitchFamily="34" charset="-122"/>
                </a:rPr>
                <a:t>形成思路风格</a:t>
              </a:r>
              <a:endParaRPr lang="en-US" altLang="zh-CN" sz="784" dirty="0">
                <a:solidFill>
                  <a:prstClr val="white">
                    <a:lumMod val="50000"/>
                  </a:prstClr>
                </a:solidFill>
                <a:latin typeface="微软雅黑" pitchFamily="34" charset="-122"/>
                <a:ea typeface="微软雅黑" pitchFamily="34" charset="-122"/>
              </a:endParaRPr>
            </a:p>
            <a:p>
              <a:pPr algn="ctr" defTabSz="895905"/>
              <a:r>
                <a:rPr lang="zh-CN" altLang="en-US" sz="784" dirty="0">
                  <a:solidFill>
                    <a:prstClr val="white">
                      <a:lumMod val="50000"/>
                    </a:prstClr>
                  </a:solidFill>
                  <a:latin typeface="微软雅黑" pitchFamily="34" charset="-122"/>
                  <a:ea typeface="微软雅黑" pitchFamily="34" charset="-122"/>
                </a:rPr>
                <a:t>仔细考量细节 </a:t>
              </a:r>
              <a:endParaRPr lang="en-US" altLang="zh-CN" sz="784" dirty="0">
                <a:solidFill>
                  <a:prstClr val="white">
                    <a:lumMod val="50000"/>
                  </a:prstClr>
                </a:solidFill>
                <a:latin typeface="微软雅黑" pitchFamily="34" charset="-122"/>
                <a:ea typeface="微软雅黑" pitchFamily="34" charset="-122"/>
              </a:endParaRPr>
            </a:p>
          </p:txBody>
        </p:sp>
      </p:grpSp>
      <p:grpSp>
        <p:nvGrpSpPr>
          <p:cNvPr id="5" name="组合 52"/>
          <p:cNvGrpSpPr>
            <a:grpSpLocks/>
          </p:cNvGrpSpPr>
          <p:nvPr/>
        </p:nvGrpSpPr>
        <p:grpSpPr bwMode="auto">
          <a:xfrm>
            <a:off x="6316009" y="2016100"/>
            <a:ext cx="1642769" cy="2127015"/>
            <a:chOff x="6515731" y="1075551"/>
            <a:chExt cx="1850186" cy="2864352"/>
          </a:xfrm>
        </p:grpSpPr>
        <p:sp>
          <p:nvSpPr>
            <p:cNvPr id="54" name="圆角矩形 53"/>
            <p:cNvSpPr/>
            <p:nvPr/>
          </p:nvSpPr>
          <p:spPr>
            <a:xfrm>
              <a:off x="6579659" y="1075551"/>
              <a:ext cx="1632929" cy="1502119"/>
            </a:xfrm>
            <a:prstGeom prst="roundRect">
              <a:avLst>
                <a:gd name="adj" fmla="val 9350"/>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lIns="67204" tIns="33602" rIns="67204" bIns="33602" anchor="ctr"/>
            <a:lstStyle/>
            <a:p>
              <a:pPr algn="ctr" defTabSz="895905"/>
              <a:endParaRPr lang="zh-HK" altLang="en-US" sz="1764" noProof="1">
                <a:solidFill>
                  <a:prstClr val="white"/>
                </a:solidFill>
                <a:latin typeface="Calibri"/>
                <a:ea typeface="新細明體" panose="02020500000000000000" pitchFamily="18" charset="-120"/>
              </a:endParaRPr>
            </a:p>
          </p:txBody>
        </p:sp>
        <p:sp>
          <p:nvSpPr>
            <p:cNvPr id="55" name="任意多边形 54"/>
            <p:cNvSpPr/>
            <p:nvPr/>
          </p:nvSpPr>
          <p:spPr>
            <a:xfrm>
              <a:off x="6515731"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7204" tIns="33602" rIns="67204" bIns="33602" anchor="ctr"/>
            <a:lstStyle/>
            <a:p>
              <a:pPr algn="ctr" defTabSz="895905"/>
              <a:endParaRPr lang="zh-HK" altLang="en-US" sz="1764" noProof="1">
                <a:solidFill>
                  <a:prstClr val="white"/>
                </a:solidFill>
                <a:latin typeface="Calibri"/>
                <a:ea typeface="新細明體" panose="02020500000000000000" pitchFamily="18" charset="-120"/>
              </a:endParaRPr>
            </a:p>
          </p:txBody>
        </p:sp>
        <p:sp>
          <p:nvSpPr>
            <p:cNvPr id="56" name="椭圆 55"/>
            <p:cNvSpPr/>
            <p:nvPr/>
          </p:nvSpPr>
          <p:spPr>
            <a:xfrm>
              <a:off x="7141219" y="1648209"/>
              <a:ext cx="599208" cy="600497"/>
            </a:xfrm>
            <a:prstGeom prst="ellipse">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lIns="67204" tIns="33602" rIns="67204" bIns="33602" anchor="ctr"/>
            <a:lstStyle/>
            <a:p>
              <a:pPr algn="ctr" defTabSz="895905"/>
              <a:endParaRPr lang="zh-HK" altLang="en-US" sz="1764" noProof="1">
                <a:solidFill>
                  <a:prstClr val="white"/>
                </a:solidFill>
                <a:latin typeface="Impact" panose="020B0806030902050204" pitchFamily="34" charset="0"/>
                <a:ea typeface="新細明體" panose="02020500000000000000" pitchFamily="18" charset="-120"/>
              </a:endParaRPr>
            </a:p>
          </p:txBody>
        </p:sp>
        <p:sp>
          <p:nvSpPr>
            <p:cNvPr id="38938" name="文本框 60"/>
            <p:cNvSpPr txBox="1">
              <a:spLocks noChangeArrowheads="1"/>
            </p:cNvSpPr>
            <p:nvPr/>
          </p:nvSpPr>
          <p:spPr bwMode="auto">
            <a:xfrm>
              <a:off x="6988992" y="1222953"/>
              <a:ext cx="876275" cy="761615"/>
            </a:xfrm>
            <a:prstGeom prst="rect">
              <a:avLst/>
            </a:prstGeom>
            <a:noFill/>
            <a:ln w="9525">
              <a:noFill/>
              <a:miter lim="800000"/>
              <a:headEnd/>
              <a:tailEnd/>
            </a:ln>
          </p:spPr>
          <p:txBody>
            <a:bodyPr lIns="67204" tIns="33602" rIns="67204" bIns="33602">
              <a:spAutoFit/>
            </a:bodyPr>
            <a:lstStyle/>
            <a:p>
              <a:pPr algn="ctr" defTabSz="895905"/>
              <a:r>
                <a:rPr lang="en-US" altLang="zh-HK" sz="3234" dirty="0">
                  <a:solidFill>
                    <a:prstClr val="white"/>
                  </a:solidFill>
                  <a:latin typeface="Impact" pitchFamily="34" charset="0"/>
                  <a:ea typeface="张海山锐谐体2.0-授权联系：Samtype@QQ.com" pitchFamily="2" charset="-122"/>
                </a:rPr>
                <a:t>04</a:t>
              </a:r>
              <a:endParaRPr lang="zh-HK" altLang="en-US" sz="3234" dirty="0">
                <a:solidFill>
                  <a:prstClr val="white"/>
                </a:solidFill>
                <a:latin typeface="Impact" pitchFamily="34" charset="0"/>
                <a:ea typeface="张海山锐谐体2.0-授权联系：Samtype@QQ.com" pitchFamily="2" charset="-122"/>
              </a:endParaRPr>
            </a:p>
          </p:txBody>
        </p:sp>
        <p:sp>
          <p:nvSpPr>
            <p:cNvPr id="38939" name="文本框 70"/>
            <p:cNvSpPr txBox="1">
              <a:spLocks noChangeArrowheads="1"/>
            </p:cNvSpPr>
            <p:nvPr/>
          </p:nvSpPr>
          <p:spPr bwMode="auto">
            <a:xfrm>
              <a:off x="6726708" y="2434566"/>
              <a:ext cx="1479578" cy="340065"/>
            </a:xfrm>
            <a:prstGeom prst="rect">
              <a:avLst/>
            </a:prstGeom>
            <a:noFill/>
            <a:ln w="9525">
              <a:noFill/>
              <a:miter lim="800000"/>
              <a:headEnd/>
              <a:tailEnd/>
            </a:ln>
          </p:spPr>
          <p:txBody>
            <a:bodyPr wrap="square" lIns="67204" tIns="33602" rIns="67204" bIns="33602">
              <a:spAutoFit/>
            </a:bodyPr>
            <a:lstStyle/>
            <a:p>
              <a:pPr algn="ctr" defTabSz="895905"/>
              <a:r>
                <a:rPr lang="zh-CN" altLang="en-US" sz="1200" b="1" dirty="0">
                  <a:solidFill>
                    <a:prstClr val="white">
                      <a:lumMod val="50000"/>
                    </a:prstClr>
                  </a:solidFill>
                  <a:latin typeface="微软雅黑" pitchFamily="34" charset="-122"/>
                  <a:ea typeface="微软雅黑" pitchFamily="34" charset="-122"/>
                </a:rPr>
                <a:t>目标考核与总结</a:t>
              </a:r>
              <a:endParaRPr lang="zh-HK" altLang="en-US" sz="1200" b="1" dirty="0">
                <a:solidFill>
                  <a:prstClr val="white">
                    <a:lumMod val="50000"/>
                  </a:prstClr>
                </a:solidFill>
                <a:latin typeface="微软雅黑" pitchFamily="34" charset="-122"/>
                <a:ea typeface="微软雅黑" pitchFamily="34" charset="-122"/>
              </a:endParaRPr>
            </a:p>
          </p:txBody>
        </p:sp>
        <p:sp>
          <p:nvSpPr>
            <p:cNvPr id="38940" name="文本框 71"/>
            <p:cNvSpPr txBox="1">
              <a:spLocks noChangeArrowheads="1"/>
            </p:cNvSpPr>
            <p:nvPr/>
          </p:nvSpPr>
          <p:spPr bwMode="auto">
            <a:xfrm>
              <a:off x="6770752" y="2788385"/>
              <a:ext cx="1340145" cy="416307"/>
            </a:xfrm>
            <a:prstGeom prst="rect">
              <a:avLst/>
            </a:prstGeom>
            <a:noFill/>
            <a:ln w="9525">
              <a:noFill/>
              <a:miter lim="800000"/>
              <a:headEnd/>
              <a:tailEnd/>
            </a:ln>
          </p:spPr>
          <p:txBody>
            <a:bodyPr lIns="67204" tIns="33602" rIns="67204" bIns="33602">
              <a:spAutoFit/>
            </a:bodyPr>
            <a:lstStyle/>
            <a:p>
              <a:pPr algn="ctr" defTabSz="895905"/>
              <a:r>
                <a:rPr lang="zh-CN" altLang="en-US" sz="784" dirty="0">
                  <a:solidFill>
                    <a:prstClr val="white">
                      <a:lumMod val="50000"/>
                    </a:prstClr>
                  </a:solidFill>
                  <a:latin typeface="微软雅黑" pitchFamily="34" charset="-122"/>
                  <a:ea typeface="微软雅黑" pitchFamily="34" charset="-122"/>
                </a:rPr>
                <a:t>这是并列关系</a:t>
              </a:r>
              <a:endParaRPr lang="en-US" altLang="zh-CN" sz="784" dirty="0">
                <a:solidFill>
                  <a:prstClr val="white">
                    <a:lumMod val="50000"/>
                  </a:prstClr>
                </a:solidFill>
                <a:latin typeface="微软雅黑" pitchFamily="34" charset="-122"/>
                <a:ea typeface="微软雅黑" pitchFamily="34" charset="-122"/>
              </a:endParaRPr>
            </a:p>
            <a:p>
              <a:pPr algn="ctr" defTabSz="895905"/>
              <a:r>
                <a:rPr lang="zh-CN" altLang="en-US" sz="784" dirty="0">
                  <a:solidFill>
                    <a:prstClr val="white">
                      <a:lumMod val="50000"/>
                    </a:prstClr>
                  </a:solidFill>
                  <a:latin typeface="微软雅黑" pitchFamily="34" charset="-122"/>
                  <a:ea typeface="微软雅黑" pitchFamily="34" charset="-122"/>
                </a:rPr>
                <a:t>的表达方式之</a:t>
              </a:r>
              <a:endParaRPr lang="en-US" altLang="zh-CN" sz="784" dirty="0">
                <a:solidFill>
                  <a:prstClr val="white">
                    <a:lumMod val="50000"/>
                  </a:prstClr>
                </a:solidFill>
                <a:latin typeface="微软雅黑" pitchFamily="34" charset="-122"/>
                <a:ea typeface="微软雅黑" pitchFamily="34" charset="-122"/>
              </a:endParaRPr>
            </a:p>
          </p:txBody>
        </p:sp>
      </p:grpSp>
      <p:sp>
        <p:nvSpPr>
          <p:cNvPr id="30" name="MH_Others_1"/>
          <p:cNvSpPr txBox="1"/>
          <p:nvPr>
            <p:custDataLst>
              <p:tags r:id="rId1"/>
            </p:custDataLst>
          </p:nvPr>
        </p:nvSpPr>
        <p:spPr>
          <a:xfrm>
            <a:off x="3485438" y="523882"/>
            <a:ext cx="2003012" cy="708017"/>
          </a:xfrm>
          <a:prstGeom prst="rect">
            <a:avLst/>
          </a:prstGeom>
          <a:noFill/>
        </p:spPr>
        <p:txBody>
          <a:bodyPr vert="horz" wrap="square" lIns="0" tIns="0" rIns="0" bIns="0" rtlCol="0" anchor="ctr" anchorCtr="0">
            <a:spAutoFit/>
          </a:bodyPr>
          <a:lstStyle/>
          <a:p>
            <a:pPr algn="ctr" defTabSz="895905"/>
            <a:r>
              <a:rPr lang="zh-CN" altLang="en-US" sz="4606" b="1"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31" name="MH_Others_2"/>
          <p:cNvSpPr txBox="1"/>
          <p:nvPr>
            <p:custDataLst>
              <p:tags r:id="rId2"/>
            </p:custDataLst>
          </p:nvPr>
        </p:nvSpPr>
        <p:spPr>
          <a:xfrm>
            <a:off x="3495554" y="1231898"/>
            <a:ext cx="1982779" cy="300371"/>
          </a:xfrm>
          <a:prstGeom prst="rect">
            <a:avLst/>
          </a:prstGeom>
          <a:noFill/>
        </p:spPr>
        <p:txBody>
          <a:bodyPr wrap="square" lIns="0" tIns="0" rIns="0" bIns="0">
            <a:spAutoFit/>
          </a:bodyPr>
          <a:lstStyle/>
          <a:p>
            <a:pPr algn="ctr" defTabSz="895905">
              <a:defRPr/>
            </a:pPr>
            <a:r>
              <a:rPr lang="en-US" altLang="zh-CN" sz="1960" b="1"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1960" b="1"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207977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by="(-#ppt_w*2)" calcmode="lin" valueType="num">
                                      <p:cBhvr rctx="PPT">
                                        <p:cTn id="7" dur="500" autoRev="1" fill="hold">
                                          <p:stCondLst>
                                            <p:cond delay="0"/>
                                          </p:stCondLst>
                                        </p:cTn>
                                        <p:tgtEl>
                                          <p:spTgt spid="30"/>
                                        </p:tgtEl>
                                        <p:attrNameLst>
                                          <p:attrName>ppt_w</p:attrName>
                                        </p:attrNameLst>
                                      </p:cBhvr>
                                    </p:anim>
                                    <p:anim by="(#ppt_w*0.50)" calcmode="lin" valueType="num">
                                      <p:cBhvr>
                                        <p:cTn id="8" dur="500" decel="50000" autoRev="1" fill="hold">
                                          <p:stCondLst>
                                            <p:cond delay="0"/>
                                          </p:stCondLst>
                                        </p:cTn>
                                        <p:tgtEl>
                                          <p:spTgt spid="30"/>
                                        </p:tgtEl>
                                        <p:attrNameLst>
                                          <p:attrName>ppt_x</p:attrName>
                                        </p:attrNameLst>
                                      </p:cBhvr>
                                    </p:anim>
                                    <p:anim from="(-#ppt_h/2)" to="(#ppt_y)" calcmode="lin" valueType="num">
                                      <p:cBhvr>
                                        <p:cTn id="9" dur="1000" fill="hold">
                                          <p:stCondLst>
                                            <p:cond delay="0"/>
                                          </p:stCondLst>
                                        </p:cTn>
                                        <p:tgtEl>
                                          <p:spTgt spid="30"/>
                                        </p:tgtEl>
                                        <p:attrNameLst>
                                          <p:attrName>ppt_y</p:attrName>
                                        </p:attrNameLst>
                                      </p:cBhvr>
                                    </p:anim>
                                    <p:animRot by="21600000">
                                      <p:cBhvr>
                                        <p:cTn id="10" dur="1000" fill="hold">
                                          <p:stCondLst>
                                            <p:cond delay="0"/>
                                          </p:stCondLst>
                                        </p:cTn>
                                        <p:tgtEl>
                                          <p:spTgt spid="30"/>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by="(-#ppt_w*2)" calcmode="lin" valueType="num">
                                      <p:cBhvr rctx="PPT">
                                        <p:cTn id="13" dur="500" autoRev="1" fill="hold">
                                          <p:stCondLst>
                                            <p:cond delay="0"/>
                                          </p:stCondLst>
                                        </p:cTn>
                                        <p:tgtEl>
                                          <p:spTgt spid="31"/>
                                        </p:tgtEl>
                                        <p:attrNameLst>
                                          <p:attrName>ppt_w</p:attrName>
                                        </p:attrNameLst>
                                      </p:cBhvr>
                                    </p:anim>
                                    <p:anim by="(#ppt_w*0.50)" calcmode="lin" valueType="num">
                                      <p:cBhvr>
                                        <p:cTn id="14" dur="500" decel="50000" autoRev="1" fill="hold">
                                          <p:stCondLst>
                                            <p:cond delay="0"/>
                                          </p:stCondLst>
                                        </p:cTn>
                                        <p:tgtEl>
                                          <p:spTgt spid="31"/>
                                        </p:tgtEl>
                                        <p:attrNameLst>
                                          <p:attrName>ppt_x</p:attrName>
                                        </p:attrNameLst>
                                      </p:cBhvr>
                                    </p:anim>
                                    <p:anim from="(-#ppt_h/2)" to="(#ppt_y)" calcmode="lin" valueType="num">
                                      <p:cBhvr>
                                        <p:cTn id="15" dur="1000" fill="hold">
                                          <p:stCondLst>
                                            <p:cond delay="0"/>
                                          </p:stCondLst>
                                        </p:cTn>
                                        <p:tgtEl>
                                          <p:spTgt spid="31"/>
                                        </p:tgtEl>
                                        <p:attrNameLst>
                                          <p:attrName>ppt_y</p:attrName>
                                        </p:attrNameLst>
                                      </p:cBhvr>
                                    </p:anim>
                                    <p:animRot by="21600000">
                                      <p:cBhvr>
                                        <p:cTn id="16" dur="1000" fill="hold">
                                          <p:stCondLst>
                                            <p:cond delay="0"/>
                                          </p:stCondLst>
                                        </p:cTn>
                                        <p:tgtEl>
                                          <p:spTgt spid="31"/>
                                        </p:tgtEl>
                                        <p:attrNameLst>
                                          <p:attrName>r</p:attrName>
                                        </p:attrNameLst>
                                      </p:cBhvr>
                                    </p:animRot>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ppt_x</p:attrName>
                                        </p:attrNameLst>
                                      </p:cBhvr>
                                      <p:tavLst>
                                        <p:tav tm="0">
                                          <p:val>
                                            <p:strVal val="#ppt_x"/>
                                          </p:val>
                                        </p:tav>
                                        <p:tav tm="100000">
                                          <p:val>
                                            <p:strVal val="#ppt_x"/>
                                          </p:val>
                                        </p:tav>
                                      </p:tavLst>
                                    </p:anim>
                                    <p:anim calcmode="lin" valueType="num">
                                      <p:cBhvr>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7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200"/>
                            </p:stCondLst>
                            <p:childTnLst>
                              <p:par>
                                <p:cTn id="27" presetID="2" presetClass="entr" presetSubtype="4"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ppt_x</p:attrName>
                                        </p:attrNameLst>
                                      </p:cBhvr>
                                      <p:tavLst>
                                        <p:tav tm="0">
                                          <p:val>
                                            <p:strVal val="#ppt_x"/>
                                          </p:val>
                                        </p:tav>
                                        <p:tav tm="100000">
                                          <p:val>
                                            <p:strVal val="#ppt_x"/>
                                          </p:val>
                                        </p:tav>
                                      </p:tavLst>
                                    </p:anim>
                                    <p:anim calcmode="lin" valueType="num">
                                      <p:cBhvr>
                                        <p:cTn id="30" dur="50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2700"/>
                            </p:stCondLst>
                            <p:childTnLst>
                              <p:par>
                                <p:cTn id="32" presetID="2" presetClass="entr" presetSubtype="4"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ppt_x</p:attrName>
                                        </p:attrNameLst>
                                      </p:cBhvr>
                                      <p:tavLst>
                                        <p:tav tm="0">
                                          <p:val>
                                            <p:strVal val="#ppt_x"/>
                                          </p:val>
                                        </p:tav>
                                        <p:tav tm="100000">
                                          <p:val>
                                            <p:strVal val="#ppt_x"/>
                                          </p:val>
                                        </p:tav>
                                      </p:tavLst>
                                    </p:anim>
                                    <p:anim calcmode="lin" valueType="num">
                                      <p:cBhvr>
                                        <p:cTn id="3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图片 10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64" y="-1"/>
            <a:ext cx="8952597" cy="5040313"/>
          </a:xfrm>
          <a:prstGeom prst="rect">
            <a:avLst/>
          </a:prstGeom>
        </p:spPr>
      </p:pic>
      <p:sp>
        <p:nvSpPr>
          <p:cNvPr id="29" name="矩形 28"/>
          <p:cNvSpPr/>
          <p:nvPr/>
        </p:nvSpPr>
        <p:spPr>
          <a:xfrm>
            <a:off x="4218308" y="2237903"/>
            <a:ext cx="2762760" cy="492443"/>
          </a:xfrm>
          <a:prstGeom prst="rect">
            <a:avLst/>
          </a:prstGeom>
        </p:spPr>
        <p:txBody>
          <a:bodyPr wrap="square" lIns="0" tIns="0" rIns="0" bIns="0">
            <a:spAutoFit/>
          </a:bodyPr>
          <a:lstStyle/>
          <a:p>
            <a:pPr algn="ctr" defTabSz="895905"/>
            <a:r>
              <a:rPr lang="zh-CN" altLang="en-US" sz="3200" b="1" dirty="0">
                <a:solidFill>
                  <a:prstClr val="white">
                    <a:lumMod val="50000"/>
                  </a:prstClr>
                </a:solidFill>
                <a:latin typeface="微软雅黑" pitchFamily="34" charset="-122"/>
                <a:ea typeface="微软雅黑" pitchFamily="34" charset="-122"/>
              </a:rPr>
              <a:t>计划管理概要</a:t>
            </a:r>
            <a:endParaRPr lang="zh-HK" altLang="en-US" sz="3200" b="1" dirty="0">
              <a:solidFill>
                <a:prstClr val="white">
                  <a:lumMod val="50000"/>
                </a:prstClr>
              </a:solidFill>
              <a:latin typeface="微软雅黑" pitchFamily="34" charset="-122"/>
              <a:ea typeface="微软雅黑" pitchFamily="34" charset="-122"/>
            </a:endParaRPr>
          </a:p>
        </p:txBody>
      </p:sp>
      <p:sp>
        <p:nvSpPr>
          <p:cNvPr id="30" name="TextBox 11"/>
          <p:cNvSpPr txBox="1"/>
          <p:nvPr/>
        </p:nvSpPr>
        <p:spPr>
          <a:xfrm>
            <a:off x="4218309" y="2758851"/>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5393901" y="2758851"/>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4218309" y="2946749"/>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5393901" y="2946749"/>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a:extLst>
              <a:ext uri="{FF2B5EF4-FFF2-40B4-BE49-F238E27FC236}">
                <a16:creationId xmlns="" xmlns:a16="http://schemas.microsoft.com/office/drawing/2014/main" id="{BBABEE1E-0CB6-41A3-B25B-3A7D90227F8E}"/>
              </a:ext>
            </a:extLst>
          </p:cNvPr>
          <p:cNvSpPr/>
          <p:nvPr/>
        </p:nvSpPr>
        <p:spPr>
          <a:xfrm rot="2700000">
            <a:off x="-2315514" y="312593"/>
            <a:ext cx="4291410" cy="429141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156166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p:cTn id="7" dur="1000" fill="hold"/>
                                        <p:tgtEl>
                                          <p:spTgt spid="103"/>
                                        </p:tgtEl>
                                        <p:attrNameLst>
                                          <p:attrName>ppt_w</p:attrName>
                                        </p:attrNameLst>
                                      </p:cBhvr>
                                      <p:tavLst>
                                        <p:tav tm="0">
                                          <p:val>
                                            <p:strVal val="#ppt_w+.3"/>
                                          </p:val>
                                        </p:tav>
                                        <p:tav tm="100000">
                                          <p:val>
                                            <p:strVal val="#ppt_w"/>
                                          </p:val>
                                        </p:tav>
                                      </p:tavLst>
                                    </p:anim>
                                    <p:anim calcmode="lin" valueType="num">
                                      <p:cBhvr>
                                        <p:cTn id="8" dur="1000" fill="hold"/>
                                        <p:tgtEl>
                                          <p:spTgt spid="103"/>
                                        </p:tgtEl>
                                        <p:attrNameLst>
                                          <p:attrName>ppt_h</p:attrName>
                                        </p:attrNameLst>
                                      </p:cBhvr>
                                      <p:tavLst>
                                        <p:tav tm="0">
                                          <p:val>
                                            <p:strVal val="#ppt_h"/>
                                          </p:val>
                                        </p:tav>
                                        <p:tav tm="100000">
                                          <p:val>
                                            <p:strVal val="#ppt_h"/>
                                          </p:val>
                                        </p:tav>
                                      </p:tavLst>
                                    </p:anim>
                                    <p:animEffect transition="in" filter="fade">
                                      <p:cBhvr>
                                        <p:cTn id="9" dur="1000"/>
                                        <p:tgtEl>
                                          <p:spTgt spid="10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1000" fill="hold"/>
                                        <p:tgtEl>
                                          <p:spTgt spid="29"/>
                                        </p:tgtEl>
                                        <p:attrNameLst>
                                          <p:attrName>ppt_x</p:attrName>
                                        </p:attrNameLst>
                                      </p:cBhvr>
                                      <p:tavLst>
                                        <p:tav tm="0">
                                          <p:val>
                                            <p:strVal val="0-#ppt_w/2"/>
                                          </p:val>
                                        </p:tav>
                                        <p:tav tm="100000">
                                          <p:val>
                                            <p:strVal val="#ppt_x"/>
                                          </p:val>
                                        </p:tav>
                                      </p:tavLst>
                                    </p:anim>
                                    <p:anim calcmode="lin" valueType="num">
                                      <p:cBhvr additive="base">
                                        <p:cTn id="15"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13"/>
          <p:cNvSpPr>
            <a:spLocks noChangeShapeType="1"/>
          </p:cNvSpPr>
          <p:nvPr/>
        </p:nvSpPr>
        <p:spPr bwMode="auto">
          <a:xfrm>
            <a:off x="601154" y="2566085"/>
            <a:ext cx="8010472" cy="0"/>
          </a:xfrm>
          <a:prstGeom prst="line">
            <a:avLst/>
          </a:prstGeom>
          <a:noFill/>
          <a:ln w="101600">
            <a:solidFill>
              <a:srgbClr val="007F88"/>
            </a:solidFill>
            <a:round/>
            <a:headEnd/>
            <a:tailEnd type="triangle" w="med" len="med"/>
          </a:ln>
          <a:effectLst/>
          <a:extLst/>
        </p:spPr>
        <p:txBody>
          <a:bodyPr lIns="84902" tIns="42451" rIns="84902" bIns="42451"/>
          <a:lstStyle/>
          <a:p>
            <a:pPr fontAlgn="auto">
              <a:spcBef>
                <a:spcPts val="0"/>
              </a:spcBef>
              <a:spcAft>
                <a:spcPts val="0"/>
              </a:spcAft>
              <a:defRPr/>
            </a:pPr>
            <a:endParaRPr lang="zh-CN" altLang="en-US">
              <a:ln>
                <a:solidFill>
                  <a:srgbClr val="FFD347"/>
                </a:solidFill>
              </a:ln>
              <a:latin typeface="微软雅黑" pitchFamily="34" charset="-122"/>
              <a:ea typeface="微软雅黑" pitchFamily="34" charset="-122"/>
              <a:cs typeface="宋体" charset="0"/>
            </a:endParaRPr>
          </a:p>
        </p:txBody>
      </p:sp>
      <p:sp>
        <p:nvSpPr>
          <p:cNvPr id="3" name="AutoShape 2"/>
          <p:cNvSpPr>
            <a:spLocks noChangeArrowheads="1"/>
          </p:cNvSpPr>
          <p:nvPr/>
        </p:nvSpPr>
        <p:spPr bwMode="auto">
          <a:xfrm>
            <a:off x="1709392" y="983765"/>
            <a:ext cx="1594745" cy="1324527"/>
          </a:xfrm>
          <a:prstGeom prst="roundRect">
            <a:avLst>
              <a:gd name="adj" fmla="val 13009"/>
            </a:avLst>
          </a:prstGeom>
          <a:solidFill>
            <a:srgbClr val="007F88"/>
          </a:solidFill>
          <a:ln w="19050" cap="rnd">
            <a:solidFill>
              <a:schemeClr val="tx1">
                <a:lumMod val="65000"/>
                <a:lumOff val="35000"/>
              </a:schemeClr>
            </a:solidFill>
            <a:prstDash val="sysDot"/>
            <a:round/>
            <a:headEnd/>
            <a:tailEnd/>
          </a:ln>
          <a:effectLst/>
        </p:spPr>
        <p:txBody>
          <a:bodyPr wrap="none" lIns="84902" tIns="42451" rIns="84902" bIns="42451" anchor="ctr"/>
          <a:lstStyle/>
          <a:p>
            <a:pPr fontAlgn="auto">
              <a:spcBef>
                <a:spcPts val="0"/>
              </a:spcBef>
              <a:spcAft>
                <a:spcPts val="0"/>
              </a:spcAft>
              <a:defRPr/>
            </a:pPr>
            <a:endParaRPr lang="zh-CN" altLang="en-US">
              <a:solidFill>
                <a:srgbClr val="595959"/>
              </a:solidFill>
              <a:latin typeface="微软雅黑" pitchFamily="34" charset="-122"/>
              <a:ea typeface="微软雅黑" pitchFamily="34" charset="-122"/>
              <a:cs typeface="宋体" charset="0"/>
            </a:endParaRPr>
          </a:p>
        </p:txBody>
      </p:sp>
      <p:sp>
        <p:nvSpPr>
          <p:cNvPr id="4" name="Line 16"/>
          <p:cNvSpPr>
            <a:spLocks noChangeShapeType="1"/>
          </p:cNvSpPr>
          <p:nvPr/>
        </p:nvSpPr>
        <p:spPr bwMode="auto">
          <a:xfrm flipH="1">
            <a:off x="1874010" y="1139331"/>
            <a:ext cx="0" cy="1423792"/>
          </a:xfrm>
          <a:prstGeom prst="line">
            <a:avLst/>
          </a:prstGeom>
          <a:noFill/>
          <a:ln w="19050">
            <a:solidFill>
              <a:srgbClr val="007F88"/>
            </a:solidFill>
            <a:prstDash val="sysDot"/>
            <a:round/>
            <a:headEnd type="oval" w="med" len="med"/>
            <a:tailEnd type="oval" w="med" len="med"/>
          </a:ln>
        </p:spPr>
        <p:txBody>
          <a:bodyPr lIns="84902" tIns="42451" rIns="84902" bIns="42451"/>
          <a:lstStyle/>
          <a:p>
            <a:endParaRPr lang="zh-CN" altLang="en-US"/>
          </a:p>
        </p:txBody>
      </p:sp>
      <p:grpSp>
        <p:nvGrpSpPr>
          <p:cNvPr id="5" name="Group 138"/>
          <p:cNvGrpSpPr>
            <a:grpSpLocks/>
          </p:cNvGrpSpPr>
          <p:nvPr/>
        </p:nvGrpSpPr>
        <p:grpSpPr bwMode="auto">
          <a:xfrm>
            <a:off x="1779943" y="2483117"/>
            <a:ext cx="179317" cy="161492"/>
            <a:chOff x="1661" y="2750"/>
            <a:chExt cx="250" cy="250"/>
          </a:xfrm>
          <a:solidFill>
            <a:srgbClr val="007F88"/>
          </a:solidFill>
        </p:grpSpPr>
        <p:sp>
          <p:nvSpPr>
            <p:cNvPr id="6" name="Oval 139"/>
            <p:cNvSpPr>
              <a:spLocks noChangeArrowheads="1"/>
            </p:cNvSpPr>
            <p:nvPr/>
          </p:nvSpPr>
          <p:spPr bwMode="auto">
            <a:xfrm>
              <a:off x="1661" y="2750"/>
              <a:ext cx="250" cy="250"/>
            </a:xfrm>
            <a:prstGeom prst="ellipse">
              <a:avLst/>
            </a:prstGeom>
            <a:grpFill/>
            <a:ln w="9525">
              <a:solidFill>
                <a:srgbClr val="007F88"/>
              </a:solidFill>
              <a:round/>
              <a:headEnd/>
              <a:tailEnd/>
            </a:ln>
          </p:spPr>
          <p:txBody>
            <a:bodyPr wrap="none" anchor="ctr"/>
            <a:lstStyle/>
            <a:p>
              <a:pPr algn="ctr"/>
              <a:endParaRPr lang="ko-KR" altLang="en-US">
                <a:latin typeface="微软雅黑" pitchFamily="34" charset="-122"/>
                <a:ea typeface="Malgun Gothic" pitchFamily="34" charset="-127"/>
              </a:endParaRPr>
            </a:p>
          </p:txBody>
        </p:sp>
        <p:sp>
          <p:nvSpPr>
            <p:cNvPr id="7" name="Oval 140"/>
            <p:cNvSpPr>
              <a:spLocks noChangeArrowheads="1"/>
            </p:cNvSpPr>
            <p:nvPr/>
          </p:nvSpPr>
          <p:spPr bwMode="auto">
            <a:xfrm>
              <a:off x="1729" y="2818"/>
              <a:ext cx="114" cy="114"/>
            </a:xfrm>
            <a:prstGeom prst="ellipse">
              <a:avLst/>
            </a:prstGeom>
            <a:grpFill/>
            <a:ln w="9525">
              <a:solidFill>
                <a:srgbClr val="007F88"/>
              </a:solidFill>
              <a:round/>
              <a:headEnd/>
              <a:tailEnd/>
            </a:ln>
          </p:spPr>
          <p:txBody>
            <a:bodyPr wrap="none" anchor="ctr"/>
            <a:lstStyle/>
            <a:p>
              <a:pPr algn="ctr"/>
              <a:endParaRPr lang="ko-KR" altLang="en-US">
                <a:latin typeface="微软雅黑" pitchFamily="34" charset="-122"/>
                <a:ea typeface="Malgun Gothic" pitchFamily="34" charset="-127"/>
              </a:endParaRPr>
            </a:p>
          </p:txBody>
        </p:sp>
      </p:grpSp>
      <p:sp>
        <p:nvSpPr>
          <p:cNvPr id="8" name="TextBox 57"/>
          <p:cNvSpPr txBox="1">
            <a:spLocks noChangeArrowheads="1"/>
          </p:cNvSpPr>
          <p:nvPr/>
        </p:nvSpPr>
        <p:spPr bwMode="auto">
          <a:xfrm>
            <a:off x="1878420" y="1043028"/>
            <a:ext cx="1261098" cy="362730"/>
          </a:xfrm>
          <a:prstGeom prst="rect">
            <a:avLst/>
          </a:prstGeom>
          <a:noFill/>
          <a:ln w="9525">
            <a:noFill/>
            <a:miter lim="800000"/>
            <a:headEnd/>
            <a:tailEnd/>
          </a:ln>
        </p:spPr>
        <p:txBody>
          <a:bodyPr lIns="84902" tIns="42451" rIns="84902" bIns="42451">
            <a:spAutoFit/>
          </a:bodyPr>
          <a:lstStyle/>
          <a:p>
            <a:r>
              <a:rPr lang="zh-CN" altLang="en-US" b="1">
                <a:solidFill>
                  <a:schemeClr val="bg1"/>
                </a:solidFill>
                <a:latin typeface="微软雅黑" pitchFamily="34" charset="-122"/>
                <a:ea typeface="微软雅黑" pitchFamily="34" charset="-122"/>
              </a:rPr>
              <a:t>标题</a:t>
            </a:r>
          </a:p>
        </p:txBody>
      </p:sp>
      <p:sp>
        <p:nvSpPr>
          <p:cNvPr id="9" name="TextBox 57"/>
          <p:cNvSpPr txBox="1">
            <a:spLocks noChangeArrowheads="1"/>
          </p:cNvSpPr>
          <p:nvPr/>
        </p:nvSpPr>
        <p:spPr bwMode="auto">
          <a:xfrm>
            <a:off x="1896057" y="1366011"/>
            <a:ext cx="1522725" cy="854868"/>
          </a:xfrm>
          <a:prstGeom prst="rect">
            <a:avLst/>
          </a:prstGeom>
          <a:noFill/>
          <a:ln w="9525">
            <a:noFill/>
            <a:miter lim="800000"/>
            <a:headEnd/>
            <a:tailEnd/>
          </a:ln>
        </p:spPr>
        <p:txBody>
          <a:bodyPr lIns="84902" tIns="42451" rIns="84902" bIns="42451">
            <a:spAutoFit/>
          </a:bodyPr>
          <a:lstStyle/>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endParaRPr lang="en-US" altLang="zh-CN" sz="1100" b="1">
              <a:solidFill>
                <a:schemeClr val="bg1"/>
              </a:solidFill>
              <a:latin typeface="微软雅黑" pitchFamily="34" charset="-122"/>
              <a:ea typeface="微软雅黑" pitchFamily="34" charset="-122"/>
            </a:endParaRPr>
          </a:p>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p>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p>
        </p:txBody>
      </p:sp>
      <p:sp>
        <p:nvSpPr>
          <p:cNvPr id="10" name="AutoShape 17"/>
          <p:cNvSpPr>
            <a:spLocks noChangeArrowheads="1"/>
          </p:cNvSpPr>
          <p:nvPr/>
        </p:nvSpPr>
        <p:spPr bwMode="auto">
          <a:xfrm>
            <a:off x="920102" y="2831288"/>
            <a:ext cx="1666766" cy="1188222"/>
          </a:xfrm>
          <a:prstGeom prst="roundRect">
            <a:avLst>
              <a:gd name="adj" fmla="val 13009"/>
            </a:avLst>
          </a:prstGeom>
          <a:solidFill>
            <a:srgbClr val="007F88"/>
          </a:solidFill>
          <a:ln w="19050" cap="rnd">
            <a:solidFill>
              <a:schemeClr val="tx1">
                <a:lumMod val="65000"/>
                <a:lumOff val="35000"/>
              </a:schemeClr>
            </a:solidFill>
            <a:prstDash val="sysDot"/>
            <a:round/>
            <a:headEnd/>
            <a:tailEnd/>
          </a:ln>
          <a:effectLst/>
        </p:spPr>
        <p:txBody>
          <a:bodyPr lIns="84902" tIns="42451" rIns="84902" bIns="42451"/>
          <a:lstStyle/>
          <a:p>
            <a:pPr fontAlgn="auto">
              <a:spcBef>
                <a:spcPts val="0"/>
              </a:spcBef>
              <a:spcAft>
                <a:spcPts val="0"/>
              </a:spcAft>
              <a:defRPr/>
            </a:pPr>
            <a:endParaRPr lang="zh-CN" altLang="en-US">
              <a:solidFill>
                <a:schemeClr val="bg1"/>
              </a:solidFill>
              <a:latin typeface="微软雅黑" pitchFamily="34" charset="-122"/>
              <a:ea typeface="微软雅黑" pitchFamily="34" charset="-122"/>
              <a:cs typeface="宋体" charset="0"/>
            </a:endParaRPr>
          </a:p>
        </p:txBody>
      </p:sp>
      <p:sp>
        <p:nvSpPr>
          <p:cNvPr id="11" name="TextBox 57"/>
          <p:cNvSpPr txBox="1">
            <a:spLocks noChangeArrowheads="1"/>
          </p:cNvSpPr>
          <p:nvPr/>
        </p:nvSpPr>
        <p:spPr bwMode="auto">
          <a:xfrm>
            <a:off x="1106769" y="2921663"/>
            <a:ext cx="842201" cy="362730"/>
          </a:xfrm>
          <a:prstGeom prst="rect">
            <a:avLst/>
          </a:prstGeom>
          <a:noFill/>
          <a:ln w="9525">
            <a:noFill/>
            <a:miter lim="800000"/>
            <a:headEnd/>
            <a:tailEnd/>
          </a:ln>
        </p:spPr>
        <p:txBody>
          <a:bodyPr lIns="84902" tIns="42451" rIns="84902" bIns="42451">
            <a:spAutoFit/>
          </a:bodyPr>
          <a:lstStyle/>
          <a:p>
            <a:r>
              <a:rPr lang="zh-CN" altLang="en-US" b="1">
                <a:solidFill>
                  <a:schemeClr val="bg1"/>
                </a:solidFill>
                <a:latin typeface="微软雅黑" pitchFamily="34" charset="-122"/>
                <a:ea typeface="微软雅黑" pitchFamily="34" charset="-122"/>
              </a:rPr>
              <a:t>标题</a:t>
            </a:r>
          </a:p>
        </p:txBody>
      </p:sp>
      <p:sp>
        <p:nvSpPr>
          <p:cNvPr id="12" name="TextBox 57"/>
          <p:cNvSpPr txBox="1">
            <a:spLocks noChangeArrowheads="1"/>
          </p:cNvSpPr>
          <p:nvPr/>
        </p:nvSpPr>
        <p:spPr bwMode="auto">
          <a:xfrm>
            <a:off x="1111178" y="3140936"/>
            <a:ext cx="1419838" cy="854868"/>
          </a:xfrm>
          <a:prstGeom prst="rect">
            <a:avLst/>
          </a:prstGeom>
          <a:noFill/>
          <a:ln w="9525">
            <a:noFill/>
            <a:miter lim="800000"/>
            <a:headEnd/>
            <a:tailEnd/>
          </a:ln>
        </p:spPr>
        <p:txBody>
          <a:bodyPr lIns="84902" tIns="42451" rIns="84902" bIns="42451">
            <a:spAutoFit/>
          </a:bodyPr>
          <a:lstStyle/>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endParaRPr lang="en-US" altLang="zh-CN" sz="1100" b="1">
              <a:solidFill>
                <a:schemeClr val="bg1"/>
              </a:solidFill>
              <a:latin typeface="微软雅黑" pitchFamily="34" charset="-122"/>
              <a:ea typeface="微软雅黑" pitchFamily="34" charset="-122"/>
            </a:endParaRPr>
          </a:p>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p>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p>
        </p:txBody>
      </p:sp>
      <p:sp>
        <p:nvSpPr>
          <p:cNvPr id="13" name="Line 18"/>
          <p:cNvSpPr>
            <a:spLocks noChangeShapeType="1"/>
          </p:cNvSpPr>
          <p:nvPr/>
        </p:nvSpPr>
        <p:spPr bwMode="auto">
          <a:xfrm flipH="1">
            <a:off x="1080312" y="2569049"/>
            <a:ext cx="1469" cy="512624"/>
          </a:xfrm>
          <a:prstGeom prst="line">
            <a:avLst/>
          </a:prstGeom>
          <a:noFill/>
          <a:ln w="19050">
            <a:solidFill>
              <a:srgbClr val="007F88"/>
            </a:solidFill>
            <a:prstDash val="sysDot"/>
            <a:round/>
            <a:headEnd type="oval" w="med" len="med"/>
            <a:tailEnd type="oval" w="med" len="med"/>
          </a:ln>
        </p:spPr>
        <p:txBody>
          <a:bodyPr lIns="84902" tIns="42451" rIns="84902" bIns="42451"/>
          <a:lstStyle/>
          <a:p>
            <a:endParaRPr lang="zh-CN" altLang="en-US"/>
          </a:p>
        </p:txBody>
      </p:sp>
      <p:grpSp>
        <p:nvGrpSpPr>
          <p:cNvPr id="14" name="Group 138"/>
          <p:cNvGrpSpPr>
            <a:grpSpLocks/>
          </p:cNvGrpSpPr>
          <p:nvPr/>
        </p:nvGrpSpPr>
        <p:grpSpPr bwMode="auto">
          <a:xfrm>
            <a:off x="998003" y="2481636"/>
            <a:ext cx="179317" cy="158528"/>
            <a:chOff x="1661" y="2750"/>
            <a:chExt cx="250" cy="250"/>
          </a:xfrm>
          <a:solidFill>
            <a:srgbClr val="007F88"/>
          </a:solidFill>
        </p:grpSpPr>
        <p:sp>
          <p:nvSpPr>
            <p:cNvPr id="15" name="Oval 139"/>
            <p:cNvSpPr>
              <a:spLocks noChangeArrowheads="1"/>
            </p:cNvSpPr>
            <p:nvPr/>
          </p:nvSpPr>
          <p:spPr bwMode="auto">
            <a:xfrm>
              <a:off x="1661" y="2750"/>
              <a:ext cx="250" cy="250"/>
            </a:xfrm>
            <a:prstGeom prst="ellipse">
              <a:avLst/>
            </a:prstGeom>
            <a:grpFill/>
            <a:ln>
              <a:solidFill>
                <a:srgbClr val="007F88"/>
              </a:solid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16" name="Oval 140"/>
            <p:cNvSpPr>
              <a:spLocks noChangeArrowheads="1"/>
            </p:cNvSpPr>
            <p:nvPr/>
          </p:nvSpPr>
          <p:spPr bwMode="auto">
            <a:xfrm>
              <a:off x="1729" y="2818"/>
              <a:ext cx="114" cy="114"/>
            </a:xfrm>
            <a:prstGeom prst="ellipse">
              <a:avLst/>
            </a:prstGeom>
            <a:grpFill/>
            <a:ln w="9525">
              <a:solidFill>
                <a:srgbClr val="007F88"/>
              </a:solidFill>
              <a:round/>
              <a:headEnd/>
              <a:tailEnd/>
            </a:ln>
          </p:spPr>
          <p:txBody>
            <a:bodyPr wrap="none" anchor="ctr"/>
            <a:lstStyle/>
            <a:p>
              <a:pPr algn="ctr"/>
              <a:endParaRPr lang="ko-KR" altLang="en-US">
                <a:latin typeface="微软雅黑" pitchFamily="34" charset="-122"/>
                <a:ea typeface="Malgun Gothic" pitchFamily="34" charset="-127"/>
              </a:endParaRPr>
            </a:p>
          </p:txBody>
        </p:sp>
      </p:grpSp>
      <p:sp>
        <p:nvSpPr>
          <p:cNvPr id="17" name="AutoShape 5"/>
          <p:cNvSpPr>
            <a:spLocks noChangeArrowheads="1"/>
          </p:cNvSpPr>
          <p:nvPr/>
        </p:nvSpPr>
        <p:spPr bwMode="auto">
          <a:xfrm>
            <a:off x="3409963" y="2840177"/>
            <a:ext cx="1674116" cy="1189703"/>
          </a:xfrm>
          <a:prstGeom prst="roundRect">
            <a:avLst>
              <a:gd name="adj" fmla="val 13009"/>
            </a:avLst>
          </a:prstGeom>
          <a:solidFill>
            <a:srgbClr val="007F88"/>
          </a:solidFill>
          <a:ln w="19050" cap="rnd">
            <a:solidFill>
              <a:schemeClr val="tx1">
                <a:lumMod val="65000"/>
                <a:lumOff val="35000"/>
              </a:schemeClr>
            </a:solidFill>
            <a:prstDash val="sysDot"/>
            <a:round/>
            <a:headEnd/>
            <a:tailEnd/>
          </a:ln>
          <a:effectLst/>
        </p:spPr>
        <p:txBody>
          <a:bodyPr wrap="none" lIns="84902" tIns="42451" rIns="84902" bIns="42451" anchor="ctr"/>
          <a:lstStyle/>
          <a:p>
            <a:pPr fontAlgn="auto">
              <a:spcBef>
                <a:spcPts val="0"/>
              </a:spcBef>
              <a:spcAft>
                <a:spcPts val="0"/>
              </a:spcAft>
              <a:defRPr/>
            </a:pPr>
            <a:endParaRPr lang="zh-CN" altLang="en-US">
              <a:solidFill>
                <a:srgbClr val="595959"/>
              </a:solidFill>
              <a:latin typeface="微软雅黑" pitchFamily="34" charset="-122"/>
              <a:ea typeface="微软雅黑" pitchFamily="34" charset="-122"/>
              <a:cs typeface="宋体" charset="0"/>
            </a:endParaRPr>
          </a:p>
        </p:txBody>
      </p:sp>
      <p:sp>
        <p:nvSpPr>
          <p:cNvPr id="18" name="TextBox 57"/>
          <p:cNvSpPr txBox="1">
            <a:spLocks noChangeArrowheads="1"/>
          </p:cNvSpPr>
          <p:nvPr/>
        </p:nvSpPr>
        <p:spPr bwMode="auto">
          <a:xfrm>
            <a:off x="3551065" y="2920182"/>
            <a:ext cx="1744667" cy="362730"/>
          </a:xfrm>
          <a:prstGeom prst="rect">
            <a:avLst/>
          </a:prstGeom>
          <a:noFill/>
          <a:ln w="9525">
            <a:noFill/>
            <a:miter lim="800000"/>
            <a:headEnd/>
            <a:tailEnd/>
          </a:ln>
        </p:spPr>
        <p:txBody>
          <a:bodyPr lIns="84902" tIns="42451" rIns="84902" bIns="42451">
            <a:spAutoFit/>
          </a:bodyPr>
          <a:lstStyle/>
          <a:p>
            <a:r>
              <a:rPr lang="zh-CN" altLang="en-US" b="1">
                <a:solidFill>
                  <a:schemeClr val="bg1"/>
                </a:solidFill>
                <a:latin typeface="微软雅黑" pitchFamily="34" charset="-122"/>
                <a:ea typeface="微软雅黑" pitchFamily="34" charset="-122"/>
              </a:rPr>
              <a:t>标题</a:t>
            </a:r>
          </a:p>
        </p:txBody>
      </p:sp>
      <p:sp>
        <p:nvSpPr>
          <p:cNvPr id="19" name="TextBox 57"/>
          <p:cNvSpPr txBox="1">
            <a:spLocks noChangeArrowheads="1"/>
          </p:cNvSpPr>
          <p:nvPr/>
        </p:nvSpPr>
        <p:spPr bwMode="auto">
          <a:xfrm>
            <a:off x="3565762" y="3140936"/>
            <a:ext cx="1518316" cy="854868"/>
          </a:xfrm>
          <a:prstGeom prst="rect">
            <a:avLst/>
          </a:prstGeom>
          <a:noFill/>
          <a:ln w="9525">
            <a:noFill/>
            <a:miter lim="800000"/>
            <a:headEnd/>
            <a:tailEnd/>
          </a:ln>
        </p:spPr>
        <p:txBody>
          <a:bodyPr lIns="84902" tIns="42451" rIns="84902" bIns="42451">
            <a:spAutoFit/>
          </a:bodyPr>
          <a:lstStyle/>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endParaRPr lang="en-US" altLang="zh-CN" sz="1100" b="1">
              <a:solidFill>
                <a:schemeClr val="bg1"/>
              </a:solidFill>
              <a:latin typeface="微软雅黑" pitchFamily="34" charset="-122"/>
              <a:ea typeface="微软雅黑" pitchFamily="34" charset="-122"/>
            </a:endParaRPr>
          </a:p>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p>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p>
        </p:txBody>
      </p:sp>
      <p:sp>
        <p:nvSpPr>
          <p:cNvPr id="20" name="Line 18"/>
          <p:cNvSpPr>
            <a:spLocks noChangeShapeType="1"/>
          </p:cNvSpPr>
          <p:nvPr/>
        </p:nvSpPr>
        <p:spPr bwMode="auto">
          <a:xfrm flipH="1">
            <a:off x="3559883" y="2569049"/>
            <a:ext cx="1470" cy="512624"/>
          </a:xfrm>
          <a:prstGeom prst="line">
            <a:avLst/>
          </a:prstGeom>
          <a:noFill/>
          <a:ln w="19050">
            <a:solidFill>
              <a:srgbClr val="007F88"/>
            </a:solidFill>
            <a:prstDash val="sysDot"/>
            <a:round/>
            <a:headEnd type="oval" w="med" len="med"/>
            <a:tailEnd type="oval" w="med" len="med"/>
          </a:ln>
        </p:spPr>
        <p:txBody>
          <a:bodyPr lIns="84902" tIns="42451" rIns="84902" bIns="42451"/>
          <a:lstStyle/>
          <a:p>
            <a:endParaRPr lang="zh-CN" altLang="en-US"/>
          </a:p>
        </p:txBody>
      </p:sp>
      <p:grpSp>
        <p:nvGrpSpPr>
          <p:cNvPr id="21" name="Group 138"/>
          <p:cNvGrpSpPr>
            <a:grpSpLocks/>
          </p:cNvGrpSpPr>
          <p:nvPr/>
        </p:nvGrpSpPr>
        <p:grpSpPr bwMode="auto">
          <a:xfrm>
            <a:off x="3477574" y="2481636"/>
            <a:ext cx="179317" cy="160010"/>
            <a:chOff x="1661" y="2750"/>
            <a:chExt cx="250" cy="250"/>
          </a:xfrm>
          <a:solidFill>
            <a:srgbClr val="007F88"/>
          </a:solidFill>
        </p:grpSpPr>
        <p:sp>
          <p:nvSpPr>
            <p:cNvPr id="22" name="Oval 139"/>
            <p:cNvSpPr>
              <a:spLocks noChangeArrowheads="1"/>
            </p:cNvSpPr>
            <p:nvPr/>
          </p:nvSpPr>
          <p:spPr bwMode="auto">
            <a:xfrm>
              <a:off x="1661" y="2750"/>
              <a:ext cx="250" cy="250"/>
            </a:xfrm>
            <a:prstGeom prst="ellipse">
              <a:avLst/>
            </a:prstGeom>
            <a:grpFill/>
            <a:ln>
              <a:solidFill>
                <a:srgbClr val="007F88"/>
              </a:solid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23" name="Oval 140"/>
            <p:cNvSpPr>
              <a:spLocks noChangeArrowheads="1"/>
            </p:cNvSpPr>
            <p:nvPr/>
          </p:nvSpPr>
          <p:spPr bwMode="auto">
            <a:xfrm>
              <a:off x="1729" y="2818"/>
              <a:ext cx="114" cy="114"/>
            </a:xfrm>
            <a:prstGeom prst="ellipse">
              <a:avLst/>
            </a:prstGeom>
            <a:grpFill/>
            <a:ln w="9525">
              <a:solidFill>
                <a:srgbClr val="007F88"/>
              </a:solidFill>
              <a:round/>
              <a:headEnd/>
              <a:tailEnd/>
            </a:ln>
          </p:spPr>
          <p:txBody>
            <a:bodyPr wrap="none" anchor="ctr"/>
            <a:lstStyle/>
            <a:p>
              <a:pPr algn="ctr"/>
              <a:endParaRPr lang="ko-KR" altLang="en-US">
                <a:latin typeface="微软雅黑" pitchFamily="34" charset="-122"/>
                <a:ea typeface="Malgun Gothic" pitchFamily="34" charset="-127"/>
              </a:endParaRPr>
            </a:p>
          </p:txBody>
        </p:sp>
      </p:grpSp>
      <p:sp>
        <p:nvSpPr>
          <p:cNvPr id="24" name="AutoShape 2"/>
          <p:cNvSpPr>
            <a:spLocks noChangeArrowheads="1"/>
          </p:cNvSpPr>
          <p:nvPr/>
        </p:nvSpPr>
        <p:spPr bwMode="auto">
          <a:xfrm>
            <a:off x="4040512" y="983765"/>
            <a:ext cx="1594745" cy="1324527"/>
          </a:xfrm>
          <a:prstGeom prst="roundRect">
            <a:avLst>
              <a:gd name="adj" fmla="val 13009"/>
            </a:avLst>
          </a:prstGeom>
          <a:solidFill>
            <a:srgbClr val="007F88"/>
          </a:solidFill>
          <a:ln w="19050" cap="rnd">
            <a:solidFill>
              <a:schemeClr val="tx1">
                <a:lumMod val="65000"/>
                <a:lumOff val="35000"/>
              </a:schemeClr>
            </a:solidFill>
            <a:prstDash val="sysDot"/>
            <a:round/>
            <a:headEnd/>
            <a:tailEnd/>
          </a:ln>
          <a:effectLst/>
        </p:spPr>
        <p:txBody>
          <a:bodyPr lIns="84902" tIns="42451" rIns="84902" bIns="42451"/>
          <a:lstStyle/>
          <a:p>
            <a:pPr fontAlgn="auto">
              <a:spcBef>
                <a:spcPts val="0"/>
              </a:spcBef>
              <a:spcAft>
                <a:spcPts val="0"/>
              </a:spcAft>
              <a:defRPr/>
            </a:pPr>
            <a:endParaRPr lang="zh-CN" altLang="en-US">
              <a:latin typeface="微软雅黑" pitchFamily="34" charset="-122"/>
              <a:ea typeface="微软雅黑" pitchFamily="34" charset="-122"/>
              <a:cs typeface="宋体" charset="0"/>
            </a:endParaRPr>
          </a:p>
        </p:txBody>
      </p:sp>
      <p:sp>
        <p:nvSpPr>
          <p:cNvPr id="25" name="TextBox 57"/>
          <p:cNvSpPr txBox="1">
            <a:spLocks noChangeArrowheads="1"/>
          </p:cNvSpPr>
          <p:nvPr/>
        </p:nvSpPr>
        <p:spPr bwMode="auto">
          <a:xfrm>
            <a:off x="4215420" y="1043028"/>
            <a:ext cx="1261098" cy="362730"/>
          </a:xfrm>
          <a:prstGeom prst="rect">
            <a:avLst/>
          </a:prstGeom>
          <a:noFill/>
          <a:ln w="9525">
            <a:noFill/>
            <a:miter lim="800000"/>
            <a:headEnd/>
            <a:tailEnd/>
          </a:ln>
        </p:spPr>
        <p:txBody>
          <a:bodyPr lIns="84902" tIns="42451" rIns="84902" bIns="42451">
            <a:spAutoFit/>
          </a:bodyPr>
          <a:lstStyle/>
          <a:p>
            <a:r>
              <a:rPr lang="zh-CN" altLang="en-US" b="1">
                <a:solidFill>
                  <a:schemeClr val="bg1"/>
                </a:solidFill>
                <a:latin typeface="微软雅黑" pitchFamily="34" charset="-122"/>
                <a:ea typeface="微软雅黑" pitchFamily="34" charset="-122"/>
              </a:rPr>
              <a:t>标题</a:t>
            </a:r>
          </a:p>
        </p:txBody>
      </p:sp>
      <p:sp>
        <p:nvSpPr>
          <p:cNvPr id="26" name="TextBox 57"/>
          <p:cNvSpPr txBox="1">
            <a:spLocks noChangeArrowheads="1"/>
          </p:cNvSpPr>
          <p:nvPr/>
        </p:nvSpPr>
        <p:spPr bwMode="auto">
          <a:xfrm>
            <a:off x="4218359" y="1340825"/>
            <a:ext cx="1540362" cy="854867"/>
          </a:xfrm>
          <a:prstGeom prst="rect">
            <a:avLst/>
          </a:prstGeom>
          <a:noFill/>
          <a:ln w="9525">
            <a:noFill/>
            <a:miter lim="800000"/>
            <a:headEnd/>
            <a:tailEnd/>
          </a:ln>
        </p:spPr>
        <p:txBody>
          <a:bodyPr lIns="84902" tIns="42451" rIns="84902" bIns="42451">
            <a:spAutoFit/>
          </a:bodyPr>
          <a:lstStyle/>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endParaRPr lang="en-US" altLang="zh-CN" sz="1100" b="1">
              <a:solidFill>
                <a:schemeClr val="bg1"/>
              </a:solidFill>
              <a:latin typeface="微软雅黑" pitchFamily="34" charset="-122"/>
              <a:ea typeface="微软雅黑" pitchFamily="34" charset="-122"/>
            </a:endParaRPr>
          </a:p>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p>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p>
        </p:txBody>
      </p:sp>
      <p:sp>
        <p:nvSpPr>
          <p:cNvPr id="27" name="Line 16"/>
          <p:cNvSpPr>
            <a:spLocks noChangeShapeType="1"/>
          </p:cNvSpPr>
          <p:nvPr/>
        </p:nvSpPr>
        <p:spPr bwMode="auto">
          <a:xfrm flipH="1">
            <a:off x="4197781" y="1139331"/>
            <a:ext cx="0" cy="1423792"/>
          </a:xfrm>
          <a:prstGeom prst="line">
            <a:avLst/>
          </a:prstGeom>
          <a:noFill/>
          <a:ln w="19050">
            <a:solidFill>
              <a:srgbClr val="007F88"/>
            </a:solidFill>
            <a:prstDash val="sysDot"/>
            <a:round/>
            <a:headEnd type="oval" w="med" len="med"/>
            <a:tailEnd type="oval" w="med" len="med"/>
          </a:ln>
        </p:spPr>
        <p:txBody>
          <a:bodyPr lIns="84902" tIns="42451" rIns="84902" bIns="42451"/>
          <a:lstStyle/>
          <a:p>
            <a:endParaRPr lang="zh-CN" altLang="en-US"/>
          </a:p>
        </p:txBody>
      </p:sp>
      <p:grpSp>
        <p:nvGrpSpPr>
          <p:cNvPr id="28" name="Group 138"/>
          <p:cNvGrpSpPr>
            <a:grpSpLocks/>
          </p:cNvGrpSpPr>
          <p:nvPr/>
        </p:nvGrpSpPr>
        <p:grpSpPr bwMode="auto">
          <a:xfrm>
            <a:off x="4103714" y="2483117"/>
            <a:ext cx="179317" cy="161492"/>
            <a:chOff x="1661" y="2750"/>
            <a:chExt cx="250" cy="250"/>
          </a:xfrm>
          <a:solidFill>
            <a:srgbClr val="007F88"/>
          </a:solidFill>
        </p:grpSpPr>
        <p:sp>
          <p:nvSpPr>
            <p:cNvPr id="29" name="Oval 139"/>
            <p:cNvSpPr>
              <a:spLocks noChangeArrowheads="1"/>
            </p:cNvSpPr>
            <p:nvPr/>
          </p:nvSpPr>
          <p:spPr bwMode="auto">
            <a:xfrm>
              <a:off x="1661" y="2750"/>
              <a:ext cx="250" cy="250"/>
            </a:xfrm>
            <a:prstGeom prst="ellipse">
              <a:avLst/>
            </a:prstGeom>
            <a:grpFill/>
            <a:ln w="9525">
              <a:solidFill>
                <a:srgbClr val="007F88"/>
              </a:solidFill>
              <a:round/>
              <a:headEnd/>
              <a:tailEnd/>
            </a:ln>
          </p:spPr>
          <p:txBody>
            <a:bodyPr wrap="none" anchor="ctr"/>
            <a:lstStyle/>
            <a:p>
              <a:pPr algn="ctr"/>
              <a:endParaRPr lang="ko-KR" altLang="en-US">
                <a:latin typeface="微软雅黑" pitchFamily="34" charset="-122"/>
                <a:ea typeface="Malgun Gothic" pitchFamily="34" charset="-127"/>
              </a:endParaRPr>
            </a:p>
          </p:txBody>
        </p:sp>
        <p:sp>
          <p:nvSpPr>
            <p:cNvPr id="30" name="Oval 140"/>
            <p:cNvSpPr>
              <a:spLocks noChangeArrowheads="1"/>
            </p:cNvSpPr>
            <p:nvPr/>
          </p:nvSpPr>
          <p:spPr bwMode="auto">
            <a:xfrm>
              <a:off x="1729" y="2818"/>
              <a:ext cx="114" cy="114"/>
            </a:xfrm>
            <a:prstGeom prst="ellipse">
              <a:avLst/>
            </a:prstGeom>
            <a:grpFill/>
            <a:ln w="9525">
              <a:solidFill>
                <a:srgbClr val="007F88"/>
              </a:solidFill>
              <a:round/>
              <a:headEnd/>
              <a:tailEnd/>
            </a:ln>
          </p:spPr>
          <p:txBody>
            <a:bodyPr wrap="none" anchor="ctr"/>
            <a:lstStyle/>
            <a:p>
              <a:pPr algn="ctr"/>
              <a:endParaRPr lang="ko-KR" altLang="en-US">
                <a:latin typeface="微软雅黑" pitchFamily="34" charset="-122"/>
                <a:ea typeface="Malgun Gothic" pitchFamily="34" charset="-127"/>
              </a:endParaRPr>
            </a:p>
          </p:txBody>
        </p:sp>
      </p:grpSp>
      <p:sp>
        <p:nvSpPr>
          <p:cNvPr id="31" name="AutoShape 6"/>
          <p:cNvSpPr>
            <a:spLocks noChangeArrowheads="1"/>
          </p:cNvSpPr>
          <p:nvPr/>
        </p:nvSpPr>
        <p:spPr bwMode="auto">
          <a:xfrm>
            <a:off x="5614680" y="2831288"/>
            <a:ext cx="1655008" cy="1188222"/>
          </a:xfrm>
          <a:prstGeom prst="roundRect">
            <a:avLst>
              <a:gd name="adj" fmla="val 13009"/>
            </a:avLst>
          </a:prstGeom>
          <a:solidFill>
            <a:srgbClr val="007F88"/>
          </a:solidFill>
          <a:ln w="19050" cap="rnd">
            <a:solidFill>
              <a:schemeClr val="tx1">
                <a:lumMod val="65000"/>
                <a:lumOff val="35000"/>
              </a:schemeClr>
            </a:solidFill>
            <a:prstDash val="sysDot"/>
            <a:round/>
            <a:headEnd/>
            <a:tailEnd/>
          </a:ln>
          <a:effectLst/>
        </p:spPr>
        <p:txBody>
          <a:bodyPr lIns="84902" tIns="42451" rIns="84902" bIns="42451"/>
          <a:lstStyle/>
          <a:p>
            <a:pPr fontAlgn="auto">
              <a:spcBef>
                <a:spcPts val="0"/>
              </a:spcBef>
              <a:spcAft>
                <a:spcPts val="0"/>
              </a:spcAft>
              <a:defRPr/>
            </a:pPr>
            <a:endParaRPr lang="zh-CN" altLang="en-US">
              <a:latin typeface="微软雅黑" pitchFamily="34" charset="-122"/>
              <a:ea typeface="微软雅黑" pitchFamily="34" charset="-122"/>
              <a:cs typeface="宋体" charset="0"/>
            </a:endParaRPr>
          </a:p>
        </p:txBody>
      </p:sp>
      <p:sp>
        <p:nvSpPr>
          <p:cNvPr id="32" name="Line 7"/>
          <p:cNvSpPr>
            <a:spLocks noChangeShapeType="1"/>
          </p:cNvSpPr>
          <p:nvPr/>
        </p:nvSpPr>
        <p:spPr bwMode="auto">
          <a:xfrm flipH="1">
            <a:off x="5748433" y="2569049"/>
            <a:ext cx="4409" cy="512624"/>
          </a:xfrm>
          <a:prstGeom prst="line">
            <a:avLst/>
          </a:prstGeom>
          <a:noFill/>
          <a:ln w="19050">
            <a:solidFill>
              <a:srgbClr val="007F88"/>
            </a:solidFill>
            <a:prstDash val="sysDot"/>
            <a:round/>
            <a:headEnd type="oval" w="med" len="med"/>
            <a:tailEnd type="oval" w="med" len="med"/>
          </a:ln>
        </p:spPr>
        <p:txBody>
          <a:bodyPr lIns="84902" tIns="42451" rIns="84902" bIns="42451"/>
          <a:lstStyle/>
          <a:p>
            <a:endParaRPr lang="zh-CN" altLang="en-US"/>
          </a:p>
        </p:txBody>
      </p:sp>
      <p:grpSp>
        <p:nvGrpSpPr>
          <p:cNvPr id="33" name="Group 138"/>
          <p:cNvGrpSpPr>
            <a:grpSpLocks/>
          </p:cNvGrpSpPr>
          <p:nvPr/>
        </p:nvGrpSpPr>
        <p:grpSpPr bwMode="auto">
          <a:xfrm>
            <a:off x="5666124" y="2483117"/>
            <a:ext cx="179317" cy="160010"/>
            <a:chOff x="1661" y="2750"/>
            <a:chExt cx="250" cy="250"/>
          </a:xfrm>
          <a:solidFill>
            <a:srgbClr val="007F88"/>
          </a:solidFill>
        </p:grpSpPr>
        <p:sp>
          <p:nvSpPr>
            <p:cNvPr id="34" name="Oval 139"/>
            <p:cNvSpPr>
              <a:spLocks noChangeArrowheads="1"/>
            </p:cNvSpPr>
            <p:nvPr/>
          </p:nvSpPr>
          <p:spPr bwMode="auto">
            <a:xfrm>
              <a:off x="1661" y="2750"/>
              <a:ext cx="250" cy="250"/>
            </a:xfrm>
            <a:prstGeom prst="ellipse">
              <a:avLst/>
            </a:prstGeom>
            <a:grpFill/>
            <a:ln w="9525">
              <a:solidFill>
                <a:srgbClr val="007F88"/>
              </a:solidFill>
              <a:round/>
              <a:headEnd/>
              <a:tailEnd/>
            </a:ln>
          </p:spPr>
          <p:txBody>
            <a:bodyPr wrap="none" anchor="ctr"/>
            <a:lstStyle/>
            <a:p>
              <a:pPr algn="ctr"/>
              <a:endParaRPr lang="ko-KR" altLang="en-US">
                <a:latin typeface="微软雅黑" pitchFamily="34" charset="-122"/>
                <a:ea typeface="Malgun Gothic" pitchFamily="34" charset="-127"/>
              </a:endParaRPr>
            </a:p>
          </p:txBody>
        </p:sp>
        <p:sp>
          <p:nvSpPr>
            <p:cNvPr id="35" name="Oval 140"/>
            <p:cNvSpPr>
              <a:spLocks noChangeArrowheads="1"/>
            </p:cNvSpPr>
            <p:nvPr/>
          </p:nvSpPr>
          <p:spPr bwMode="auto">
            <a:xfrm>
              <a:off x="1729" y="2818"/>
              <a:ext cx="114" cy="114"/>
            </a:xfrm>
            <a:prstGeom prst="ellipse">
              <a:avLst/>
            </a:prstGeom>
            <a:grpFill/>
            <a:ln w="9525">
              <a:solidFill>
                <a:srgbClr val="007F88"/>
              </a:solidFill>
              <a:round/>
              <a:headEnd/>
              <a:tailEnd/>
            </a:ln>
          </p:spPr>
          <p:txBody>
            <a:bodyPr wrap="none" anchor="ctr"/>
            <a:lstStyle/>
            <a:p>
              <a:pPr algn="ctr"/>
              <a:endParaRPr lang="ko-KR" altLang="en-US">
                <a:latin typeface="微软雅黑" pitchFamily="34" charset="-122"/>
                <a:ea typeface="Malgun Gothic" pitchFamily="34" charset="-127"/>
              </a:endParaRPr>
            </a:p>
          </p:txBody>
        </p:sp>
      </p:grpSp>
      <p:sp>
        <p:nvSpPr>
          <p:cNvPr id="36" name="TextBox 57"/>
          <p:cNvSpPr txBox="1">
            <a:spLocks noChangeArrowheads="1"/>
          </p:cNvSpPr>
          <p:nvPr/>
        </p:nvSpPr>
        <p:spPr bwMode="auto">
          <a:xfrm>
            <a:off x="5792527" y="2930553"/>
            <a:ext cx="2251751" cy="362730"/>
          </a:xfrm>
          <a:prstGeom prst="rect">
            <a:avLst/>
          </a:prstGeom>
          <a:noFill/>
          <a:ln w="9525">
            <a:noFill/>
            <a:miter lim="800000"/>
            <a:headEnd/>
            <a:tailEnd/>
          </a:ln>
        </p:spPr>
        <p:txBody>
          <a:bodyPr lIns="84902" tIns="42451" rIns="84902" bIns="42451">
            <a:spAutoFit/>
          </a:bodyPr>
          <a:lstStyle/>
          <a:p>
            <a:r>
              <a:rPr lang="zh-CN" altLang="en-US" b="1">
                <a:solidFill>
                  <a:schemeClr val="bg1"/>
                </a:solidFill>
                <a:latin typeface="微软雅黑" pitchFamily="34" charset="-122"/>
                <a:ea typeface="微软雅黑" pitchFamily="34" charset="-122"/>
              </a:rPr>
              <a:t>标题</a:t>
            </a:r>
          </a:p>
        </p:txBody>
      </p:sp>
      <p:sp>
        <p:nvSpPr>
          <p:cNvPr id="37" name="TextBox 57"/>
          <p:cNvSpPr txBox="1">
            <a:spLocks noChangeArrowheads="1"/>
          </p:cNvSpPr>
          <p:nvPr/>
        </p:nvSpPr>
        <p:spPr bwMode="auto">
          <a:xfrm>
            <a:off x="5810165" y="3140936"/>
            <a:ext cx="1391911" cy="854868"/>
          </a:xfrm>
          <a:prstGeom prst="rect">
            <a:avLst/>
          </a:prstGeom>
          <a:noFill/>
          <a:ln w="9525">
            <a:noFill/>
            <a:miter lim="800000"/>
            <a:headEnd/>
            <a:tailEnd/>
          </a:ln>
        </p:spPr>
        <p:txBody>
          <a:bodyPr lIns="84902" tIns="42451" rIns="84902" bIns="42451">
            <a:spAutoFit/>
          </a:bodyPr>
          <a:lstStyle/>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endParaRPr lang="en-US" altLang="zh-CN" sz="1100" b="1">
              <a:solidFill>
                <a:schemeClr val="bg1"/>
              </a:solidFill>
              <a:latin typeface="微软雅黑" pitchFamily="34" charset="-122"/>
              <a:ea typeface="微软雅黑" pitchFamily="34" charset="-122"/>
            </a:endParaRPr>
          </a:p>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p>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p>
        </p:txBody>
      </p:sp>
      <p:sp>
        <p:nvSpPr>
          <p:cNvPr id="38" name="AutoShape 4"/>
          <p:cNvSpPr>
            <a:spLocks noChangeArrowheads="1"/>
          </p:cNvSpPr>
          <p:nvPr/>
        </p:nvSpPr>
        <p:spPr bwMode="auto">
          <a:xfrm>
            <a:off x="6380452" y="982284"/>
            <a:ext cx="1593276" cy="1326008"/>
          </a:xfrm>
          <a:prstGeom prst="roundRect">
            <a:avLst>
              <a:gd name="adj" fmla="val 13009"/>
            </a:avLst>
          </a:prstGeom>
          <a:solidFill>
            <a:srgbClr val="007F88"/>
          </a:solidFill>
          <a:ln w="19050" cap="rnd">
            <a:solidFill>
              <a:schemeClr val="tx1">
                <a:lumMod val="65000"/>
                <a:lumOff val="35000"/>
              </a:schemeClr>
            </a:solidFill>
            <a:prstDash val="sysDot"/>
            <a:round/>
            <a:headEnd/>
            <a:tailEnd/>
          </a:ln>
          <a:effectLst/>
        </p:spPr>
        <p:txBody>
          <a:bodyPr wrap="none" lIns="84902" tIns="42451" rIns="84902" bIns="42451" anchor="ctr"/>
          <a:lstStyle/>
          <a:p>
            <a:pPr fontAlgn="auto">
              <a:spcBef>
                <a:spcPts val="0"/>
              </a:spcBef>
              <a:spcAft>
                <a:spcPts val="0"/>
              </a:spcAft>
              <a:defRPr/>
            </a:pPr>
            <a:endParaRPr lang="zh-CN" altLang="en-US">
              <a:solidFill>
                <a:srgbClr val="595959"/>
              </a:solidFill>
              <a:latin typeface="微软雅黑" pitchFamily="34" charset="-122"/>
              <a:ea typeface="微软雅黑" pitchFamily="34" charset="-122"/>
              <a:cs typeface="宋体" charset="0"/>
            </a:endParaRPr>
          </a:p>
        </p:txBody>
      </p:sp>
      <p:sp>
        <p:nvSpPr>
          <p:cNvPr id="39" name="Line 14"/>
          <p:cNvSpPr>
            <a:spLocks noChangeShapeType="1"/>
          </p:cNvSpPr>
          <p:nvPr/>
        </p:nvSpPr>
        <p:spPr bwMode="auto">
          <a:xfrm flipH="1">
            <a:off x="6528902" y="1165999"/>
            <a:ext cx="0" cy="1397123"/>
          </a:xfrm>
          <a:prstGeom prst="line">
            <a:avLst/>
          </a:prstGeom>
          <a:noFill/>
          <a:ln w="19050">
            <a:solidFill>
              <a:srgbClr val="007F88"/>
            </a:solidFill>
            <a:prstDash val="sysDot"/>
            <a:round/>
            <a:headEnd type="oval" w="med" len="med"/>
            <a:tailEnd type="oval" w="med" len="med"/>
          </a:ln>
        </p:spPr>
        <p:txBody>
          <a:bodyPr lIns="84902" tIns="42451" rIns="84902" bIns="42451"/>
          <a:lstStyle/>
          <a:p>
            <a:endParaRPr lang="zh-CN" altLang="en-US"/>
          </a:p>
        </p:txBody>
      </p:sp>
      <p:grpSp>
        <p:nvGrpSpPr>
          <p:cNvPr id="40" name="Group 138"/>
          <p:cNvGrpSpPr>
            <a:grpSpLocks/>
          </p:cNvGrpSpPr>
          <p:nvPr/>
        </p:nvGrpSpPr>
        <p:grpSpPr bwMode="auto">
          <a:xfrm>
            <a:off x="6446593" y="2486080"/>
            <a:ext cx="179317" cy="161492"/>
            <a:chOff x="1661" y="2750"/>
            <a:chExt cx="250" cy="250"/>
          </a:xfrm>
          <a:solidFill>
            <a:srgbClr val="007F88"/>
          </a:solidFill>
        </p:grpSpPr>
        <p:sp>
          <p:nvSpPr>
            <p:cNvPr id="41" name="Oval 139"/>
            <p:cNvSpPr>
              <a:spLocks noChangeArrowheads="1"/>
            </p:cNvSpPr>
            <p:nvPr/>
          </p:nvSpPr>
          <p:spPr bwMode="auto">
            <a:xfrm>
              <a:off x="1661" y="2750"/>
              <a:ext cx="250" cy="250"/>
            </a:xfrm>
            <a:prstGeom prst="ellipse">
              <a:avLst/>
            </a:prstGeom>
            <a:grpFill/>
            <a:ln>
              <a:solidFill>
                <a:srgbClr val="007F88"/>
              </a:solid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42" name="Oval 140"/>
            <p:cNvSpPr>
              <a:spLocks noChangeArrowheads="1"/>
            </p:cNvSpPr>
            <p:nvPr/>
          </p:nvSpPr>
          <p:spPr bwMode="auto">
            <a:xfrm>
              <a:off x="1729" y="2818"/>
              <a:ext cx="114" cy="114"/>
            </a:xfrm>
            <a:prstGeom prst="ellipse">
              <a:avLst/>
            </a:prstGeom>
            <a:grpFill/>
            <a:ln w="9525">
              <a:solidFill>
                <a:srgbClr val="007F88"/>
              </a:solidFill>
              <a:round/>
              <a:headEnd/>
              <a:tailEnd/>
            </a:ln>
          </p:spPr>
          <p:txBody>
            <a:bodyPr wrap="none" anchor="ctr"/>
            <a:lstStyle/>
            <a:p>
              <a:pPr algn="ctr"/>
              <a:endParaRPr lang="ko-KR" altLang="en-US">
                <a:latin typeface="微软雅黑" pitchFamily="34" charset="-122"/>
                <a:ea typeface="Malgun Gothic" pitchFamily="34" charset="-127"/>
              </a:endParaRPr>
            </a:p>
          </p:txBody>
        </p:sp>
      </p:grpSp>
      <p:sp>
        <p:nvSpPr>
          <p:cNvPr id="43" name="TextBox 57"/>
          <p:cNvSpPr txBox="1">
            <a:spLocks noChangeArrowheads="1"/>
          </p:cNvSpPr>
          <p:nvPr/>
        </p:nvSpPr>
        <p:spPr bwMode="auto">
          <a:xfrm>
            <a:off x="6564178" y="1043028"/>
            <a:ext cx="1409550" cy="362730"/>
          </a:xfrm>
          <a:prstGeom prst="rect">
            <a:avLst/>
          </a:prstGeom>
          <a:noFill/>
          <a:ln w="9525">
            <a:noFill/>
            <a:miter lim="800000"/>
            <a:headEnd/>
            <a:tailEnd/>
          </a:ln>
        </p:spPr>
        <p:txBody>
          <a:bodyPr lIns="84902" tIns="42451" rIns="84902" bIns="42451">
            <a:spAutoFit/>
          </a:bodyPr>
          <a:lstStyle/>
          <a:p>
            <a:r>
              <a:rPr lang="zh-CN" altLang="en-US" b="1">
                <a:solidFill>
                  <a:schemeClr val="bg1"/>
                </a:solidFill>
                <a:latin typeface="微软雅黑" pitchFamily="34" charset="-122"/>
                <a:ea typeface="微软雅黑" pitchFamily="34" charset="-122"/>
              </a:rPr>
              <a:t>标题</a:t>
            </a:r>
          </a:p>
        </p:txBody>
      </p:sp>
      <p:sp>
        <p:nvSpPr>
          <p:cNvPr id="44" name="TextBox 57"/>
          <p:cNvSpPr txBox="1">
            <a:spLocks noChangeArrowheads="1"/>
          </p:cNvSpPr>
          <p:nvPr/>
        </p:nvSpPr>
        <p:spPr bwMode="auto">
          <a:xfrm>
            <a:off x="6564178" y="1373420"/>
            <a:ext cx="1409550" cy="854867"/>
          </a:xfrm>
          <a:prstGeom prst="rect">
            <a:avLst/>
          </a:prstGeom>
          <a:noFill/>
          <a:ln w="9525">
            <a:noFill/>
            <a:miter lim="800000"/>
            <a:headEnd/>
            <a:tailEnd/>
          </a:ln>
        </p:spPr>
        <p:txBody>
          <a:bodyPr lIns="84902" tIns="42451" rIns="84902" bIns="42451">
            <a:spAutoFit/>
          </a:bodyPr>
          <a:lstStyle/>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endParaRPr lang="en-US" altLang="zh-CN" sz="1100" b="1">
              <a:solidFill>
                <a:schemeClr val="bg1"/>
              </a:solidFill>
              <a:latin typeface="微软雅黑" pitchFamily="34" charset="-122"/>
              <a:ea typeface="微软雅黑" pitchFamily="34" charset="-122"/>
            </a:endParaRPr>
          </a:p>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p>
          <a:p>
            <a:pPr eaLnBrk="0" hangingPunct="0">
              <a:lnSpc>
                <a:spcPct val="150000"/>
              </a:lnSpc>
              <a:tabLst>
                <a:tab pos="94336" algn="l"/>
              </a:tabLst>
            </a:pPr>
            <a:r>
              <a:rPr lang="zh-CN" altLang="en-US" sz="1100" b="1">
                <a:solidFill>
                  <a:schemeClr val="bg1"/>
                </a:solidFill>
                <a:latin typeface="微软雅黑" pitchFamily="34" charset="-122"/>
                <a:ea typeface="微软雅黑" pitchFamily="34" charset="-122"/>
              </a:rPr>
              <a:t>添加文本说明内容</a:t>
            </a:r>
          </a:p>
        </p:txBody>
      </p:sp>
      <p:sp>
        <p:nvSpPr>
          <p:cNvPr id="45" name="矩形 44"/>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0"/>
          <p:cNvSpPr txBox="1"/>
          <p:nvPr/>
        </p:nvSpPr>
        <p:spPr>
          <a:xfrm>
            <a:off x="900162" y="215900"/>
            <a:ext cx="1677382"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计划管理概要</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631998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3" presetClass="entr" presetSubtype="3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250" fill="hold"/>
                                        <p:tgtEl>
                                          <p:spTgt spid="14"/>
                                        </p:tgtEl>
                                        <p:attrNameLst>
                                          <p:attrName>ppt_w</p:attrName>
                                        </p:attrNameLst>
                                      </p:cBhvr>
                                      <p:tavLst>
                                        <p:tav tm="0">
                                          <p:val>
                                            <p:strVal val="4*#ppt_w"/>
                                          </p:val>
                                        </p:tav>
                                        <p:tav tm="100000">
                                          <p:val>
                                            <p:strVal val="#ppt_w"/>
                                          </p:val>
                                        </p:tav>
                                      </p:tavLst>
                                    </p:anim>
                                    <p:anim calcmode="lin" valueType="num">
                                      <p:cBhvr>
                                        <p:cTn id="12" dur="250" fill="hold"/>
                                        <p:tgtEl>
                                          <p:spTgt spid="14"/>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p:cTn id="15" dur="250" fill="hold"/>
                                        <p:tgtEl>
                                          <p:spTgt spid="5"/>
                                        </p:tgtEl>
                                        <p:attrNameLst>
                                          <p:attrName>ppt_w</p:attrName>
                                        </p:attrNameLst>
                                      </p:cBhvr>
                                      <p:tavLst>
                                        <p:tav tm="0">
                                          <p:val>
                                            <p:strVal val="4*#ppt_w"/>
                                          </p:val>
                                        </p:tav>
                                        <p:tav tm="100000">
                                          <p:val>
                                            <p:strVal val="#ppt_w"/>
                                          </p:val>
                                        </p:tav>
                                      </p:tavLst>
                                    </p:anim>
                                    <p:anim calcmode="lin" valueType="num">
                                      <p:cBhvr>
                                        <p:cTn id="16" dur="250" fill="hold"/>
                                        <p:tgtEl>
                                          <p:spTgt spid="5"/>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strVal val="4*#ppt_w"/>
                                          </p:val>
                                        </p:tav>
                                        <p:tav tm="100000">
                                          <p:val>
                                            <p:strVal val="#ppt_w"/>
                                          </p:val>
                                        </p:tav>
                                      </p:tavLst>
                                    </p:anim>
                                    <p:anim calcmode="lin" valueType="num">
                                      <p:cBhvr>
                                        <p:cTn id="20" dur="250" fill="hold"/>
                                        <p:tgtEl>
                                          <p:spTgt spid="21"/>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750"/>
                                  </p:stCondLst>
                                  <p:childTnLst>
                                    <p:set>
                                      <p:cBhvr>
                                        <p:cTn id="22" dur="1" fill="hold">
                                          <p:stCondLst>
                                            <p:cond delay="0"/>
                                          </p:stCondLst>
                                        </p:cTn>
                                        <p:tgtEl>
                                          <p:spTgt spid="28"/>
                                        </p:tgtEl>
                                        <p:attrNameLst>
                                          <p:attrName>style.visibility</p:attrName>
                                        </p:attrNameLst>
                                      </p:cBhvr>
                                      <p:to>
                                        <p:strVal val="visible"/>
                                      </p:to>
                                    </p:set>
                                    <p:anim calcmode="lin" valueType="num">
                                      <p:cBhvr>
                                        <p:cTn id="23" dur="250" fill="hold"/>
                                        <p:tgtEl>
                                          <p:spTgt spid="28"/>
                                        </p:tgtEl>
                                        <p:attrNameLst>
                                          <p:attrName>ppt_w</p:attrName>
                                        </p:attrNameLst>
                                      </p:cBhvr>
                                      <p:tavLst>
                                        <p:tav tm="0">
                                          <p:val>
                                            <p:strVal val="4*#ppt_w"/>
                                          </p:val>
                                        </p:tav>
                                        <p:tav tm="100000">
                                          <p:val>
                                            <p:strVal val="#ppt_w"/>
                                          </p:val>
                                        </p:tav>
                                      </p:tavLst>
                                    </p:anim>
                                    <p:anim calcmode="lin" valueType="num">
                                      <p:cBhvr>
                                        <p:cTn id="24" dur="250" fill="hold"/>
                                        <p:tgtEl>
                                          <p:spTgt spid="28"/>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1000"/>
                                  </p:stCondLst>
                                  <p:childTnLst>
                                    <p:set>
                                      <p:cBhvr>
                                        <p:cTn id="26" dur="1" fill="hold">
                                          <p:stCondLst>
                                            <p:cond delay="0"/>
                                          </p:stCondLst>
                                        </p:cTn>
                                        <p:tgtEl>
                                          <p:spTgt spid="33"/>
                                        </p:tgtEl>
                                        <p:attrNameLst>
                                          <p:attrName>style.visibility</p:attrName>
                                        </p:attrNameLst>
                                      </p:cBhvr>
                                      <p:to>
                                        <p:strVal val="visible"/>
                                      </p:to>
                                    </p:set>
                                    <p:anim calcmode="lin" valueType="num">
                                      <p:cBhvr>
                                        <p:cTn id="27" dur="250" fill="hold"/>
                                        <p:tgtEl>
                                          <p:spTgt spid="33"/>
                                        </p:tgtEl>
                                        <p:attrNameLst>
                                          <p:attrName>ppt_w</p:attrName>
                                        </p:attrNameLst>
                                      </p:cBhvr>
                                      <p:tavLst>
                                        <p:tav tm="0">
                                          <p:val>
                                            <p:strVal val="4*#ppt_w"/>
                                          </p:val>
                                        </p:tav>
                                        <p:tav tm="100000">
                                          <p:val>
                                            <p:strVal val="#ppt_w"/>
                                          </p:val>
                                        </p:tav>
                                      </p:tavLst>
                                    </p:anim>
                                    <p:anim calcmode="lin" valueType="num">
                                      <p:cBhvr>
                                        <p:cTn id="28" dur="250" fill="hold"/>
                                        <p:tgtEl>
                                          <p:spTgt spid="33"/>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1250"/>
                                  </p:stCondLst>
                                  <p:childTnLst>
                                    <p:set>
                                      <p:cBhvr>
                                        <p:cTn id="30" dur="1" fill="hold">
                                          <p:stCondLst>
                                            <p:cond delay="0"/>
                                          </p:stCondLst>
                                        </p:cTn>
                                        <p:tgtEl>
                                          <p:spTgt spid="40"/>
                                        </p:tgtEl>
                                        <p:attrNameLst>
                                          <p:attrName>style.visibility</p:attrName>
                                        </p:attrNameLst>
                                      </p:cBhvr>
                                      <p:to>
                                        <p:strVal val="visible"/>
                                      </p:to>
                                    </p:set>
                                    <p:anim calcmode="lin" valueType="num">
                                      <p:cBhvr>
                                        <p:cTn id="31" dur="250" fill="hold"/>
                                        <p:tgtEl>
                                          <p:spTgt spid="40"/>
                                        </p:tgtEl>
                                        <p:attrNameLst>
                                          <p:attrName>ppt_w</p:attrName>
                                        </p:attrNameLst>
                                      </p:cBhvr>
                                      <p:tavLst>
                                        <p:tav tm="0">
                                          <p:val>
                                            <p:strVal val="4*#ppt_w"/>
                                          </p:val>
                                        </p:tav>
                                        <p:tav tm="100000">
                                          <p:val>
                                            <p:strVal val="#ppt_w"/>
                                          </p:val>
                                        </p:tav>
                                      </p:tavLst>
                                    </p:anim>
                                    <p:anim calcmode="lin" valueType="num">
                                      <p:cBhvr>
                                        <p:cTn id="32" dur="250" fill="hold"/>
                                        <p:tgtEl>
                                          <p:spTgt spid="40"/>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500"/>
                                        <p:tgtEl>
                                          <p:spTgt spid="20"/>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up)">
                                      <p:cBhvr>
                                        <p:cTn id="42" dur="500"/>
                                        <p:tgtEl>
                                          <p:spTgt spid="32"/>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00"/>
                                        <p:tgtEl>
                                          <p:spTgt spid="4"/>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down)">
                                      <p:cBhvr>
                                        <p:cTn id="48" dur="500"/>
                                        <p:tgtEl>
                                          <p:spTgt spid="27"/>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down)">
                                      <p:cBhvr>
                                        <p:cTn id="51" dur="500"/>
                                        <p:tgtEl>
                                          <p:spTgt spid="39"/>
                                        </p:tgtEl>
                                      </p:cBhvr>
                                    </p:animEffect>
                                  </p:childTnLst>
                                </p:cTn>
                              </p:par>
                            </p:childTnLst>
                          </p:cTn>
                        </p:par>
                        <p:par>
                          <p:cTn id="52" fill="hold">
                            <p:stCondLst>
                              <p:cond delay="3000"/>
                            </p:stCondLst>
                            <p:childTnLst>
                              <p:par>
                                <p:cTn id="53" presetID="21" presetClass="entr" presetSubtype="1" fill="hold" grpId="0"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heel(1)">
                                      <p:cBhvr>
                                        <p:cTn id="55" dur="1000"/>
                                        <p:tgtEl>
                                          <p:spTgt spid="3"/>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heel(1)">
                                      <p:cBhvr>
                                        <p:cTn id="58" dur="1000"/>
                                        <p:tgtEl>
                                          <p:spTgt spid="24"/>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wheel(1)">
                                      <p:cBhvr>
                                        <p:cTn id="61" dur="1000"/>
                                        <p:tgtEl>
                                          <p:spTgt spid="38"/>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heel(1)">
                                      <p:cBhvr>
                                        <p:cTn id="64" dur="1000"/>
                                        <p:tgtEl>
                                          <p:spTgt spid="10"/>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heel(1)">
                                      <p:cBhvr>
                                        <p:cTn id="67" dur="1000"/>
                                        <p:tgtEl>
                                          <p:spTgt spid="17"/>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heel(1)">
                                      <p:cBhvr>
                                        <p:cTn id="70" dur="1000"/>
                                        <p:tgtEl>
                                          <p:spTgt spid="31"/>
                                        </p:tgtEl>
                                      </p:cBhvr>
                                    </p:animEffect>
                                  </p:childTnLst>
                                </p:cTn>
                              </p:par>
                            </p:childTnLst>
                          </p:cTn>
                        </p:par>
                        <p:par>
                          <p:cTn id="71" fill="hold">
                            <p:stCondLst>
                              <p:cond delay="4000"/>
                            </p:stCondLst>
                            <p:childTnLst>
                              <p:par>
                                <p:cTn id="72" presetID="42" presetClass="entr" presetSubtype="0" fill="hold" grpId="0" nodeType="after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fade">
                                      <p:cBhvr>
                                        <p:cTn id="74" dur="500"/>
                                        <p:tgtEl>
                                          <p:spTgt spid="8"/>
                                        </p:tgtEl>
                                      </p:cBhvr>
                                    </p:animEffect>
                                    <p:anim calcmode="lin" valueType="num">
                                      <p:cBhvr>
                                        <p:cTn id="75" dur="500" fill="hold"/>
                                        <p:tgtEl>
                                          <p:spTgt spid="8"/>
                                        </p:tgtEl>
                                        <p:attrNameLst>
                                          <p:attrName>ppt_x</p:attrName>
                                        </p:attrNameLst>
                                      </p:cBhvr>
                                      <p:tavLst>
                                        <p:tav tm="0">
                                          <p:val>
                                            <p:strVal val="#ppt_x"/>
                                          </p:val>
                                        </p:tav>
                                        <p:tav tm="100000">
                                          <p:val>
                                            <p:strVal val="#ppt_x"/>
                                          </p:val>
                                        </p:tav>
                                      </p:tavLst>
                                    </p:anim>
                                    <p:anim calcmode="lin" valueType="num">
                                      <p:cBhvr>
                                        <p:cTn id="76" dur="500" fill="hold"/>
                                        <p:tgtEl>
                                          <p:spTgt spid="8"/>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fade">
                                      <p:cBhvr>
                                        <p:cTn id="79" dur="500"/>
                                        <p:tgtEl>
                                          <p:spTgt spid="9"/>
                                        </p:tgtEl>
                                      </p:cBhvr>
                                    </p:animEffect>
                                    <p:anim calcmode="lin" valueType="num">
                                      <p:cBhvr>
                                        <p:cTn id="80" dur="500" fill="hold"/>
                                        <p:tgtEl>
                                          <p:spTgt spid="9"/>
                                        </p:tgtEl>
                                        <p:attrNameLst>
                                          <p:attrName>ppt_x</p:attrName>
                                        </p:attrNameLst>
                                      </p:cBhvr>
                                      <p:tavLst>
                                        <p:tav tm="0">
                                          <p:val>
                                            <p:strVal val="#ppt_x"/>
                                          </p:val>
                                        </p:tav>
                                        <p:tav tm="100000">
                                          <p:val>
                                            <p:strVal val="#ppt_x"/>
                                          </p:val>
                                        </p:tav>
                                      </p:tavLst>
                                    </p:anim>
                                    <p:anim calcmode="lin" valueType="num">
                                      <p:cBhvr>
                                        <p:cTn id="81" dur="500" fill="hold"/>
                                        <p:tgtEl>
                                          <p:spTgt spid="9"/>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500"/>
                                        <p:tgtEl>
                                          <p:spTgt spid="25"/>
                                        </p:tgtEl>
                                      </p:cBhvr>
                                    </p:animEffect>
                                    <p:anim calcmode="lin" valueType="num">
                                      <p:cBhvr>
                                        <p:cTn id="85" dur="500" fill="hold"/>
                                        <p:tgtEl>
                                          <p:spTgt spid="25"/>
                                        </p:tgtEl>
                                        <p:attrNameLst>
                                          <p:attrName>ppt_x</p:attrName>
                                        </p:attrNameLst>
                                      </p:cBhvr>
                                      <p:tavLst>
                                        <p:tav tm="0">
                                          <p:val>
                                            <p:strVal val="#ppt_x"/>
                                          </p:val>
                                        </p:tav>
                                        <p:tav tm="100000">
                                          <p:val>
                                            <p:strVal val="#ppt_x"/>
                                          </p:val>
                                        </p:tav>
                                      </p:tavLst>
                                    </p:anim>
                                    <p:anim calcmode="lin" valueType="num">
                                      <p:cBhvr>
                                        <p:cTn id="86" dur="500" fill="hold"/>
                                        <p:tgtEl>
                                          <p:spTgt spid="25"/>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500"/>
                                        <p:tgtEl>
                                          <p:spTgt spid="26"/>
                                        </p:tgtEl>
                                      </p:cBhvr>
                                    </p:animEffect>
                                    <p:anim calcmode="lin" valueType="num">
                                      <p:cBhvr>
                                        <p:cTn id="90" dur="500" fill="hold"/>
                                        <p:tgtEl>
                                          <p:spTgt spid="26"/>
                                        </p:tgtEl>
                                        <p:attrNameLst>
                                          <p:attrName>ppt_x</p:attrName>
                                        </p:attrNameLst>
                                      </p:cBhvr>
                                      <p:tavLst>
                                        <p:tav tm="0">
                                          <p:val>
                                            <p:strVal val="#ppt_x"/>
                                          </p:val>
                                        </p:tav>
                                        <p:tav tm="100000">
                                          <p:val>
                                            <p:strVal val="#ppt_x"/>
                                          </p:val>
                                        </p:tav>
                                      </p:tavLst>
                                    </p:anim>
                                    <p:anim calcmode="lin" valueType="num">
                                      <p:cBhvr>
                                        <p:cTn id="91" dur="500" fill="hold"/>
                                        <p:tgtEl>
                                          <p:spTgt spid="26"/>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fade">
                                      <p:cBhvr>
                                        <p:cTn id="94" dur="500"/>
                                        <p:tgtEl>
                                          <p:spTgt spid="43"/>
                                        </p:tgtEl>
                                      </p:cBhvr>
                                    </p:animEffect>
                                    <p:anim calcmode="lin" valueType="num">
                                      <p:cBhvr>
                                        <p:cTn id="95" dur="500" fill="hold"/>
                                        <p:tgtEl>
                                          <p:spTgt spid="43"/>
                                        </p:tgtEl>
                                        <p:attrNameLst>
                                          <p:attrName>ppt_x</p:attrName>
                                        </p:attrNameLst>
                                      </p:cBhvr>
                                      <p:tavLst>
                                        <p:tav tm="0">
                                          <p:val>
                                            <p:strVal val="#ppt_x"/>
                                          </p:val>
                                        </p:tav>
                                        <p:tav tm="100000">
                                          <p:val>
                                            <p:strVal val="#ppt_x"/>
                                          </p:val>
                                        </p:tav>
                                      </p:tavLst>
                                    </p:anim>
                                    <p:anim calcmode="lin" valueType="num">
                                      <p:cBhvr>
                                        <p:cTn id="96" dur="500" fill="hold"/>
                                        <p:tgtEl>
                                          <p:spTgt spid="43"/>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44"/>
                                        </p:tgtEl>
                                        <p:attrNameLst>
                                          <p:attrName>style.visibility</p:attrName>
                                        </p:attrNameLst>
                                      </p:cBhvr>
                                      <p:to>
                                        <p:strVal val="visible"/>
                                      </p:to>
                                    </p:set>
                                    <p:animEffect transition="in" filter="fade">
                                      <p:cBhvr>
                                        <p:cTn id="99" dur="500"/>
                                        <p:tgtEl>
                                          <p:spTgt spid="44"/>
                                        </p:tgtEl>
                                      </p:cBhvr>
                                    </p:animEffect>
                                    <p:anim calcmode="lin" valueType="num">
                                      <p:cBhvr>
                                        <p:cTn id="100" dur="500" fill="hold"/>
                                        <p:tgtEl>
                                          <p:spTgt spid="44"/>
                                        </p:tgtEl>
                                        <p:attrNameLst>
                                          <p:attrName>ppt_x</p:attrName>
                                        </p:attrNameLst>
                                      </p:cBhvr>
                                      <p:tavLst>
                                        <p:tav tm="0">
                                          <p:val>
                                            <p:strVal val="#ppt_x"/>
                                          </p:val>
                                        </p:tav>
                                        <p:tav tm="100000">
                                          <p:val>
                                            <p:strVal val="#ppt_x"/>
                                          </p:val>
                                        </p:tav>
                                      </p:tavLst>
                                    </p:anim>
                                    <p:anim calcmode="lin" valueType="num">
                                      <p:cBhvr>
                                        <p:cTn id="101" dur="500" fill="hold"/>
                                        <p:tgtEl>
                                          <p:spTgt spid="44"/>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1"/>
                                        </p:tgtEl>
                                        <p:attrNameLst>
                                          <p:attrName>style.visibility</p:attrName>
                                        </p:attrNameLst>
                                      </p:cBhvr>
                                      <p:to>
                                        <p:strVal val="visible"/>
                                      </p:to>
                                    </p:set>
                                    <p:animEffect transition="in" filter="fade">
                                      <p:cBhvr>
                                        <p:cTn id="104" dur="500"/>
                                        <p:tgtEl>
                                          <p:spTgt spid="11"/>
                                        </p:tgtEl>
                                      </p:cBhvr>
                                    </p:animEffect>
                                    <p:anim calcmode="lin" valueType="num">
                                      <p:cBhvr>
                                        <p:cTn id="105" dur="500" fill="hold"/>
                                        <p:tgtEl>
                                          <p:spTgt spid="11"/>
                                        </p:tgtEl>
                                        <p:attrNameLst>
                                          <p:attrName>ppt_x</p:attrName>
                                        </p:attrNameLst>
                                      </p:cBhvr>
                                      <p:tavLst>
                                        <p:tav tm="0">
                                          <p:val>
                                            <p:strVal val="#ppt_x"/>
                                          </p:val>
                                        </p:tav>
                                        <p:tav tm="100000">
                                          <p:val>
                                            <p:strVal val="#ppt_x"/>
                                          </p:val>
                                        </p:tav>
                                      </p:tavLst>
                                    </p:anim>
                                    <p:anim calcmode="lin" valueType="num">
                                      <p:cBhvr>
                                        <p:cTn id="106" dur="500" fill="hold"/>
                                        <p:tgtEl>
                                          <p:spTgt spid="11"/>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12"/>
                                        </p:tgtEl>
                                        <p:attrNameLst>
                                          <p:attrName>style.visibility</p:attrName>
                                        </p:attrNameLst>
                                      </p:cBhvr>
                                      <p:to>
                                        <p:strVal val="visible"/>
                                      </p:to>
                                    </p:set>
                                    <p:animEffect transition="in" filter="fade">
                                      <p:cBhvr>
                                        <p:cTn id="109" dur="500"/>
                                        <p:tgtEl>
                                          <p:spTgt spid="12"/>
                                        </p:tgtEl>
                                      </p:cBhvr>
                                    </p:animEffect>
                                    <p:anim calcmode="lin" valueType="num">
                                      <p:cBhvr>
                                        <p:cTn id="110" dur="500" fill="hold"/>
                                        <p:tgtEl>
                                          <p:spTgt spid="12"/>
                                        </p:tgtEl>
                                        <p:attrNameLst>
                                          <p:attrName>ppt_x</p:attrName>
                                        </p:attrNameLst>
                                      </p:cBhvr>
                                      <p:tavLst>
                                        <p:tav tm="0">
                                          <p:val>
                                            <p:strVal val="#ppt_x"/>
                                          </p:val>
                                        </p:tav>
                                        <p:tav tm="100000">
                                          <p:val>
                                            <p:strVal val="#ppt_x"/>
                                          </p:val>
                                        </p:tav>
                                      </p:tavLst>
                                    </p:anim>
                                    <p:anim calcmode="lin" valueType="num">
                                      <p:cBhvr>
                                        <p:cTn id="111" dur="500" fill="hold"/>
                                        <p:tgtEl>
                                          <p:spTgt spid="12"/>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18"/>
                                        </p:tgtEl>
                                        <p:attrNameLst>
                                          <p:attrName>style.visibility</p:attrName>
                                        </p:attrNameLst>
                                      </p:cBhvr>
                                      <p:to>
                                        <p:strVal val="visible"/>
                                      </p:to>
                                    </p:set>
                                    <p:animEffect transition="in" filter="fade">
                                      <p:cBhvr>
                                        <p:cTn id="114" dur="500"/>
                                        <p:tgtEl>
                                          <p:spTgt spid="18"/>
                                        </p:tgtEl>
                                      </p:cBhvr>
                                    </p:animEffect>
                                    <p:anim calcmode="lin" valueType="num">
                                      <p:cBhvr>
                                        <p:cTn id="115" dur="500" fill="hold"/>
                                        <p:tgtEl>
                                          <p:spTgt spid="18"/>
                                        </p:tgtEl>
                                        <p:attrNameLst>
                                          <p:attrName>ppt_x</p:attrName>
                                        </p:attrNameLst>
                                      </p:cBhvr>
                                      <p:tavLst>
                                        <p:tav tm="0">
                                          <p:val>
                                            <p:strVal val="#ppt_x"/>
                                          </p:val>
                                        </p:tav>
                                        <p:tav tm="100000">
                                          <p:val>
                                            <p:strVal val="#ppt_x"/>
                                          </p:val>
                                        </p:tav>
                                      </p:tavLst>
                                    </p:anim>
                                    <p:anim calcmode="lin" valueType="num">
                                      <p:cBhvr>
                                        <p:cTn id="116" dur="500" fill="hold"/>
                                        <p:tgtEl>
                                          <p:spTgt spid="18"/>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19"/>
                                        </p:tgtEl>
                                        <p:attrNameLst>
                                          <p:attrName>style.visibility</p:attrName>
                                        </p:attrNameLst>
                                      </p:cBhvr>
                                      <p:to>
                                        <p:strVal val="visible"/>
                                      </p:to>
                                    </p:set>
                                    <p:animEffect transition="in" filter="fade">
                                      <p:cBhvr>
                                        <p:cTn id="119" dur="500"/>
                                        <p:tgtEl>
                                          <p:spTgt spid="19"/>
                                        </p:tgtEl>
                                      </p:cBhvr>
                                    </p:animEffect>
                                    <p:anim calcmode="lin" valueType="num">
                                      <p:cBhvr>
                                        <p:cTn id="120" dur="500" fill="hold"/>
                                        <p:tgtEl>
                                          <p:spTgt spid="19"/>
                                        </p:tgtEl>
                                        <p:attrNameLst>
                                          <p:attrName>ppt_x</p:attrName>
                                        </p:attrNameLst>
                                      </p:cBhvr>
                                      <p:tavLst>
                                        <p:tav tm="0">
                                          <p:val>
                                            <p:strVal val="#ppt_x"/>
                                          </p:val>
                                        </p:tav>
                                        <p:tav tm="100000">
                                          <p:val>
                                            <p:strVal val="#ppt_x"/>
                                          </p:val>
                                        </p:tav>
                                      </p:tavLst>
                                    </p:anim>
                                    <p:anim calcmode="lin" valueType="num">
                                      <p:cBhvr>
                                        <p:cTn id="121" dur="500" fill="hold"/>
                                        <p:tgtEl>
                                          <p:spTgt spid="19"/>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36"/>
                                        </p:tgtEl>
                                        <p:attrNameLst>
                                          <p:attrName>style.visibility</p:attrName>
                                        </p:attrNameLst>
                                      </p:cBhvr>
                                      <p:to>
                                        <p:strVal val="visible"/>
                                      </p:to>
                                    </p:set>
                                    <p:animEffect transition="in" filter="fade">
                                      <p:cBhvr>
                                        <p:cTn id="124" dur="500"/>
                                        <p:tgtEl>
                                          <p:spTgt spid="36"/>
                                        </p:tgtEl>
                                      </p:cBhvr>
                                    </p:animEffect>
                                    <p:anim calcmode="lin" valueType="num">
                                      <p:cBhvr>
                                        <p:cTn id="125" dur="500" fill="hold"/>
                                        <p:tgtEl>
                                          <p:spTgt spid="36"/>
                                        </p:tgtEl>
                                        <p:attrNameLst>
                                          <p:attrName>ppt_x</p:attrName>
                                        </p:attrNameLst>
                                      </p:cBhvr>
                                      <p:tavLst>
                                        <p:tav tm="0">
                                          <p:val>
                                            <p:strVal val="#ppt_x"/>
                                          </p:val>
                                        </p:tav>
                                        <p:tav tm="100000">
                                          <p:val>
                                            <p:strVal val="#ppt_x"/>
                                          </p:val>
                                        </p:tav>
                                      </p:tavLst>
                                    </p:anim>
                                    <p:anim calcmode="lin" valueType="num">
                                      <p:cBhvr>
                                        <p:cTn id="126" dur="500" fill="hold"/>
                                        <p:tgtEl>
                                          <p:spTgt spid="36"/>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37"/>
                                        </p:tgtEl>
                                        <p:attrNameLst>
                                          <p:attrName>style.visibility</p:attrName>
                                        </p:attrNameLst>
                                      </p:cBhvr>
                                      <p:to>
                                        <p:strVal val="visible"/>
                                      </p:to>
                                    </p:set>
                                    <p:animEffect transition="in" filter="fade">
                                      <p:cBhvr>
                                        <p:cTn id="129" dur="500"/>
                                        <p:tgtEl>
                                          <p:spTgt spid="37"/>
                                        </p:tgtEl>
                                      </p:cBhvr>
                                    </p:animEffect>
                                    <p:anim calcmode="lin" valueType="num">
                                      <p:cBhvr>
                                        <p:cTn id="130" dur="500" fill="hold"/>
                                        <p:tgtEl>
                                          <p:spTgt spid="37"/>
                                        </p:tgtEl>
                                        <p:attrNameLst>
                                          <p:attrName>ppt_x</p:attrName>
                                        </p:attrNameLst>
                                      </p:cBhvr>
                                      <p:tavLst>
                                        <p:tav tm="0">
                                          <p:val>
                                            <p:strVal val="#ppt_x"/>
                                          </p:val>
                                        </p:tav>
                                        <p:tav tm="100000">
                                          <p:val>
                                            <p:strVal val="#ppt_x"/>
                                          </p:val>
                                        </p:tav>
                                      </p:tavLst>
                                    </p:anim>
                                    <p:anim calcmode="lin" valueType="num">
                                      <p:cBhvr>
                                        <p:cTn id="131"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p:bldP spid="9" grpId="0"/>
      <p:bldP spid="10" grpId="0" animBg="1"/>
      <p:bldP spid="11" grpId="0"/>
      <p:bldP spid="12" grpId="0"/>
      <p:bldP spid="13" grpId="0" animBg="1"/>
      <p:bldP spid="17" grpId="0" animBg="1"/>
      <p:bldP spid="18" grpId="0"/>
      <p:bldP spid="19" grpId="0"/>
      <p:bldP spid="20" grpId="0" animBg="1"/>
      <p:bldP spid="24" grpId="0" animBg="1"/>
      <p:bldP spid="25" grpId="0"/>
      <p:bldP spid="26" grpId="0"/>
      <p:bldP spid="27" grpId="0" animBg="1"/>
      <p:bldP spid="31" grpId="0" animBg="1"/>
      <p:bldP spid="32" grpId="0" animBg="1"/>
      <p:bldP spid="36" grpId="0"/>
      <p:bldP spid="37" grpId="0"/>
      <p:bldP spid="38" grpId="0" animBg="1"/>
      <p:bldP spid="39" grpId="0" animBg="1"/>
      <p:bldP spid="43" grpId="0"/>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sj\Desktop\213291_012113275_2.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r="5624" b="19116"/>
          <a:stretch/>
        </p:blipFill>
        <p:spPr bwMode="auto">
          <a:xfrm>
            <a:off x="628452" y="1136218"/>
            <a:ext cx="3096344" cy="212312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628452" y="3282822"/>
            <a:ext cx="3096344" cy="1248404"/>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您的内容打在这里，或通过复制您的文本后在此框中选择粘贴并选择只保留文字您的内容打在这里您的内容打在这里，或通过复制您的文本后在此框中选择粘贴并选择</a:t>
            </a:r>
          </a:p>
        </p:txBody>
      </p:sp>
      <p:grpSp>
        <p:nvGrpSpPr>
          <p:cNvPr id="4" name="组合 3"/>
          <p:cNvGrpSpPr/>
          <p:nvPr/>
        </p:nvGrpSpPr>
        <p:grpSpPr>
          <a:xfrm>
            <a:off x="4370829" y="1296020"/>
            <a:ext cx="3933010" cy="149652"/>
            <a:chOff x="4906190" y="1416527"/>
            <a:chExt cx="3933010" cy="166280"/>
          </a:xfrm>
          <a:solidFill>
            <a:srgbClr val="00544A"/>
          </a:solidFill>
        </p:grpSpPr>
        <p:sp>
          <p:nvSpPr>
            <p:cNvPr id="5" name="矩形 4"/>
            <p:cNvSpPr/>
            <p:nvPr/>
          </p:nvSpPr>
          <p:spPr>
            <a:xfrm>
              <a:off x="4906190" y="1416527"/>
              <a:ext cx="166280" cy="1662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6" name="直接连接符 5"/>
            <p:cNvCxnSpPr>
              <a:stCxn id="5" idx="3"/>
            </p:cNvCxnSpPr>
            <p:nvPr/>
          </p:nvCxnSpPr>
          <p:spPr>
            <a:xfrm>
              <a:off x="5072470" y="1499667"/>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7" name="组合 6"/>
          <p:cNvGrpSpPr/>
          <p:nvPr/>
        </p:nvGrpSpPr>
        <p:grpSpPr>
          <a:xfrm>
            <a:off x="4370829" y="2441815"/>
            <a:ext cx="3933010" cy="149652"/>
            <a:chOff x="4906190" y="2727732"/>
            <a:chExt cx="3933010" cy="166280"/>
          </a:xfrm>
          <a:solidFill>
            <a:schemeClr val="accent1">
              <a:lumMod val="50000"/>
            </a:schemeClr>
          </a:solidFill>
        </p:grpSpPr>
        <p:sp>
          <p:nvSpPr>
            <p:cNvPr id="8" name="矩形 7"/>
            <p:cNvSpPr/>
            <p:nvPr/>
          </p:nvSpPr>
          <p:spPr>
            <a:xfrm>
              <a:off x="4906190" y="2727732"/>
              <a:ext cx="166280" cy="1662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9" name="直接连接符 8"/>
            <p:cNvCxnSpPr>
              <a:stCxn id="8" idx="3"/>
            </p:cNvCxnSpPr>
            <p:nvPr/>
          </p:nvCxnSpPr>
          <p:spPr>
            <a:xfrm>
              <a:off x="5072470" y="28108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10" name="组合 9"/>
          <p:cNvGrpSpPr/>
          <p:nvPr/>
        </p:nvGrpSpPr>
        <p:grpSpPr>
          <a:xfrm>
            <a:off x="4370829" y="3470515"/>
            <a:ext cx="3933010" cy="149652"/>
            <a:chOff x="4906190" y="3870732"/>
            <a:chExt cx="3933010" cy="166280"/>
          </a:xfrm>
          <a:solidFill>
            <a:schemeClr val="accent1">
              <a:lumMod val="75000"/>
            </a:schemeClr>
          </a:solidFill>
        </p:grpSpPr>
        <p:sp>
          <p:nvSpPr>
            <p:cNvPr id="11" name="矩形 10"/>
            <p:cNvSpPr/>
            <p:nvPr/>
          </p:nvSpPr>
          <p:spPr>
            <a:xfrm>
              <a:off x="4906190" y="3870732"/>
              <a:ext cx="166280" cy="1662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12" name="直接连接符 11"/>
            <p:cNvCxnSpPr/>
            <p:nvPr/>
          </p:nvCxnSpPr>
          <p:spPr>
            <a:xfrm>
              <a:off x="5072470" y="39411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13" name="TextBox 12"/>
          <p:cNvSpPr txBox="1"/>
          <p:nvPr/>
        </p:nvSpPr>
        <p:spPr>
          <a:xfrm>
            <a:off x="4370830" y="1483462"/>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endParaRPr lang="en-US" altLang="zh-CN" sz="1400" b="0" dirty="0">
              <a:latin typeface="微软雅黑" pitchFamily="34" charset="-122"/>
              <a:ea typeface="微软雅黑" pitchFamily="34" charset="-122"/>
            </a:endParaRPr>
          </a:p>
        </p:txBody>
      </p:sp>
      <p:sp>
        <p:nvSpPr>
          <p:cNvPr id="14" name="TextBox 13"/>
          <p:cNvSpPr txBox="1"/>
          <p:nvPr/>
        </p:nvSpPr>
        <p:spPr>
          <a:xfrm>
            <a:off x="4370830" y="2623623"/>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endParaRPr lang="en-US" altLang="zh-CN" sz="1400" b="0" dirty="0">
              <a:latin typeface="微软雅黑" pitchFamily="34" charset="-122"/>
              <a:ea typeface="微软雅黑" pitchFamily="34" charset="-122"/>
            </a:endParaRPr>
          </a:p>
        </p:txBody>
      </p:sp>
      <p:sp>
        <p:nvSpPr>
          <p:cNvPr id="15" name="TextBox 14"/>
          <p:cNvSpPr txBox="1"/>
          <p:nvPr/>
        </p:nvSpPr>
        <p:spPr>
          <a:xfrm>
            <a:off x="4370830" y="3686005"/>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endParaRPr lang="en-US" altLang="zh-CN" sz="1400" b="0" dirty="0">
              <a:latin typeface="微软雅黑" pitchFamily="34" charset="-122"/>
              <a:ea typeface="微软雅黑" pitchFamily="34" charset="-122"/>
            </a:endParaRPr>
          </a:p>
        </p:txBody>
      </p:sp>
      <p:sp>
        <p:nvSpPr>
          <p:cNvPr id="16" name="矩形 15"/>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40"/>
          <p:cNvSpPr txBox="1"/>
          <p:nvPr/>
        </p:nvSpPr>
        <p:spPr>
          <a:xfrm>
            <a:off x="900162" y="215900"/>
            <a:ext cx="1677382"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计划管理概要</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29199412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26"/>
          <p:cNvCxnSpPr>
            <a:cxnSpLocks noChangeShapeType="1"/>
          </p:cNvCxnSpPr>
          <p:nvPr/>
        </p:nvCxnSpPr>
        <p:spPr bwMode="auto">
          <a:xfrm>
            <a:off x="2316683" y="1431628"/>
            <a:ext cx="4489450" cy="0"/>
          </a:xfrm>
          <a:prstGeom prst="line">
            <a:avLst/>
          </a:prstGeom>
          <a:noFill/>
          <a:ln w="19050" algn="ctr">
            <a:solidFill>
              <a:srgbClr val="A6A6A6"/>
            </a:solidFill>
            <a:round/>
            <a:headEnd type="oval" w="med" len="med"/>
            <a:tailEnd type="oval" w="med" len="med"/>
          </a:ln>
          <a:extLst>
            <a:ext uri="{909E8E84-426E-40DD-AFC4-6F175D3DCCD1}">
              <a14:hiddenFill xmlns:a14="http://schemas.microsoft.com/office/drawing/2010/main">
                <a:noFill/>
              </a14:hiddenFill>
            </a:ext>
          </a:extLst>
        </p:spPr>
      </p:cxnSp>
      <p:cxnSp>
        <p:nvCxnSpPr>
          <p:cNvPr id="3" name="直接连接符 53"/>
          <p:cNvCxnSpPr>
            <a:cxnSpLocks noChangeShapeType="1"/>
          </p:cNvCxnSpPr>
          <p:nvPr/>
        </p:nvCxnSpPr>
        <p:spPr bwMode="auto">
          <a:xfrm>
            <a:off x="4301058" y="2681784"/>
            <a:ext cx="3943350" cy="0"/>
          </a:xfrm>
          <a:prstGeom prst="line">
            <a:avLst/>
          </a:prstGeom>
          <a:noFill/>
          <a:ln w="19050" algn="ctr">
            <a:solidFill>
              <a:srgbClr val="A6A6A6"/>
            </a:solidFill>
            <a:round/>
            <a:headEnd type="oval" w="med" len="med"/>
            <a:tailEnd type="oval" w="med" len="med"/>
          </a:ln>
          <a:extLst>
            <a:ext uri="{909E8E84-426E-40DD-AFC4-6F175D3DCCD1}">
              <a14:hiddenFill xmlns:a14="http://schemas.microsoft.com/office/drawing/2010/main">
                <a:noFill/>
              </a14:hiddenFill>
            </a:ext>
          </a:extLst>
        </p:spPr>
      </p:cxnSp>
      <p:cxnSp>
        <p:nvCxnSpPr>
          <p:cNvPr id="4" name="直接连接符 56"/>
          <p:cNvCxnSpPr>
            <a:cxnSpLocks noChangeShapeType="1"/>
          </p:cNvCxnSpPr>
          <p:nvPr/>
        </p:nvCxnSpPr>
        <p:spPr bwMode="auto">
          <a:xfrm>
            <a:off x="2789758" y="3899794"/>
            <a:ext cx="4138612" cy="0"/>
          </a:xfrm>
          <a:prstGeom prst="line">
            <a:avLst/>
          </a:prstGeom>
          <a:noFill/>
          <a:ln w="19050" algn="ctr">
            <a:solidFill>
              <a:srgbClr val="A6A6A6"/>
            </a:solidFill>
            <a:round/>
            <a:headEnd type="oval" w="med" len="med"/>
            <a:tailEnd type="oval" w="med" len="med"/>
          </a:ln>
          <a:extLst>
            <a:ext uri="{909E8E84-426E-40DD-AFC4-6F175D3DCCD1}">
              <a14:hiddenFill xmlns:a14="http://schemas.microsoft.com/office/drawing/2010/main">
                <a:noFill/>
              </a14:hiddenFill>
            </a:ext>
          </a:extLst>
        </p:spPr>
      </p:cxnSp>
      <p:sp>
        <p:nvSpPr>
          <p:cNvPr id="5" name="KSO_GT3"/>
          <p:cNvSpPr txBox="1"/>
          <p:nvPr/>
        </p:nvSpPr>
        <p:spPr>
          <a:xfrm>
            <a:off x="4783659" y="3606900"/>
            <a:ext cx="2073275" cy="290513"/>
          </a:xfrm>
          <a:prstGeom prst="rect">
            <a:avLst/>
          </a:prstGeom>
          <a:noFill/>
        </p:spPr>
        <p:txBody>
          <a:bodyPr lIns="0" tIns="0" rIns="0" bIns="0" anchor="ctr"/>
          <a:lstStyle/>
          <a:p>
            <a:pPr algn="r">
              <a:lnSpc>
                <a:spcPct val="80000"/>
              </a:lnSpc>
              <a:defRPr/>
            </a:pPr>
            <a:r>
              <a:rPr lang="zh-CN" altLang="en-US" b="0" kern="0" dirty="0">
                <a:solidFill>
                  <a:schemeClr val="tx1">
                    <a:lumMod val="75000"/>
                    <a:lumOff val="25000"/>
                  </a:schemeClr>
                </a:solidFill>
                <a:latin typeface="微软雅黑" panose="020B0503020204020204" pitchFamily="34" charset="-122"/>
                <a:ea typeface="微软雅黑" panose="020B0503020204020204" pitchFamily="34" charset="-122"/>
              </a:rPr>
              <a:t>点击添加小标题</a:t>
            </a:r>
          </a:p>
        </p:txBody>
      </p:sp>
      <p:sp>
        <p:nvSpPr>
          <p:cNvPr id="6" name="KSO_GT2"/>
          <p:cNvSpPr txBox="1"/>
          <p:nvPr/>
        </p:nvSpPr>
        <p:spPr>
          <a:xfrm>
            <a:off x="6060009" y="2391272"/>
            <a:ext cx="2073275" cy="290513"/>
          </a:xfrm>
          <a:prstGeom prst="rect">
            <a:avLst/>
          </a:prstGeom>
          <a:noFill/>
        </p:spPr>
        <p:txBody>
          <a:bodyPr lIns="0" tIns="0" rIns="0" bIns="0" anchor="ctr"/>
          <a:lstStyle/>
          <a:p>
            <a:pPr algn="r">
              <a:lnSpc>
                <a:spcPct val="80000"/>
              </a:lnSpc>
              <a:defRPr/>
            </a:pPr>
            <a:r>
              <a:rPr lang="zh-CN" altLang="en-US" b="0" kern="0" dirty="0">
                <a:solidFill>
                  <a:schemeClr val="tx1">
                    <a:lumMod val="75000"/>
                    <a:lumOff val="25000"/>
                  </a:schemeClr>
                </a:solidFill>
                <a:latin typeface="微软雅黑" panose="020B0503020204020204" pitchFamily="34" charset="-122"/>
                <a:ea typeface="微软雅黑" panose="020B0503020204020204" pitchFamily="34" charset="-122"/>
              </a:rPr>
              <a:t>点击添加小标题</a:t>
            </a:r>
          </a:p>
        </p:txBody>
      </p:sp>
      <p:sp>
        <p:nvSpPr>
          <p:cNvPr id="7" name="KSO_GT1"/>
          <p:cNvSpPr txBox="1"/>
          <p:nvPr/>
        </p:nvSpPr>
        <p:spPr>
          <a:xfrm>
            <a:off x="4670946" y="1131590"/>
            <a:ext cx="2074863" cy="290513"/>
          </a:xfrm>
          <a:prstGeom prst="rect">
            <a:avLst/>
          </a:prstGeom>
          <a:noFill/>
        </p:spPr>
        <p:txBody>
          <a:bodyPr lIns="0" tIns="0" rIns="0" bIns="0" anchor="ctr"/>
          <a:lstStyle/>
          <a:p>
            <a:pPr algn="r" eaLnBrk="1" fontAlgn="auto" hangingPunct="1">
              <a:lnSpc>
                <a:spcPct val="80000"/>
              </a:lnSpc>
              <a:spcBef>
                <a:spcPts val="0"/>
              </a:spcBef>
              <a:spcAft>
                <a:spcPts val="0"/>
              </a:spcAft>
              <a:defRPr/>
            </a:pPr>
            <a:r>
              <a:rPr lang="zh-CN" altLang="en-US" b="0" kern="0" dirty="0">
                <a:solidFill>
                  <a:schemeClr val="tx1">
                    <a:lumMod val="75000"/>
                    <a:lumOff val="25000"/>
                  </a:schemeClr>
                </a:solidFill>
                <a:latin typeface="微软雅黑" panose="020B0503020204020204" pitchFamily="34" charset="-122"/>
                <a:ea typeface="微软雅黑" panose="020B0503020204020204" pitchFamily="34" charset="-122"/>
              </a:rPr>
              <a:t>点击添加小标题</a:t>
            </a:r>
          </a:p>
        </p:txBody>
      </p:sp>
      <p:grpSp>
        <p:nvGrpSpPr>
          <p:cNvPr id="8" name="组合 7"/>
          <p:cNvGrpSpPr/>
          <p:nvPr/>
        </p:nvGrpSpPr>
        <p:grpSpPr>
          <a:xfrm>
            <a:off x="1662633" y="3065166"/>
            <a:ext cx="1163637" cy="1116806"/>
            <a:chOff x="1414463" y="3014663"/>
            <a:chExt cx="1163637" cy="1116806"/>
          </a:xfrm>
        </p:grpSpPr>
        <p:sp>
          <p:nvSpPr>
            <p:cNvPr id="9" name="圆角矩形 8"/>
            <p:cNvSpPr/>
            <p:nvPr/>
          </p:nvSpPr>
          <p:spPr>
            <a:xfrm rot="20248206">
              <a:off x="1414463" y="3014663"/>
              <a:ext cx="1014412" cy="1116806"/>
            </a:xfrm>
            <a:prstGeom prst="roundRect">
              <a:avLst>
                <a:gd name="adj" fmla="val 12132"/>
              </a:avLst>
            </a:prstGeom>
            <a:solidFill>
              <a:srgbClr val="007F88"/>
            </a:solidFill>
            <a:ln w="25400" cap="flat" cmpd="sng" algn="ctr">
              <a:solidFill>
                <a:srgbClr val="007F88"/>
              </a:solidFill>
              <a:prstDash val="solid"/>
            </a:ln>
            <a:effectLst/>
          </p:spPr>
          <p:txBody>
            <a:bodyPr anchor="ctr"/>
            <a:lstStyle/>
            <a:p>
              <a:pPr algn="ctr" eaLnBrk="1" fontAlgn="auto" hangingPunct="1">
                <a:spcBef>
                  <a:spcPts val="0"/>
                </a:spcBef>
                <a:spcAft>
                  <a:spcPts val="0"/>
                </a:spcAft>
                <a:defRPr/>
              </a:pPr>
              <a:endParaRPr lang="zh-CN" altLang="en-US" b="0" kern="0" dirty="0">
                <a:solidFill>
                  <a:sysClr val="window" lastClr="FFFFFF"/>
                </a:solidFill>
                <a:latin typeface="Calibri"/>
                <a:ea typeface="微软雅黑" pitchFamily="34" charset="-122"/>
              </a:endParaRPr>
            </a:p>
          </p:txBody>
        </p:sp>
        <p:sp>
          <p:nvSpPr>
            <p:cNvPr id="10" name="圆角矩形 9"/>
            <p:cNvSpPr/>
            <p:nvPr/>
          </p:nvSpPr>
          <p:spPr>
            <a:xfrm rot="20248206">
              <a:off x="1563688" y="3574257"/>
              <a:ext cx="1014412" cy="541735"/>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b="0" kern="0" dirty="0">
                <a:solidFill>
                  <a:sysClr val="window" lastClr="FFFFFF"/>
                </a:solidFill>
                <a:latin typeface="Calibri"/>
                <a:ea typeface="微软雅黑" pitchFamily="34" charset="-122"/>
              </a:endParaRPr>
            </a:p>
          </p:txBody>
        </p:sp>
        <p:sp>
          <p:nvSpPr>
            <p:cNvPr id="11" name="KSO_GN3"/>
            <p:cNvSpPr/>
            <p:nvPr/>
          </p:nvSpPr>
          <p:spPr>
            <a:xfrm rot="20248206">
              <a:off x="1458914" y="3037285"/>
              <a:ext cx="930275" cy="1071563"/>
            </a:xfrm>
            <a:prstGeom prst="roundRect">
              <a:avLst>
                <a:gd name="adj" fmla="val 12132"/>
              </a:avLst>
            </a:prstGeom>
            <a:noFill/>
            <a:ln w="25400" cap="flat" cmpd="sng" algn="ctr">
              <a:solidFill>
                <a:sysClr val="window" lastClr="FFFFFF"/>
              </a:solidFill>
              <a:prstDash val="solid"/>
            </a:ln>
            <a:effectLst/>
          </p:spPr>
          <p:txBody>
            <a:bodyPr anchor="ctr"/>
            <a:lstStyle/>
            <a:p>
              <a:pPr algn="ctr" eaLnBrk="1" fontAlgn="auto" hangingPunct="1">
                <a:spcBef>
                  <a:spcPts val="0"/>
                </a:spcBef>
                <a:spcAft>
                  <a:spcPts val="0"/>
                </a:spcAft>
                <a:defRPr/>
              </a:pPr>
              <a:r>
                <a:rPr lang="en-US" altLang="zh-CN" sz="8800" b="0" kern="0" dirty="0">
                  <a:solidFill>
                    <a:sysClr val="window" lastClr="FFFFFF"/>
                  </a:solidFill>
                  <a:latin typeface="Gungsuh" panose="02030600000101010101" pitchFamily="18" charset="-127"/>
                  <a:ea typeface="Gungsuh" panose="02030600000101010101" pitchFamily="18" charset="-127"/>
                </a:rPr>
                <a:t>C</a:t>
              </a:r>
              <a:endParaRPr lang="zh-CN" altLang="en-US" sz="8800" b="0" kern="0" dirty="0">
                <a:solidFill>
                  <a:sysClr val="window" lastClr="FFFFFF"/>
                </a:solidFill>
                <a:latin typeface="Gungsuh" panose="02030600000101010101" pitchFamily="18" charset="-127"/>
                <a:ea typeface="Gungsuh" panose="02030600000101010101" pitchFamily="18" charset="-127"/>
              </a:endParaRPr>
            </a:p>
          </p:txBody>
        </p:sp>
      </p:grpSp>
      <p:grpSp>
        <p:nvGrpSpPr>
          <p:cNvPr id="12" name="组合 11"/>
          <p:cNvGrpSpPr/>
          <p:nvPr/>
        </p:nvGrpSpPr>
        <p:grpSpPr>
          <a:xfrm>
            <a:off x="3326333" y="2192437"/>
            <a:ext cx="1152526" cy="1117997"/>
            <a:chOff x="3078163" y="2141934"/>
            <a:chExt cx="1152526" cy="1117997"/>
          </a:xfrm>
        </p:grpSpPr>
        <p:sp>
          <p:nvSpPr>
            <p:cNvPr id="13" name="圆角矩形 12"/>
            <p:cNvSpPr/>
            <p:nvPr/>
          </p:nvSpPr>
          <p:spPr>
            <a:xfrm rot="1132031">
              <a:off x="3216276" y="2141934"/>
              <a:ext cx="1014413" cy="1117997"/>
            </a:xfrm>
            <a:prstGeom prst="roundRect">
              <a:avLst>
                <a:gd name="adj" fmla="val 12132"/>
              </a:avLst>
            </a:prstGeom>
            <a:solidFill>
              <a:srgbClr val="007F88"/>
            </a:solidFill>
            <a:ln w="25400" cap="flat" cmpd="sng" algn="ctr">
              <a:solidFill>
                <a:srgbClr val="007F88"/>
              </a:solidFill>
              <a:prstDash val="solid"/>
            </a:ln>
            <a:effectLst/>
          </p:spPr>
          <p:txBody>
            <a:bodyPr anchor="ctr"/>
            <a:lstStyle/>
            <a:p>
              <a:pPr algn="ctr" eaLnBrk="1" fontAlgn="auto" hangingPunct="1">
                <a:spcBef>
                  <a:spcPts val="0"/>
                </a:spcBef>
                <a:spcAft>
                  <a:spcPts val="0"/>
                </a:spcAft>
                <a:defRPr/>
              </a:pPr>
              <a:endParaRPr lang="zh-CN" altLang="en-US" b="0" kern="0" dirty="0">
                <a:solidFill>
                  <a:sysClr val="window" lastClr="FFFFFF"/>
                </a:solidFill>
                <a:latin typeface="Calibri"/>
                <a:ea typeface="微软雅黑" pitchFamily="34" charset="-122"/>
              </a:endParaRPr>
            </a:p>
          </p:txBody>
        </p:sp>
        <p:sp>
          <p:nvSpPr>
            <p:cNvPr id="14" name="圆角矩形 26"/>
            <p:cNvSpPr/>
            <p:nvPr/>
          </p:nvSpPr>
          <p:spPr>
            <a:xfrm rot="1132031">
              <a:off x="3078163" y="2765822"/>
              <a:ext cx="1014412" cy="476250"/>
            </a:xfrm>
            <a:custGeom>
              <a:avLst/>
              <a:gdLst/>
              <a:ahLst/>
              <a:cxnLst/>
              <a:rect l="l" t="t" r="r" b="b"/>
              <a:pathLst>
                <a:path w="1321797" h="826698">
                  <a:moveTo>
                    <a:pt x="0" y="451707"/>
                  </a:moveTo>
                  <a:lnTo>
                    <a:pt x="1321797" y="0"/>
                  </a:lnTo>
                  <a:lnTo>
                    <a:pt x="1321797" y="666338"/>
                  </a:lnTo>
                  <a:cubicBezTo>
                    <a:pt x="1321797" y="754902"/>
                    <a:pt x="1250001" y="826698"/>
                    <a:pt x="1161437" y="826698"/>
                  </a:cubicBezTo>
                  <a:lnTo>
                    <a:pt x="160360" y="826698"/>
                  </a:lnTo>
                  <a:cubicBezTo>
                    <a:pt x="71796" y="826698"/>
                    <a:pt x="0" y="754902"/>
                    <a:pt x="0" y="666338"/>
                  </a:cubicBezTo>
                  <a:close/>
                </a:path>
              </a:pathLst>
            </a:custGeom>
            <a:solidFill>
              <a:srgbClr val="FFFFFF">
                <a:alpha val="67843"/>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b="0" kern="0" dirty="0">
                <a:solidFill>
                  <a:sysClr val="window" lastClr="FFFFFF"/>
                </a:solidFill>
                <a:latin typeface="Calibri"/>
                <a:ea typeface="微软雅黑" pitchFamily="34" charset="-122"/>
              </a:endParaRPr>
            </a:p>
          </p:txBody>
        </p:sp>
        <p:sp>
          <p:nvSpPr>
            <p:cNvPr id="15" name="KSO_GN2"/>
            <p:cNvSpPr/>
            <p:nvPr/>
          </p:nvSpPr>
          <p:spPr>
            <a:xfrm rot="1132031">
              <a:off x="3259138" y="2165747"/>
              <a:ext cx="931862" cy="1070372"/>
            </a:xfrm>
            <a:prstGeom prst="roundRect">
              <a:avLst>
                <a:gd name="adj" fmla="val 12132"/>
              </a:avLst>
            </a:prstGeom>
            <a:solidFill>
              <a:srgbClr val="007F88"/>
            </a:solidFill>
            <a:ln w="25400" cap="flat" cmpd="sng" algn="ctr">
              <a:solidFill>
                <a:srgbClr val="007F88"/>
              </a:solidFill>
              <a:prstDash val="solid"/>
            </a:ln>
            <a:effectLst/>
          </p:spPr>
          <p:txBody>
            <a:bodyPr anchor="ctr"/>
            <a:lstStyle/>
            <a:p>
              <a:pPr algn="ctr" eaLnBrk="1" fontAlgn="auto" hangingPunct="1">
                <a:spcBef>
                  <a:spcPts val="0"/>
                </a:spcBef>
                <a:spcAft>
                  <a:spcPts val="0"/>
                </a:spcAft>
                <a:defRPr/>
              </a:pPr>
              <a:r>
                <a:rPr lang="en-US" altLang="zh-CN" sz="8800" b="0" kern="0" dirty="0">
                  <a:solidFill>
                    <a:sysClr val="window" lastClr="FFFFFF"/>
                  </a:solidFill>
                  <a:latin typeface="Gungsuh" panose="02030600000101010101" pitchFamily="18" charset="-127"/>
                  <a:ea typeface="Gungsuh" panose="02030600000101010101" pitchFamily="18" charset="-127"/>
                </a:rPr>
                <a:t>B</a:t>
              </a:r>
              <a:endParaRPr lang="zh-CN" altLang="en-US" sz="8800" b="0" kern="0" dirty="0">
                <a:solidFill>
                  <a:sysClr val="window" lastClr="FFFFFF"/>
                </a:solidFill>
                <a:latin typeface="Gungsuh" panose="02030600000101010101" pitchFamily="18" charset="-127"/>
                <a:ea typeface="Gungsuh" panose="02030600000101010101" pitchFamily="18" charset="-127"/>
              </a:endParaRPr>
            </a:p>
          </p:txBody>
        </p:sp>
      </p:grpSp>
      <p:grpSp>
        <p:nvGrpSpPr>
          <p:cNvPr id="16" name="组合 15"/>
          <p:cNvGrpSpPr/>
          <p:nvPr/>
        </p:nvGrpSpPr>
        <p:grpSpPr>
          <a:xfrm>
            <a:off x="1576908" y="1374479"/>
            <a:ext cx="1162051" cy="1116806"/>
            <a:chOff x="1328738" y="1323976"/>
            <a:chExt cx="1162051" cy="1116806"/>
          </a:xfrm>
        </p:grpSpPr>
        <p:sp>
          <p:nvSpPr>
            <p:cNvPr id="17" name="圆角矩形 16"/>
            <p:cNvSpPr/>
            <p:nvPr/>
          </p:nvSpPr>
          <p:spPr>
            <a:xfrm rot="20248206">
              <a:off x="1328738" y="1323976"/>
              <a:ext cx="1014412" cy="1116806"/>
            </a:xfrm>
            <a:prstGeom prst="roundRect">
              <a:avLst>
                <a:gd name="adj" fmla="val 12132"/>
              </a:avLst>
            </a:prstGeom>
            <a:solidFill>
              <a:srgbClr val="9BBB59"/>
            </a:solidFill>
            <a:ln w="25400" cap="flat" cmpd="sng" algn="ctr">
              <a:solidFill>
                <a:srgbClr val="9BBB59"/>
              </a:solidFill>
              <a:prstDash val="solid"/>
            </a:ln>
            <a:effectLst/>
          </p:spPr>
          <p:txBody>
            <a:bodyPr anchor="ctr"/>
            <a:lstStyle/>
            <a:p>
              <a:pPr algn="ctr" eaLnBrk="1" fontAlgn="auto" hangingPunct="1">
                <a:spcBef>
                  <a:spcPts val="0"/>
                </a:spcBef>
                <a:spcAft>
                  <a:spcPts val="0"/>
                </a:spcAft>
                <a:defRPr/>
              </a:pPr>
              <a:r>
                <a:rPr lang="en-US" altLang="zh-CN" sz="8800" b="0" kern="0" dirty="0">
                  <a:solidFill>
                    <a:sysClr val="window" lastClr="FFFFFF"/>
                  </a:solidFill>
                  <a:latin typeface="Gungsuh" panose="02030600000101010101" pitchFamily="18" charset="-127"/>
                  <a:ea typeface="Gungsuh" panose="02030600000101010101" pitchFamily="18" charset="-127"/>
                </a:rPr>
                <a:t>A</a:t>
              </a:r>
              <a:endParaRPr lang="zh-CN" altLang="en-US" sz="8800" b="0" kern="0" dirty="0">
                <a:solidFill>
                  <a:sysClr val="window" lastClr="FFFFFF"/>
                </a:solidFill>
                <a:latin typeface="Gungsuh" panose="02030600000101010101" pitchFamily="18" charset="-127"/>
                <a:ea typeface="Gungsuh" panose="02030600000101010101" pitchFamily="18" charset="-127"/>
              </a:endParaRPr>
            </a:p>
          </p:txBody>
        </p:sp>
        <p:sp>
          <p:nvSpPr>
            <p:cNvPr id="18" name="圆角矩形 9"/>
            <p:cNvSpPr/>
            <p:nvPr/>
          </p:nvSpPr>
          <p:spPr>
            <a:xfrm rot="20248206">
              <a:off x="1476376" y="1883569"/>
              <a:ext cx="1014413" cy="541735"/>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b="0" kern="0" dirty="0">
                <a:solidFill>
                  <a:sysClr val="window" lastClr="FFFFFF"/>
                </a:solidFill>
                <a:latin typeface="Calibri"/>
                <a:ea typeface="微软雅黑" pitchFamily="34" charset="-122"/>
              </a:endParaRPr>
            </a:p>
          </p:txBody>
        </p:sp>
        <p:sp>
          <p:nvSpPr>
            <p:cNvPr id="19" name="KSO_GN1"/>
            <p:cNvSpPr/>
            <p:nvPr/>
          </p:nvSpPr>
          <p:spPr>
            <a:xfrm rot="20248206">
              <a:off x="1371601" y="1346597"/>
              <a:ext cx="931863" cy="1071563"/>
            </a:xfrm>
            <a:prstGeom prst="roundRect">
              <a:avLst>
                <a:gd name="adj" fmla="val 12132"/>
              </a:avLst>
            </a:prstGeom>
            <a:noFill/>
            <a:ln w="25400" cap="flat" cmpd="sng" algn="ctr">
              <a:solidFill>
                <a:sysClr val="window" lastClr="FFFFFF"/>
              </a:solidFill>
              <a:prstDash val="solid"/>
            </a:ln>
            <a:effectLst/>
          </p:spPr>
          <p:txBody>
            <a:bodyPr anchor="ctr"/>
            <a:lstStyle/>
            <a:p>
              <a:pPr algn="ctr" eaLnBrk="1" fontAlgn="auto" hangingPunct="1">
                <a:spcBef>
                  <a:spcPts val="0"/>
                </a:spcBef>
                <a:spcAft>
                  <a:spcPts val="0"/>
                </a:spcAft>
                <a:defRPr/>
              </a:pPr>
              <a:endParaRPr lang="zh-CN" altLang="en-US" sz="1400" b="0" kern="0" dirty="0">
                <a:solidFill>
                  <a:sysClr val="window" lastClr="FFFFFF"/>
                </a:solidFill>
                <a:latin typeface="Calibri"/>
                <a:ea typeface="微软雅黑" pitchFamily="34" charset="-122"/>
              </a:endParaRPr>
            </a:p>
          </p:txBody>
        </p:sp>
      </p:grpSp>
      <p:sp>
        <p:nvSpPr>
          <p:cNvPr id="20" name="KSO_GT3.1"/>
          <p:cNvSpPr txBox="1"/>
          <p:nvPr/>
        </p:nvSpPr>
        <p:spPr>
          <a:xfrm>
            <a:off x="3496195" y="4011638"/>
            <a:ext cx="3354388" cy="554831"/>
          </a:xfrm>
          <a:prstGeom prst="rect">
            <a:avLst/>
          </a:prstGeom>
          <a:noFill/>
        </p:spPr>
        <p:txBody>
          <a:bodyPr lIns="0" tIns="0" rIns="0" bIns="0" anchor="ctr"/>
          <a:lstStyle/>
          <a:p>
            <a:pPr algn="just">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21" name="KSO_GT2.1"/>
          <p:cNvSpPr txBox="1"/>
          <p:nvPr/>
        </p:nvSpPr>
        <p:spPr>
          <a:xfrm>
            <a:off x="4891608" y="2794819"/>
            <a:ext cx="3276600" cy="553640"/>
          </a:xfrm>
          <a:prstGeom prst="rect">
            <a:avLst/>
          </a:prstGeom>
          <a:noFill/>
        </p:spPr>
        <p:txBody>
          <a:bodyPr lIns="0" tIns="0" rIns="0" bIns="0" anchor="ctr"/>
          <a:lstStyle/>
          <a:p>
            <a:pPr algn="just">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22" name="KSO_GT1.1"/>
          <p:cNvSpPr txBox="1"/>
          <p:nvPr/>
        </p:nvSpPr>
        <p:spPr>
          <a:xfrm>
            <a:off x="3132658" y="1537519"/>
            <a:ext cx="3613150" cy="553640"/>
          </a:xfrm>
          <a:prstGeom prst="rect">
            <a:avLst/>
          </a:prstGeom>
          <a:noFill/>
        </p:spPr>
        <p:txBody>
          <a:bodyPr lIns="0" tIns="0" rIns="0" bIns="0" anchor="ctr"/>
          <a:lstStyle/>
          <a:p>
            <a:pPr algn="just">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23" name="矩形 22"/>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40"/>
          <p:cNvSpPr txBox="1"/>
          <p:nvPr/>
        </p:nvSpPr>
        <p:spPr>
          <a:xfrm>
            <a:off x="900162" y="215900"/>
            <a:ext cx="1677382"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计划管理概要</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155005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7"/>
                                        </p:tgtEl>
                                        <p:attrNameLst>
                                          <p:attrName>ppt_y</p:attrName>
                                        </p:attrNameLst>
                                      </p:cBhvr>
                                      <p:tavLst>
                                        <p:tav tm="0">
                                          <p:val>
                                            <p:strVal val="#ppt_y"/>
                                          </p:val>
                                        </p:tav>
                                        <p:tav tm="100000">
                                          <p:val>
                                            <p:strVal val="#ppt_y"/>
                                          </p:val>
                                        </p:tav>
                                      </p:tavLst>
                                    </p:anim>
                                    <p:anim calcmode="lin" valueType="num">
                                      <p:cBhvr>
                                        <p:cTn id="18"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7"/>
                                        </p:tgtEl>
                                      </p:cBhvr>
                                    </p:animEffect>
                                  </p:childTnLst>
                                </p:cTn>
                              </p:par>
                            </p:childTnLst>
                          </p:cTn>
                        </p:par>
                        <p:par>
                          <p:cTn id="21" fill="hold">
                            <p:stCondLst>
                              <p:cond delay="1800"/>
                            </p:stCondLst>
                            <p:childTnLst>
                              <p:par>
                                <p:cTn id="22" presetID="2" presetClass="entr" presetSubtype="2"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1+#ppt_w/2"/>
                                          </p:val>
                                        </p:tav>
                                        <p:tav tm="100000">
                                          <p:val>
                                            <p:strVal val="#ppt_x"/>
                                          </p:val>
                                        </p:tav>
                                      </p:tavLst>
                                    </p:anim>
                                    <p:anim calcmode="lin" valueType="num">
                                      <p:cBhvr additive="base">
                                        <p:cTn id="25" dur="500" fill="hold"/>
                                        <p:tgtEl>
                                          <p:spTgt spid="22"/>
                                        </p:tgtEl>
                                        <p:attrNameLst>
                                          <p:attrName>ppt_y</p:attrName>
                                        </p:attrNameLst>
                                      </p:cBhvr>
                                      <p:tavLst>
                                        <p:tav tm="0">
                                          <p:val>
                                            <p:strVal val="#ppt_y"/>
                                          </p:val>
                                        </p:tav>
                                        <p:tav tm="100000">
                                          <p:val>
                                            <p:strVal val="#ppt_y"/>
                                          </p:val>
                                        </p:tav>
                                      </p:tavLst>
                                    </p:anim>
                                  </p:childTnLst>
                                </p:cTn>
                              </p:par>
                            </p:childTnLst>
                          </p:cTn>
                        </p:par>
                        <p:par>
                          <p:cTn id="26" fill="hold">
                            <p:stCondLst>
                              <p:cond delay="2300"/>
                            </p:stCondLst>
                            <p:childTnLst>
                              <p:par>
                                <p:cTn id="27" presetID="2" presetClass="entr" presetSubtype="8"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left)">
                                      <p:cBhvr>
                                        <p:cTn id="34" dur="500"/>
                                        <p:tgtEl>
                                          <p:spTgt spid="3"/>
                                        </p:tgtEl>
                                      </p:cBhvr>
                                    </p:animEffect>
                                  </p:childTnLst>
                                </p:cTn>
                              </p:par>
                            </p:childTnLst>
                          </p:cTn>
                        </p:par>
                        <p:par>
                          <p:cTn id="35" fill="hold">
                            <p:stCondLst>
                              <p:cond delay="33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6"/>
                                        </p:tgtEl>
                                        <p:attrNameLst>
                                          <p:attrName>ppt_y</p:attrName>
                                        </p:attrNameLst>
                                      </p:cBhvr>
                                      <p:tavLst>
                                        <p:tav tm="0">
                                          <p:val>
                                            <p:strVal val="#ppt_y"/>
                                          </p:val>
                                        </p:tav>
                                        <p:tav tm="100000">
                                          <p:val>
                                            <p:strVal val="#ppt_y"/>
                                          </p:val>
                                        </p:tav>
                                      </p:tavLst>
                                    </p:anim>
                                    <p:anim calcmode="lin" valueType="num">
                                      <p:cBhvr>
                                        <p:cTn id="40"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6"/>
                                        </p:tgtEl>
                                      </p:cBhvr>
                                    </p:animEffect>
                                  </p:childTnLst>
                                </p:cTn>
                              </p:par>
                            </p:childTnLst>
                          </p:cTn>
                        </p:par>
                        <p:par>
                          <p:cTn id="43" fill="hold">
                            <p:stCondLst>
                              <p:cond delay="4100"/>
                            </p:stCondLst>
                            <p:childTnLst>
                              <p:par>
                                <p:cTn id="44" presetID="2" presetClass="entr" presetSubtype="2"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1+#ppt_w/2"/>
                                          </p:val>
                                        </p:tav>
                                        <p:tav tm="100000">
                                          <p:val>
                                            <p:strVal val="#ppt_x"/>
                                          </p:val>
                                        </p:tav>
                                      </p:tavLst>
                                    </p:anim>
                                    <p:anim calcmode="lin" valueType="num">
                                      <p:cBhvr additive="base">
                                        <p:cTn id="47" dur="500" fill="hold"/>
                                        <p:tgtEl>
                                          <p:spTgt spid="21"/>
                                        </p:tgtEl>
                                        <p:attrNameLst>
                                          <p:attrName>ppt_y</p:attrName>
                                        </p:attrNameLst>
                                      </p:cBhvr>
                                      <p:tavLst>
                                        <p:tav tm="0">
                                          <p:val>
                                            <p:strVal val="#ppt_y"/>
                                          </p:val>
                                        </p:tav>
                                        <p:tav tm="100000">
                                          <p:val>
                                            <p:strVal val="#ppt_y"/>
                                          </p:val>
                                        </p:tav>
                                      </p:tavLst>
                                    </p:anim>
                                  </p:childTnLst>
                                </p:cTn>
                              </p:par>
                            </p:childTnLst>
                          </p:cTn>
                        </p:par>
                        <p:par>
                          <p:cTn id="48" fill="hold">
                            <p:stCondLst>
                              <p:cond delay="4600"/>
                            </p:stCondLst>
                            <p:childTnLst>
                              <p:par>
                                <p:cTn id="49" presetID="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ppt_y"/>
                                          </p:val>
                                        </p:tav>
                                        <p:tav tm="100000">
                                          <p:val>
                                            <p:strVal val="#ppt_y"/>
                                          </p:val>
                                        </p:tav>
                                      </p:tavLst>
                                    </p:anim>
                                  </p:childTnLst>
                                </p:cTn>
                              </p:par>
                            </p:childTnLst>
                          </p:cTn>
                        </p:par>
                        <p:par>
                          <p:cTn id="53" fill="hold">
                            <p:stCondLst>
                              <p:cond delay="5100"/>
                            </p:stCondLst>
                            <p:childTnLst>
                              <p:par>
                                <p:cTn id="54" presetID="22" presetClass="entr" presetSubtype="8" fill="hold" nodeType="after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wipe(left)">
                                      <p:cBhvr>
                                        <p:cTn id="56" dur="500"/>
                                        <p:tgtEl>
                                          <p:spTgt spid="4"/>
                                        </p:tgtEl>
                                      </p:cBhvr>
                                    </p:animEffect>
                                  </p:childTnLst>
                                </p:cTn>
                              </p:par>
                            </p:childTnLst>
                          </p:cTn>
                        </p:par>
                        <p:par>
                          <p:cTn id="57" fill="hold">
                            <p:stCondLst>
                              <p:cond delay="560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5"/>
                                        </p:tgtEl>
                                        <p:attrNameLst>
                                          <p:attrName>style.visibility</p:attrName>
                                        </p:attrNameLst>
                                      </p:cBhvr>
                                      <p:to>
                                        <p:strVal val="visible"/>
                                      </p:to>
                                    </p:set>
                                    <p:anim calcmode="lin" valueType="num">
                                      <p:cBhvr>
                                        <p:cTn id="60"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5"/>
                                        </p:tgtEl>
                                        <p:attrNameLst>
                                          <p:attrName>ppt_y</p:attrName>
                                        </p:attrNameLst>
                                      </p:cBhvr>
                                      <p:tavLst>
                                        <p:tav tm="0">
                                          <p:val>
                                            <p:strVal val="#ppt_y"/>
                                          </p:val>
                                        </p:tav>
                                        <p:tav tm="100000">
                                          <p:val>
                                            <p:strVal val="#ppt_y"/>
                                          </p:val>
                                        </p:tav>
                                      </p:tavLst>
                                    </p:anim>
                                    <p:anim calcmode="lin" valueType="num">
                                      <p:cBhvr>
                                        <p:cTn id="62"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5"/>
                                        </p:tgtEl>
                                      </p:cBhvr>
                                    </p:animEffect>
                                  </p:childTnLst>
                                </p:cTn>
                              </p:par>
                            </p:childTnLst>
                          </p:cTn>
                        </p:par>
                        <p:par>
                          <p:cTn id="65" fill="hold">
                            <p:stCondLst>
                              <p:cond delay="6400"/>
                            </p:stCondLst>
                            <p:childTnLst>
                              <p:par>
                                <p:cTn id="66" presetID="2" presetClass="entr" presetSubtype="2"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500" fill="hold"/>
                                        <p:tgtEl>
                                          <p:spTgt spid="20"/>
                                        </p:tgtEl>
                                        <p:attrNameLst>
                                          <p:attrName>ppt_x</p:attrName>
                                        </p:attrNameLst>
                                      </p:cBhvr>
                                      <p:tavLst>
                                        <p:tav tm="0">
                                          <p:val>
                                            <p:strVal val="1+#ppt_w/2"/>
                                          </p:val>
                                        </p:tav>
                                        <p:tav tm="100000">
                                          <p:val>
                                            <p:strVal val="#ppt_x"/>
                                          </p:val>
                                        </p:tav>
                                      </p:tavLst>
                                    </p:anim>
                                    <p:anim calcmode="lin" valueType="num">
                                      <p:cBhvr additive="base">
                                        <p:cTn id="69"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20" grpId="0"/>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57568" y="1203598"/>
            <a:ext cx="1811337" cy="1101567"/>
            <a:chOff x="3553023" y="1062220"/>
            <a:chExt cx="1811337" cy="1223963"/>
          </a:xfrm>
          <a:solidFill>
            <a:srgbClr val="9BBB59"/>
          </a:solidFill>
        </p:grpSpPr>
        <p:sp>
          <p:nvSpPr>
            <p:cNvPr id="3" name="五边形 2"/>
            <p:cNvSpPr>
              <a:spLocks noChangeArrowheads="1"/>
            </p:cNvSpPr>
            <p:nvPr/>
          </p:nvSpPr>
          <p:spPr bwMode="auto">
            <a:xfrm rot="16200000">
              <a:off x="3846710" y="768533"/>
              <a:ext cx="1223963" cy="1811337"/>
            </a:xfrm>
            <a:prstGeom prst="homePlate">
              <a:avLst>
                <a:gd name="adj" fmla="val 31028"/>
              </a:avLst>
            </a:prstGeom>
            <a:grpFill/>
            <a:ln>
              <a:noFill/>
            </a:ln>
            <a:ex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endParaRPr lang="zh-CN" altLang="en-US" b="0">
                <a:solidFill>
                  <a:srgbClr val="48B3CC"/>
                </a:solidFill>
                <a:ea typeface="微软雅黑" pitchFamily="34" charset="-122"/>
              </a:endParaRPr>
            </a:p>
          </p:txBody>
        </p:sp>
        <p:sp>
          <p:nvSpPr>
            <p:cNvPr id="4" name="TextBox 6"/>
            <p:cNvSpPr txBox="1">
              <a:spLocks noChangeArrowheads="1"/>
            </p:cNvSpPr>
            <p:nvPr/>
          </p:nvSpPr>
          <p:spPr bwMode="auto">
            <a:xfrm>
              <a:off x="3995935" y="1565458"/>
              <a:ext cx="1050925" cy="5129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eaLnBrk="1" hangingPunct="1"/>
              <a:r>
                <a:rPr lang="en-US" sz="2400" b="0" dirty="0">
                  <a:solidFill>
                    <a:srgbClr val="F8F8F8"/>
                  </a:solidFill>
                </a:rPr>
                <a:t>20%</a:t>
              </a:r>
              <a:endParaRPr lang="zh-CN" altLang="en-US" sz="2400" b="0" dirty="0">
                <a:solidFill>
                  <a:srgbClr val="F8F8F8"/>
                </a:solidFill>
              </a:endParaRPr>
            </a:p>
          </p:txBody>
        </p:sp>
      </p:grpSp>
      <p:grpSp>
        <p:nvGrpSpPr>
          <p:cNvPr id="5" name="组合 4"/>
          <p:cNvGrpSpPr/>
          <p:nvPr/>
        </p:nvGrpSpPr>
        <p:grpSpPr>
          <a:xfrm>
            <a:off x="3757568" y="2435178"/>
            <a:ext cx="1811337" cy="2124552"/>
            <a:chOff x="3553023" y="2430645"/>
            <a:chExt cx="1811337" cy="2360613"/>
          </a:xfrm>
          <a:solidFill>
            <a:srgbClr val="007F88"/>
          </a:solidFill>
        </p:grpSpPr>
        <p:sp>
          <p:nvSpPr>
            <p:cNvPr id="6" name="五边形 5"/>
            <p:cNvSpPr>
              <a:spLocks noChangeArrowheads="1"/>
            </p:cNvSpPr>
            <p:nvPr/>
          </p:nvSpPr>
          <p:spPr bwMode="auto">
            <a:xfrm rot="5400000">
              <a:off x="3278385" y="2705283"/>
              <a:ext cx="2360613" cy="1811337"/>
            </a:xfrm>
            <a:prstGeom prst="homePlate">
              <a:avLst>
                <a:gd name="adj" fmla="val 27573"/>
              </a:avLst>
            </a:prstGeom>
            <a:grpFill/>
            <a:ln>
              <a:noFill/>
            </a:ln>
            <a:extLst/>
          </p:spPr>
          <p:txBody>
            <a:bodyPr wrap="none" anchor="ctr"/>
            <a:lstStyle/>
            <a:p>
              <a:pPr fontAlgn="base">
                <a:spcBef>
                  <a:spcPct val="0"/>
                </a:spcBef>
                <a:spcAft>
                  <a:spcPct val="0"/>
                </a:spcAft>
              </a:pPr>
              <a:endParaRPr lang="zh-CN" altLang="en-US" b="0" kern="0">
                <a:solidFill>
                  <a:srgbClr val="000000"/>
                </a:solidFill>
                <a:latin typeface="Arial" pitchFamily="34" charset="0"/>
                <a:ea typeface="华文细黑" pitchFamily="2" charset="-122"/>
              </a:endParaRPr>
            </a:p>
          </p:txBody>
        </p:sp>
        <p:sp>
          <p:nvSpPr>
            <p:cNvPr id="7" name="TextBox 8"/>
            <p:cNvSpPr txBox="1">
              <a:spLocks noChangeArrowheads="1"/>
            </p:cNvSpPr>
            <p:nvPr/>
          </p:nvSpPr>
          <p:spPr bwMode="auto">
            <a:xfrm>
              <a:off x="3934023" y="2689408"/>
              <a:ext cx="1049337" cy="5129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eaLnBrk="1" hangingPunct="1"/>
              <a:r>
                <a:rPr lang="en-US" sz="2400" b="0" dirty="0">
                  <a:solidFill>
                    <a:schemeClr val="bg1"/>
                  </a:solidFill>
                </a:rPr>
                <a:t>80%</a:t>
              </a:r>
              <a:endParaRPr lang="zh-CN" altLang="en-US" sz="2400" b="0" dirty="0">
                <a:solidFill>
                  <a:schemeClr val="bg1"/>
                </a:solidFill>
              </a:endParaRPr>
            </a:p>
          </p:txBody>
        </p:sp>
        <p:sp>
          <p:nvSpPr>
            <p:cNvPr id="8" name="矩形 7"/>
            <p:cNvSpPr>
              <a:spLocks noChangeArrowheads="1"/>
            </p:cNvSpPr>
            <p:nvPr/>
          </p:nvSpPr>
          <p:spPr bwMode="auto">
            <a:xfrm>
              <a:off x="3553023" y="3286308"/>
              <a:ext cx="1811337" cy="649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zh-CN" altLang="en-US" sz="1600" b="0" dirty="0">
                  <a:solidFill>
                    <a:schemeClr val="bg1"/>
                  </a:solidFill>
                  <a:latin typeface="微软雅黑" pitchFamily="34" charset="-122"/>
                  <a:ea typeface="微软雅黑" pitchFamily="34" charset="-122"/>
                </a:rPr>
                <a:t>单击此处添加文本</a:t>
              </a:r>
              <a:endParaRPr lang="en-US" sz="1600" b="0" dirty="0">
                <a:solidFill>
                  <a:schemeClr val="bg1"/>
                </a:solidFill>
                <a:latin typeface="微软雅黑" pitchFamily="34" charset="-122"/>
                <a:ea typeface="微软雅黑" pitchFamily="34" charset="-122"/>
              </a:endParaRPr>
            </a:p>
            <a:p>
              <a:pPr algn="ctr"/>
              <a:r>
                <a:rPr lang="zh-CN" altLang="en-US" sz="1600" b="0" dirty="0">
                  <a:solidFill>
                    <a:schemeClr val="bg1"/>
                  </a:solidFill>
                  <a:latin typeface="微软雅黑" pitchFamily="34" charset="-122"/>
                  <a:ea typeface="微软雅黑" pitchFamily="34" charset="-122"/>
                </a:rPr>
                <a:t>单击此处添加文本</a:t>
              </a:r>
              <a:endParaRPr lang="en-US" sz="1600" b="0" dirty="0">
                <a:solidFill>
                  <a:schemeClr val="bg1"/>
                </a:solidFill>
                <a:latin typeface="微软雅黑" pitchFamily="34" charset="-122"/>
                <a:ea typeface="微软雅黑" pitchFamily="34" charset="-122"/>
              </a:endParaRPr>
            </a:p>
          </p:txBody>
        </p:sp>
      </p:grpSp>
      <p:grpSp>
        <p:nvGrpSpPr>
          <p:cNvPr id="9" name="组合 8"/>
          <p:cNvGrpSpPr/>
          <p:nvPr/>
        </p:nvGrpSpPr>
        <p:grpSpPr>
          <a:xfrm>
            <a:off x="988963" y="1591997"/>
            <a:ext cx="2254250" cy="386468"/>
            <a:chOff x="784423" y="1432108"/>
            <a:chExt cx="2254250" cy="429408"/>
          </a:xfrm>
        </p:grpSpPr>
        <p:sp>
          <p:nvSpPr>
            <p:cNvPr id="10" name="矩形 3"/>
            <p:cNvSpPr>
              <a:spLocks/>
            </p:cNvSpPr>
            <p:nvPr/>
          </p:nvSpPr>
          <p:spPr bwMode="auto">
            <a:xfrm rot="5400000" flipH="1" flipV="1">
              <a:off x="1706760" y="509771"/>
              <a:ext cx="409575" cy="2254250"/>
            </a:xfrm>
            <a:custGeom>
              <a:avLst/>
              <a:gdLst>
                <a:gd name="T0" fmla="*/ 280750 w 280750"/>
                <a:gd name="T1" fmla="*/ 1391049 h 1542591"/>
                <a:gd name="T2" fmla="*/ 280750 w 280750"/>
                <a:gd name="T3" fmla="*/ 151543 h 1542591"/>
                <a:gd name="T4" fmla="*/ 280733 w 280750"/>
                <a:gd name="T5" fmla="*/ 151543 h 1542591"/>
                <a:gd name="T6" fmla="*/ 280591 w 280750"/>
                <a:gd name="T7" fmla="*/ 0 h 1542591"/>
                <a:gd name="T8" fmla="*/ 140374 w 280750"/>
                <a:gd name="T9" fmla="*/ 102981 h 1542591"/>
                <a:gd name="T10" fmla="*/ 158 w 280750"/>
                <a:gd name="T11" fmla="*/ 0 h 1542591"/>
                <a:gd name="T12" fmla="*/ 158 w 280750"/>
                <a:gd name="T13" fmla="*/ 151543 h 1542591"/>
                <a:gd name="T14" fmla="*/ 0 w 280750"/>
                <a:gd name="T15" fmla="*/ 151543 h 1542591"/>
                <a:gd name="T16" fmla="*/ 0 w 280750"/>
                <a:gd name="T17" fmla="*/ 1391049 h 1542591"/>
                <a:gd name="T18" fmla="*/ 158 w 280750"/>
                <a:gd name="T19" fmla="*/ 1391049 h 1542591"/>
                <a:gd name="T20" fmla="*/ 158 w 280750"/>
                <a:gd name="T21" fmla="*/ 1436588 h 1542591"/>
                <a:gd name="T22" fmla="*/ 138730 w 280750"/>
                <a:gd name="T23" fmla="*/ 1542591 h 1542591"/>
                <a:gd name="T24" fmla="*/ 280591 w 280750"/>
                <a:gd name="T25" fmla="*/ 1444187 h 1542591"/>
                <a:gd name="T26" fmla="*/ 280745 w 280750"/>
                <a:gd name="T27" fmla="*/ 1395154 h 1542591"/>
                <a:gd name="T28" fmla="*/ 280733 w 280750"/>
                <a:gd name="T29" fmla="*/ 1391049 h 1542591"/>
                <a:gd name="T30" fmla="*/ 280750 w 280750"/>
                <a:gd name="T31" fmla="*/ 1391049 h 1542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lnTo>
                    <a:pt x="280750" y="1391049"/>
                  </a:lnTo>
                  <a:close/>
                </a:path>
              </a:pathLst>
            </a:custGeom>
            <a:solidFill>
              <a:srgbClr val="007F88"/>
            </a:solidFill>
            <a:ln>
              <a:noFill/>
            </a:ln>
            <a:extLst/>
          </p:spPr>
          <p:txBody>
            <a:bodyPr wrap="none" anchor="ctr"/>
            <a:lstStyle/>
            <a:p>
              <a:pPr fontAlgn="base">
                <a:spcBef>
                  <a:spcPct val="0"/>
                </a:spcBef>
                <a:spcAft>
                  <a:spcPct val="0"/>
                </a:spcAft>
              </a:pPr>
              <a:endParaRPr lang="zh-CN" altLang="en-US" b="0" kern="0">
                <a:solidFill>
                  <a:srgbClr val="000000"/>
                </a:solidFill>
                <a:latin typeface="Arial" pitchFamily="34" charset="0"/>
                <a:ea typeface="华文细黑" pitchFamily="2" charset="-122"/>
              </a:endParaRPr>
            </a:p>
          </p:txBody>
        </p:sp>
        <p:sp>
          <p:nvSpPr>
            <p:cNvPr id="11" name="TextBox 11"/>
            <p:cNvSpPr txBox="1">
              <a:spLocks noChangeArrowheads="1"/>
            </p:cNvSpPr>
            <p:nvPr/>
          </p:nvSpPr>
          <p:spPr bwMode="auto">
            <a:xfrm>
              <a:off x="824549" y="1451148"/>
              <a:ext cx="2108200" cy="410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eaLnBrk="1" hangingPunct="1"/>
              <a:r>
                <a:rPr lang="zh-CN" altLang="en-US" b="0" dirty="0">
                  <a:solidFill>
                    <a:srgbClr val="F8F8F8"/>
                  </a:solidFill>
                  <a:latin typeface="微软雅黑" pitchFamily="34" charset="-122"/>
                  <a:ea typeface="微软雅黑" pitchFamily="34" charset="-122"/>
                </a:rPr>
                <a:t>单击添加标题</a:t>
              </a:r>
            </a:p>
          </p:txBody>
        </p:sp>
      </p:grpSp>
      <p:sp>
        <p:nvSpPr>
          <p:cNvPr id="12" name="矩形 11"/>
          <p:cNvSpPr>
            <a:spLocks noChangeArrowheads="1"/>
          </p:cNvSpPr>
          <p:nvPr/>
        </p:nvSpPr>
        <p:spPr bwMode="auto">
          <a:xfrm>
            <a:off x="960388" y="2042272"/>
            <a:ext cx="225266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p>
        </p:txBody>
      </p:sp>
      <p:sp>
        <p:nvSpPr>
          <p:cNvPr id="13" name="矩形 12"/>
          <p:cNvSpPr>
            <a:spLocks noChangeArrowheads="1"/>
          </p:cNvSpPr>
          <p:nvPr/>
        </p:nvSpPr>
        <p:spPr bwMode="auto">
          <a:xfrm>
            <a:off x="5919738" y="1513635"/>
            <a:ext cx="225266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p>
        </p:txBody>
      </p:sp>
      <p:sp>
        <p:nvSpPr>
          <p:cNvPr id="14" name="TextBox 20"/>
          <p:cNvSpPr txBox="1">
            <a:spLocks noChangeArrowheads="1"/>
          </p:cNvSpPr>
          <p:nvPr/>
        </p:nvSpPr>
        <p:spPr bwMode="auto">
          <a:xfrm>
            <a:off x="5991175" y="3731055"/>
            <a:ext cx="2109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eaLnBrk="1" hangingPunct="1"/>
            <a:r>
              <a:rPr lang="zh-CN" altLang="en-US" b="0" dirty="0">
                <a:latin typeface="微软雅黑" pitchFamily="34" charset="-122"/>
                <a:ea typeface="微软雅黑" pitchFamily="34" charset="-122"/>
              </a:rPr>
              <a:t>单击添加标题</a:t>
            </a:r>
          </a:p>
        </p:txBody>
      </p:sp>
      <p:sp>
        <p:nvSpPr>
          <p:cNvPr id="15" name="矩形 14"/>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40"/>
          <p:cNvSpPr txBox="1"/>
          <p:nvPr/>
        </p:nvSpPr>
        <p:spPr>
          <a:xfrm>
            <a:off x="900162" y="215900"/>
            <a:ext cx="1677382"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计划管理概要</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8320765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up)">
                                      <p:cBhvr>
                                        <p:cTn id="13" dur="500"/>
                                        <p:tgtEl>
                                          <p:spTgt spid="12"/>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1+#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2" presetClass="entr" presetSubtype="4"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p:tgtEl>
                                          <p:spTgt spid="13"/>
                                        </p:tgtEl>
                                        <p:attrNameLst>
                                          <p:attrName>ppt_y</p:attrName>
                                        </p:attrNameLst>
                                      </p:cBhvr>
                                      <p:tavLst>
                                        <p:tav tm="0">
                                          <p:val>
                                            <p:strVal val="#ppt_y+#ppt_h*1.125000"/>
                                          </p:val>
                                        </p:tav>
                                        <p:tav tm="100000">
                                          <p:val>
                                            <p:strVal val="#ppt_y"/>
                                          </p:val>
                                        </p:tav>
                                      </p:tavLst>
                                    </p:anim>
                                    <p:animEffect transition="in" filter="wipe(up)">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
          <p:cNvSpPr/>
          <p:nvPr/>
        </p:nvSpPr>
        <p:spPr>
          <a:xfrm>
            <a:off x="611560" y="2177798"/>
            <a:ext cx="2750276" cy="1842746"/>
          </a:xfrm>
          <a:prstGeom prst="blockArc">
            <a:avLst>
              <a:gd name="adj1" fmla="val 13186668"/>
              <a:gd name="adj2" fmla="val 19259822"/>
              <a:gd name="adj3" fmla="val 20854"/>
            </a:avLst>
          </a:prstGeom>
          <a:solidFill>
            <a:srgbClr val="007F88"/>
          </a:solidFill>
          <a:ln w="25400" cap="flat" cmpd="sng" algn="ctr">
            <a:noFill/>
            <a:prstDash val="solid"/>
          </a:ln>
          <a:effectLst/>
        </p:spPr>
        <p:txBody>
          <a:bodyPr lIns="0" tIns="0" rIns="0" bIns="180000" rtlCol="0" anchor="ctr"/>
          <a:lstStyle/>
          <a:p>
            <a:pPr algn="ctr">
              <a:defRPr/>
            </a:pPr>
            <a:r>
              <a:rPr lang="zh-CN" altLang="en-US" sz="2000" b="0" kern="0" dirty="0">
                <a:solidFill>
                  <a:sysClr val="window" lastClr="FFFFFF"/>
                </a:solidFill>
                <a:latin typeface="微软雅黑" pitchFamily="34" charset="-122"/>
                <a:ea typeface="微软雅黑" pitchFamily="34" charset="-122"/>
              </a:rPr>
              <a:t>标题</a:t>
            </a:r>
            <a:endParaRPr lang="en-US" sz="2000" b="0" kern="0" dirty="0">
              <a:solidFill>
                <a:sysClr val="window" lastClr="FFFFFF"/>
              </a:solidFill>
              <a:latin typeface="微软雅黑" pitchFamily="34" charset="-122"/>
              <a:ea typeface="微软雅黑" pitchFamily="34" charset="-122"/>
            </a:endParaRPr>
          </a:p>
        </p:txBody>
      </p:sp>
      <p:grpSp>
        <p:nvGrpSpPr>
          <p:cNvPr id="3" name="组合 2"/>
          <p:cNvGrpSpPr/>
          <p:nvPr/>
        </p:nvGrpSpPr>
        <p:grpSpPr>
          <a:xfrm>
            <a:off x="1789840" y="2887977"/>
            <a:ext cx="427820" cy="481297"/>
            <a:chOff x="1923882" y="3083587"/>
            <a:chExt cx="427820" cy="481297"/>
          </a:xfrm>
        </p:grpSpPr>
        <p:sp>
          <p:nvSpPr>
            <p:cNvPr id="4" name="椭圆 2"/>
            <p:cNvSpPr/>
            <p:nvPr/>
          </p:nvSpPr>
          <p:spPr>
            <a:xfrm>
              <a:off x="1923882" y="3083587"/>
              <a:ext cx="427820" cy="160433"/>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 fmla="*/ 648072 w 648072"/>
                <a:gd name="connsiteY0" fmla="*/ 0 h 324036"/>
                <a:gd name="connsiteX1" fmla="*/ 324036 w 648072"/>
                <a:gd name="connsiteY1" fmla="*/ 324036 h 324036"/>
                <a:gd name="connsiteX2" fmla="*/ 0 w 648072"/>
                <a:gd name="connsiteY2" fmla="*/ 0 h 324036"/>
              </a:gdLst>
              <a:ahLst/>
              <a:cxnLst>
                <a:cxn ang="0">
                  <a:pos x="connsiteX0" y="connsiteY0"/>
                </a:cxn>
                <a:cxn ang="0">
                  <a:pos x="connsiteX1" y="connsiteY1"/>
                </a:cxn>
                <a:cxn ang="0">
                  <a:pos x="connsiteX2" y="connsiteY2"/>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85000"/>
                </a:schemeClr>
              </a:solidFill>
              <a:prstDash val="solid"/>
            </a:ln>
            <a:effectLst/>
          </p:spPr>
          <p:txBody>
            <a:bodyPr rtlCol="0" anchor="ctr"/>
            <a:lstStyle/>
            <a:p>
              <a:pPr algn="ctr">
                <a:defRPr/>
              </a:pPr>
              <a:endParaRPr lang="en-US" b="0" kern="0" dirty="0">
                <a:solidFill>
                  <a:sysClr val="window" lastClr="FFFFFF"/>
                </a:solidFill>
                <a:latin typeface="Calibri"/>
                <a:ea typeface="微软雅黑" pitchFamily="34" charset="-122"/>
              </a:endParaRPr>
            </a:p>
          </p:txBody>
        </p:sp>
        <p:cxnSp>
          <p:nvCxnSpPr>
            <p:cNvPr id="5" name="直接连接符 4"/>
            <p:cNvCxnSpPr/>
            <p:nvPr/>
          </p:nvCxnSpPr>
          <p:spPr>
            <a:xfrm>
              <a:off x="2137793" y="3244019"/>
              <a:ext cx="0" cy="320865"/>
            </a:xfrm>
            <a:prstGeom prst="line">
              <a:avLst/>
            </a:prstGeom>
            <a:noFill/>
            <a:ln w="25400" cap="flat" cmpd="sng" algn="ctr">
              <a:solidFill>
                <a:schemeClr val="bg1">
                  <a:lumMod val="85000"/>
                </a:schemeClr>
              </a:solidFill>
              <a:prstDash val="sysDash"/>
              <a:headEnd type="none" w="med" len="med"/>
              <a:tailEnd type="oval" w="med" len="med"/>
            </a:ln>
            <a:effectLst/>
          </p:spPr>
        </p:cxnSp>
      </p:grpSp>
      <p:sp>
        <p:nvSpPr>
          <p:cNvPr id="6" name="TextBox 5"/>
          <p:cNvSpPr txBox="1"/>
          <p:nvPr/>
        </p:nvSpPr>
        <p:spPr>
          <a:xfrm flipH="1">
            <a:off x="1701654" y="2644833"/>
            <a:ext cx="636688" cy="48628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defRPr/>
            </a:pPr>
            <a:r>
              <a:rPr lang="en-US" altLang="zh-CN" sz="3200" dirty="0">
                <a:solidFill>
                  <a:schemeClr val="tx1">
                    <a:lumMod val="75000"/>
                    <a:lumOff val="25000"/>
                  </a:schemeClr>
                </a:solidFill>
                <a:effectLst/>
              </a:rPr>
              <a:t>A</a:t>
            </a:r>
            <a:endParaRPr lang="zh-CN" altLang="en-US" sz="3200" dirty="0">
              <a:solidFill>
                <a:schemeClr val="tx1">
                  <a:lumMod val="75000"/>
                  <a:lumOff val="25000"/>
                </a:schemeClr>
              </a:solidFill>
              <a:effectLst/>
            </a:endParaRPr>
          </a:p>
        </p:txBody>
      </p:sp>
      <p:grpSp>
        <p:nvGrpSpPr>
          <p:cNvPr id="7" name="组合 6"/>
          <p:cNvGrpSpPr/>
          <p:nvPr/>
        </p:nvGrpSpPr>
        <p:grpSpPr>
          <a:xfrm>
            <a:off x="3479941" y="1874864"/>
            <a:ext cx="427820" cy="490781"/>
            <a:chOff x="3613983" y="2070474"/>
            <a:chExt cx="427820" cy="490781"/>
          </a:xfrm>
        </p:grpSpPr>
        <p:sp>
          <p:nvSpPr>
            <p:cNvPr id="8" name="椭圆 2"/>
            <p:cNvSpPr/>
            <p:nvPr/>
          </p:nvSpPr>
          <p:spPr>
            <a:xfrm flipV="1">
              <a:off x="3613983" y="2400822"/>
              <a:ext cx="427820" cy="160433"/>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 fmla="*/ 648072 w 648072"/>
                <a:gd name="connsiteY0" fmla="*/ 0 h 324036"/>
                <a:gd name="connsiteX1" fmla="*/ 324036 w 648072"/>
                <a:gd name="connsiteY1" fmla="*/ 324036 h 324036"/>
                <a:gd name="connsiteX2" fmla="*/ 0 w 648072"/>
                <a:gd name="connsiteY2" fmla="*/ 0 h 324036"/>
              </a:gdLst>
              <a:ahLst/>
              <a:cxnLst>
                <a:cxn ang="0">
                  <a:pos x="connsiteX0" y="connsiteY0"/>
                </a:cxn>
                <a:cxn ang="0">
                  <a:pos x="connsiteX1" y="connsiteY1"/>
                </a:cxn>
                <a:cxn ang="0">
                  <a:pos x="connsiteX2" y="connsiteY2"/>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85000"/>
                </a:schemeClr>
              </a:solidFill>
              <a:prstDash val="solid"/>
            </a:ln>
            <a:effectLst/>
          </p:spPr>
          <p:txBody>
            <a:bodyPr rtlCol="0" anchor="ctr"/>
            <a:lstStyle/>
            <a:p>
              <a:pPr algn="ctr">
                <a:defRPr/>
              </a:pPr>
              <a:endParaRPr lang="en-US" b="0" kern="0" dirty="0">
                <a:solidFill>
                  <a:sysClr val="window" lastClr="FFFFFF"/>
                </a:solidFill>
                <a:latin typeface="Calibri"/>
                <a:ea typeface="微软雅黑" pitchFamily="34" charset="-122"/>
              </a:endParaRPr>
            </a:p>
          </p:txBody>
        </p:sp>
        <p:cxnSp>
          <p:nvCxnSpPr>
            <p:cNvPr id="9" name="直接连接符 8"/>
            <p:cNvCxnSpPr/>
            <p:nvPr/>
          </p:nvCxnSpPr>
          <p:spPr>
            <a:xfrm flipV="1">
              <a:off x="3827894" y="2070474"/>
              <a:ext cx="0" cy="320865"/>
            </a:xfrm>
            <a:prstGeom prst="line">
              <a:avLst/>
            </a:prstGeom>
            <a:noFill/>
            <a:ln w="25400" cap="flat" cmpd="sng" algn="ctr">
              <a:solidFill>
                <a:schemeClr val="bg1">
                  <a:lumMod val="85000"/>
                </a:schemeClr>
              </a:solidFill>
              <a:prstDash val="sysDash"/>
              <a:headEnd type="none" w="med" len="med"/>
              <a:tailEnd type="oval" w="med" len="med"/>
            </a:ln>
            <a:effectLst/>
          </p:spPr>
        </p:cxnSp>
      </p:grpSp>
      <p:sp>
        <p:nvSpPr>
          <p:cNvPr id="10" name="TextBox 9"/>
          <p:cNvSpPr txBox="1"/>
          <p:nvPr/>
        </p:nvSpPr>
        <p:spPr>
          <a:xfrm flipH="1">
            <a:off x="3390542" y="2229840"/>
            <a:ext cx="636688" cy="48628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defRPr/>
            </a:pPr>
            <a:r>
              <a:rPr lang="en-US" altLang="zh-CN" sz="3200" dirty="0">
                <a:solidFill>
                  <a:schemeClr val="tx1">
                    <a:lumMod val="75000"/>
                    <a:lumOff val="25000"/>
                  </a:schemeClr>
                </a:solidFill>
                <a:effectLst/>
              </a:rPr>
              <a:t>B</a:t>
            </a:r>
            <a:endParaRPr lang="zh-CN" altLang="en-US" sz="3200" dirty="0">
              <a:solidFill>
                <a:schemeClr val="tx1">
                  <a:lumMod val="75000"/>
                  <a:lumOff val="25000"/>
                </a:schemeClr>
              </a:solidFill>
              <a:effectLst/>
            </a:endParaRPr>
          </a:p>
        </p:txBody>
      </p:sp>
      <p:grpSp>
        <p:nvGrpSpPr>
          <p:cNvPr id="11" name="组合 10"/>
          <p:cNvGrpSpPr/>
          <p:nvPr/>
        </p:nvGrpSpPr>
        <p:grpSpPr>
          <a:xfrm>
            <a:off x="5168558" y="2887977"/>
            <a:ext cx="427820" cy="481297"/>
            <a:chOff x="5302600" y="3083587"/>
            <a:chExt cx="427820" cy="481297"/>
          </a:xfrm>
        </p:grpSpPr>
        <p:sp>
          <p:nvSpPr>
            <p:cNvPr id="12" name="椭圆 2"/>
            <p:cNvSpPr/>
            <p:nvPr/>
          </p:nvSpPr>
          <p:spPr>
            <a:xfrm>
              <a:off x="5302600" y="3083587"/>
              <a:ext cx="427820" cy="160433"/>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 fmla="*/ 648072 w 648072"/>
                <a:gd name="connsiteY0" fmla="*/ 0 h 324036"/>
                <a:gd name="connsiteX1" fmla="*/ 324036 w 648072"/>
                <a:gd name="connsiteY1" fmla="*/ 324036 h 324036"/>
                <a:gd name="connsiteX2" fmla="*/ 0 w 648072"/>
                <a:gd name="connsiteY2" fmla="*/ 0 h 324036"/>
              </a:gdLst>
              <a:ahLst/>
              <a:cxnLst>
                <a:cxn ang="0">
                  <a:pos x="connsiteX0" y="connsiteY0"/>
                </a:cxn>
                <a:cxn ang="0">
                  <a:pos x="connsiteX1" y="connsiteY1"/>
                </a:cxn>
                <a:cxn ang="0">
                  <a:pos x="connsiteX2" y="connsiteY2"/>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85000"/>
                </a:schemeClr>
              </a:solidFill>
              <a:prstDash val="solid"/>
            </a:ln>
            <a:effectLst/>
          </p:spPr>
          <p:txBody>
            <a:bodyPr rtlCol="0" anchor="ctr"/>
            <a:lstStyle/>
            <a:p>
              <a:pPr algn="ctr">
                <a:defRPr/>
              </a:pPr>
              <a:endParaRPr lang="en-US" b="0" kern="0" dirty="0">
                <a:solidFill>
                  <a:sysClr val="window" lastClr="FFFFFF"/>
                </a:solidFill>
                <a:latin typeface="Calibri"/>
                <a:ea typeface="微软雅黑" pitchFamily="34" charset="-122"/>
              </a:endParaRPr>
            </a:p>
          </p:txBody>
        </p:sp>
        <p:cxnSp>
          <p:nvCxnSpPr>
            <p:cNvPr id="13" name="直接连接符 12"/>
            <p:cNvCxnSpPr/>
            <p:nvPr/>
          </p:nvCxnSpPr>
          <p:spPr>
            <a:xfrm>
              <a:off x="5516510" y="3244019"/>
              <a:ext cx="0" cy="320865"/>
            </a:xfrm>
            <a:prstGeom prst="line">
              <a:avLst/>
            </a:prstGeom>
            <a:noFill/>
            <a:ln w="25400" cap="flat" cmpd="sng" algn="ctr">
              <a:solidFill>
                <a:schemeClr val="bg1">
                  <a:lumMod val="85000"/>
                </a:schemeClr>
              </a:solidFill>
              <a:prstDash val="sysDash"/>
              <a:headEnd type="none" w="med" len="med"/>
              <a:tailEnd type="oval" w="med" len="med"/>
            </a:ln>
            <a:effectLst/>
          </p:spPr>
        </p:cxnSp>
      </p:grpSp>
      <p:sp>
        <p:nvSpPr>
          <p:cNvPr id="14" name="TextBox 13"/>
          <p:cNvSpPr txBox="1"/>
          <p:nvPr/>
        </p:nvSpPr>
        <p:spPr>
          <a:xfrm flipH="1">
            <a:off x="5069208" y="2609933"/>
            <a:ext cx="636688" cy="486287"/>
          </a:xfrm>
          <a:prstGeom prst="rect">
            <a:avLst/>
          </a:prstGeom>
          <a:noFill/>
          <a:ln>
            <a:noFill/>
          </a:ln>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defRPr/>
            </a:pPr>
            <a:r>
              <a:rPr lang="en-US" altLang="zh-CN" sz="3200" dirty="0">
                <a:solidFill>
                  <a:schemeClr val="tx1">
                    <a:lumMod val="75000"/>
                    <a:lumOff val="25000"/>
                  </a:schemeClr>
                </a:solidFill>
                <a:effectLst/>
              </a:rPr>
              <a:t>C</a:t>
            </a:r>
            <a:endParaRPr lang="zh-CN" altLang="en-US" sz="3200" dirty="0">
              <a:solidFill>
                <a:schemeClr val="tx1">
                  <a:lumMod val="75000"/>
                  <a:lumOff val="25000"/>
                </a:schemeClr>
              </a:solidFill>
              <a:effectLst/>
            </a:endParaRPr>
          </a:p>
        </p:txBody>
      </p:sp>
      <p:grpSp>
        <p:nvGrpSpPr>
          <p:cNvPr id="15" name="组合 14"/>
          <p:cNvGrpSpPr/>
          <p:nvPr/>
        </p:nvGrpSpPr>
        <p:grpSpPr>
          <a:xfrm>
            <a:off x="6858659" y="1874866"/>
            <a:ext cx="427820" cy="490779"/>
            <a:chOff x="6992701" y="2070476"/>
            <a:chExt cx="427820" cy="490779"/>
          </a:xfrm>
        </p:grpSpPr>
        <p:sp>
          <p:nvSpPr>
            <p:cNvPr id="16" name="椭圆 2"/>
            <p:cNvSpPr/>
            <p:nvPr/>
          </p:nvSpPr>
          <p:spPr>
            <a:xfrm flipV="1">
              <a:off x="6992701" y="2400822"/>
              <a:ext cx="427820" cy="160433"/>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 fmla="*/ 648072 w 648072"/>
                <a:gd name="connsiteY0" fmla="*/ 0 h 324036"/>
                <a:gd name="connsiteX1" fmla="*/ 324036 w 648072"/>
                <a:gd name="connsiteY1" fmla="*/ 324036 h 324036"/>
                <a:gd name="connsiteX2" fmla="*/ 0 w 648072"/>
                <a:gd name="connsiteY2" fmla="*/ 0 h 324036"/>
              </a:gdLst>
              <a:ahLst/>
              <a:cxnLst>
                <a:cxn ang="0">
                  <a:pos x="connsiteX0" y="connsiteY0"/>
                </a:cxn>
                <a:cxn ang="0">
                  <a:pos x="connsiteX1" y="connsiteY1"/>
                </a:cxn>
                <a:cxn ang="0">
                  <a:pos x="connsiteX2" y="connsiteY2"/>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85000"/>
                </a:schemeClr>
              </a:solidFill>
              <a:prstDash val="solid"/>
            </a:ln>
            <a:effectLst/>
          </p:spPr>
          <p:txBody>
            <a:bodyPr rtlCol="0" anchor="ctr"/>
            <a:lstStyle/>
            <a:p>
              <a:pPr algn="ctr">
                <a:defRPr/>
              </a:pPr>
              <a:endParaRPr lang="en-US" b="0" kern="0" dirty="0">
                <a:solidFill>
                  <a:sysClr val="window" lastClr="FFFFFF"/>
                </a:solidFill>
                <a:latin typeface="Calibri"/>
                <a:ea typeface="微软雅黑" pitchFamily="34" charset="-122"/>
              </a:endParaRPr>
            </a:p>
          </p:txBody>
        </p:sp>
        <p:cxnSp>
          <p:nvCxnSpPr>
            <p:cNvPr id="17" name="直接连接符 16"/>
            <p:cNvCxnSpPr/>
            <p:nvPr/>
          </p:nvCxnSpPr>
          <p:spPr>
            <a:xfrm flipV="1">
              <a:off x="7206614" y="2070476"/>
              <a:ext cx="1" cy="320866"/>
            </a:xfrm>
            <a:prstGeom prst="line">
              <a:avLst/>
            </a:prstGeom>
            <a:noFill/>
            <a:ln w="25400" cap="flat" cmpd="sng" algn="ctr">
              <a:solidFill>
                <a:schemeClr val="bg1">
                  <a:lumMod val="85000"/>
                </a:schemeClr>
              </a:solidFill>
              <a:prstDash val="sysDash"/>
              <a:headEnd type="none" w="med" len="med"/>
              <a:tailEnd type="oval" w="med" len="med"/>
            </a:ln>
            <a:effectLst/>
          </p:spPr>
        </p:cxnSp>
      </p:grpSp>
      <p:sp>
        <p:nvSpPr>
          <p:cNvPr id="18" name="TextBox 17"/>
          <p:cNvSpPr txBox="1"/>
          <p:nvPr/>
        </p:nvSpPr>
        <p:spPr>
          <a:xfrm flipH="1">
            <a:off x="6755330" y="2229840"/>
            <a:ext cx="636688" cy="48628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defRPr/>
            </a:pPr>
            <a:r>
              <a:rPr lang="en-US" altLang="zh-CN" sz="3200" dirty="0">
                <a:solidFill>
                  <a:schemeClr val="tx1">
                    <a:lumMod val="75000"/>
                    <a:lumOff val="25000"/>
                  </a:schemeClr>
                </a:solidFill>
                <a:effectLst/>
              </a:rPr>
              <a:t>D</a:t>
            </a:r>
            <a:endParaRPr lang="zh-CN" altLang="en-US" sz="3200" dirty="0">
              <a:solidFill>
                <a:schemeClr val="tx1">
                  <a:lumMod val="75000"/>
                  <a:lumOff val="25000"/>
                </a:schemeClr>
              </a:solidFill>
              <a:effectLst/>
            </a:endParaRPr>
          </a:p>
        </p:txBody>
      </p:sp>
      <p:sp>
        <p:nvSpPr>
          <p:cNvPr id="19" name="TextBox 18"/>
          <p:cNvSpPr txBox="1"/>
          <p:nvPr/>
        </p:nvSpPr>
        <p:spPr>
          <a:xfrm>
            <a:off x="814835" y="3405367"/>
            <a:ext cx="2383573" cy="652486"/>
          </a:xfrm>
          <a:prstGeom prst="rect">
            <a:avLst/>
          </a:prstGeom>
          <a:noFill/>
        </p:spPr>
        <p:txBody>
          <a:bodyPr wrap="square" rtlCol="0">
            <a:spAutoFit/>
          </a:bodyPr>
          <a:lstStyle/>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cs typeface="Arial" pitchFamily="34" charset="0"/>
            </a:endParaRPr>
          </a:p>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endParaRPr>
          </a:p>
        </p:txBody>
      </p:sp>
      <p:sp>
        <p:nvSpPr>
          <p:cNvPr id="20" name="TextBox 19"/>
          <p:cNvSpPr txBox="1"/>
          <p:nvPr/>
        </p:nvSpPr>
        <p:spPr>
          <a:xfrm>
            <a:off x="2512177" y="1224012"/>
            <a:ext cx="2383573" cy="625171"/>
          </a:xfrm>
          <a:prstGeom prst="rect">
            <a:avLst/>
          </a:prstGeom>
          <a:noFill/>
        </p:spPr>
        <p:txBody>
          <a:bodyPr wrap="square" rtlCol="0">
            <a:spAutoFit/>
          </a:bodyPr>
          <a:lstStyle/>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cs typeface="Arial" pitchFamily="34" charset="0"/>
            </a:endParaRPr>
          </a:p>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endParaRPr>
          </a:p>
        </p:txBody>
      </p:sp>
      <p:sp>
        <p:nvSpPr>
          <p:cNvPr id="21" name="TextBox 20"/>
          <p:cNvSpPr txBox="1"/>
          <p:nvPr/>
        </p:nvSpPr>
        <p:spPr>
          <a:xfrm>
            <a:off x="4190482" y="3405367"/>
            <a:ext cx="2383573" cy="625171"/>
          </a:xfrm>
          <a:prstGeom prst="rect">
            <a:avLst/>
          </a:prstGeom>
          <a:noFill/>
        </p:spPr>
        <p:txBody>
          <a:bodyPr wrap="square" rtlCol="0">
            <a:spAutoFit/>
          </a:bodyPr>
          <a:lstStyle/>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cs typeface="Arial" pitchFamily="34" charset="0"/>
            </a:endParaRPr>
          </a:p>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endParaRPr>
          </a:p>
        </p:txBody>
      </p:sp>
      <p:sp>
        <p:nvSpPr>
          <p:cNvPr id="22" name="TextBox 21"/>
          <p:cNvSpPr txBox="1"/>
          <p:nvPr/>
        </p:nvSpPr>
        <p:spPr>
          <a:xfrm>
            <a:off x="5880786" y="1224012"/>
            <a:ext cx="2383573" cy="652486"/>
          </a:xfrm>
          <a:prstGeom prst="rect">
            <a:avLst/>
          </a:prstGeom>
          <a:noFill/>
        </p:spPr>
        <p:txBody>
          <a:bodyPr wrap="square" rtlCol="0">
            <a:spAutoFit/>
          </a:bodyPr>
          <a:lstStyle/>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cs typeface="Arial" pitchFamily="34" charset="0"/>
            </a:endParaRPr>
          </a:p>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endParaRPr>
          </a:p>
        </p:txBody>
      </p:sp>
      <p:sp>
        <p:nvSpPr>
          <p:cNvPr id="23" name="椭圆 3"/>
          <p:cNvSpPr/>
          <p:nvPr/>
        </p:nvSpPr>
        <p:spPr>
          <a:xfrm>
            <a:off x="2644835" y="2506845"/>
            <a:ext cx="2065789" cy="571325"/>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 fmla="*/ 1856544 w 2302409"/>
              <a:gd name="connsiteY0" fmla="*/ 1264 h 923709"/>
              <a:gd name="connsiteX1" fmla="*/ 2302409 w 2302409"/>
              <a:gd name="connsiteY1" fmla="*/ 371601 h 923709"/>
              <a:gd name="connsiteX2" fmla="*/ 1154885 w 2302409"/>
              <a:gd name="connsiteY2" fmla="*/ 923675 h 923709"/>
              <a:gd name="connsiteX3" fmla="*/ 0 w 2302409"/>
              <a:gd name="connsiteY3" fmla="*/ 387169 h 923709"/>
              <a:gd name="connsiteX4" fmla="*/ 459006 w 2302409"/>
              <a:gd name="connsiteY4" fmla="*/ 0 h 923709"/>
              <a:gd name="connsiteX5" fmla="*/ 1150684 w 2302409"/>
              <a:gd name="connsiteY5" fmla="*/ 302402 h 923709"/>
              <a:gd name="connsiteX6" fmla="*/ 1856544 w 2302409"/>
              <a:gd name="connsiteY6" fmla="*/ 1264 h 923709"/>
              <a:gd name="connsiteX0" fmla="*/ 1828835 w 2274700"/>
              <a:gd name="connsiteY0" fmla="*/ 1264 h 923747"/>
              <a:gd name="connsiteX1" fmla="*/ 2274700 w 2274700"/>
              <a:gd name="connsiteY1" fmla="*/ 371601 h 923747"/>
              <a:gd name="connsiteX2" fmla="*/ 1127176 w 2274700"/>
              <a:gd name="connsiteY2" fmla="*/ 923675 h 923747"/>
              <a:gd name="connsiteX3" fmla="*/ 0 w 2274700"/>
              <a:gd name="connsiteY3" fmla="*/ 397509 h 923747"/>
              <a:gd name="connsiteX4" fmla="*/ 431297 w 2274700"/>
              <a:gd name="connsiteY4" fmla="*/ 0 h 923747"/>
              <a:gd name="connsiteX5" fmla="*/ 1122975 w 2274700"/>
              <a:gd name="connsiteY5" fmla="*/ 302402 h 923747"/>
              <a:gd name="connsiteX6" fmla="*/ 1828835 w 2274700"/>
              <a:gd name="connsiteY6" fmla="*/ 1264 h 923747"/>
              <a:gd name="connsiteX0" fmla="*/ 1828835 w 2237755"/>
              <a:gd name="connsiteY0" fmla="*/ 1264 h 923747"/>
              <a:gd name="connsiteX1" fmla="*/ 2237755 w 2237755"/>
              <a:gd name="connsiteY1" fmla="*/ 371601 h 923747"/>
              <a:gd name="connsiteX2" fmla="*/ 1127176 w 2237755"/>
              <a:gd name="connsiteY2" fmla="*/ 923675 h 923747"/>
              <a:gd name="connsiteX3" fmla="*/ 0 w 2237755"/>
              <a:gd name="connsiteY3" fmla="*/ 397509 h 923747"/>
              <a:gd name="connsiteX4" fmla="*/ 431297 w 2237755"/>
              <a:gd name="connsiteY4" fmla="*/ 0 h 923747"/>
              <a:gd name="connsiteX5" fmla="*/ 1122975 w 2237755"/>
              <a:gd name="connsiteY5" fmla="*/ 302402 h 923747"/>
              <a:gd name="connsiteX6" fmla="*/ 1828835 w 2237755"/>
              <a:gd name="connsiteY6" fmla="*/ 1264 h 923747"/>
              <a:gd name="connsiteX0" fmla="*/ 1828835 w 2237755"/>
              <a:gd name="connsiteY0" fmla="*/ 1264 h 923678"/>
              <a:gd name="connsiteX1" fmla="*/ 2237755 w 2237755"/>
              <a:gd name="connsiteY1" fmla="*/ 392279 h 923678"/>
              <a:gd name="connsiteX2" fmla="*/ 1127176 w 2237755"/>
              <a:gd name="connsiteY2" fmla="*/ 923675 h 923678"/>
              <a:gd name="connsiteX3" fmla="*/ 0 w 2237755"/>
              <a:gd name="connsiteY3" fmla="*/ 397509 h 923678"/>
              <a:gd name="connsiteX4" fmla="*/ 431297 w 2237755"/>
              <a:gd name="connsiteY4" fmla="*/ 0 h 923678"/>
              <a:gd name="connsiteX5" fmla="*/ 1122975 w 2237755"/>
              <a:gd name="connsiteY5" fmla="*/ 302402 h 923678"/>
              <a:gd name="connsiteX6" fmla="*/ 1828835 w 2237755"/>
              <a:gd name="connsiteY6" fmla="*/ 1264 h 92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9BBB59"/>
          </a:solidFill>
          <a:ln w="25400" cap="flat" cmpd="sng" algn="ctr">
            <a:noFill/>
            <a:prstDash val="solid"/>
          </a:ln>
          <a:effectLst/>
        </p:spPr>
        <p:txBody>
          <a:bodyPr lIns="0" tIns="180000" rIns="0" bIns="0" rtlCol="0" anchor="ctr"/>
          <a:lstStyle/>
          <a:p>
            <a:pPr algn="ctr"/>
            <a:r>
              <a:rPr lang="zh-CN" altLang="en-US" sz="2000" b="0" kern="0" dirty="0">
                <a:solidFill>
                  <a:schemeClr val="bg1"/>
                </a:solidFill>
                <a:latin typeface="微软雅黑" pitchFamily="34" charset="-122"/>
                <a:ea typeface="微软雅黑" pitchFamily="34" charset="-122"/>
              </a:rPr>
              <a:t>标题</a:t>
            </a:r>
          </a:p>
        </p:txBody>
      </p:sp>
      <p:sp>
        <p:nvSpPr>
          <p:cNvPr id="24" name="空心弧 23"/>
          <p:cNvSpPr/>
          <p:nvPr/>
        </p:nvSpPr>
        <p:spPr>
          <a:xfrm>
            <a:off x="3997166" y="2177798"/>
            <a:ext cx="2750276" cy="1842746"/>
          </a:xfrm>
          <a:prstGeom prst="blockArc">
            <a:avLst>
              <a:gd name="adj1" fmla="val 13186668"/>
              <a:gd name="adj2" fmla="val 19259822"/>
              <a:gd name="adj3" fmla="val 20854"/>
            </a:avLst>
          </a:prstGeom>
          <a:solidFill>
            <a:srgbClr val="007F88"/>
          </a:solidFill>
          <a:ln w="25400" cap="flat" cmpd="sng" algn="ctr">
            <a:noFill/>
            <a:prstDash val="solid"/>
          </a:ln>
          <a:effectLst/>
        </p:spPr>
        <p:txBody>
          <a:bodyPr lIns="0" tIns="0" rIns="0" bIns="180000" rtlCol="0" anchor="ctr"/>
          <a:lstStyle/>
          <a:p>
            <a:pPr algn="ctr">
              <a:defRPr/>
            </a:pPr>
            <a:r>
              <a:rPr lang="zh-CN" altLang="en-US" sz="2000" b="0" kern="0" dirty="0">
                <a:solidFill>
                  <a:sysClr val="window" lastClr="FFFFFF"/>
                </a:solidFill>
                <a:latin typeface="微软雅黑" pitchFamily="34" charset="-122"/>
                <a:ea typeface="微软雅黑" pitchFamily="34" charset="-122"/>
              </a:rPr>
              <a:t>标题</a:t>
            </a:r>
            <a:endParaRPr lang="en-US" sz="2000" b="0" kern="0" dirty="0">
              <a:solidFill>
                <a:sysClr val="window" lastClr="FFFFFF"/>
              </a:solidFill>
              <a:latin typeface="微软雅黑" pitchFamily="34" charset="-122"/>
              <a:ea typeface="微软雅黑" pitchFamily="34" charset="-122"/>
            </a:endParaRPr>
          </a:p>
        </p:txBody>
      </p:sp>
      <p:sp>
        <p:nvSpPr>
          <p:cNvPr id="25" name="椭圆 3"/>
          <p:cNvSpPr/>
          <p:nvPr/>
        </p:nvSpPr>
        <p:spPr>
          <a:xfrm>
            <a:off x="6039677" y="2513772"/>
            <a:ext cx="2065789" cy="571325"/>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 fmla="*/ 1856544 w 2302409"/>
              <a:gd name="connsiteY0" fmla="*/ 1264 h 923709"/>
              <a:gd name="connsiteX1" fmla="*/ 2302409 w 2302409"/>
              <a:gd name="connsiteY1" fmla="*/ 371601 h 923709"/>
              <a:gd name="connsiteX2" fmla="*/ 1154885 w 2302409"/>
              <a:gd name="connsiteY2" fmla="*/ 923675 h 923709"/>
              <a:gd name="connsiteX3" fmla="*/ 0 w 2302409"/>
              <a:gd name="connsiteY3" fmla="*/ 387169 h 923709"/>
              <a:gd name="connsiteX4" fmla="*/ 459006 w 2302409"/>
              <a:gd name="connsiteY4" fmla="*/ 0 h 923709"/>
              <a:gd name="connsiteX5" fmla="*/ 1150684 w 2302409"/>
              <a:gd name="connsiteY5" fmla="*/ 302402 h 923709"/>
              <a:gd name="connsiteX6" fmla="*/ 1856544 w 2302409"/>
              <a:gd name="connsiteY6" fmla="*/ 1264 h 923709"/>
              <a:gd name="connsiteX0" fmla="*/ 1828835 w 2274700"/>
              <a:gd name="connsiteY0" fmla="*/ 1264 h 923747"/>
              <a:gd name="connsiteX1" fmla="*/ 2274700 w 2274700"/>
              <a:gd name="connsiteY1" fmla="*/ 371601 h 923747"/>
              <a:gd name="connsiteX2" fmla="*/ 1127176 w 2274700"/>
              <a:gd name="connsiteY2" fmla="*/ 923675 h 923747"/>
              <a:gd name="connsiteX3" fmla="*/ 0 w 2274700"/>
              <a:gd name="connsiteY3" fmla="*/ 397509 h 923747"/>
              <a:gd name="connsiteX4" fmla="*/ 431297 w 2274700"/>
              <a:gd name="connsiteY4" fmla="*/ 0 h 923747"/>
              <a:gd name="connsiteX5" fmla="*/ 1122975 w 2274700"/>
              <a:gd name="connsiteY5" fmla="*/ 302402 h 923747"/>
              <a:gd name="connsiteX6" fmla="*/ 1828835 w 2274700"/>
              <a:gd name="connsiteY6" fmla="*/ 1264 h 923747"/>
              <a:gd name="connsiteX0" fmla="*/ 1828835 w 2237755"/>
              <a:gd name="connsiteY0" fmla="*/ 1264 h 923747"/>
              <a:gd name="connsiteX1" fmla="*/ 2237755 w 2237755"/>
              <a:gd name="connsiteY1" fmla="*/ 371601 h 923747"/>
              <a:gd name="connsiteX2" fmla="*/ 1127176 w 2237755"/>
              <a:gd name="connsiteY2" fmla="*/ 923675 h 923747"/>
              <a:gd name="connsiteX3" fmla="*/ 0 w 2237755"/>
              <a:gd name="connsiteY3" fmla="*/ 397509 h 923747"/>
              <a:gd name="connsiteX4" fmla="*/ 431297 w 2237755"/>
              <a:gd name="connsiteY4" fmla="*/ 0 h 923747"/>
              <a:gd name="connsiteX5" fmla="*/ 1122975 w 2237755"/>
              <a:gd name="connsiteY5" fmla="*/ 302402 h 923747"/>
              <a:gd name="connsiteX6" fmla="*/ 1828835 w 2237755"/>
              <a:gd name="connsiteY6" fmla="*/ 1264 h 923747"/>
              <a:gd name="connsiteX0" fmla="*/ 1828835 w 2237755"/>
              <a:gd name="connsiteY0" fmla="*/ 1264 h 923678"/>
              <a:gd name="connsiteX1" fmla="*/ 2237755 w 2237755"/>
              <a:gd name="connsiteY1" fmla="*/ 392279 h 923678"/>
              <a:gd name="connsiteX2" fmla="*/ 1127176 w 2237755"/>
              <a:gd name="connsiteY2" fmla="*/ 923675 h 923678"/>
              <a:gd name="connsiteX3" fmla="*/ 0 w 2237755"/>
              <a:gd name="connsiteY3" fmla="*/ 397509 h 923678"/>
              <a:gd name="connsiteX4" fmla="*/ 431297 w 2237755"/>
              <a:gd name="connsiteY4" fmla="*/ 0 h 923678"/>
              <a:gd name="connsiteX5" fmla="*/ 1122975 w 2237755"/>
              <a:gd name="connsiteY5" fmla="*/ 302402 h 923678"/>
              <a:gd name="connsiteX6" fmla="*/ 1828835 w 2237755"/>
              <a:gd name="connsiteY6" fmla="*/ 1264 h 92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9BBB59"/>
          </a:solidFill>
          <a:ln w="25400" cap="flat" cmpd="sng" algn="ctr">
            <a:noFill/>
            <a:prstDash val="solid"/>
          </a:ln>
          <a:effectLst/>
        </p:spPr>
        <p:txBody>
          <a:bodyPr lIns="0" tIns="180000" rIns="0" bIns="0" rtlCol="0" anchor="ctr"/>
          <a:lstStyle/>
          <a:p>
            <a:pPr algn="ctr"/>
            <a:r>
              <a:rPr lang="zh-CN" altLang="en-US" sz="2000" b="0" kern="0" dirty="0">
                <a:solidFill>
                  <a:schemeClr val="bg1"/>
                </a:solidFill>
                <a:latin typeface="微软雅黑" pitchFamily="34" charset="-122"/>
                <a:ea typeface="微软雅黑" pitchFamily="34" charset="-122"/>
              </a:rPr>
              <a:t>标题</a:t>
            </a:r>
          </a:p>
        </p:txBody>
      </p:sp>
      <p:sp>
        <p:nvSpPr>
          <p:cNvPr id="26" name="矩形 25"/>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40"/>
          <p:cNvSpPr txBox="1"/>
          <p:nvPr/>
        </p:nvSpPr>
        <p:spPr>
          <a:xfrm>
            <a:off x="900162" y="215900"/>
            <a:ext cx="1677382"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计划管理概要</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20641319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childTnLst>
                          </p:cTn>
                        </p:par>
                        <p:par>
                          <p:cTn id="33" fill="hold">
                            <p:stCondLst>
                              <p:cond delay="3000"/>
                            </p:stCondLst>
                            <p:childTnLst>
                              <p:par>
                                <p:cTn id="34" presetID="22" presetClass="entr" presetSubtype="4"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childTnLst>
                          </p:cTn>
                        </p:par>
                        <p:par>
                          <p:cTn id="37" fill="hold">
                            <p:stCondLst>
                              <p:cond delay="3500"/>
                            </p:stCondLst>
                            <p:childTnLst>
                              <p:par>
                                <p:cTn id="38" presetID="2" presetClass="entr" presetSubtype="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ppt_x"/>
                                          </p:val>
                                        </p:tav>
                                        <p:tav tm="100000">
                                          <p:val>
                                            <p:strVal val="#ppt_x"/>
                                          </p:val>
                                        </p:tav>
                                      </p:tavLst>
                                    </p:anim>
                                    <p:anim calcmode="lin" valueType="num">
                                      <p:cBhvr additive="base">
                                        <p:cTn id="41" dur="500" fill="hold"/>
                                        <p:tgtEl>
                                          <p:spTgt spid="20"/>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up)">
                                      <p:cBhvr>
                                        <p:cTn id="55" dur="500"/>
                                        <p:tgtEl>
                                          <p:spTgt spid="11"/>
                                        </p:tgtEl>
                                      </p:cBhvr>
                                    </p:animEffect>
                                  </p:childTnLst>
                                </p:cTn>
                              </p:par>
                            </p:childTnLst>
                          </p:cTn>
                        </p:par>
                        <p:par>
                          <p:cTn id="56" fill="hold">
                            <p:stCondLst>
                              <p:cond delay="5500"/>
                            </p:stCondLst>
                            <p:childTnLst>
                              <p:par>
                                <p:cTn id="57" presetID="2" presetClass="entr" presetSubtype="4"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wipe(left)">
                                      <p:cBhvr>
                                        <p:cTn id="64" dur="500"/>
                                        <p:tgtEl>
                                          <p:spTgt spid="25"/>
                                        </p:tgtEl>
                                      </p:cBhvr>
                                    </p:animEffect>
                                  </p:childTnLst>
                                </p:cTn>
                              </p:par>
                            </p:childTnLst>
                          </p:cTn>
                        </p:par>
                        <p:par>
                          <p:cTn id="65" fill="hold">
                            <p:stCondLst>
                              <p:cond delay="6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childTnLst>
                          </p:cTn>
                        </p:par>
                        <p:par>
                          <p:cTn id="71" fill="hold">
                            <p:stCondLst>
                              <p:cond delay="7000"/>
                            </p:stCondLst>
                            <p:childTnLst>
                              <p:par>
                                <p:cTn id="72" presetID="22" presetClass="entr" presetSubtype="4" fill="hold"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down)">
                                      <p:cBhvr>
                                        <p:cTn id="74" dur="500"/>
                                        <p:tgtEl>
                                          <p:spTgt spid="15"/>
                                        </p:tgtEl>
                                      </p:cBhvr>
                                    </p:animEffect>
                                  </p:childTnLst>
                                </p:cTn>
                              </p:par>
                            </p:childTnLst>
                          </p:cTn>
                        </p:par>
                        <p:par>
                          <p:cTn id="75" fill="hold">
                            <p:stCondLst>
                              <p:cond delay="7500"/>
                            </p:stCondLst>
                            <p:childTnLst>
                              <p:par>
                                <p:cTn id="76" presetID="2" presetClass="entr" presetSubtype="1"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 calcmode="lin" valueType="num">
                                      <p:cBhvr additive="base">
                                        <p:cTn id="78" dur="500" fill="hold"/>
                                        <p:tgtEl>
                                          <p:spTgt spid="22"/>
                                        </p:tgtEl>
                                        <p:attrNameLst>
                                          <p:attrName>ppt_x</p:attrName>
                                        </p:attrNameLst>
                                      </p:cBhvr>
                                      <p:tavLst>
                                        <p:tav tm="0">
                                          <p:val>
                                            <p:strVal val="#ppt_x"/>
                                          </p:val>
                                        </p:tav>
                                        <p:tav tm="100000">
                                          <p:val>
                                            <p:strVal val="#ppt_x"/>
                                          </p:val>
                                        </p:tav>
                                      </p:tavLst>
                                    </p:anim>
                                    <p:anim calcmode="lin" valueType="num">
                                      <p:cBhvr additive="base">
                                        <p:cTn id="79"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10" grpId="0"/>
      <p:bldP spid="14" grpId="0"/>
      <p:bldP spid="18" grpId="0"/>
      <p:bldP spid="19" grpId="0"/>
      <p:bldP spid="20" grpId="0"/>
      <p:bldP spid="21" grpId="0"/>
      <p:bldP spid="22" grpId="0"/>
      <p:bldP spid="23" grpId="0" animBg="1"/>
      <p:bldP spid="24"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图片 10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64" y="-1"/>
            <a:ext cx="8952597" cy="5040313"/>
          </a:xfrm>
          <a:prstGeom prst="rect">
            <a:avLst/>
          </a:prstGeom>
        </p:spPr>
      </p:pic>
      <p:sp>
        <p:nvSpPr>
          <p:cNvPr id="29" name="矩形 28"/>
          <p:cNvSpPr/>
          <p:nvPr/>
        </p:nvSpPr>
        <p:spPr>
          <a:xfrm>
            <a:off x="4218308" y="2237903"/>
            <a:ext cx="2762760" cy="492443"/>
          </a:xfrm>
          <a:prstGeom prst="rect">
            <a:avLst/>
          </a:prstGeom>
        </p:spPr>
        <p:txBody>
          <a:bodyPr wrap="square" lIns="0" tIns="0" rIns="0" bIns="0">
            <a:spAutoFit/>
          </a:bodyPr>
          <a:lstStyle/>
          <a:p>
            <a:pPr algn="ctr" defTabSz="895905"/>
            <a:r>
              <a:rPr lang="zh-CN" altLang="en-US" sz="3200" b="1" dirty="0">
                <a:solidFill>
                  <a:prstClr val="white">
                    <a:lumMod val="50000"/>
                  </a:prstClr>
                </a:solidFill>
                <a:latin typeface="微软雅黑" pitchFamily="34" charset="-122"/>
                <a:ea typeface="微软雅黑" pitchFamily="34" charset="-122"/>
              </a:rPr>
              <a:t>目标计划程序</a:t>
            </a:r>
            <a:endParaRPr lang="zh-HK" altLang="en-US" sz="3200" b="1" dirty="0">
              <a:solidFill>
                <a:prstClr val="white">
                  <a:lumMod val="50000"/>
                </a:prstClr>
              </a:solidFill>
              <a:latin typeface="微软雅黑" pitchFamily="34" charset="-122"/>
              <a:ea typeface="微软雅黑" pitchFamily="34" charset="-122"/>
            </a:endParaRPr>
          </a:p>
        </p:txBody>
      </p:sp>
      <p:sp>
        <p:nvSpPr>
          <p:cNvPr id="30" name="TextBox 11"/>
          <p:cNvSpPr txBox="1"/>
          <p:nvPr/>
        </p:nvSpPr>
        <p:spPr>
          <a:xfrm>
            <a:off x="4218309" y="2758851"/>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5393901" y="2758851"/>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4218309" y="2946749"/>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5393901" y="2946749"/>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a:extLst>
              <a:ext uri="{FF2B5EF4-FFF2-40B4-BE49-F238E27FC236}">
                <a16:creationId xmlns="" xmlns:a16="http://schemas.microsoft.com/office/drawing/2014/main" id="{BBABEE1E-0CB6-41A3-B25B-3A7D90227F8E}"/>
              </a:ext>
            </a:extLst>
          </p:cNvPr>
          <p:cNvSpPr/>
          <p:nvPr/>
        </p:nvSpPr>
        <p:spPr>
          <a:xfrm rot="2700000">
            <a:off x="-2315514" y="312593"/>
            <a:ext cx="4291410" cy="429141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497755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p:cTn id="7" dur="1000" fill="hold"/>
                                        <p:tgtEl>
                                          <p:spTgt spid="103"/>
                                        </p:tgtEl>
                                        <p:attrNameLst>
                                          <p:attrName>ppt_w</p:attrName>
                                        </p:attrNameLst>
                                      </p:cBhvr>
                                      <p:tavLst>
                                        <p:tav tm="0">
                                          <p:val>
                                            <p:strVal val="#ppt_w+.3"/>
                                          </p:val>
                                        </p:tav>
                                        <p:tav tm="100000">
                                          <p:val>
                                            <p:strVal val="#ppt_w"/>
                                          </p:val>
                                        </p:tav>
                                      </p:tavLst>
                                    </p:anim>
                                    <p:anim calcmode="lin" valueType="num">
                                      <p:cBhvr>
                                        <p:cTn id="8" dur="1000" fill="hold"/>
                                        <p:tgtEl>
                                          <p:spTgt spid="103"/>
                                        </p:tgtEl>
                                        <p:attrNameLst>
                                          <p:attrName>ppt_h</p:attrName>
                                        </p:attrNameLst>
                                      </p:cBhvr>
                                      <p:tavLst>
                                        <p:tav tm="0">
                                          <p:val>
                                            <p:strVal val="#ppt_h"/>
                                          </p:val>
                                        </p:tav>
                                        <p:tav tm="100000">
                                          <p:val>
                                            <p:strVal val="#ppt_h"/>
                                          </p:val>
                                        </p:tav>
                                      </p:tavLst>
                                    </p:anim>
                                    <p:animEffect transition="in" filter="fade">
                                      <p:cBhvr>
                                        <p:cTn id="9" dur="1000"/>
                                        <p:tgtEl>
                                          <p:spTgt spid="10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1000" fill="hold"/>
                                        <p:tgtEl>
                                          <p:spTgt spid="29"/>
                                        </p:tgtEl>
                                        <p:attrNameLst>
                                          <p:attrName>ppt_x</p:attrName>
                                        </p:attrNameLst>
                                      </p:cBhvr>
                                      <p:tavLst>
                                        <p:tav tm="0">
                                          <p:val>
                                            <p:strVal val="0-#ppt_w/2"/>
                                          </p:val>
                                        </p:tav>
                                        <p:tav tm="100000">
                                          <p:val>
                                            <p:strVal val="#ppt_x"/>
                                          </p:val>
                                        </p:tav>
                                      </p:tavLst>
                                    </p:anim>
                                    <p:anim calcmode="lin" valueType="num">
                                      <p:cBhvr additive="base">
                                        <p:cTn id="15"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p:nvPr/>
        </p:nvSpPr>
        <p:spPr>
          <a:xfrm>
            <a:off x="0" y="1403747"/>
            <a:ext cx="9144000" cy="24907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endParaRPr lang="zh-CN" altLang="zh-CN">
              <a:solidFill>
                <a:srgbClr val="FFFFFF"/>
              </a:solidFill>
            </a:endParaRPr>
          </a:p>
        </p:txBody>
      </p:sp>
      <p:grpSp>
        <p:nvGrpSpPr>
          <p:cNvPr id="3" name="Group 7"/>
          <p:cNvGrpSpPr/>
          <p:nvPr/>
        </p:nvGrpSpPr>
        <p:grpSpPr bwMode="auto">
          <a:xfrm>
            <a:off x="-155973" y="1368028"/>
            <a:ext cx="5016104" cy="3267075"/>
            <a:chOff x="2003612" y="1089213"/>
            <a:chExt cx="8001000" cy="5768788"/>
          </a:xfrm>
        </p:grpSpPr>
        <p:pic>
          <p:nvPicPr>
            <p:cNvPr id="4" name="Picture 8"/>
            <p:cNvPicPr>
              <a:picLocks noChangeAspect="1"/>
            </p:cNvPicPr>
            <p:nvPr/>
          </p:nvPicPr>
          <p:blipFill>
            <a:blip r:embed="rId3" cstate="print">
              <a:extLst>
                <a:ext uri="{28A0092B-C50C-407E-A947-70E740481C1C}">
                  <a14:useLocalDpi xmlns:a14="http://schemas.microsoft.com/office/drawing/2010/main" val="0"/>
                </a:ext>
              </a:extLst>
            </a:blip>
            <a:srcRect l="9486" t="6898" r="10791" b="8984"/>
            <a:stretch>
              <a:fillRect/>
            </a:stretch>
          </p:blipFill>
          <p:spPr bwMode="auto">
            <a:xfrm>
              <a:off x="2003612" y="1089213"/>
              <a:ext cx="8001000" cy="57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9"/>
            <p:cNvSpPr/>
            <p:nvPr/>
          </p:nvSpPr>
          <p:spPr>
            <a:xfrm>
              <a:off x="3483028" y="2031056"/>
              <a:ext cx="5148519" cy="380521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6" name="Group 12"/>
          <p:cNvGrpSpPr/>
          <p:nvPr/>
        </p:nvGrpSpPr>
        <p:grpSpPr bwMode="auto">
          <a:xfrm>
            <a:off x="4770835" y="2522934"/>
            <a:ext cx="530616" cy="573630"/>
            <a:chOff x="4459441" y="3503594"/>
            <a:chExt cx="707454" cy="764880"/>
          </a:xfrm>
        </p:grpSpPr>
        <p:sp>
          <p:nvSpPr>
            <p:cNvPr id="7" name="Rectangle 18"/>
            <p:cNvSpPr/>
            <p:nvPr/>
          </p:nvSpPr>
          <p:spPr>
            <a:xfrm>
              <a:off x="4459441" y="3521057"/>
              <a:ext cx="701642" cy="747753"/>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chemeClr val="bg1"/>
                </a:solidFill>
                <a:latin typeface="Arial" pitchFamily="34" charset="0"/>
                <a:ea typeface="微软雅黑" pitchFamily="34" charset="-122"/>
                <a:cs typeface="Arial" pitchFamily="34" charset="0"/>
              </a:endParaRPr>
            </a:p>
          </p:txBody>
        </p:sp>
        <p:sp>
          <p:nvSpPr>
            <p:cNvPr id="8" name="Oval 19"/>
            <p:cNvSpPr/>
            <p:nvPr/>
          </p:nvSpPr>
          <p:spPr>
            <a:xfrm>
              <a:off x="4464203" y="3503594"/>
              <a:ext cx="703230" cy="760453"/>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chemeClr val="bg1"/>
                  </a:solidFill>
                  <a:latin typeface="Arial" pitchFamily="34" charset="0"/>
                  <a:ea typeface="微软雅黑" pitchFamily="34" charset="-122"/>
                  <a:cs typeface="Arial" pitchFamily="34" charset="0"/>
                </a:rPr>
                <a:t>1</a:t>
              </a:r>
              <a:endParaRPr lang="en-US" altLang="zh-CN" sz="2400" dirty="0">
                <a:solidFill>
                  <a:schemeClr val="bg1"/>
                </a:solidFill>
                <a:latin typeface="Arial" pitchFamily="34" charset="0"/>
                <a:ea typeface="微软雅黑" pitchFamily="34" charset="-122"/>
                <a:cs typeface="Arial" pitchFamily="34" charset="0"/>
              </a:endParaRPr>
            </a:p>
          </p:txBody>
        </p:sp>
      </p:grpSp>
      <p:grpSp>
        <p:nvGrpSpPr>
          <p:cNvPr id="9" name="Group 13"/>
          <p:cNvGrpSpPr/>
          <p:nvPr/>
        </p:nvGrpSpPr>
        <p:grpSpPr bwMode="auto">
          <a:xfrm>
            <a:off x="4770835" y="3231607"/>
            <a:ext cx="530616" cy="573630"/>
            <a:chOff x="5400121" y="3503594"/>
            <a:chExt cx="707454" cy="764880"/>
          </a:xfrm>
        </p:grpSpPr>
        <p:sp>
          <p:nvSpPr>
            <p:cNvPr id="10" name="Rectangle 16"/>
            <p:cNvSpPr/>
            <p:nvPr/>
          </p:nvSpPr>
          <p:spPr>
            <a:xfrm>
              <a:off x="5400121" y="3520722"/>
              <a:ext cx="701642" cy="7477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chemeClr val="bg1"/>
                </a:solidFill>
                <a:latin typeface="Arial" pitchFamily="34" charset="0"/>
                <a:ea typeface="微软雅黑" pitchFamily="34" charset="-122"/>
                <a:cs typeface="Arial" pitchFamily="34" charset="0"/>
              </a:endParaRPr>
            </a:p>
          </p:txBody>
        </p:sp>
        <p:sp>
          <p:nvSpPr>
            <p:cNvPr id="11" name="Oval 17"/>
            <p:cNvSpPr/>
            <p:nvPr/>
          </p:nvSpPr>
          <p:spPr>
            <a:xfrm>
              <a:off x="5404883" y="3503258"/>
              <a:ext cx="703230" cy="760454"/>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chemeClr val="bg1"/>
                  </a:solidFill>
                  <a:latin typeface="Arial" pitchFamily="34" charset="0"/>
                  <a:ea typeface="微软雅黑" pitchFamily="34" charset="-122"/>
                  <a:cs typeface="Arial" pitchFamily="34" charset="0"/>
                </a:rPr>
                <a:t>2</a:t>
              </a:r>
              <a:endParaRPr lang="en-US" altLang="zh-CN" sz="2400" dirty="0">
                <a:solidFill>
                  <a:schemeClr val="bg1"/>
                </a:solidFill>
                <a:latin typeface="Arial" pitchFamily="34" charset="0"/>
                <a:ea typeface="微软雅黑" pitchFamily="34" charset="-122"/>
                <a:cs typeface="Arial" pitchFamily="34" charset="0"/>
              </a:endParaRPr>
            </a:p>
          </p:txBody>
        </p:sp>
      </p:grpSp>
      <p:sp>
        <p:nvSpPr>
          <p:cNvPr id="12" name="Content Placeholder 2"/>
          <p:cNvSpPr txBox="1"/>
          <p:nvPr/>
        </p:nvSpPr>
        <p:spPr bwMode="auto">
          <a:xfrm>
            <a:off x="4725242" y="1745456"/>
            <a:ext cx="4311254" cy="71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vl6pPr fontAlgn="base">
              <a:spcAft>
                <a:spcPct val="0"/>
              </a:spcAft>
              <a:defRPr>
                <a:solidFill>
                  <a:schemeClr val="tx1"/>
                </a:solidFill>
                <a:latin typeface="Calibri" pitchFamily="34" charset="0"/>
              </a:defRPr>
            </a:lvl6pPr>
            <a:lvl7pPr fontAlgn="base">
              <a:spcAft>
                <a:spcPct val="0"/>
              </a:spcAft>
              <a:defRPr>
                <a:solidFill>
                  <a:schemeClr val="tx1"/>
                </a:solidFill>
                <a:latin typeface="Calibri" pitchFamily="34" charset="0"/>
              </a:defRPr>
            </a:lvl7pPr>
            <a:lvl8pPr fontAlgn="base">
              <a:spcAft>
                <a:spcPct val="0"/>
              </a:spcAft>
              <a:defRPr>
                <a:solidFill>
                  <a:schemeClr val="tx1"/>
                </a:solidFill>
                <a:latin typeface="Calibri" pitchFamily="34" charset="0"/>
              </a:defRPr>
            </a:lvl8pPr>
            <a:lvl9pPr fontAlgn="base">
              <a:spcAft>
                <a:spcPct val="0"/>
              </a:spcAft>
              <a:defRPr>
                <a:solidFill>
                  <a:schemeClr val="tx1"/>
                </a:solidFill>
                <a:latin typeface="Calibri" pitchFamily="34" charset="0"/>
              </a:defRPr>
            </a:lvl9pPr>
          </a:lstStyle>
          <a:p>
            <a:r>
              <a:rPr lang="zh-CN" altLang="en-US" sz="1050" dirty="0">
                <a:solidFill>
                  <a:schemeClr val="bg1">
                    <a:lumMod val="95000"/>
                  </a:schemeClr>
                </a:solidFill>
                <a:latin typeface="微软雅黑" pitchFamily="34" charset="-122"/>
                <a:ea typeface="微软雅黑" pitchFamily="34" charset="-122"/>
              </a:rPr>
              <a:t>点击输入简要文本内容，文字内容需概况精炼的说明该分项</a:t>
            </a:r>
            <a:r>
              <a:rPr lang="zh-CN" altLang="en-US" sz="1050" dirty="0" smtClean="0">
                <a:solidFill>
                  <a:schemeClr val="bg1">
                    <a:lumMod val="95000"/>
                  </a:schemeClr>
                </a:solidFill>
                <a:latin typeface="微软雅黑" pitchFamily="34" charset="-122"/>
                <a:ea typeface="微软雅黑" pitchFamily="34" charset="-122"/>
              </a:rPr>
              <a:t>内容</a:t>
            </a:r>
            <a:endParaRPr lang="en-US" altLang="zh-CN" sz="1050" dirty="0">
              <a:solidFill>
                <a:schemeClr val="bg1">
                  <a:lumMod val="95000"/>
                </a:schemeClr>
              </a:solidFill>
              <a:latin typeface="微软雅黑" pitchFamily="34" charset="-122"/>
              <a:ea typeface="微软雅黑" pitchFamily="34" charset="-122"/>
            </a:endParaRPr>
          </a:p>
          <a:p>
            <a:r>
              <a:rPr lang="zh-CN" altLang="en-US" sz="1050" dirty="0">
                <a:solidFill>
                  <a:schemeClr val="bg1">
                    <a:lumMod val="95000"/>
                  </a:schemeClr>
                </a:solidFill>
                <a:latin typeface="微软雅黑" pitchFamily="34" charset="-122"/>
                <a:ea typeface="微软雅黑" pitchFamily="34" charset="-122"/>
              </a:rPr>
              <a:t>点击输入简要文本内容，文字内容需概况精炼的说明该分项</a:t>
            </a:r>
            <a:r>
              <a:rPr lang="zh-CN" altLang="en-US" sz="1050" dirty="0" smtClean="0">
                <a:solidFill>
                  <a:schemeClr val="bg1">
                    <a:lumMod val="95000"/>
                  </a:schemeClr>
                </a:solidFill>
                <a:latin typeface="微软雅黑" pitchFamily="34" charset="-122"/>
                <a:ea typeface="微软雅黑" pitchFamily="34" charset="-122"/>
              </a:rPr>
              <a:t>内容</a:t>
            </a:r>
            <a:endParaRPr lang="en-US" altLang="zh-CN" sz="1050" dirty="0">
              <a:solidFill>
                <a:schemeClr val="bg1">
                  <a:lumMod val="95000"/>
                </a:schemeClr>
              </a:solidFill>
              <a:latin typeface="微软雅黑" pitchFamily="34" charset="-122"/>
              <a:ea typeface="微软雅黑" pitchFamily="34" charset="-122"/>
            </a:endParaRPr>
          </a:p>
          <a:p>
            <a:endParaRPr lang="en-US" altLang="zh-CN" sz="1050" dirty="0">
              <a:solidFill>
                <a:schemeClr val="bg1">
                  <a:lumMod val="95000"/>
                </a:schemeClr>
              </a:solidFill>
              <a:latin typeface="微软雅黑" pitchFamily="34" charset="-122"/>
              <a:ea typeface="微软雅黑" pitchFamily="34" charset="-122"/>
            </a:endParaRPr>
          </a:p>
        </p:txBody>
      </p:sp>
      <p:sp>
        <p:nvSpPr>
          <p:cNvPr id="13" name="TextBox 12"/>
          <p:cNvSpPr txBox="1"/>
          <p:nvPr/>
        </p:nvSpPr>
        <p:spPr>
          <a:xfrm>
            <a:off x="5367576" y="2510641"/>
            <a:ext cx="1107996" cy="276999"/>
          </a:xfrm>
          <a:prstGeom prst="rect">
            <a:avLst/>
          </a:prstGeom>
          <a:noFill/>
        </p:spPr>
        <p:txBody>
          <a:bodyPr wrap="none" rtlCol="0">
            <a:spAutoFit/>
          </a:bodyPr>
          <a:lstStyle/>
          <a:p>
            <a:r>
              <a:rPr lang="zh-CN" altLang="en-US" sz="1200" b="1" dirty="0">
                <a:solidFill>
                  <a:schemeClr val="bg1">
                    <a:lumMod val="95000"/>
                  </a:schemeClr>
                </a:solidFill>
                <a:latin typeface="微软雅黑" pitchFamily="34" charset="-122"/>
                <a:ea typeface="微软雅黑" pitchFamily="34" charset="-122"/>
              </a:rPr>
              <a:t>点击添加文本</a:t>
            </a:r>
          </a:p>
        </p:txBody>
      </p:sp>
      <p:sp>
        <p:nvSpPr>
          <p:cNvPr id="14" name="TextBox 13"/>
          <p:cNvSpPr txBox="1"/>
          <p:nvPr/>
        </p:nvSpPr>
        <p:spPr>
          <a:xfrm>
            <a:off x="5367576" y="2746152"/>
            <a:ext cx="2466850" cy="369332"/>
          </a:xfrm>
          <a:prstGeom prst="rect">
            <a:avLst/>
          </a:prstGeom>
          <a:noFill/>
        </p:spPr>
        <p:txBody>
          <a:bodyPr wrap="square" rtlCol="0">
            <a:spAutoFit/>
          </a:bodyPr>
          <a:lstStyle/>
          <a:p>
            <a:r>
              <a:rPr lang="zh-CN" altLang="en-US" sz="900" dirty="0">
                <a:solidFill>
                  <a:schemeClr val="bg1">
                    <a:lumMod val="95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bg1">
                    <a:lumMod val="95000"/>
                  </a:schemeClr>
                </a:solidFill>
                <a:latin typeface="微软雅黑" pitchFamily="34" charset="-122"/>
                <a:ea typeface="微软雅黑" pitchFamily="34" charset="-122"/>
              </a:rPr>
              <a:t>内容</a:t>
            </a:r>
            <a:endParaRPr lang="en-US" altLang="zh-CN" sz="900" dirty="0">
              <a:solidFill>
                <a:schemeClr val="bg1">
                  <a:lumMod val="95000"/>
                </a:schemeClr>
              </a:solidFill>
              <a:latin typeface="微软雅黑" pitchFamily="34" charset="-122"/>
              <a:ea typeface="微软雅黑" pitchFamily="34" charset="-122"/>
            </a:endParaRPr>
          </a:p>
        </p:txBody>
      </p:sp>
      <p:sp>
        <p:nvSpPr>
          <p:cNvPr id="15" name="TextBox 14"/>
          <p:cNvSpPr txBox="1"/>
          <p:nvPr/>
        </p:nvSpPr>
        <p:spPr>
          <a:xfrm>
            <a:off x="5367576" y="3207152"/>
            <a:ext cx="1107996" cy="276999"/>
          </a:xfrm>
          <a:prstGeom prst="rect">
            <a:avLst/>
          </a:prstGeom>
          <a:noFill/>
        </p:spPr>
        <p:txBody>
          <a:bodyPr wrap="none" rtlCol="0">
            <a:spAutoFit/>
          </a:bodyPr>
          <a:lstStyle/>
          <a:p>
            <a:r>
              <a:rPr lang="zh-CN" altLang="en-US" sz="1200" b="1" dirty="0">
                <a:solidFill>
                  <a:schemeClr val="bg1">
                    <a:lumMod val="95000"/>
                  </a:schemeClr>
                </a:solidFill>
                <a:latin typeface="微软雅黑" pitchFamily="34" charset="-122"/>
                <a:ea typeface="微软雅黑" pitchFamily="34" charset="-122"/>
              </a:rPr>
              <a:t>点击添加文本</a:t>
            </a:r>
          </a:p>
        </p:txBody>
      </p:sp>
      <p:sp>
        <p:nvSpPr>
          <p:cNvPr id="16" name="TextBox 15"/>
          <p:cNvSpPr txBox="1"/>
          <p:nvPr/>
        </p:nvSpPr>
        <p:spPr>
          <a:xfrm>
            <a:off x="5367576" y="3442663"/>
            <a:ext cx="2466850" cy="369332"/>
          </a:xfrm>
          <a:prstGeom prst="rect">
            <a:avLst/>
          </a:prstGeom>
          <a:noFill/>
        </p:spPr>
        <p:txBody>
          <a:bodyPr wrap="square" rtlCol="0">
            <a:spAutoFit/>
          </a:bodyPr>
          <a:lstStyle/>
          <a:p>
            <a:r>
              <a:rPr lang="zh-CN" altLang="en-US" sz="900" dirty="0">
                <a:solidFill>
                  <a:schemeClr val="bg1">
                    <a:lumMod val="95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bg1">
                    <a:lumMod val="95000"/>
                  </a:schemeClr>
                </a:solidFill>
                <a:latin typeface="微软雅黑" pitchFamily="34" charset="-122"/>
                <a:ea typeface="微软雅黑" pitchFamily="34" charset="-122"/>
              </a:rPr>
              <a:t>内容</a:t>
            </a:r>
            <a:endParaRPr lang="en-US" altLang="zh-CN" sz="900" dirty="0">
              <a:solidFill>
                <a:schemeClr val="bg1">
                  <a:lumMod val="95000"/>
                </a:schemeClr>
              </a:solidFill>
              <a:latin typeface="微软雅黑" pitchFamily="34" charset="-122"/>
              <a:ea typeface="微软雅黑" pitchFamily="34" charset="-122"/>
            </a:endParaRPr>
          </a:p>
        </p:txBody>
      </p:sp>
      <p:sp>
        <p:nvSpPr>
          <p:cNvPr id="17" name="矩形 16"/>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40"/>
          <p:cNvSpPr txBox="1"/>
          <p:nvPr/>
        </p:nvSpPr>
        <p:spPr>
          <a:xfrm>
            <a:off x="900162" y="215900"/>
            <a:ext cx="1677382"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目标计划程序</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16353646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6" presetClass="entr" presetSubtype="21"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arn(inVertical)">
                                      <p:cBhvr>
                                        <p:cTn id="30" dur="500"/>
                                        <p:tgtEl>
                                          <p:spTgt spid="13"/>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up)">
                                      <p:cBhvr>
                                        <p:cTn id="33" dur="500"/>
                                        <p:tgtEl>
                                          <p:spTgt spid="14"/>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up)">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13" grpId="0"/>
      <p:bldP spid="14"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721253" y="2000404"/>
            <a:ext cx="1811304" cy="1370301"/>
            <a:chOff x="6179357" y="2143425"/>
            <a:chExt cx="1956336" cy="1468272"/>
          </a:xfrm>
        </p:grpSpPr>
        <p:sp>
          <p:nvSpPr>
            <p:cNvPr id="3" name="Freeform 10"/>
            <p:cNvSpPr>
              <a:spLocks/>
            </p:cNvSpPr>
            <p:nvPr/>
          </p:nvSpPr>
          <p:spPr bwMode="auto">
            <a:xfrm>
              <a:off x="6179357" y="2143425"/>
              <a:ext cx="1956336" cy="1468272"/>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72585" tIns="36293" rIns="72585" bIns="36293"/>
            <a:lstStyle/>
            <a:p>
              <a:pPr fontAlgn="auto">
                <a:spcBef>
                  <a:spcPts val="0"/>
                </a:spcBef>
                <a:spcAft>
                  <a:spcPts val="0"/>
                </a:spcAft>
                <a:defRPr/>
              </a:pPr>
              <a:endParaRPr lang="zh-CN" altLang="en-US">
                <a:solidFill>
                  <a:prstClr val="black"/>
                </a:solidFill>
                <a:latin typeface="+mn-lt"/>
                <a:ea typeface="+mn-ea"/>
              </a:endParaRPr>
            </a:p>
          </p:txBody>
        </p:sp>
        <p:sp>
          <p:nvSpPr>
            <p:cNvPr id="4" name="Freeform 17"/>
            <p:cNvSpPr>
              <a:spLocks/>
            </p:cNvSpPr>
            <p:nvPr/>
          </p:nvSpPr>
          <p:spPr bwMode="auto">
            <a:xfrm>
              <a:off x="6300216" y="2251532"/>
              <a:ext cx="1713982" cy="1251406"/>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5" name="Freeform 5"/>
            <p:cNvSpPr>
              <a:spLocks/>
            </p:cNvSpPr>
            <p:nvPr/>
          </p:nvSpPr>
          <p:spPr bwMode="auto">
            <a:xfrm>
              <a:off x="6611789" y="2804611"/>
              <a:ext cx="434192" cy="331292"/>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72585" tIns="36293" rIns="72585" bIns="36293"/>
            <a:lstStyle/>
            <a:p>
              <a:endParaRPr lang="zh-CN" altLang="en-US"/>
            </a:p>
          </p:txBody>
        </p:sp>
        <p:sp>
          <p:nvSpPr>
            <p:cNvPr id="6" name="文本框 1110"/>
            <p:cNvSpPr txBox="1">
              <a:spLocks noChangeArrowheads="1"/>
            </p:cNvSpPr>
            <p:nvPr/>
          </p:nvSpPr>
          <p:spPr bwMode="auto">
            <a:xfrm>
              <a:off x="6940364" y="2412305"/>
              <a:ext cx="660420" cy="90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1500" dirty="0">
                  <a:solidFill>
                    <a:schemeClr val="bg1"/>
                  </a:solidFill>
                </a:rPr>
                <a:t>STEP</a:t>
              </a:r>
            </a:p>
            <a:p>
              <a:pPr algn="ctr"/>
              <a:r>
                <a:rPr lang="en-US" altLang="zh-CN" sz="3500" dirty="0">
                  <a:solidFill>
                    <a:schemeClr val="bg1"/>
                  </a:solidFill>
                  <a:latin typeface="Impact" pitchFamily="34" charset="0"/>
                </a:rPr>
                <a:t>04</a:t>
              </a:r>
              <a:endParaRPr lang="zh-CN" altLang="en-US" sz="3500" dirty="0">
                <a:solidFill>
                  <a:schemeClr val="bg1"/>
                </a:solidFill>
                <a:latin typeface="Impact" pitchFamily="34" charset="0"/>
              </a:endParaRPr>
            </a:p>
          </p:txBody>
        </p:sp>
      </p:grpSp>
      <p:grpSp>
        <p:nvGrpSpPr>
          <p:cNvPr id="7" name="组合 98"/>
          <p:cNvGrpSpPr>
            <a:grpSpLocks/>
          </p:cNvGrpSpPr>
          <p:nvPr/>
        </p:nvGrpSpPr>
        <p:grpSpPr bwMode="auto">
          <a:xfrm>
            <a:off x="1494808" y="1108889"/>
            <a:ext cx="1776785" cy="775492"/>
            <a:chOff x="3508035" y="4207856"/>
            <a:chExt cx="2407376" cy="1055569"/>
          </a:xfrm>
        </p:grpSpPr>
        <p:sp>
          <p:nvSpPr>
            <p:cNvPr id="8" name="矩形 47"/>
            <p:cNvSpPr>
              <a:spLocks noChangeArrowheads="1"/>
            </p:cNvSpPr>
            <p:nvPr/>
          </p:nvSpPr>
          <p:spPr bwMode="auto">
            <a:xfrm>
              <a:off x="3508035" y="4716054"/>
              <a:ext cx="2407376" cy="547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9" name="文本框 48"/>
            <p:cNvSpPr>
              <a:spLocks noChangeArrowheads="1"/>
            </p:cNvSpPr>
            <p:nvPr/>
          </p:nvSpPr>
          <p:spPr bwMode="auto">
            <a:xfrm>
              <a:off x="3508035" y="4207856"/>
              <a:ext cx="1819824" cy="52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900" dirty="0">
                  <a:solidFill>
                    <a:schemeClr val="tx1">
                      <a:lumMod val="75000"/>
                      <a:lumOff val="25000"/>
                    </a:schemeClr>
                  </a:solidFill>
                  <a:latin typeface="+mj-ea"/>
                  <a:ea typeface="+mj-ea"/>
                  <a:sym typeface="宋体" panose="02010600030101010101" pitchFamily="2" charset="-122"/>
                </a:rPr>
                <a:t>添加标题</a:t>
              </a:r>
            </a:p>
          </p:txBody>
        </p:sp>
      </p:grpSp>
      <p:grpSp>
        <p:nvGrpSpPr>
          <p:cNvPr id="10" name="组合 98"/>
          <p:cNvGrpSpPr>
            <a:grpSpLocks/>
          </p:cNvGrpSpPr>
          <p:nvPr/>
        </p:nvGrpSpPr>
        <p:grpSpPr bwMode="auto">
          <a:xfrm>
            <a:off x="3032900" y="3528205"/>
            <a:ext cx="1776785" cy="775492"/>
            <a:chOff x="3508035" y="4207856"/>
            <a:chExt cx="2407376" cy="1055569"/>
          </a:xfrm>
        </p:grpSpPr>
        <p:sp>
          <p:nvSpPr>
            <p:cNvPr id="11" name="矩形 47"/>
            <p:cNvSpPr>
              <a:spLocks noChangeArrowheads="1"/>
            </p:cNvSpPr>
            <p:nvPr/>
          </p:nvSpPr>
          <p:spPr bwMode="auto">
            <a:xfrm>
              <a:off x="3508035" y="4716054"/>
              <a:ext cx="2407376" cy="547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12" name="文本框 48"/>
            <p:cNvSpPr>
              <a:spLocks noChangeArrowheads="1"/>
            </p:cNvSpPr>
            <p:nvPr/>
          </p:nvSpPr>
          <p:spPr bwMode="auto">
            <a:xfrm>
              <a:off x="3508035" y="4207856"/>
              <a:ext cx="1819824" cy="52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900" dirty="0">
                  <a:solidFill>
                    <a:schemeClr val="tx1">
                      <a:lumMod val="75000"/>
                      <a:lumOff val="25000"/>
                    </a:schemeClr>
                  </a:solidFill>
                  <a:latin typeface="+mj-ea"/>
                  <a:ea typeface="+mj-ea"/>
                  <a:sym typeface="宋体" panose="02010600030101010101" pitchFamily="2" charset="-122"/>
                </a:rPr>
                <a:t>添加标题</a:t>
              </a:r>
            </a:p>
          </p:txBody>
        </p:sp>
      </p:grpSp>
      <p:grpSp>
        <p:nvGrpSpPr>
          <p:cNvPr id="13" name="组合 98"/>
          <p:cNvGrpSpPr>
            <a:grpSpLocks/>
          </p:cNvGrpSpPr>
          <p:nvPr/>
        </p:nvGrpSpPr>
        <p:grpSpPr bwMode="auto">
          <a:xfrm>
            <a:off x="4452502" y="1108889"/>
            <a:ext cx="1776785" cy="775492"/>
            <a:chOff x="3508035" y="4207856"/>
            <a:chExt cx="2407376" cy="1055569"/>
          </a:xfrm>
        </p:grpSpPr>
        <p:sp>
          <p:nvSpPr>
            <p:cNvPr id="14" name="矩形 47"/>
            <p:cNvSpPr>
              <a:spLocks noChangeArrowheads="1"/>
            </p:cNvSpPr>
            <p:nvPr/>
          </p:nvSpPr>
          <p:spPr bwMode="auto">
            <a:xfrm>
              <a:off x="3508035" y="4716054"/>
              <a:ext cx="2407376" cy="547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15" name="文本框 48"/>
            <p:cNvSpPr>
              <a:spLocks noChangeArrowheads="1"/>
            </p:cNvSpPr>
            <p:nvPr/>
          </p:nvSpPr>
          <p:spPr bwMode="auto">
            <a:xfrm>
              <a:off x="3508035" y="4207856"/>
              <a:ext cx="1819824" cy="52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900" dirty="0">
                  <a:solidFill>
                    <a:schemeClr val="tx1">
                      <a:lumMod val="75000"/>
                      <a:lumOff val="25000"/>
                    </a:schemeClr>
                  </a:solidFill>
                  <a:latin typeface="+mj-ea"/>
                  <a:ea typeface="+mj-ea"/>
                  <a:sym typeface="宋体" panose="02010600030101010101" pitchFamily="2" charset="-122"/>
                </a:rPr>
                <a:t>添加标题</a:t>
              </a:r>
            </a:p>
          </p:txBody>
        </p:sp>
      </p:grpSp>
      <p:grpSp>
        <p:nvGrpSpPr>
          <p:cNvPr id="16" name="组合 98"/>
          <p:cNvGrpSpPr>
            <a:grpSpLocks/>
          </p:cNvGrpSpPr>
          <p:nvPr/>
        </p:nvGrpSpPr>
        <p:grpSpPr bwMode="auto">
          <a:xfrm>
            <a:off x="5990594" y="3528205"/>
            <a:ext cx="1776785" cy="775492"/>
            <a:chOff x="3508035" y="4207856"/>
            <a:chExt cx="2407376" cy="1055569"/>
          </a:xfrm>
        </p:grpSpPr>
        <p:sp>
          <p:nvSpPr>
            <p:cNvPr id="17" name="矩形 47"/>
            <p:cNvSpPr>
              <a:spLocks noChangeArrowheads="1"/>
            </p:cNvSpPr>
            <p:nvPr/>
          </p:nvSpPr>
          <p:spPr bwMode="auto">
            <a:xfrm>
              <a:off x="3508035" y="4716054"/>
              <a:ext cx="2407376" cy="547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18" name="文本框 48"/>
            <p:cNvSpPr>
              <a:spLocks noChangeArrowheads="1"/>
            </p:cNvSpPr>
            <p:nvPr/>
          </p:nvSpPr>
          <p:spPr bwMode="auto">
            <a:xfrm>
              <a:off x="3508035" y="4207856"/>
              <a:ext cx="1819824" cy="52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900" dirty="0">
                  <a:solidFill>
                    <a:schemeClr val="tx1">
                      <a:lumMod val="75000"/>
                      <a:lumOff val="25000"/>
                    </a:schemeClr>
                  </a:solidFill>
                  <a:latin typeface="+mj-ea"/>
                  <a:ea typeface="+mj-ea"/>
                  <a:sym typeface="宋体" panose="02010600030101010101" pitchFamily="2" charset="-122"/>
                </a:rPr>
                <a:t>添加标题</a:t>
              </a:r>
            </a:p>
          </p:txBody>
        </p:sp>
      </p:grpSp>
      <p:grpSp>
        <p:nvGrpSpPr>
          <p:cNvPr id="19" name="组合 18"/>
          <p:cNvGrpSpPr/>
          <p:nvPr/>
        </p:nvGrpSpPr>
        <p:grpSpPr>
          <a:xfrm>
            <a:off x="4303691" y="2000404"/>
            <a:ext cx="1811304" cy="1370301"/>
            <a:chOff x="4648290" y="2143425"/>
            <a:chExt cx="1956336" cy="1468272"/>
          </a:xfrm>
        </p:grpSpPr>
        <p:sp>
          <p:nvSpPr>
            <p:cNvPr id="20" name="Freeform 10"/>
            <p:cNvSpPr>
              <a:spLocks/>
            </p:cNvSpPr>
            <p:nvPr/>
          </p:nvSpPr>
          <p:spPr bwMode="auto">
            <a:xfrm>
              <a:off x="4648290" y="2143425"/>
              <a:ext cx="1956336" cy="1468272"/>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72585" tIns="36293" rIns="72585" bIns="36293"/>
            <a:lstStyle/>
            <a:p>
              <a:pPr fontAlgn="auto">
                <a:spcBef>
                  <a:spcPts val="0"/>
                </a:spcBef>
                <a:spcAft>
                  <a:spcPts val="0"/>
                </a:spcAft>
                <a:defRPr/>
              </a:pPr>
              <a:endParaRPr lang="zh-CN" altLang="en-US">
                <a:solidFill>
                  <a:prstClr val="black"/>
                </a:solidFill>
                <a:latin typeface="+mn-lt"/>
                <a:ea typeface="+mn-ea"/>
              </a:endParaRPr>
            </a:p>
          </p:txBody>
        </p:sp>
        <p:sp>
          <p:nvSpPr>
            <p:cNvPr id="21" name="Freeform 17"/>
            <p:cNvSpPr>
              <a:spLocks/>
            </p:cNvSpPr>
            <p:nvPr/>
          </p:nvSpPr>
          <p:spPr bwMode="auto">
            <a:xfrm>
              <a:off x="4769783" y="2251532"/>
              <a:ext cx="1713982" cy="1251406"/>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solidFill>
              <a:srgbClr val="9BBB59"/>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dirty="0"/>
            </a:p>
          </p:txBody>
        </p:sp>
        <p:sp>
          <p:nvSpPr>
            <p:cNvPr id="22" name="Freeform 5"/>
            <p:cNvSpPr>
              <a:spLocks/>
            </p:cNvSpPr>
            <p:nvPr/>
          </p:nvSpPr>
          <p:spPr bwMode="auto">
            <a:xfrm>
              <a:off x="5062389" y="2804611"/>
              <a:ext cx="434192" cy="331292"/>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72585" tIns="36293" rIns="72585" bIns="36293"/>
            <a:lstStyle/>
            <a:p>
              <a:endParaRPr lang="zh-CN" altLang="en-US"/>
            </a:p>
          </p:txBody>
        </p:sp>
        <p:sp>
          <p:nvSpPr>
            <p:cNvPr id="23" name="文本框 1110"/>
            <p:cNvSpPr txBox="1">
              <a:spLocks noChangeArrowheads="1"/>
            </p:cNvSpPr>
            <p:nvPr/>
          </p:nvSpPr>
          <p:spPr bwMode="auto">
            <a:xfrm>
              <a:off x="5384038" y="2412305"/>
              <a:ext cx="674271" cy="90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1500" dirty="0">
                  <a:solidFill>
                    <a:schemeClr val="bg1"/>
                  </a:solidFill>
                </a:rPr>
                <a:t>STEP</a:t>
              </a:r>
            </a:p>
            <a:p>
              <a:pPr algn="ctr"/>
              <a:r>
                <a:rPr lang="en-US" altLang="zh-CN" sz="3500" dirty="0">
                  <a:solidFill>
                    <a:schemeClr val="bg1"/>
                  </a:solidFill>
                  <a:latin typeface="Impact" pitchFamily="34" charset="0"/>
                </a:rPr>
                <a:t>03</a:t>
              </a:r>
              <a:endParaRPr lang="zh-CN" altLang="en-US" sz="3500" dirty="0">
                <a:solidFill>
                  <a:schemeClr val="bg1"/>
                </a:solidFill>
                <a:latin typeface="Impact" pitchFamily="34" charset="0"/>
              </a:endParaRPr>
            </a:p>
          </p:txBody>
        </p:sp>
      </p:grpSp>
      <p:grpSp>
        <p:nvGrpSpPr>
          <p:cNvPr id="24" name="组合 23"/>
          <p:cNvGrpSpPr/>
          <p:nvPr/>
        </p:nvGrpSpPr>
        <p:grpSpPr>
          <a:xfrm>
            <a:off x="2886130" y="2000404"/>
            <a:ext cx="1811304" cy="1370301"/>
            <a:chOff x="3117224" y="2143425"/>
            <a:chExt cx="1956336" cy="1468272"/>
          </a:xfrm>
        </p:grpSpPr>
        <p:sp>
          <p:nvSpPr>
            <p:cNvPr id="25" name="Freeform 10"/>
            <p:cNvSpPr>
              <a:spLocks/>
            </p:cNvSpPr>
            <p:nvPr/>
          </p:nvSpPr>
          <p:spPr bwMode="auto">
            <a:xfrm>
              <a:off x="3117224" y="2143425"/>
              <a:ext cx="1956336" cy="1468272"/>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72585" tIns="36293" rIns="72585" bIns="36293"/>
            <a:lstStyle/>
            <a:p>
              <a:pPr fontAlgn="auto">
                <a:spcBef>
                  <a:spcPts val="0"/>
                </a:spcBef>
                <a:spcAft>
                  <a:spcPts val="0"/>
                </a:spcAft>
                <a:defRPr/>
              </a:pPr>
              <a:endParaRPr lang="zh-CN" altLang="en-US">
                <a:solidFill>
                  <a:prstClr val="black"/>
                </a:solidFill>
                <a:latin typeface="+mn-lt"/>
                <a:ea typeface="+mn-ea"/>
              </a:endParaRPr>
            </a:p>
          </p:txBody>
        </p:sp>
        <p:sp>
          <p:nvSpPr>
            <p:cNvPr id="26" name="Freeform 17"/>
            <p:cNvSpPr>
              <a:spLocks/>
            </p:cNvSpPr>
            <p:nvPr/>
          </p:nvSpPr>
          <p:spPr bwMode="auto">
            <a:xfrm>
              <a:off x="3238086" y="2251532"/>
              <a:ext cx="1713982" cy="1251406"/>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dirty="0"/>
            </a:p>
          </p:txBody>
        </p:sp>
        <p:sp>
          <p:nvSpPr>
            <p:cNvPr id="27" name="Freeform 5"/>
            <p:cNvSpPr>
              <a:spLocks/>
            </p:cNvSpPr>
            <p:nvPr/>
          </p:nvSpPr>
          <p:spPr bwMode="auto">
            <a:xfrm>
              <a:off x="3576489" y="2804611"/>
              <a:ext cx="434192" cy="331292"/>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72585" tIns="36293" rIns="72585" bIns="36293"/>
            <a:lstStyle/>
            <a:p>
              <a:endParaRPr lang="zh-CN" altLang="en-US"/>
            </a:p>
          </p:txBody>
        </p:sp>
        <p:sp>
          <p:nvSpPr>
            <p:cNvPr id="28" name="文本框 1110"/>
            <p:cNvSpPr txBox="1">
              <a:spLocks noChangeArrowheads="1"/>
            </p:cNvSpPr>
            <p:nvPr/>
          </p:nvSpPr>
          <p:spPr bwMode="auto">
            <a:xfrm>
              <a:off x="3904199" y="2412305"/>
              <a:ext cx="662150" cy="90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1500" dirty="0">
                  <a:solidFill>
                    <a:schemeClr val="bg1"/>
                  </a:solidFill>
                </a:rPr>
                <a:t>STEP</a:t>
              </a:r>
            </a:p>
            <a:p>
              <a:pPr algn="ctr"/>
              <a:r>
                <a:rPr lang="en-US" altLang="zh-CN" sz="3500" dirty="0">
                  <a:solidFill>
                    <a:schemeClr val="bg1"/>
                  </a:solidFill>
                  <a:latin typeface="Impact" pitchFamily="34" charset="0"/>
                </a:rPr>
                <a:t>02</a:t>
              </a:r>
              <a:endParaRPr lang="zh-CN" altLang="en-US" sz="3500" dirty="0">
                <a:solidFill>
                  <a:schemeClr val="bg1"/>
                </a:solidFill>
                <a:latin typeface="Impact" pitchFamily="34" charset="0"/>
              </a:endParaRPr>
            </a:p>
          </p:txBody>
        </p:sp>
      </p:grpSp>
      <p:grpSp>
        <p:nvGrpSpPr>
          <p:cNvPr id="29" name="组合 28"/>
          <p:cNvGrpSpPr/>
          <p:nvPr/>
        </p:nvGrpSpPr>
        <p:grpSpPr>
          <a:xfrm>
            <a:off x="1468568" y="2000404"/>
            <a:ext cx="1811304" cy="1370301"/>
            <a:chOff x="1586157" y="2143425"/>
            <a:chExt cx="1956336" cy="1468272"/>
          </a:xfrm>
        </p:grpSpPr>
        <p:sp>
          <p:nvSpPr>
            <p:cNvPr id="30" name="Freeform 10"/>
            <p:cNvSpPr>
              <a:spLocks/>
            </p:cNvSpPr>
            <p:nvPr/>
          </p:nvSpPr>
          <p:spPr bwMode="auto">
            <a:xfrm>
              <a:off x="1586157" y="2143425"/>
              <a:ext cx="1956336" cy="1468272"/>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72585" tIns="36293" rIns="72585" bIns="36293"/>
            <a:lstStyle/>
            <a:p>
              <a:pPr fontAlgn="auto">
                <a:spcBef>
                  <a:spcPts val="0"/>
                </a:spcBef>
                <a:spcAft>
                  <a:spcPts val="0"/>
                </a:spcAft>
                <a:defRPr/>
              </a:pPr>
              <a:endParaRPr lang="zh-CN" altLang="en-US">
                <a:solidFill>
                  <a:prstClr val="black"/>
                </a:solidFill>
                <a:latin typeface="+mn-lt"/>
                <a:ea typeface="+mn-ea"/>
              </a:endParaRPr>
            </a:p>
          </p:txBody>
        </p:sp>
        <p:sp>
          <p:nvSpPr>
            <p:cNvPr id="31" name="Freeform 17"/>
            <p:cNvSpPr>
              <a:spLocks/>
            </p:cNvSpPr>
            <p:nvPr/>
          </p:nvSpPr>
          <p:spPr bwMode="auto">
            <a:xfrm>
              <a:off x="1707654" y="2251532"/>
              <a:ext cx="1713982" cy="1251406"/>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32" name="Freeform 5"/>
            <p:cNvSpPr>
              <a:spLocks/>
            </p:cNvSpPr>
            <p:nvPr/>
          </p:nvSpPr>
          <p:spPr bwMode="auto">
            <a:xfrm>
              <a:off x="1836589" y="2804611"/>
              <a:ext cx="434192" cy="331292"/>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72585" tIns="36293" rIns="72585" bIns="36293"/>
            <a:lstStyle/>
            <a:p>
              <a:endParaRPr lang="zh-CN" altLang="en-US"/>
            </a:p>
          </p:txBody>
        </p:sp>
        <p:sp>
          <p:nvSpPr>
            <p:cNvPr id="33" name="文本框 1110"/>
            <p:cNvSpPr txBox="1">
              <a:spLocks noChangeArrowheads="1"/>
            </p:cNvSpPr>
            <p:nvPr/>
          </p:nvSpPr>
          <p:spPr bwMode="auto">
            <a:xfrm>
              <a:off x="2196629" y="2412305"/>
              <a:ext cx="597489" cy="89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1500" dirty="0">
                  <a:solidFill>
                    <a:schemeClr val="bg1"/>
                  </a:solidFill>
                </a:rPr>
                <a:t>STEP</a:t>
              </a:r>
            </a:p>
            <a:p>
              <a:pPr algn="ctr"/>
              <a:r>
                <a:rPr lang="en-US" altLang="zh-CN" sz="3500" dirty="0">
                  <a:solidFill>
                    <a:schemeClr val="bg1"/>
                  </a:solidFill>
                  <a:latin typeface="Impact" pitchFamily="34" charset="0"/>
                </a:rPr>
                <a:t>01</a:t>
              </a:r>
              <a:endParaRPr lang="zh-CN" altLang="en-US" sz="3500" dirty="0">
                <a:solidFill>
                  <a:schemeClr val="bg1"/>
                </a:solidFill>
                <a:latin typeface="Impact" pitchFamily="34" charset="0"/>
              </a:endParaRPr>
            </a:p>
          </p:txBody>
        </p:sp>
      </p:grpSp>
      <p:sp>
        <p:nvSpPr>
          <p:cNvPr id="34" name="矩形 33"/>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40"/>
          <p:cNvSpPr txBox="1"/>
          <p:nvPr/>
        </p:nvSpPr>
        <p:spPr>
          <a:xfrm>
            <a:off x="900162" y="215900"/>
            <a:ext cx="1677382"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目标计划程序</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0077601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0-#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0-#ppt_w/2"/>
                                          </p:val>
                                        </p:tav>
                                        <p:tav tm="100000">
                                          <p:val>
                                            <p:strVal val="#ppt_x"/>
                                          </p:val>
                                        </p:tav>
                                      </p:tavLst>
                                    </p:anim>
                                    <p:anim calcmode="lin" valueType="num">
                                      <p:cBhvr additive="base">
                                        <p:cTn id="26" dur="500" fill="hold"/>
                                        <p:tgtEl>
                                          <p:spTgt spid="2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0-#ppt_w/2"/>
                                          </p:val>
                                        </p:tav>
                                        <p:tav tm="100000">
                                          <p:val>
                                            <p:strVal val="#ppt_x"/>
                                          </p:val>
                                        </p:tav>
                                      </p:tavLst>
                                    </p:anim>
                                    <p:anim calcmode="lin" valueType="num">
                                      <p:cBhvr additive="base">
                                        <p:cTn id="35" dur="500" fill="hold"/>
                                        <p:tgtEl>
                                          <p:spTgt spid="29"/>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386949" y="935980"/>
            <a:ext cx="1023937" cy="2667322"/>
            <a:chOff x="6518260" y="1199455"/>
            <a:chExt cx="1023937" cy="2667322"/>
          </a:xfrm>
          <a:solidFill>
            <a:srgbClr val="4F81BD"/>
          </a:solidFill>
        </p:grpSpPr>
        <p:sp>
          <p:nvSpPr>
            <p:cNvPr id="3" name="Freeform 5"/>
            <p:cNvSpPr>
              <a:spLocks noChangeArrowheads="1"/>
            </p:cNvSpPr>
            <p:nvPr/>
          </p:nvSpPr>
          <p:spPr bwMode="auto">
            <a:xfrm>
              <a:off x="6518260" y="1703015"/>
              <a:ext cx="1023937" cy="2163762"/>
            </a:xfrm>
            <a:custGeom>
              <a:avLst/>
              <a:gdLst>
                <a:gd name="T0" fmla="*/ 207 w 273"/>
                <a:gd name="T1" fmla="*/ 0 h 577"/>
                <a:gd name="T2" fmla="*/ 70 w 273"/>
                <a:gd name="T3" fmla="*/ 0 h 577"/>
                <a:gd name="T4" fmla="*/ 0 w 273"/>
                <a:gd name="T5" fmla="*/ 56 h 577"/>
                <a:gd name="T6" fmla="*/ 0 w 273"/>
                <a:gd name="T7" fmla="*/ 58 h 577"/>
                <a:gd name="T8" fmla="*/ 0 w 273"/>
                <a:gd name="T9" fmla="*/ 67 h 577"/>
                <a:gd name="T10" fmla="*/ 0 w 273"/>
                <a:gd name="T11" fmla="*/ 259 h 577"/>
                <a:gd name="T12" fmla="*/ 23 w 273"/>
                <a:gd name="T13" fmla="*/ 282 h 577"/>
                <a:gd name="T14" fmla="*/ 45 w 273"/>
                <a:gd name="T15" fmla="*/ 259 h 577"/>
                <a:gd name="T16" fmla="*/ 45 w 273"/>
                <a:gd name="T17" fmla="*/ 93 h 577"/>
                <a:gd name="T18" fmla="*/ 65 w 273"/>
                <a:gd name="T19" fmla="*/ 93 h 577"/>
                <a:gd name="T20" fmla="*/ 65 w 273"/>
                <a:gd name="T21" fmla="*/ 252 h 577"/>
                <a:gd name="T22" fmla="*/ 65 w 273"/>
                <a:gd name="T23" fmla="*/ 259 h 577"/>
                <a:gd name="T24" fmla="*/ 65 w 273"/>
                <a:gd name="T25" fmla="*/ 543 h 577"/>
                <a:gd name="T26" fmla="*/ 97 w 273"/>
                <a:gd name="T27" fmla="*/ 577 h 577"/>
                <a:gd name="T28" fmla="*/ 128 w 273"/>
                <a:gd name="T29" fmla="*/ 543 h 577"/>
                <a:gd name="T30" fmla="*/ 128 w 273"/>
                <a:gd name="T31" fmla="*/ 292 h 577"/>
                <a:gd name="T32" fmla="*/ 144 w 273"/>
                <a:gd name="T33" fmla="*/ 292 h 577"/>
                <a:gd name="T34" fmla="*/ 144 w 273"/>
                <a:gd name="T35" fmla="*/ 543 h 577"/>
                <a:gd name="T36" fmla="*/ 176 w 273"/>
                <a:gd name="T37" fmla="*/ 577 h 577"/>
                <a:gd name="T38" fmla="*/ 207 w 273"/>
                <a:gd name="T39" fmla="*/ 543 h 577"/>
                <a:gd name="T40" fmla="*/ 207 w 273"/>
                <a:gd name="T41" fmla="*/ 252 h 577"/>
                <a:gd name="T42" fmla="*/ 207 w 273"/>
                <a:gd name="T43" fmla="*/ 250 h 577"/>
                <a:gd name="T44" fmla="*/ 207 w 273"/>
                <a:gd name="T45" fmla="*/ 93 h 577"/>
                <a:gd name="T46" fmla="*/ 225 w 273"/>
                <a:gd name="T47" fmla="*/ 93 h 577"/>
                <a:gd name="T48" fmla="*/ 225 w 273"/>
                <a:gd name="T49" fmla="*/ 259 h 577"/>
                <a:gd name="T50" fmla="*/ 249 w 273"/>
                <a:gd name="T51" fmla="*/ 282 h 577"/>
                <a:gd name="T52" fmla="*/ 273 w 273"/>
                <a:gd name="T53" fmla="*/ 259 h 577"/>
                <a:gd name="T54" fmla="*/ 273 w 273"/>
                <a:gd name="T55" fmla="*/ 67 h 577"/>
                <a:gd name="T56" fmla="*/ 273 w 273"/>
                <a:gd name="T57" fmla="*/ 58 h 577"/>
                <a:gd name="T58" fmla="*/ 273 w 273"/>
                <a:gd name="T59" fmla="*/ 54 h 577"/>
                <a:gd name="T60" fmla="*/ 207 w 273"/>
                <a:gd name="T61" fmla="*/ 0 h 5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77"/>
                <a:gd name="T95" fmla="*/ 273 w 273"/>
                <a:gd name="T96" fmla="*/ 577 h 5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77">
                  <a:moveTo>
                    <a:pt x="207" y="0"/>
                  </a:moveTo>
                  <a:cubicBezTo>
                    <a:pt x="70" y="0"/>
                    <a:pt x="70" y="0"/>
                    <a:pt x="70" y="0"/>
                  </a:cubicBezTo>
                  <a:cubicBezTo>
                    <a:pt x="19" y="1"/>
                    <a:pt x="0" y="42"/>
                    <a:pt x="0" y="56"/>
                  </a:cubicBezTo>
                  <a:cubicBezTo>
                    <a:pt x="0" y="58"/>
                    <a:pt x="0" y="58"/>
                    <a:pt x="0" y="58"/>
                  </a:cubicBezTo>
                  <a:cubicBezTo>
                    <a:pt x="0" y="67"/>
                    <a:pt x="0" y="67"/>
                    <a:pt x="0" y="67"/>
                  </a:cubicBezTo>
                  <a:cubicBezTo>
                    <a:pt x="0" y="259"/>
                    <a:pt x="0" y="259"/>
                    <a:pt x="0" y="259"/>
                  </a:cubicBezTo>
                  <a:cubicBezTo>
                    <a:pt x="0" y="272"/>
                    <a:pt x="10" y="282"/>
                    <a:pt x="23" y="282"/>
                  </a:cubicBezTo>
                  <a:cubicBezTo>
                    <a:pt x="35" y="282"/>
                    <a:pt x="45" y="272"/>
                    <a:pt x="45" y="259"/>
                  </a:cubicBezTo>
                  <a:cubicBezTo>
                    <a:pt x="45" y="93"/>
                    <a:pt x="45" y="93"/>
                    <a:pt x="45" y="93"/>
                  </a:cubicBezTo>
                  <a:cubicBezTo>
                    <a:pt x="65" y="93"/>
                    <a:pt x="65" y="93"/>
                    <a:pt x="65" y="93"/>
                  </a:cubicBezTo>
                  <a:cubicBezTo>
                    <a:pt x="65" y="252"/>
                    <a:pt x="65" y="252"/>
                    <a:pt x="65" y="252"/>
                  </a:cubicBezTo>
                  <a:cubicBezTo>
                    <a:pt x="65" y="255"/>
                    <a:pt x="65" y="257"/>
                    <a:pt x="65" y="259"/>
                  </a:cubicBezTo>
                  <a:cubicBezTo>
                    <a:pt x="65" y="543"/>
                    <a:pt x="65" y="543"/>
                    <a:pt x="65" y="543"/>
                  </a:cubicBezTo>
                  <a:cubicBezTo>
                    <a:pt x="65" y="562"/>
                    <a:pt x="79" y="577"/>
                    <a:pt x="97" y="577"/>
                  </a:cubicBezTo>
                  <a:cubicBezTo>
                    <a:pt x="114" y="577"/>
                    <a:pt x="128" y="562"/>
                    <a:pt x="128" y="543"/>
                  </a:cubicBezTo>
                  <a:cubicBezTo>
                    <a:pt x="128" y="292"/>
                    <a:pt x="128" y="292"/>
                    <a:pt x="128" y="292"/>
                  </a:cubicBezTo>
                  <a:cubicBezTo>
                    <a:pt x="144" y="292"/>
                    <a:pt x="144" y="292"/>
                    <a:pt x="144" y="292"/>
                  </a:cubicBezTo>
                  <a:cubicBezTo>
                    <a:pt x="144" y="543"/>
                    <a:pt x="144" y="543"/>
                    <a:pt x="144" y="543"/>
                  </a:cubicBezTo>
                  <a:cubicBezTo>
                    <a:pt x="144" y="562"/>
                    <a:pt x="158" y="577"/>
                    <a:pt x="176" y="577"/>
                  </a:cubicBezTo>
                  <a:cubicBezTo>
                    <a:pt x="193" y="577"/>
                    <a:pt x="207" y="562"/>
                    <a:pt x="207" y="543"/>
                  </a:cubicBezTo>
                  <a:cubicBezTo>
                    <a:pt x="207" y="252"/>
                    <a:pt x="207" y="252"/>
                    <a:pt x="207" y="252"/>
                  </a:cubicBezTo>
                  <a:cubicBezTo>
                    <a:pt x="207" y="250"/>
                    <a:pt x="207" y="250"/>
                    <a:pt x="207" y="250"/>
                  </a:cubicBezTo>
                  <a:cubicBezTo>
                    <a:pt x="207" y="93"/>
                    <a:pt x="207" y="93"/>
                    <a:pt x="207" y="93"/>
                  </a:cubicBezTo>
                  <a:cubicBezTo>
                    <a:pt x="225" y="93"/>
                    <a:pt x="225" y="93"/>
                    <a:pt x="225" y="93"/>
                  </a:cubicBezTo>
                  <a:cubicBezTo>
                    <a:pt x="225" y="259"/>
                    <a:pt x="225" y="259"/>
                    <a:pt x="225" y="259"/>
                  </a:cubicBezTo>
                  <a:cubicBezTo>
                    <a:pt x="225"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1" y="0"/>
                    <a:pt x="207" y="0"/>
                  </a:cubicBezTo>
                  <a:close/>
                </a:path>
              </a:pathLst>
            </a:custGeom>
            <a:solidFill>
              <a:srgbClr val="9BBB59"/>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000000"/>
                </a:solidFill>
                <a:sym typeface="宋体" pitchFamily="2" charset="-122"/>
              </a:endParaRPr>
            </a:p>
          </p:txBody>
        </p:sp>
        <p:sp>
          <p:nvSpPr>
            <p:cNvPr id="4" name="Oval 6"/>
            <p:cNvSpPr>
              <a:spLocks noChangeArrowheads="1"/>
            </p:cNvSpPr>
            <p:nvPr/>
          </p:nvSpPr>
          <p:spPr bwMode="auto">
            <a:xfrm>
              <a:off x="6826235" y="1199455"/>
              <a:ext cx="407987" cy="412750"/>
            </a:xfrm>
            <a:prstGeom prst="ellipse">
              <a:avLst/>
            </a:prstGeom>
            <a:solidFill>
              <a:srgbClr val="9BBB59"/>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grpSp>
      <p:grpSp>
        <p:nvGrpSpPr>
          <p:cNvPr id="5" name="组合 4"/>
          <p:cNvGrpSpPr/>
          <p:nvPr/>
        </p:nvGrpSpPr>
        <p:grpSpPr>
          <a:xfrm>
            <a:off x="3305498" y="1016843"/>
            <a:ext cx="1023937" cy="2614612"/>
            <a:chOff x="3435335" y="1252165"/>
            <a:chExt cx="1023937" cy="2614612"/>
          </a:xfrm>
        </p:grpSpPr>
        <p:sp>
          <p:nvSpPr>
            <p:cNvPr id="6" name="Freeform 9"/>
            <p:cNvSpPr>
              <a:spLocks noChangeArrowheads="1"/>
            </p:cNvSpPr>
            <p:nvPr/>
          </p:nvSpPr>
          <p:spPr bwMode="auto">
            <a:xfrm>
              <a:off x="3435335" y="2561852"/>
              <a:ext cx="168275" cy="198438"/>
            </a:xfrm>
            <a:custGeom>
              <a:avLst/>
              <a:gdLst>
                <a:gd name="T0" fmla="*/ 0 w 45"/>
                <a:gd name="T1" fmla="*/ 30 h 53"/>
                <a:gd name="T2" fmla="*/ 22 w 45"/>
                <a:gd name="T3" fmla="*/ 53 h 53"/>
                <a:gd name="T4" fmla="*/ 45 w 45"/>
                <a:gd name="T5" fmla="*/ 30 h 53"/>
                <a:gd name="T6" fmla="*/ 45 w 45"/>
                <a:gd name="T7" fmla="*/ 0 h 53"/>
                <a:gd name="T8" fmla="*/ 0 w 45"/>
                <a:gd name="T9" fmla="*/ 0 h 53"/>
                <a:gd name="T10" fmla="*/ 0 w 45"/>
                <a:gd name="T11" fmla="*/ 30 h 53"/>
                <a:gd name="T12" fmla="*/ 0 60000 65536"/>
                <a:gd name="T13" fmla="*/ 0 60000 65536"/>
                <a:gd name="T14" fmla="*/ 0 60000 65536"/>
                <a:gd name="T15" fmla="*/ 0 60000 65536"/>
                <a:gd name="T16" fmla="*/ 0 60000 65536"/>
                <a:gd name="T17" fmla="*/ 0 60000 65536"/>
                <a:gd name="T18" fmla="*/ 0 w 45"/>
                <a:gd name="T19" fmla="*/ 0 h 53"/>
                <a:gd name="T20" fmla="*/ 45 w 45"/>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5" h="53">
                  <a:moveTo>
                    <a:pt x="0" y="30"/>
                  </a:moveTo>
                  <a:cubicBezTo>
                    <a:pt x="0" y="43"/>
                    <a:pt x="10" y="53"/>
                    <a:pt x="22" y="53"/>
                  </a:cubicBezTo>
                  <a:cubicBezTo>
                    <a:pt x="35" y="53"/>
                    <a:pt x="45" y="43"/>
                    <a:pt x="45" y="30"/>
                  </a:cubicBezTo>
                  <a:cubicBezTo>
                    <a:pt x="45" y="0"/>
                    <a:pt x="45" y="0"/>
                    <a:pt x="45" y="0"/>
                  </a:cubicBezTo>
                  <a:cubicBezTo>
                    <a:pt x="0" y="0"/>
                    <a:pt x="0" y="0"/>
                    <a:pt x="0" y="0"/>
                  </a:cubicBezTo>
                  <a:lnTo>
                    <a:pt x="0" y="30"/>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7" name="Freeform 10"/>
            <p:cNvSpPr>
              <a:spLocks noChangeArrowheads="1"/>
            </p:cNvSpPr>
            <p:nvPr/>
          </p:nvSpPr>
          <p:spPr bwMode="auto">
            <a:xfrm>
              <a:off x="3675047" y="2561852"/>
              <a:ext cx="536575" cy="1304925"/>
            </a:xfrm>
            <a:custGeom>
              <a:avLst/>
              <a:gdLst>
                <a:gd name="T0" fmla="*/ 0 w 143"/>
                <a:gd name="T1" fmla="*/ 23 h 348"/>
                <a:gd name="T2" fmla="*/ 1 w 143"/>
                <a:gd name="T3" fmla="*/ 30 h 348"/>
                <a:gd name="T4" fmla="*/ 1 w 143"/>
                <a:gd name="T5" fmla="*/ 314 h 348"/>
                <a:gd name="T6" fmla="*/ 33 w 143"/>
                <a:gd name="T7" fmla="*/ 348 h 348"/>
                <a:gd name="T8" fmla="*/ 64 w 143"/>
                <a:gd name="T9" fmla="*/ 314 h 348"/>
                <a:gd name="T10" fmla="*/ 64 w 143"/>
                <a:gd name="T11" fmla="*/ 63 h 348"/>
                <a:gd name="T12" fmla="*/ 80 w 143"/>
                <a:gd name="T13" fmla="*/ 63 h 348"/>
                <a:gd name="T14" fmla="*/ 80 w 143"/>
                <a:gd name="T15" fmla="*/ 314 h 348"/>
                <a:gd name="T16" fmla="*/ 112 w 143"/>
                <a:gd name="T17" fmla="*/ 348 h 348"/>
                <a:gd name="T18" fmla="*/ 143 w 143"/>
                <a:gd name="T19" fmla="*/ 314 h 348"/>
                <a:gd name="T20" fmla="*/ 143 w 143"/>
                <a:gd name="T21" fmla="*/ 23 h 348"/>
                <a:gd name="T22" fmla="*/ 143 w 143"/>
                <a:gd name="T23" fmla="*/ 21 h 348"/>
                <a:gd name="T24" fmla="*/ 143 w 143"/>
                <a:gd name="T25" fmla="*/ 0 h 348"/>
                <a:gd name="T26" fmla="*/ 0 w 143"/>
                <a:gd name="T27" fmla="*/ 0 h 348"/>
                <a:gd name="T28" fmla="*/ 0 w 143"/>
                <a:gd name="T29" fmla="*/ 23 h 3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3"/>
                <a:gd name="T46" fmla="*/ 0 h 348"/>
                <a:gd name="T47" fmla="*/ 143 w 143"/>
                <a:gd name="T48" fmla="*/ 348 h 3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3" h="348">
                  <a:moveTo>
                    <a:pt x="0" y="23"/>
                  </a:moveTo>
                  <a:cubicBezTo>
                    <a:pt x="0" y="26"/>
                    <a:pt x="1" y="28"/>
                    <a:pt x="1" y="30"/>
                  </a:cubicBezTo>
                  <a:cubicBezTo>
                    <a:pt x="1" y="314"/>
                    <a:pt x="1" y="314"/>
                    <a:pt x="1" y="314"/>
                  </a:cubicBezTo>
                  <a:cubicBezTo>
                    <a:pt x="1" y="333"/>
                    <a:pt x="15" y="348"/>
                    <a:pt x="33" y="348"/>
                  </a:cubicBezTo>
                  <a:cubicBezTo>
                    <a:pt x="50" y="348"/>
                    <a:pt x="64" y="333"/>
                    <a:pt x="64" y="314"/>
                  </a:cubicBezTo>
                  <a:cubicBezTo>
                    <a:pt x="64" y="63"/>
                    <a:pt x="64" y="63"/>
                    <a:pt x="64" y="63"/>
                  </a:cubicBezTo>
                  <a:cubicBezTo>
                    <a:pt x="80" y="63"/>
                    <a:pt x="80" y="63"/>
                    <a:pt x="80" y="63"/>
                  </a:cubicBezTo>
                  <a:cubicBezTo>
                    <a:pt x="80" y="314"/>
                    <a:pt x="80" y="314"/>
                    <a:pt x="80" y="314"/>
                  </a:cubicBezTo>
                  <a:cubicBezTo>
                    <a:pt x="80" y="333"/>
                    <a:pt x="94" y="348"/>
                    <a:pt x="112" y="348"/>
                  </a:cubicBezTo>
                  <a:cubicBezTo>
                    <a:pt x="129" y="348"/>
                    <a:pt x="143" y="333"/>
                    <a:pt x="143" y="314"/>
                  </a:cubicBezTo>
                  <a:cubicBezTo>
                    <a:pt x="143" y="23"/>
                    <a:pt x="143" y="23"/>
                    <a:pt x="143" y="23"/>
                  </a:cubicBezTo>
                  <a:cubicBezTo>
                    <a:pt x="143" y="21"/>
                    <a:pt x="143" y="21"/>
                    <a:pt x="143" y="21"/>
                  </a:cubicBezTo>
                  <a:cubicBezTo>
                    <a:pt x="143" y="0"/>
                    <a:pt x="143" y="0"/>
                    <a:pt x="143" y="0"/>
                  </a:cubicBezTo>
                  <a:cubicBezTo>
                    <a:pt x="0" y="0"/>
                    <a:pt x="0" y="0"/>
                    <a:pt x="0" y="0"/>
                  </a:cubicBezTo>
                  <a:lnTo>
                    <a:pt x="0" y="23"/>
                  </a:lnTo>
                  <a:close/>
                </a:path>
              </a:pathLst>
            </a:custGeom>
            <a:solidFill>
              <a:srgbClr val="9BBB59"/>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000000"/>
                </a:solidFill>
                <a:sym typeface="宋体" pitchFamily="2" charset="-122"/>
              </a:endParaRPr>
            </a:p>
          </p:txBody>
        </p:sp>
        <p:sp>
          <p:nvSpPr>
            <p:cNvPr id="8" name="Freeform 11"/>
            <p:cNvSpPr>
              <a:spLocks noChangeArrowheads="1"/>
            </p:cNvSpPr>
            <p:nvPr/>
          </p:nvSpPr>
          <p:spPr bwMode="auto">
            <a:xfrm>
              <a:off x="4275122" y="2561852"/>
              <a:ext cx="184150" cy="198438"/>
            </a:xfrm>
            <a:custGeom>
              <a:avLst/>
              <a:gdLst>
                <a:gd name="T0" fmla="*/ 0 w 49"/>
                <a:gd name="T1" fmla="*/ 0 h 53"/>
                <a:gd name="T2" fmla="*/ 0 w 49"/>
                <a:gd name="T3" fmla="*/ 30 h 53"/>
                <a:gd name="T4" fmla="*/ 25 w 49"/>
                <a:gd name="T5" fmla="*/ 53 h 53"/>
                <a:gd name="T6" fmla="*/ 49 w 49"/>
                <a:gd name="T7" fmla="*/ 30 h 53"/>
                <a:gd name="T8" fmla="*/ 49 w 49"/>
                <a:gd name="T9" fmla="*/ 0 h 53"/>
                <a:gd name="T10" fmla="*/ 0 w 49"/>
                <a:gd name="T11" fmla="*/ 0 h 53"/>
                <a:gd name="T12" fmla="*/ 0 60000 65536"/>
                <a:gd name="T13" fmla="*/ 0 60000 65536"/>
                <a:gd name="T14" fmla="*/ 0 60000 65536"/>
                <a:gd name="T15" fmla="*/ 0 60000 65536"/>
                <a:gd name="T16" fmla="*/ 0 60000 65536"/>
                <a:gd name="T17" fmla="*/ 0 60000 65536"/>
                <a:gd name="T18" fmla="*/ 0 w 49"/>
                <a:gd name="T19" fmla="*/ 0 h 53"/>
                <a:gd name="T20" fmla="*/ 49 w 49"/>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9" h="53">
                  <a:moveTo>
                    <a:pt x="0" y="0"/>
                  </a:moveTo>
                  <a:cubicBezTo>
                    <a:pt x="0" y="30"/>
                    <a:pt x="0" y="30"/>
                    <a:pt x="0" y="30"/>
                  </a:cubicBezTo>
                  <a:cubicBezTo>
                    <a:pt x="0" y="43"/>
                    <a:pt x="11" y="53"/>
                    <a:pt x="25" y="53"/>
                  </a:cubicBezTo>
                  <a:cubicBezTo>
                    <a:pt x="38" y="53"/>
                    <a:pt x="49" y="43"/>
                    <a:pt x="49" y="30"/>
                  </a:cubicBezTo>
                  <a:cubicBezTo>
                    <a:pt x="49" y="0"/>
                    <a:pt x="49" y="0"/>
                    <a:pt x="49" y="0"/>
                  </a:cubicBezTo>
                  <a:lnTo>
                    <a:pt x="0" y="0"/>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9" name="Freeform 12"/>
            <p:cNvSpPr>
              <a:spLocks noChangeArrowheads="1"/>
            </p:cNvSpPr>
            <p:nvPr/>
          </p:nvSpPr>
          <p:spPr bwMode="auto">
            <a:xfrm>
              <a:off x="3435335" y="1703015"/>
              <a:ext cx="1023937" cy="858837"/>
            </a:xfrm>
            <a:custGeom>
              <a:avLst/>
              <a:gdLst>
                <a:gd name="T0" fmla="*/ 273 w 273"/>
                <a:gd name="T1" fmla="*/ 67 h 229"/>
                <a:gd name="T2" fmla="*/ 273 w 273"/>
                <a:gd name="T3" fmla="*/ 58 h 229"/>
                <a:gd name="T4" fmla="*/ 273 w 273"/>
                <a:gd name="T5" fmla="*/ 54 h 229"/>
                <a:gd name="T6" fmla="*/ 207 w 273"/>
                <a:gd name="T7" fmla="*/ 0 h 229"/>
                <a:gd name="T8" fmla="*/ 69 w 273"/>
                <a:gd name="T9" fmla="*/ 0 h 229"/>
                <a:gd name="T10" fmla="*/ 0 w 273"/>
                <a:gd name="T11" fmla="*/ 56 h 229"/>
                <a:gd name="T12" fmla="*/ 0 w 273"/>
                <a:gd name="T13" fmla="*/ 58 h 229"/>
                <a:gd name="T14" fmla="*/ 0 w 273"/>
                <a:gd name="T15" fmla="*/ 67 h 229"/>
                <a:gd name="T16" fmla="*/ 0 w 273"/>
                <a:gd name="T17" fmla="*/ 229 h 229"/>
                <a:gd name="T18" fmla="*/ 45 w 273"/>
                <a:gd name="T19" fmla="*/ 229 h 229"/>
                <a:gd name="T20" fmla="*/ 45 w 273"/>
                <a:gd name="T21" fmla="*/ 93 h 229"/>
                <a:gd name="T22" fmla="*/ 64 w 273"/>
                <a:gd name="T23" fmla="*/ 93 h 229"/>
                <a:gd name="T24" fmla="*/ 64 w 273"/>
                <a:gd name="T25" fmla="*/ 229 h 229"/>
                <a:gd name="T26" fmla="*/ 207 w 273"/>
                <a:gd name="T27" fmla="*/ 229 h 229"/>
                <a:gd name="T28" fmla="*/ 207 w 273"/>
                <a:gd name="T29" fmla="*/ 93 h 229"/>
                <a:gd name="T30" fmla="*/ 224 w 273"/>
                <a:gd name="T31" fmla="*/ 93 h 229"/>
                <a:gd name="T32" fmla="*/ 224 w 273"/>
                <a:gd name="T33" fmla="*/ 229 h 229"/>
                <a:gd name="T34" fmla="*/ 273 w 273"/>
                <a:gd name="T35" fmla="*/ 229 h 229"/>
                <a:gd name="T36" fmla="*/ 273 w 273"/>
                <a:gd name="T37" fmla="*/ 67 h 2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3"/>
                <a:gd name="T58" fmla="*/ 0 h 229"/>
                <a:gd name="T59" fmla="*/ 273 w 273"/>
                <a:gd name="T60" fmla="*/ 229 h 2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3" h="229">
                  <a:moveTo>
                    <a:pt x="273" y="67"/>
                  </a:moveTo>
                  <a:cubicBezTo>
                    <a:pt x="273" y="58"/>
                    <a:pt x="273" y="58"/>
                    <a:pt x="273" y="58"/>
                  </a:cubicBezTo>
                  <a:cubicBezTo>
                    <a:pt x="273" y="54"/>
                    <a:pt x="273" y="54"/>
                    <a:pt x="273" y="54"/>
                  </a:cubicBezTo>
                  <a:cubicBezTo>
                    <a:pt x="273" y="36"/>
                    <a:pt x="250" y="0"/>
                    <a:pt x="207" y="0"/>
                  </a:cubicBezTo>
                  <a:cubicBezTo>
                    <a:pt x="69" y="0"/>
                    <a:pt x="69" y="0"/>
                    <a:pt x="69" y="0"/>
                  </a:cubicBezTo>
                  <a:cubicBezTo>
                    <a:pt x="19" y="1"/>
                    <a:pt x="0" y="42"/>
                    <a:pt x="0" y="56"/>
                  </a:cubicBezTo>
                  <a:cubicBezTo>
                    <a:pt x="0" y="58"/>
                    <a:pt x="0" y="58"/>
                    <a:pt x="0" y="58"/>
                  </a:cubicBezTo>
                  <a:cubicBezTo>
                    <a:pt x="0" y="67"/>
                    <a:pt x="0" y="67"/>
                    <a:pt x="0" y="67"/>
                  </a:cubicBezTo>
                  <a:cubicBezTo>
                    <a:pt x="0" y="229"/>
                    <a:pt x="0" y="229"/>
                    <a:pt x="0" y="229"/>
                  </a:cubicBezTo>
                  <a:cubicBezTo>
                    <a:pt x="45" y="229"/>
                    <a:pt x="45" y="229"/>
                    <a:pt x="45" y="229"/>
                  </a:cubicBezTo>
                  <a:cubicBezTo>
                    <a:pt x="45" y="93"/>
                    <a:pt x="45" y="93"/>
                    <a:pt x="45" y="93"/>
                  </a:cubicBezTo>
                  <a:cubicBezTo>
                    <a:pt x="64" y="93"/>
                    <a:pt x="64" y="93"/>
                    <a:pt x="64" y="93"/>
                  </a:cubicBezTo>
                  <a:cubicBezTo>
                    <a:pt x="64" y="229"/>
                    <a:pt x="64" y="229"/>
                    <a:pt x="64" y="229"/>
                  </a:cubicBezTo>
                  <a:cubicBezTo>
                    <a:pt x="207" y="229"/>
                    <a:pt x="207" y="229"/>
                    <a:pt x="207" y="229"/>
                  </a:cubicBezTo>
                  <a:cubicBezTo>
                    <a:pt x="207" y="93"/>
                    <a:pt x="207" y="93"/>
                    <a:pt x="207" y="93"/>
                  </a:cubicBezTo>
                  <a:cubicBezTo>
                    <a:pt x="224" y="93"/>
                    <a:pt x="224" y="93"/>
                    <a:pt x="224" y="93"/>
                  </a:cubicBezTo>
                  <a:cubicBezTo>
                    <a:pt x="224" y="229"/>
                    <a:pt x="224" y="229"/>
                    <a:pt x="224" y="229"/>
                  </a:cubicBezTo>
                  <a:cubicBezTo>
                    <a:pt x="273" y="229"/>
                    <a:pt x="273" y="229"/>
                    <a:pt x="273" y="229"/>
                  </a:cubicBezTo>
                  <a:lnTo>
                    <a:pt x="273" y="67"/>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0" name="Oval 13"/>
            <p:cNvSpPr>
              <a:spLocks noChangeArrowheads="1"/>
            </p:cNvSpPr>
            <p:nvPr/>
          </p:nvSpPr>
          <p:spPr bwMode="auto">
            <a:xfrm>
              <a:off x="3743310" y="1252165"/>
              <a:ext cx="407987"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grpSp>
        <p:nvGrpSpPr>
          <p:cNvPr id="11" name="组合 10"/>
          <p:cNvGrpSpPr/>
          <p:nvPr/>
        </p:nvGrpSpPr>
        <p:grpSpPr>
          <a:xfrm>
            <a:off x="4846960" y="1016843"/>
            <a:ext cx="1023938" cy="2614612"/>
            <a:chOff x="4976797" y="1252165"/>
            <a:chExt cx="1023938" cy="2614612"/>
          </a:xfrm>
        </p:grpSpPr>
        <p:sp>
          <p:nvSpPr>
            <p:cNvPr id="12" name="Freeform 14"/>
            <p:cNvSpPr>
              <a:spLocks noChangeArrowheads="1"/>
            </p:cNvSpPr>
            <p:nvPr/>
          </p:nvSpPr>
          <p:spPr bwMode="auto">
            <a:xfrm>
              <a:off x="4979972" y="1703015"/>
              <a:ext cx="1017588" cy="179387"/>
            </a:xfrm>
            <a:custGeom>
              <a:avLst/>
              <a:gdLst>
                <a:gd name="T0" fmla="*/ 206 w 271"/>
                <a:gd name="T1" fmla="*/ 0 h 48"/>
                <a:gd name="T2" fmla="*/ 69 w 271"/>
                <a:gd name="T3" fmla="*/ 0 h 48"/>
                <a:gd name="T4" fmla="*/ 0 w 271"/>
                <a:gd name="T5" fmla="*/ 48 h 48"/>
                <a:gd name="T6" fmla="*/ 271 w 271"/>
                <a:gd name="T7" fmla="*/ 48 h 48"/>
                <a:gd name="T8" fmla="*/ 206 w 271"/>
                <a:gd name="T9" fmla="*/ 0 h 48"/>
                <a:gd name="T10" fmla="*/ 0 60000 65536"/>
                <a:gd name="T11" fmla="*/ 0 60000 65536"/>
                <a:gd name="T12" fmla="*/ 0 60000 65536"/>
                <a:gd name="T13" fmla="*/ 0 60000 65536"/>
                <a:gd name="T14" fmla="*/ 0 60000 65536"/>
                <a:gd name="T15" fmla="*/ 0 w 271"/>
                <a:gd name="T16" fmla="*/ 0 h 48"/>
                <a:gd name="T17" fmla="*/ 271 w 271"/>
                <a:gd name="T18" fmla="*/ 48 h 48"/>
              </a:gdLst>
              <a:ahLst/>
              <a:cxnLst>
                <a:cxn ang="T10">
                  <a:pos x="T0" y="T1"/>
                </a:cxn>
                <a:cxn ang="T11">
                  <a:pos x="T2" y="T3"/>
                </a:cxn>
                <a:cxn ang="T12">
                  <a:pos x="T4" y="T5"/>
                </a:cxn>
                <a:cxn ang="T13">
                  <a:pos x="T6" y="T7"/>
                </a:cxn>
                <a:cxn ang="T14">
                  <a:pos x="T8" y="T9"/>
                </a:cxn>
              </a:cxnLst>
              <a:rect l="T15" t="T16" r="T17" b="T18"/>
              <a:pathLst>
                <a:path w="271" h="48">
                  <a:moveTo>
                    <a:pt x="206" y="0"/>
                  </a:moveTo>
                  <a:cubicBezTo>
                    <a:pt x="69" y="0"/>
                    <a:pt x="69" y="0"/>
                    <a:pt x="69" y="0"/>
                  </a:cubicBezTo>
                  <a:cubicBezTo>
                    <a:pt x="26" y="1"/>
                    <a:pt x="6" y="30"/>
                    <a:pt x="0" y="48"/>
                  </a:cubicBezTo>
                  <a:cubicBezTo>
                    <a:pt x="271" y="48"/>
                    <a:pt x="271" y="48"/>
                    <a:pt x="271" y="48"/>
                  </a:cubicBezTo>
                  <a:cubicBezTo>
                    <a:pt x="267" y="29"/>
                    <a:pt x="245" y="0"/>
                    <a:pt x="206" y="0"/>
                  </a:cubicBez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3" name="Freeform 15"/>
            <p:cNvSpPr>
              <a:spLocks noChangeArrowheads="1"/>
            </p:cNvSpPr>
            <p:nvPr/>
          </p:nvSpPr>
          <p:spPr bwMode="auto">
            <a:xfrm>
              <a:off x="4976797" y="1882402"/>
              <a:ext cx="1023938" cy="1984375"/>
            </a:xfrm>
            <a:custGeom>
              <a:avLst/>
              <a:gdLst>
                <a:gd name="T0" fmla="*/ 1 w 273"/>
                <a:gd name="T1" fmla="*/ 0 h 529"/>
                <a:gd name="T2" fmla="*/ 0 w 273"/>
                <a:gd name="T3" fmla="*/ 8 h 529"/>
                <a:gd name="T4" fmla="*/ 0 w 273"/>
                <a:gd name="T5" fmla="*/ 10 h 529"/>
                <a:gd name="T6" fmla="*/ 0 w 273"/>
                <a:gd name="T7" fmla="*/ 19 h 529"/>
                <a:gd name="T8" fmla="*/ 0 w 273"/>
                <a:gd name="T9" fmla="*/ 211 h 529"/>
                <a:gd name="T10" fmla="*/ 22 w 273"/>
                <a:gd name="T11" fmla="*/ 234 h 529"/>
                <a:gd name="T12" fmla="*/ 45 w 273"/>
                <a:gd name="T13" fmla="*/ 211 h 529"/>
                <a:gd name="T14" fmla="*/ 45 w 273"/>
                <a:gd name="T15" fmla="*/ 45 h 529"/>
                <a:gd name="T16" fmla="*/ 65 w 273"/>
                <a:gd name="T17" fmla="*/ 45 h 529"/>
                <a:gd name="T18" fmla="*/ 65 w 273"/>
                <a:gd name="T19" fmla="*/ 204 h 529"/>
                <a:gd name="T20" fmla="*/ 65 w 273"/>
                <a:gd name="T21" fmla="*/ 211 h 529"/>
                <a:gd name="T22" fmla="*/ 65 w 273"/>
                <a:gd name="T23" fmla="*/ 495 h 529"/>
                <a:gd name="T24" fmla="*/ 97 w 273"/>
                <a:gd name="T25" fmla="*/ 529 h 529"/>
                <a:gd name="T26" fmla="*/ 128 w 273"/>
                <a:gd name="T27" fmla="*/ 495 h 529"/>
                <a:gd name="T28" fmla="*/ 128 w 273"/>
                <a:gd name="T29" fmla="*/ 244 h 529"/>
                <a:gd name="T30" fmla="*/ 144 w 273"/>
                <a:gd name="T31" fmla="*/ 244 h 529"/>
                <a:gd name="T32" fmla="*/ 144 w 273"/>
                <a:gd name="T33" fmla="*/ 495 h 529"/>
                <a:gd name="T34" fmla="*/ 176 w 273"/>
                <a:gd name="T35" fmla="*/ 529 h 529"/>
                <a:gd name="T36" fmla="*/ 207 w 273"/>
                <a:gd name="T37" fmla="*/ 495 h 529"/>
                <a:gd name="T38" fmla="*/ 207 w 273"/>
                <a:gd name="T39" fmla="*/ 204 h 529"/>
                <a:gd name="T40" fmla="*/ 207 w 273"/>
                <a:gd name="T41" fmla="*/ 202 h 529"/>
                <a:gd name="T42" fmla="*/ 207 w 273"/>
                <a:gd name="T43" fmla="*/ 45 h 529"/>
                <a:gd name="T44" fmla="*/ 224 w 273"/>
                <a:gd name="T45" fmla="*/ 45 h 529"/>
                <a:gd name="T46" fmla="*/ 224 w 273"/>
                <a:gd name="T47" fmla="*/ 211 h 529"/>
                <a:gd name="T48" fmla="*/ 249 w 273"/>
                <a:gd name="T49" fmla="*/ 234 h 529"/>
                <a:gd name="T50" fmla="*/ 273 w 273"/>
                <a:gd name="T51" fmla="*/ 211 h 529"/>
                <a:gd name="T52" fmla="*/ 273 w 273"/>
                <a:gd name="T53" fmla="*/ 19 h 529"/>
                <a:gd name="T54" fmla="*/ 273 w 273"/>
                <a:gd name="T55" fmla="*/ 10 h 529"/>
                <a:gd name="T56" fmla="*/ 273 w 273"/>
                <a:gd name="T57" fmla="*/ 6 h 529"/>
                <a:gd name="T58" fmla="*/ 272 w 273"/>
                <a:gd name="T59" fmla="*/ 0 h 529"/>
                <a:gd name="T60" fmla="*/ 1 w 273"/>
                <a:gd name="T61" fmla="*/ 0 h 5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29"/>
                <a:gd name="T95" fmla="*/ 273 w 273"/>
                <a:gd name="T96" fmla="*/ 529 h 5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29">
                  <a:moveTo>
                    <a:pt x="1" y="0"/>
                  </a:moveTo>
                  <a:cubicBezTo>
                    <a:pt x="0" y="3"/>
                    <a:pt x="0" y="6"/>
                    <a:pt x="0" y="8"/>
                  </a:cubicBezTo>
                  <a:cubicBezTo>
                    <a:pt x="0" y="10"/>
                    <a:pt x="0" y="10"/>
                    <a:pt x="0" y="10"/>
                  </a:cubicBezTo>
                  <a:cubicBezTo>
                    <a:pt x="0" y="19"/>
                    <a:pt x="0" y="19"/>
                    <a:pt x="0" y="19"/>
                  </a:cubicBezTo>
                  <a:cubicBezTo>
                    <a:pt x="0" y="211"/>
                    <a:pt x="0" y="211"/>
                    <a:pt x="0" y="211"/>
                  </a:cubicBezTo>
                  <a:cubicBezTo>
                    <a:pt x="0" y="224"/>
                    <a:pt x="10" y="234"/>
                    <a:pt x="22" y="234"/>
                  </a:cubicBezTo>
                  <a:cubicBezTo>
                    <a:pt x="35" y="234"/>
                    <a:pt x="45" y="224"/>
                    <a:pt x="45" y="211"/>
                  </a:cubicBezTo>
                  <a:cubicBezTo>
                    <a:pt x="45" y="45"/>
                    <a:pt x="45" y="45"/>
                    <a:pt x="45" y="45"/>
                  </a:cubicBezTo>
                  <a:cubicBezTo>
                    <a:pt x="65" y="45"/>
                    <a:pt x="65" y="45"/>
                    <a:pt x="65" y="45"/>
                  </a:cubicBezTo>
                  <a:cubicBezTo>
                    <a:pt x="65" y="204"/>
                    <a:pt x="65" y="204"/>
                    <a:pt x="65" y="204"/>
                  </a:cubicBezTo>
                  <a:cubicBezTo>
                    <a:pt x="65" y="207"/>
                    <a:pt x="65" y="209"/>
                    <a:pt x="65" y="211"/>
                  </a:cubicBezTo>
                  <a:cubicBezTo>
                    <a:pt x="65" y="495"/>
                    <a:pt x="65" y="495"/>
                    <a:pt x="65" y="495"/>
                  </a:cubicBezTo>
                  <a:cubicBezTo>
                    <a:pt x="65" y="514"/>
                    <a:pt x="79" y="529"/>
                    <a:pt x="97" y="529"/>
                  </a:cubicBezTo>
                  <a:cubicBezTo>
                    <a:pt x="114" y="529"/>
                    <a:pt x="128" y="514"/>
                    <a:pt x="128" y="495"/>
                  </a:cubicBezTo>
                  <a:cubicBezTo>
                    <a:pt x="128" y="244"/>
                    <a:pt x="128" y="244"/>
                    <a:pt x="128" y="244"/>
                  </a:cubicBezTo>
                  <a:cubicBezTo>
                    <a:pt x="144" y="244"/>
                    <a:pt x="144" y="244"/>
                    <a:pt x="144" y="244"/>
                  </a:cubicBezTo>
                  <a:cubicBezTo>
                    <a:pt x="144" y="495"/>
                    <a:pt x="144" y="495"/>
                    <a:pt x="144" y="495"/>
                  </a:cubicBezTo>
                  <a:cubicBezTo>
                    <a:pt x="144" y="514"/>
                    <a:pt x="158" y="529"/>
                    <a:pt x="176" y="529"/>
                  </a:cubicBezTo>
                  <a:cubicBezTo>
                    <a:pt x="193" y="529"/>
                    <a:pt x="207" y="514"/>
                    <a:pt x="207" y="495"/>
                  </a:cubicBezTo>
                  <a:cubicBezTo>
                    <a:pt x="207" y="204"/>
                    <a:pt x="207" y="204"/>
                    <a:pt x="207" y="204"/>
                  </a:cubicBezTo>
                  <a:cubicBezTo>
                    <a:pt x="207" y="202"/>
                    <a:pt x="207" y="202"/>
                    <a:pt x="207" y="202"/>
                  </a:cubicBezTo>
                  <a:cubicBezTo>
                    <a:pt x="207" y="45"/>
                    <a:pt x="207" y="45"/>
                    <a:pt x="207" y="45"/>
                  </a:cubicBezTo>
                  <a:cubicBezTo>
                    <a:pt x="224" y="45"/>
                    <a:pt x="224" y="45"/>
                    <a:pt x="224" y="45"/>
                  </a:cubicBezTo>
                  <a:cubicBezTo>
                    <a:pt x="224" y="211"/>
                    <a:pt x="224" y="211"/>
                    <a:pt x="224" y="211"/>
                  </a:cubicBezTo>
                  <a:cubicBezTo>
                    <a:pt x="224" y="224"/>
                    <a:pt x="235" y="234"/>
                    <a:pt x="249" y="234"/>
                  </a:cubicBezTo>
                  <a:cubicBezTo>
                    <a:pt x="262" y="234"/>
                    <a:pt x="273" y="224"/>
                    <a:pt x="273" y="211"/>
                  </a:cubicBezTo>
                  <a:cubicBezTo>
                    <a:pt x="273" y="19"/>
                    <a:pt x="273" y="19"/>
                    <a:pt x="273" y="19"/>
                  </a:cubicBezTo>
                  <a:cubicBezTo>
                    <a:pt x="273" y="10"/>
                    <a:pt x="273" y="10"/>
                    <a:pt x="273" y="10"/>
                  </a:cubicBezTo>
                  <a:cubicBezTo>
                    <a:pt x="273" y="6"/>
                    <a:pt x="273" y="6"/>
                    <a:pt x="273" y="6"/>
                  </a:cubicBezTo>
                  <a:cubicBezTo>
                    <a:pt x="273" y="4"/>
                    <a:pt x="273" y="2"/>
                    <a:pt x="272" y="0"/>
                  </a:cubicBezTo>
                  <a:lnTo>
                    <a:pt x="1" y="0"/>
                  </a:lnTo>
                  <a:close/>
                </a:path>
              </a:pathLst>
            </a:custGeom>
            <a:solidFill>
              <a:srgbClr val="007F88"/>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000000"/>
                </a:solidFill>
                <a:sym typeface="宋体" pitchFamily="2" charset="-122"/>
              </a:endParaRPr>
            </a:p>
          </p:txBody>
        </p:sp>
        <p:sp>
          <p:nvSpPr>
            <p:cNvPr id="14" name="Oval 16"/>
            <p:cNvSpPr>
              <a:spLocks noChangeArrowheads="1"/>
            </p:cNvSpPr>
            <p:nvPr/>
          </p:nvSpPr>
          <p:spPr bwMode="auto">
            <a:xfrm>
              <a:off x="5284772" y="1252165"/>
              <a:ext cx="407988"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grpSp>
        <p:nvGrpSpPr>
          <p:cNvPr id="15" name="组合 14"/>
          <p:cNvGrpSpPr/>
          <p:nvPr/>
        </p:nvGrpSpPr>
        <p:grpSpPr>
          <a:xfrm>
            <a:off x="1764035" y="1016843"/>
            <a:ext cx="1023938" cy="2614612"/>
            <a:chOff x="1893872" y="1252165"/>
            <a:chExt cx="1023938" cy="2614612"/>
          </a:xfrm>
        </p:grpSpPr>
        <p:sp>
          <p:nvSpPr>
            <p:cNvPr id="16" name="Rectangle 17"/>
            <p:cNvSpPr>
              <a:spLocks noChangeArrowheads="1"/>
            </p:cNvSpPr>
            <p:nvPr/>
          </p:nvSpPr>
          <p:spPr bwMode="auto">
            <a:xfrm>
              <a:off x="2374885" y="2798390"/>
              <a:ext cx="58737" cy="415925"/>
            </a:xfrm>
            <a:prstGeom prst="rect">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7" name="Freeform 18"/>
            <p:cNvSpPr>
              <a:spLocks noChangeArrowheads="1"/>
            </p:cNvSpPr>
            <p:nvPr/>
          </p:nvSpPr>
          <p:spPr bwMode="auto">
            <a:xfrm>
              <a:off x="2138347" y="3214315"/>
              <a:ext cx="236538" cy="652462"/>
            </a:xfrm>
            <a:custGeom>
              <a:avLst/>
              <a:gdLst>
                <a:gd name="T0" fmla="*/ 0 w 63"/>
                <a:gd name="T1" fmla="*/ 140 h 174"/>
                <a:gd name="T2" fmla="*/ 32 w 63"/>
                <a:gd name="T3" fmla="*/ 174 h 174"/>
                <a:gd name="T4" fmla="*/ 63 w 63"/>
                <a:gd name="T5" fmla="*/ 140 h 174"/>
                <a:gd name="T6" fmla="*/ 63 w 63"/>
                <a:gd name="T7" fmla="*/ 0 h 174"/>
                <a:gd name="T8" fmla="*/ 0 w 63"/>
                <a:gd name="T9" fmla="*/ 0 h 174"/>
                <a:gd name="T10" fmla="*/ 0 w 63"/>
                <a:gd name="T11" fmla="*/ 14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140"/>
                  </a:moveTo>
                  <a:cubicBezTo>
                    <a:pt x="0" y="159"/>
                    <a:pt x="14" y="174"/>
                    <a:pt x="32" y="174"/>
                  </a:cubicBezTo>
                  <a:cubicBezTo>
                    <a:pt x="49" y="174"/>
                    <a:pt x="63" y="159"/>
                    <a:pt x="63" y="140"/>
                  </a:cubicBezTo>
                  <a:cubicBezTo>
                    <a:pt x="63" y="0"/>
                    <a:pt x="63" y="0"/>
                    <a:pt x="63" y="0"/>
                  </a:cubicBezTo>
                  <a:cubicBezTo>
                    <a:pt x="0" y="0"/>
                    <a:pt x="0" y="0"/>
                    <a:pt x="0" y="0"/>
                  </a:cubicBezTo>
                  <a:lnTo>
                    <a:pt x="0" y="140"/>
                  </a:lnTo>
                  <a:close/>
                </a:path>
              </a:pathLst>
            </a:custGeom>
            <a:solidFill>
              <a:srgbClr val="007F88"/>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8" name="Freeform 19"/>
            <p:cNvSpPr>
              <a:spLocks noChangeArrowheads="1"/>
            </p:cNvSpPr>
            <p:nvPr/>
          </p:nvSpPr>
          <p:spPr bwMode="auto">
            <a:xfrm>
              <a:off x="2433622" y="3214315"/>
              <a:ext cx="236538" cy="652462"/>
            </a:xfrm>
            <a:custGeom>
              <a:avLst/>
              <a:gdLst>
                <a:gd name="T0" fmla="*/ 0 w 63"/>
                <a:gd name="T1" fmla="*/ 0 h 174"/>
                <a:gd name="T2" fmla="*/ 0 w 63"/>
                <a:gd name="T3" fmla="*/ 140 h 174"/>
                <a:gd name="T4" fmla="*/ 31 w 63"/>
                <a:gd name="T5" fmla="*/ 174 h 174"/>
                <a:gd name="T6" fmla="*/ 63 w 63"/>
                <a:gd name="T7" fmla="*/ 140 h 174"/>
                <a:gd name="T8" fmla="*/ 63 w 63"/>
                <a:gd name="T9" fmla="*/ 0 h 174"/>
                <a:gd name="T10" fmla="*/ 0 w 63"/>
                <a:gd name="T11" fmla="*/ 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0"/>
                  </a:moveTo>
                  <a:cubicBezTo>
                    <a:pt x="0" y="140"/>
                    <a:pt x="0" y="140"/>
                    <a:pt x="0" y="140"/>
                  </a:cubicBezTo>
                  <a:cubicBezTo>
                    <a:pt x="0" y="159"/>
                    <a:pt x="14" y="174"/>
                    <a:pt x="31" y="174"/>
                  </a:cubicBezTo>
                  <a:cubicBezTo>
                    <a:pt x="49" y="174"/>
                    <a:pt x="63" y="159"/>
                    <a:pt x="63" y="140"/>
                  </a:cubicBezTo>
                  <a:cubicBezTo>
                    <a:pt x="63" y="0"/>
                    <a:pt x="63" y="0"/>
                    <a:pt x="63" y="0"/>
                  </a:cubicBezTo>
                  <a:lnTo>
                    <a:pt x="0" y="0"/>
                  </a:lnTo>
                  <a:close/>
                </a:path>
              </a:pathLst>
            </a:custGeom>
            <a:solidFill>
              <a:srgbClr val="007F88"/>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9" name="Freeform 20"/>
            <p:cNvSpPr>
              <a:spLocks noChangeArrowheads="1"/>
            </p:cNvSpPr>
            <p:nvPr/>
          </p:nvSpPr>
          <p:spPr bwMode="auto">
            <a:xfrm>
              <a:off x="1893872" y="1703015"/>
              <a:ext cx="1023938" cy="1511300"/>
            </a:xfrm>
            <a:custGeom>
              <a:avLst/>
              <a:gdLst>
                <a:gd name="T0" fmla="*/ 207 w 273"/>
                <a:gd name="T1" fmla="*/ 252 h 403"/>
                <a:gd name="T2" fmla="*/ 207 w 273"/>
                <a:gd name="T3" fmla="*/ 250 h 403"/>
                <a:gd name="T4" fmla="*/ 207 w 273"/>
                <a:gd name="T5" fmla="*/ 93 h 403"/>
                <a:gd name="T6" fmla="*/ 224 w 273"/>
                <a:gd name="T7" fmla="*/ 93 h 403"/>
                <a:gd name="T8" fmla="*/ 224 w 273"/>
                <a:gd name="T9" fmla="*/ 259 h 403"/>
                <a:gd name="T10" fmla="*/ 249 w 273"/>
                <a:gd name="T11" fmla="*/ 282 h 403"/>
                <a:gd name="T12" fmla="*/ 273 w 273"/>
                <a:gd name="T13" fmla="*/ 259 h 403"/>
                <a:gd name="T14" fmla="*/ 273 w 273"/>
                <a:gd name="T15" fmla="*/ 67 h 403"/>
                <a:gd name="T16" fmla="*/ 273 w 273"/>
                <a:gd name="T17" fmla="*/ 58 h 403"/>
                <a:gd name="T18" fmla="*/ 273 w 273"/>
                <a:gd name="T19" fmla="*/ 54 h 403"/>
                <a:gd name="T20" fmla="*/ 207 w 273"/>
                <a:gd name="T21" fmla="*/ 0 h 403"/>
                <a:gd name="T22" fmla="*/ 69 w 273"/>
                <a:gd name="T23" fmla="*/ 0 h 403"/>
                <a:gd name="T24" fmla="*/ 0 w 273"/>
                <a:gd name="T25" fmla="*/ 56 h 403"/>
                <a:gd name="T26" fmla="*/ 0 w 273"/>
                <a:gd name="T27" fmla="*/ 58 h 403"/>
                <a:gd name="T28" fmla="*/ 0 w 273"/>
                <a:gd name="T29" fmla="*/ 67 h 403"/>
                <a:gd name="T30" fmla="*/ 0 w 273"/>
                <a:gd name="T31" fmla="*/ 259 h 403"/>
                <a:gd name="T32" fmla="*/ 22 w 273"/>
                <a:gd name="T33" fmla="*/ 282 h 403"/>
                <a:gd name="T34" fmla="*/ 45 w 273"/>
                <a:gd name="T35" fmla="*/ 259 h 403"/>
                <a:gd name="T36" fmla="*/ 45 w 273"/>
                <a:gd name="T37" fmla="*/ 93 h 403"/>
                <a:gd name="T38" fmla="*/ 64 w 273"/>
                <a:gd name="T39" fmla="*/ 93 h 403"/>
                <a:gd name="T40" fmla="*/ 64 w 273"/>
                <a:gd name="T41" fmla="*/ 252 h 403"/>
                <a:gd name="T42" fmla="*/ 65 w 273"/>
                <a:gd name="T43" fmla="*/ 259 h 403"/>
                <a:gd name="T44" fmla="*/ 65 w 273"/>
                <a:gd name="T45" fmla="*/ 403 h 403"/>
                <a:gd name="T46" fmla="*/ 128 w 273"/>
                <a:gd name="T47" fmla="*/ 403 h 403"/>
                <a:gd name="T48" fmla="*/ 128 w 273"/>
                <a:gd name="T49" fmla="*/ 292 h 403"/>
                <a:gd name="T50" fmla="*/ 144 w 273"/>
                <a:gd name="T51" fmla="*/ 292 h 403"/>
                <a:gd name="T52" fmla="*/ 144 w 273"/>
                <a:gd name="T53" fmla="*/ 403 h 403"/>
                <a:gd name="T54" fmla="*/ 207 w 273"/>
                <a:gd name="T55" fmla="*/ 403 h 403"/>
                <a:gd name="T56" fmla="*/ 207 w 273"/>
                <a:gd name="T57" fmla="*/ 252 h 40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3"/>
                <a:gd name="T88" fmla="*/ 0 h 403"/>
                <a:gd name="T89" fmla="*/ 273 w 273"/>
                <a:gd name="T90" fmla="*/ 403 h 40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3" h="403">
                  <a:moveTo>
                    <a:pt x="207" y="252"/>
                  </a:moveTo>
                  <a:cubicBezTo>
                    <a:pt x="207" y="250"/>
                    <a:pt x="207" y="250"/>
                    <a:pt x="207" y="250"/>
                  </a:cubicBezTo>
                  <a:cubicBezTo>
                    <a:pt x="207" y="93"/>
                    <a:pt x="207" y="93"/>
                    <a:pt x="207" y="93"/>
                  </a:cubicBezTo>
                  <a:cubicBezTo>
                    <a:pt x="224" y="93"/>
                    <a:pt x="224" y="93"/>
                    <a:pt x="224" y="93"/>
                  </a:cubicBezTo>
                  <a:cubicBezTo>
                    <a:pt x="224" y="259"/>
                    <a:pt x="224" y="259"/>
                    <a:pt x="224" y="259"/>
                  </a:cubicBezTo>
                  <a:cubicBezTo>
                    <a:pt x="224"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0" y="0"/>
                    <a:pt x="207" y="0"/>
                  </a:cubicBezTo>
                  <a:cubicBezTo>
                    <a:pt x="69" y="0"/>
                    <a:pt x="69" y="0"/>
                    <a:pt x="69" y="0"/>
                  </a:cubicBezTo>
                  <a:cubicBezTo>
                    <a:pt x="18" y="1"/>
                    <a:pt x="0" y="42"/>
                    <a:pt x="0" y="56"/>
                  </a:cubicBezTo>
                  <a:cubicBezTo>
                    <a:pt x="0" y="58"/>
                    <a:pt x="0" y="58"/>
                    <a:pt x="0" y="58"/>
                  </a:cubicBezTo>
                  <a:cubicBezTo>
                    <a:pt x="0" y="67"/>
                    <a:pt x="0" y="67"/>
                    <a:pt x="0" y="67"/>
                  </a:cubicBezTo>
                  <a:cubicBezTo>
                    <a:pt x="0" y="259"/>
                    <a:pt x="0" y="259"/>
                    <a:pt x="0" y="259"/>
                  </a:cubicBezTo>
                  <a:cubicBezTo>
                    <a:pt x="0" y="272"/>
                    <a:pt x="10" y="282"/>
                    <a:pt x="22" y="282"/>
                  </a:cubicBezTo>
                  <a:cubicBezTo>
                    <a:pt x="35" y="282"/>
                    <a:pt x="45" y="272"/>
                    <a:pt x="45" y="259"/>
                  </a:cubicBezTo>
                  <a:cubicBezTo>
                    <a:pt x="45" y="93"/>
                    <a:pt x="45" y="93"/>
                    <a:pt x="45" y="93"/>
                  </a:cubicBezTo>
                  <a:cubicBezTo>
                    <a:pt x="64" y="93"/>
                    <a:pt x="64" y="93"/>
                    <a:pt x="64" y="93"/>
                  </a:cubicBezTo>
                  <a:cubicBezTo>
                    <a:pt x="64" y="252"/>
                    <a:pt x="64" y="252"/>
                    <a:pt x="64" y="252"/>
                  </a:cubicBezTo>
                  <a:cubicBezTo>
                    <a:pt x="64" y="255"/>
                    <a:pt x="65" y="257"/>
                    <a:pt x="65" y="259"/>
                  </a:cubicBezTo>
                  <a:cubicBezTo>
                    <a:pt x="65" y="403"/>
                    <a:pt x="65" y="403"/>
                    <a:pt x="65" y="403"/>
                  </a:cubicBezTo>
                  <a:cubicBezTo>
                    <a:pt x="128" y="403"/>
                    <a:pt x="128" y="403"/>
                    <a:pt x="128" y="403"/>
                  </a:cubicBezTo>
                  <a:cubicBezTo>
                    <a:pt x="128" y="292"/>
                    <a:pt x="128" y="292"/>
                    <a:pt x="128" y="292"/>
                  </a:cubicBezTo>
                  <a:cubicBezTo>
                    <a:pt x="144" y="292"/>
                    <a:pt x="144" y="292"/>
                    <a:pt x="144" y="292"/>
                  </a:cubicBezTo>
                  <a:cubicBezTo>
                    <a:pt x="144" y="403"/>
                    <a:pt x="144" y="403"/>
                    <a:pt x="144" y="403"/>
                  </a:cubicBezTo>
                  <a:cubicBezTo>
                    <a:pt x="207" y="403"/>
                    <a:pt x="207" y="403"/>
                    <a:pt x="207" y="403"/>
                  </a:cubicBezTo>
                  <a:lnTo>
                    <a:pt x="207" y="252"/>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0" name="Oval 21"/>
            <p:cNvSpPr>
              <a:spLocks noChangeArrowheads="1"/>
            </p:cNvSpPr>
            <p:nvPr/>
          </p:nvSpPr>
          <p:spPr bwMode="auto">
            <a:xfrm>
              <a:off x="2201847" y="1252165"/>
              <a:ext cx="407988"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sp>
        <p:nvSpPr>
          <p:cNvPr id="21" name="TextBox 20"/>
          <p:cNvSpPr txBox="1"/>
          <p:nvPr/>
        </p:nvSpPr>
        <p:spPr>
          <a:xfrm>
            <a:off x="1844938" y="3703463"/>
            <a:ext cx="800219" cy="276999"/>
          </a:xfrm>
          <a:prstGeom prst="rect">
            <a:avLst/>
          </a:prstGeom>
          <a:noFill/>
        </p:spPr>
        <p:txBody>
          <a:bodyPr wrap="none" rtlCol="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rPr>
              <a:t>协调能力</a:t>
            </a:r>
          </a:p>
        </p:txBody>
      </p:sp>
      <p:sp>
        <p:nvSpPr>
          <p:cNvPr id="22" name="TextBox 15"/>
          <p:cNvSpPr>
            <a:spLocks noChangeArrowheads="1"/>
          </p:cNvSpPr>
          <p:nvPr/>
        </p:nvSpPr>
        <p:spPr bwMode="auto">
          <a:xfrm>
            <a:off x="1548234" y="3939028"/>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这里输入简单的文字概述请在这里输入简单字概述</a:t>
            </a:r>
            <a:endParaRPr lang="zh-CN" altLang="en-US" sz="1100" dirty="0">
              <a:latin typeface="微软雅黑" pitchFamily="34" charset="-122"/>
              <a:ea typeface="微软雅黑" pitchFamily="34" charset="-122"/>
            </a:endParaRPr>
          </a:p>
        </p:txBody>
      </p:sp>
      <p:sp>
        <p:nvSpPr>
          <p:cNvPr id="23" name="TextBox 22"/>
          <p:cNvSpPr txBox="1"/>
          <p:nvPr/>
        </p:nvSpPr>
        <p:spPr>
          <a:xfrm>
            <a:off x="3437141" y="3703463"/>
            <a:ext cx="800219" cy="276999"/>
          </a:xfrm>
          <a:prstGeom prst="rect">
            <a:avLst/>
          </a:prstGeom>
          <a:noFill/>
        </p:spPr>
        <p:txBody>
          <a:bodyPr wrap="none" rtlCol="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rPr>
              <a:t>管理能力</a:t>
            </a:r>
          </a:p>
        </p:txBody>
      </p:sp>
      <p:sp>
        <p:nvSpPr>
          <p:cNvPr id="24" name="TextBox 15"/>
          <p:cNvSpPr>
            <a:spLocks noChangeArrowheads="1"/>
          </p:cNvSpPr>
          <p:nvPr/>
        </p:nvSpPr>
        <p:spPr bwMode="auto">
          <a:xfrm>
            <a:off x="3140437" y="3939028"/>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这里输入简单的文字概述请在这里输入简单字概述</a:t>
            </a:r>
            <a:endParaRPr lang="zh-CN" altLang="en-US" sz="1100" dirty="0">
              <a:latin typeface="微软雅黑" pitchFamily="34" charset="-122"/>
              <a:ea typeface="微软雅黑" pitchFamily="34" charset="-122"/>
            </a:endParaRPr>
          </a:p>
        </p:txBody>
      </p:sp>
      <p:sp>
        <p:nvSpPr>
          <p:cNvPr id="25" name="TextBox 24"/>
          <p:cNvSpPr txBox="1"/>
          <p:nvPr/>
        </p:nvSpPr>
        <p:spPr>
          <a:xfrm>
            <a:off x="5026899" y="3703463"/>
            <a:ext cx="800219" cy="276999"/>
          </a:xfrm>
          <a:prstGeom prst="rect">
            <a:avLst/>
          </a:prstGeom>
          <a:noFill/>
        </p:spPr>
        <p:txBody>
          <a:bodyPr wrap="none" rtlCol="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rPr>
              <a:t>执行能力</a:t>
            </a:r>
          </a:p>
        </p:txBody>
      </p:sp>
      <p:sp>
        <p:nvSpPr>
          <p:cNvPr id="26" name="TextBox 15"/>
          <p:cNvSpPr>
            <a:spLocks noChangeArrowheads="1"/>
          </p:cNvSpPr>
          <p:nvPr/>
        </p:nvSpPr>
        <p:spPr bwMode="auto">
          <a:xfrm>
            <a:off x="4730195" y="3939028"/>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这里输入简单的文字概述请在这里输入简单字概述</a:t>
            </a:r>
            <a:endParaRPr lang="zh-CN" altLang="en-US" sz="1100" dirty="0">
              <a:latin typeface="微软雅黑" pitchFamily="34" charset="-122"/>
              <a:ea typeface="微软雅黑" pitchFamily="34" charset="-122"/>
            </a:endParaRPr>
          </a:p>
        </p:txBody>
      </p:sp>
      <p:sp>
        <p:nvSpPr>
          <p:cNvPr id="27" name="TextBox 26"/>
          <p:cNvSpPr txBox="1"/>
          <p:nvPr/>
        </p:nvSpPr>
        <p:spPr>
          <a:xfrm>
            <a:off x="6539067" y="3703463"/>
            <a:ext cx="800219" cy="276999"/>
          </a:xfrm>
          <a:prstGeom prst="rect">
            <a:avLst/>
          </a:prstGeom>
          <a:noFill/>
        </p:spPr>
        <p:txBody>
          <a:bodyPr wrap="none" rtlCol="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rPr>
              <a:t>合作能力</a:t>
            </a:r>
          </a:p>
        </p:txBody>
      </p:sp>
      <p:sp>
        <p:nvSpPr>
          <p:cNvPr id="28" name="TextBox 15"/>
          <p:cNvSpPr>
            <a:spLocks noChangeArrowheads="1"/>
          </p:cNvSpPr>
          <p:nvPr/>
        </p:nvSpPr>
        <p:spPr bwMode="auto">
          <a:xfrm>
            <a:off x="6242363" y="3939028"/>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这里输入简单的文字概述请在这里输入简单字概述</a:t>
            </a:r>
            <a:endParaRPr lang="zh-CN" altLang="en-US" sz="1100" dirty="0">
              <a:latin typeface="微软雅黑" pitchFamily="34" charset="-122"/>
              <a:ea typeface="微软雅黑" pitchFamily="34" charset="-122"/>
            </a:endParaRPr>
          </a:p>
        </p:txBody>
      </p:sp>
      <p:sp>
        <p:nvSpPr>
          <p:cNvPr id="29" name="矩形 28"/>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40"/>
          <p:cNvSpPr txBox="1"/>
          <p:nvPr/>
        </p:nvSpPr>
        <p:spPr>
          <a:xfrm>
            <a:off x="900162" y="215900"/>
            <a:ext cx="1677382"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目标计划程序</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631998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250"/>
                                  </p:stCondLst>
                                  <p:childTnLst>
                                    <p:set>
                                      <p:cBhvr>
                                        <p:cTn id="11" dur="1" fill="hold">
                                          <p:stCondLst>
                                            <p:cond delay="0"/>
                                          </p:stCondLst>
                                        </p:cTn>
                                        <p:tgtEl>
                                          <p:spTgt spid="5"/>
                                        </p:tgtEl>
                                        <p:attrNameLst>
                                          <p:attrName>style.visibility</p:attrName>
                                        </p:attrNameLst>
                                      </p:cBhvr>
                                      <p:to>
                                        <p:strVal val="visible"/>
                                      </p:to>
                                    </p:set>
                                  </p:childTnLst>
                                </p:cTn>
                              </p:par>
                              <p:par>
                                <p:cTn id="12" presetID="1" presetClass="entr" presetSubtype="0" fill="hold" nodeType="withEffect">
                                  <p:stCondLst>
                                    <p:cond delay="250"/>
                                  </p:stCondLst>
                                  <p:childTnLst>
                                    <p:set>
                                      <p:cBhvr>
                                        <p:cTn id="13" dur="1" fill="hold">
                                          <p:stCondLst>
                                            <p:cond delay="0"/>
                                          </p:stCondLst>
                                        </p:cTn>
                                        <p:tgtEl>
                                          <p:spTgt spid="11"/>
                                        </p:tgtEl>
                                        <p:attrNameLst>
                                          <p:attrName>style.visibility</p:attrName>
                                        </p:attrNameLst>
                                      </p:cBhvr>
                                      <p:to>
                                        <p:strVal val="visible"/>
                                      </p:to>
                                    </p:set>
                                  </p:childTnLst>
                                </p:cTn>
                              </p:par>
                              <p:par>
                                <p:cTn id="14" presetID="1" presetClass="entr" presetSubtype="0" fill="hold" nodeType="withEffect">
                                  <p:stCondLst>
                                    <p:cond delay="250"/>
                                  </p:stCondLst>
                                  <p:childTnLst>
                                    <p:set>
                                      <p:cBhvr>
                                        <p:cTn id="15" dur="1" fill="hold">
                                          <p:stCondLst>
                                            <p:cond delay="0"/>
                                          </p:stCondLst>
                                        </p:cTn>
                                        <p:tgtEl>
                                          <p:spTgt spid="2"/>
                                        </p:tgtEl>
                                        <p:attrNameLst>
                                          <p:attrName>style.visibility</p:attrName>
                                        </p:attrNameLst>
                                      </p:cBhvr>
                                      <p:to>
                                        <p:strVal val="visible"/>
                                      </p:to>
                                    </p:set>
                                  </p:childTnLst>
                                </p:cTn>
                              </p:par>
                            </p:childTnLst>
                          </p:cTn>
                        </p:par>
                        <p:par>
                          <p:cTn id="16" fill="hold">
                            <p:stCondLst>
                              <p:cond delay="750"/>
                            </p:stCondLst>
                            <p:childTnLst>
                              <p:par>
                                <p:cTn id="17" presetID="63" presetClass="path" presetSubtype="0" fill="hold" nodeType="afterEffect">
                                  <p:stCondLst>
                                    <p:cond delay="0"/>
                                  </p:stCondLst>
                                  <p:childTnLst>
                                    <p:animMotion origin="layout" path="M -0.16791 -2.3622E-6 L 4.10935E-6 -2.3622E-6 " pathEditMode="relative" rAng="0" ptsTypes="AA">
                                      <p:cBhvr>
                                        <p:cTn id="18" dur="500" fill="hold"/>
                                        <p:tgtEl>
                                          <p:spTgt spid="5"/>
                                        </p:tgtEl>
                                        <p:attrNameLst>
                                          <p:attrName>ppt_x</p:attrName>
                                          <p:attrName>ppt_y</p:attrName>
                                        </p:attrNameLst>
                                      </p:cBhvr>
                                      <p:rCtr x="8395" y="0"/>
                                    </p:animMotion>
                                  </p:childTnLst>
                                </p:cTn>
                              </p:par>
                              <p:par>
                                <p:cTn id="19" presetID="63" presetClass="path" presetSubtype="0" fill="hold" nodeType="withEffect">
                                  <p:stCondLst>
                                    <p:cond delay="0"/>
                                  </p:stCondLst>
                                  <p:childTnLst>
                                    <p:animMotion origin="layout" path="M -0.33651 -2.3622E-6 L 1.90476E-6 -2.3622E-6 " pathEditMode="relative" rAng="0" ptsTypes="AA">
                                      <p:cBhvr>
                                        <p:cTn id="20" dur="500" fill="hold"/>
                                        <p:tgtEl>
                                          <p:spTgt spid="11"/>
                                        </p:tgtEl>
                                        <p:attrNameLst>
                                          <p:attrName>ppt_x</p:attrName>
                                          <p:attrName>ppt_y</p:attrName>
                                        </p:attrNameLst>
                                      </p:cBhvr>
                                      <p:rCtr x="16825" y="0"/>
                                    </p:animMotion>
                                  </p:childTnLst>
                                </p:cTn>
                              </p:par>
                              <p:par>
                                <p:cTn id="21" presetID="63" presetClass="path" presetSubtype="0" fill="hold" nodeType="withEffect">
                                  <p:stCondLst>
                                    <p:cond delay="0"/>
                                  </p:stCondLst>
                                  <p:childTnLst>
                                    <p:animMotion origin="layout" path="M -0.50511 -3.70079E-6 L -3.93298E-6 -3.70079E-6 " pathEditMode="relative" rAng="0" ptsTypes="AA">
                                      <p:cBhvr>
                                        <p:cTn id="22" dur="500" fill="hold"/>
                                        <p:tgtEl>
                                          <p:spTgt spid="2"/>
                                        </p:tgtEl>
                                        <p:attrNameLst>
                                          <p:attrName>ppt_x</p:attrName>
                                          <p:attrName>ppt_y</p:attrName>
                                        </p:attrNameLst>
                                      </p:cBhvr>
                                      <p:rCtr x="25256" y="0"/>
                                    </p:animMotion>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250" fill="hold"/>
                                        <p:tgtEl>
                                          <p:spTgt spid="21"/>
                                        </p:tgtEl>
                                        <p:attrNameLst>
                                          <p:attrName>ppt_x</p:attrName>
                                        </p:attrNameLst>
                                      </p:cBhvr>
                                      <p:tavLst>
                                        <p:tav tm="0">
                                          <p:val>
                                            <p:strVal val="#ppt_x"/>
                                          </p:val>
                                        </p:tav>
                                        <p:tav tm="100000">
                                          <p:val>
                                            <p:strVal val="#ppt_x"/>
                                          </p:val>
                                        </p:tav>
                                      </p:tavLst>
                                    </p:anim>
                                    <p:anim calcmode="lin" valueType="num">
                                      <p:cBhvr additive="base">
                                        <p:cTn id="27" dur="250" fill="hold"/>
                                        <p:tgtEl>
                                          <p:spTgt spid="2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250" fill="hold"/>
                                        <p:tgtEl>
                                          <p:spTgt spid="23"/>
                                        </p:tgtEl>
                                        <p:attrNameLst>
                                          <p:attrName>ppt_x</p:attrName>
                                        </p:attrNameLst>
                                      </p:cBhvr>
                                      <p:tavLst>
                                        <p:tav tm="0">
                                          <p:val>
                                            <p:strVal val="#ppt_x"/>
                                          </p:val>
                                        </p:tav>
                                        <p:tav tm="100000">
                                          <p:val>
                                            <p:strVal val="#ppt_x"/>
                                          </p:val>
                                        </p:tav>
                                      </p:tavLst>
                                    </p:anim>
                                    <p:anim calcmode="lin" valueType="num">
                                      <p:cBhvr additive="base">
                                        <p:cTn id="31" dur="250" fill="hold"/>
                                        <p:tgtEl>
                                          <p:spTgt spid="2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250" fill="hold"/>
                                        <p:tgtEl>
                                          <p:spTgt spid="25"/>
                                        </p:tgtEl>
                                        <p:attrNameLst>
                                          <p:attrName>ppt_x</p:attrName>
                                        </p:attrNameLst>
                                      </p:cBhvr>
                                      <p:tavLst>
                                        <p:tav tm="0">
                                          <p:val>
                                            <p:strVal val="#ppt_x"/>
                                          </p:val>
                                        </p:tav>
                                        <p:tav tm="100000">
                                          <p:val>
                                            <p:strVal val="#ppt_x"/>
                                          </p:val>
                                        </p:tav>
                                      </p:tavLst>
                                    </p:anim>
                                    <p:anim calcmode="lin" valueType="num">
                                      <p:cBhvr additive="base">
                                        <p:cTn id="35" dur="250" fill="hold"/>
                                        <p:tgtEl>
                                          <p:spTgt spid="2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250" fill="hold"/>
                                        <p:tgtEl>
                                          <p:spTgt spid="27"/>
                                        </p:tgtEl>
                                        <p:attrNameLst>
                                          <p:attrName>ppt_x</p:attrName>
                                        </p:attrNameLst>
                                      </p:cBhvr>
                                      <p:tavLst>
                                        <p:tav tm="0">
                                          <p:val>
                                            <p:strVal val="#ppt_x"/>
                                          </p:val>
                                        </p:tav>
                                        <p:tav tm="100000">
                                          <p:val>
                                            <p:strVal val="#ppt_x"/>
                                          </p:val>
                                        </p:tav>
                                      </p:tavLst>
                                    </p:anim>
                                    <p:anim calcmode="lin" valueType="num">
                                      <p:cBhvr additive="base">
                                        <p:cTn id="39" dur="250" fill="hold"/>
                                        <p:tgtEl>
                                          <p:spTgt spid="27"/>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 presetClass="entr" presetSubtype="4"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ppt_x</p:attrName>
                                        </p:attrNameLst>
                                      </p:cBhvr>
                                      <p:tavLst>
                                        <p:tav tm="0">
                                          <p:val>
                                            <p:strVal val="#ppt_x"/>
                                          </p:val>
                                        </p:tav>
                                        <p:tav tm="100000">
                                          <p:val>
                                            <p:strVal val="#ppt_x"/>
                                          </p:val>
                                        </p:tav>
                                      </p:tavLst>
                                    </p:anim>
                                    <p:anim calcmode="lin" valueType="num">
                                      <p:cBhvr>
                                        <p:cTn id="44" dur="500" fill="hold"/>
                                        <p:tgtEl>
                                          <p:spTgt spid="22"/>
                                        </p:tgtEl>
                                        <p:attrNameLst>
                                          <p:attrName>ppt_y</p:attrName>
                                        </p:attrNameLst>
                                      </p:cBhvr>
                                      <p:tavLst>
                                        <p:tav tm="0">
                                          <p:val>
                                            <p:strVal val="1+#ppt_h/2"/>
                                          </p:val>
                                        </p:tav>
                                        <p:tav tm="100000">
                                          <p:val>
                                            <p:strVal val="#ppt_y"/>
                                          </p:val>
                                        </p:tav>
                                      </p:tavLst>
                                    </p:anim>
                                  </p:childTnLst>
                                </p:cTn>
                              </p:par>
                            </p:childTnLst>
                          </p:cTn>
                        </p:par>
                        <p:par>
                          <p:cTn id="45" fill="hold">
                            <p:stCondLst>
                              <p:cond delay="2000"/>
                            </p:stCondLst>
                            <p:childTnLst>
                              <p:par>
                                <p:cTn id="46" presetID="2" presetClass="entr" presetSubtype="4"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ppt_x</p:attrName>
                                        </p:attrNameLst>
                                      </p:cBhvr>
                                      <p:tavLst>
                                        <p:tav tm="0">
                                          <p:val>
                                            <p:strVal val="#ppt_x"/>
                                          </p:val>
                                        </p:tav>
                                        <p:tav tm="100000">
                                          <p:val>
                                            <p:strVal val="#ppt_x"/>
                                          </p:val>
                                        </p:tav>
                                      </p:tavLst>
                                    </p:anim>
                                    <p:anim calcmode="lin" valueType="num">
                                      <p:cBhvr>
                                        <p:cTn id="49" dur="500" fill="hold"/>
                                        <p:tgtEl>
                                          <p:spTgt spid="24"/>
                                        </p:tgtEl>
                                        <p:attrNameLst>
                                          <p:attrName>ppt_y</p:attrName>
                                        </p:attrNameLst>
                                      </p:cBhvr>
                                      <p:tavLst>
                                        <p:tav tm="0">
                                          <p:val>
                                            <p:strVal val="1+#ppt_h/2"/>
                                          </p:val>
                                        </p:tav>
                                        <p:tav tm="100000">
                                          <p:val>
                                            <p:strVal val="#ppt_y"/>
                                          </p:val>
                                        </p:tav>
                                      </p:tavLst>
                                    </p:anim>
                                  </p:childTnLst>
                                </p:cTn>
                              </p:par>
                            </p:childTnLst>
                          </p:cTn>
                        </p:par>
                        <p:par>
                          <p:cTn id="50" fill="hold">
                            <p:stCondLst>
                              <p:cond delay="2500"/>
                            </p:stCondLst>
                            <p:childTnLst>
                              <p:par>
                                <p:cTn id="51" presetID="2" presetClass="entr" presetSubtype="4"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ppt_x</p:attrName>
                                        </p:attrNameLst>
                                      </p:cBhvr>
                                      <p:tavLst>
                                        <p:tav tm="0">
                                          <p:val>
                                            <p:strVal val="#ppt_x"/>
                                          </p:val>
                                        </p:tav>
                                        <p:tav tm="100000">
                                          <p:val>
                                            <p:strVal val="#ppt_x"/>
                                          </p:val>
                                        </p:tav>
                                      </p:tavLst>
                                    </p:anim>
                                    <p:anim calcmode="lin" valueType="num">
                                      <p:cBhvr>
                                        <p:cTn id="54" dur="500" fill="hold"/>
                                        <p:tgtEl>
                                          <p:spTgt spid="26"/>
                                        </p:tgtEl>
                                        <p:attrNameLst>
                                          <p:attrName>ppt_y</p:attrName>
                                        </p:attrNameLst>
                                      </p:cBhvr>
                                      <p:tavLst>
                                        <p:tav tm="0">
                                          <p:val>
                                            <p:strVal val="1+#ppt_h/2"/>
                                          </p:val>
                                        </p:tav>
                                        <p:tav tm="100000">
                                          <p:val>
                                            <p:strVal val="#ppt_y"/>
                                          </p:val>
                                        </p:tav>
                                      </p:tavLst>
                                    </p:anim>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ppt_x</p:attrName>
                                        </p:attrNameLst>
                                      </p:cBhvr>
                                      <p:tavLst>
                                        <p:tav tm="0">
                                          <p:val>
                                            <p:strVal val="#ppt_x"/>
                                          </p:val>
                                        </p:tav>
                                        <p:tav tm="100000">
                                          <p:val>
                                            <p:strVal val="#ppt_x"/>
                                          </p:val>
                                        </p:tav>
                                      </p:tavLst>
                                    </p:anim>
                                    <p:anim calcmode="lin" valueType="num">
                                      <p:cBhvr>
                                        <p:cTn id="5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bldLvl="0" autoUpdateAnimBg="0"/>
      <p:bldP spid="23" grpId="0"/>
      <p:bldP spid="24" grpId="0" bldLvl="0" autoUpdateAnimBg="0"/>
      <p:bldP spid="25" grpId="0"/>
      <p:bldP spid="26" grpId="0" bldLvl="0" autoUpdateAnimBg="0"/>
      <p:bldP spid="27" grpId="0"/>
      <p:bldP spid="28"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419584" y="2013792"/>
            <a:ext cx="2254969" cy="1022064"/>
          </a:xfrm>
          <a:prstGeom prst="parallelogram">
            <a:avLst>
              <a:gd name="adj" fmla="val 38115"/>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7395" tIns="33698" rIns="67395" bIns="33698" anchor="ctr"/>
          <a:lstStyle/>
          <a:p>
            <a:pPr algn="ctr" fontAlgn="auto">
              <a:spcBef>
                <a:spcPts val="0"/>
              </a:spcBef>
              <a:spcAft>
                <a:spcPts val="0"/>
              </a:spcAft>
              <a:defRPr/>
            </a:pPr>
            <a:endParaRPr lang="zh-CN" altLang="en-US"/>
          </a:p>
        </p:txBody>
      </p:sp>
      <p:sp>
        <p:nvSpPr>
          <p:cNvPr id="3" name="平行四边形 2"/>
          <p:cNvSpPr/>
          <p:nvPr/>
        </p:nvSpPr>
        <p:spPr>
          <a:xfrm>
            <a:off x="2388580" y="2013792"/>
            <a:ext cx="2254969" cy="1022064"/>
          </a:xfrm>
          <a:prstGeom prst="parallelogram">
            <a:avLst>
              <a:gd name="adj" fmla="val 38115"/>
            </a:avLst>
          </a:pr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7395" tIns="33698" rIns="67395" bIns="33698" anchor="ctr"/>
          <a:lstStyle/>
          <a:p>
            <a:pPr algn="ctr" fontAlgn="auto">
              <a:spcBef>
                <a:spcPts val="0"/>
              </a:spcBef>
              <a:spcAft>
                <a:spcPts val="0"/>
              </a:spcAft>
              <a:defRPr/>
            </a:pPr>
            <a:endParaRPr lang="zh-CN" altLang="en-US"/>
          </a:p>
        </p:txBody>
      </p:sp>
      <p:sp>
        <p:nvSpPr>
          <p:cNvPr id="4" name="平行四边形 3"/>
          <p:cNvSpPr/>
          <p:nvPr/>
        </p:nvSpPr>
        <p:spPr>
          <a:xfrm>
            <a:off x="4357576" y="2013792"/>
            <a:ext cx="2254969" cy="1022064"/>
          </a:xfrm>
          <a:prstGeom prst="parallelogram">
            <a:avLst>
              <a:gd name="adj" fmla="val 38115"/>
            </a:avLst>
          </a:prstGeom>
          <a:solidFill>
            <a:srgbClr val="9BBB59"/>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7395" tIns="33698" rIns="67395" bIns="33698" anchor="ctr"/>
          <a:lstStyle/>
          <a:p>
            <a:pPr algn="ctr" fontAlgn="auto">
              <a:spcBef>
                <a:spcPts val="0"/>
              </a:spcBef>
              <a:spcAft>
                <a:spcPts val="0"/>
              </a:spcAft>
              <a:defRPr/>
            </a:pPr>
            <a:endParaRPr lang="zh-CN" altLang="en-US"/>
          </a:p>
        </p:txBody>
      </p:sp>
      <p:sp>
        <p:nvSpPr>
          <p:cNvPr id="5" name="平行四边形 4"/>
          <p:cNvSpPr/>
          <p:nvPr/>
        </p:nvSpPr>
        <p:spPr>
          <a:xfrm>
            <a:off x="6326572" y="2013792"/>
            <a:ext cx="2254969" cy="1022064"/>
          </a:xfrm>
          <a:prstGeom prst="parallelogram">
            <a:avLst>
              <a:gd name="adj" fmla="val 38115"/>
            </a:avLst>
          </a:pr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7395" tIns="33698" rIns="67395" bIns="33698" anchor="ctr"/>
          <a:lstStyle/>
          <a:p>
            <a:pPr algn="ctr" fontAlgn="auto">
              <a:spcBef>
                <a:spcPts val="0"/>
              </a:spcBef>
              <a:spcAft>
                <a:spcPts val="0"/>
              </a:spcAft>
              <a:defRPr/>
            </a:pPr>
            <a:endParaRPr lang="zh-CN" altLang="en-US"/>
          </a:p>
        </p:txBody>
      </p:sp>
      <p:grpSp>
        <p:nvGrpSpPr>
          <p:cNvPr id="6" name="组合 5"/>
          <p:cNvGrpSpPr/>
          <p:nvPr/>
        </p:nvGrpSpPr>
        <p:grpSpPr>
          <a:xfrm>
            <a:off x="370434" y="1695005"/>
            <a:ext cx="638366" cy="621180"/>
            <a:chOff x="400095" y="1816191"/>
            <a:chExt cx="689480" cy="665592"/>
          </a:xfrm>
        </p:grpSpPr>
        <p:sp>
          <p:nvSpPr>
            <p:cNvPr id="7" name="椭圆 6"/>
            <p:cNvSpPr/>
            <p:nvPr/>
          </p:nvSpPr>
          <p:spPr>
            <a:xfrm>
              <a:off x="400095" y="1816191"/>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8" name="椭圆 7"/>
            <p:cNvSpPr/>
            <p:nvPr/>
          </p:nvSpPr>
          <p:spPr>
            <a:xfrm>
              <a:off x="475966" y="1891487"/>
              <a:ext cx="522803" cy="515064"/>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9" name="Freeform 55"/>
            <p:cNvSpPr>
              <a:spLocks/>
            </p:cNvSpPr>
            <p:nvPr/>
          </p:nvSpPr>
          <p:spPr bwMode="auto">
            <a:xfrm>
              <a:off x="621269" y="2006299"/>
              <a:ext cx="468306" cy="439597"/>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72585" tIns="36293" rIns="72585" bIns="36293"/>
            <a:lstStyle/>
            <a:p>
              <a:pPr fontAlgn="auto">
                <a:spcBef>
                  <a:spcPts val="0"/>
                </a:spcBef>
                <a:spcAft>
                  <a:spcPts val="0"/>
                </a:spcAft>
                <a:defRPr/>
              </a:pPr>
              <a:endParaRPr lang="zh-CN" altLang="en-US">
                <a:latin typeface="+mn-lt"/>
                <a:ea typeface="+mn-ea"/>
              </a:endParaRPr>
            </a:p>
          </p:txBody>
        </p:sp>
        <p:sp>
          <p:nvSpPr>
            <p:cNvPr id="10" name="Freeform 56"/>
            <p:cNvSpPr>
              <a:spLocks noEditPoints="1"/>
            </p:cNvSpPr>
            <p:nvPr/>
          </p:nvSpPr>
          <p:spPr bwMode="auto">
            <a:xfrm>
              <a:off x="602552" y="2002750"/>
              <a:ext cx="112662" cy="280035"/>
            </a:xfrm>
            <a:custGeom>
              <a:avLst/>
              <a:gdLst>
                <a:gd name="T0" fmla="*/ 77593 w 31"/>
                <a:gd name="T1" fmla="*/ 0 h 77"/>
                <a:gd name="T2" fmla="*/ 127801 w 31"/>
                <a:gd name="T3" fmla="*/ 23033 h 77"/>
                <a:gd name="T4" fmla="*/ 141494 w 31"/>
                <a:gd name="T5" fmla="*/ 82918 h 77"/>
                <a:gd name="T6" fmla="*/ 141494 w 31"/>
                <a:gd name="T7" fmla="*/ 290212 h 77"/>
                <a:gd name="T8" fmla="*/ 123237 w 31"/>
                <a:gd name="T9" fmla="*/ 340883 h 77"/>
                <a:gd name="T10" fmla="*/ 73029 w 31"/>
                <a:gd name="T11" fmla="*/ 354703 h 77"/>
                <a:gd name="T12" fmla="*/ 9129 w 31"/>
                <a:gd name="T13" fmla="*/ 331670 h 77"/>
                <a:gd name="T14" fmla="*/ 0 w 31"/>
                <a:gd name="T15" fmla="*/ 262572 h 77"/>
                <a:gd name="T16" fmla="*/ 0 w 31"/>
                <a:gd name="T17" fmla="*/ 96737 h 77"/>
                <a:gd name="T18" fmla="*/ 13693 w 31"/>
                <a:gd name="T19" fmla="*/ 27639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72585" tIns="36293" rIns="72585" bIns="36293"/>
            <a:lstStyle/>
            <a:p>
              <a:endParaRPr lang="zh-CN" altLang="en-US"/>
            </a:p>
          </p:txBody>
        </p:sp>
        <p:sp>
          <p:nvSpPr>
            <p:cNvPr id="11" name="Freeform 57"/>
            <p:cNvSpPr>
              <a:spLocks/>
            </p:cNvSpPr>
            <p:nvPr/>
          </p:nvSpPr>
          <p:spPr bwMode="auto">
            <a:xfrm>
              <a:off x="753191" y="2006502"/>
              <a:ext cx="65825" cy="276284"/>
            </a:xfrm>
            <a:custGeom>
              <a:avLst/>
              <a:gdLst>
                <a:gd name="T0" fmla="*/ 0 w 18"/>
                <a:gd name="T1" fmla="*/ 50777 h 76"/>
                <a:gd name="T2" fmla="*/ 50934 w 18"/>
                <a:gd name="T3" fmla="*/ 0 h 76"/>
                <a:gd name="T4" fmla="*/ 83346 w 18"/>
                <a:gd name="T5" fmla="*/ 0 h 76"/>
                <a:gd name="T6" fmla="*/ 83346 w 18"/>
                <a:gd name="T7" fmla="*/ 350826 h 76"/>
                <a:gd name="T8" fmla="*/ 37043 w 18"/>
                <a:gd name="T9" fmla="*/ 350826 h 76"/>
                <a:gd name="T10" fmla="*/ 37043 w 18"/>
                <a:gd name="T11" fmla="*/ 87707 h 76"/>
                <a:gd name="T12" fmla="*/ 0 w 18"/>
                <a:gd name="T13" fmla="*/ 87707 h 76"/>
                <a:gd name="T14" fmla="*/ 0 w 18"/>
                <a:gd name="T15" fmla="*/ 50777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72585" tIns="36293" rIns="72585" bIns="36293"/>
            <a:lstStyle/>
            <a:p>
              <a:endParaRPr lang="zh-CN" altLang="en-US"/>
            </a:p>
          </p:txBody>
        </p:sp>
      </p:grpSp>
      <p:grpSp>
        <p:nvGrpSpPr>
          <p:cNvPr id="12" name="组合 11"/>
          <p:cNvGrpSpPr/>
          <p:nvPr/>
        </p:nvGrpSpPr>
        <p:grpSpPr>
          <a:xfrm>
            <a:off x="3028998" y="2703888"/>
            <a:ext cx="645656" cy="621180"/>
            <a:chOff x="3271532" y="2897205"/>
            <a:chExt cx="697354" cy="665592"/>
          </a:xfrm>
        </p:grpSpPr>
        <p:sp>
          <p:nvSpPr>
            <p:cNvPr id="13" name="椭圆 12"/>
            <p:cNvSpPr/>
            <p:nvPr/>
          </p:nvSpPr>
          <p:spPr>
            <a:xfrm>
              <a:off x="3271532" y="2897205"/>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14" name="椭圆 13"/>
            <p:cNvSpPr/>
            <p:nvPr/>
          </p:nvSpPr>
          <p:spPr>
            <a:xfrm>
              <a:off x="3346949" y="2971622"/>
              <a:ext cx="522803" cy="516314"/>
            </a:xfrm>
            <a:prstGeom prst="ellipse">
              <a:avLst/>
            </a:pr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15" name="Freeform 58"/>
            <p:cNvSpPr>
              <a:spLocks/>
            </p:cNvSpPr>
            <p:nvPr/>
          </p:nvSpPr>
          <p:spPr bwMode="auto">
            <a:xfrm>
              <a:off x="3489761" y="3086987"/>
              <a:ext cx="479125" cy="435019"/>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72585" tIns="36293" rIns="72585" bIns="36293"/>
            <a:lstStyle/>
            <a:p>
              <a:pPr fontAlgn="auto">
                <a:spcBef>
                  <a:spcPts val="0"/>
                </a:spcBef>
                <a:spcAft>
                  <a:spcPts val="0"/>
                </a:spcAft>
                <a:defRPr/>
              </a:pPr>
              <a:endParaRPr lang="zh-CN" altLang="en-US">
                <a:latin typeface="+mn-lt"/>
                <a:ea typeface="+mn-ea"/>
              </a:endParaRPr>
            </a:p>
          </p:txBody>
        </p:sp>
        <p:sp>
          <p:nvSpPr>
            <p:cNvPr id="16" name="Freeform 59"/>
            <p:cNvSpPr>
              <a:spLocks noEditPoints="1"/>
            </p:cNvSpPr>
            <p:nvPr/>
          </p:nvSpPr>
          <p:spPr bwMode="auto">
            <a:xfrm>
              <a:off x="3471004" y="3079135"/>
              <a:ext cx="112662" cy="280035"/>
            </a:xfrm>
            <a:custGeom>
              <a:avLst/>
              <a:gdLst>
                <a:gd name="T0" fmla="*/ 77593 w 31"/>
                <a:gd name="T1" fmla="*/ 0 h 77"/>
                <a:gd name="T2" fmla="*/ 127801 w 31"/>
                <a:gd name="T3" fmla="*/ 23033 h 77"/>
                <a:gd name="T4" fmla="*/ 141494 w 31"/>
                <a:gd name="T5" fmla="*/ 82918 h 77"/>
                <a:gd name="T6" fmla="*/ 141494 w 31"/>
                <a:gd name="T7" fmla="*/ 285605 h 77"/>
                <a:gd name="T8" fmla="*/ 123237 w 31"/>
                <a:gd name="T9" fmla="*/ 336277 h 77"/>
                <a:gd name="T10" fmla="*/ 73029 w 31"/>
                <a:gd name="T11" fmla="*/ 354703 h 77"/>
                <a:gd name="T12" fmla="*/ 13693 w 31"/>
                <a:gd name="T13" fmla="*/ 327064 h 77"/>
                <a:gd name="T14" fmla="*/ 0 w 31"/>
                <a:gd name="T15" fmla="*/ 257966 h 77"/>
                <a:gd name="T16" fmla="*/ 0 w 31"/>
                <a:gd name="T17" fmla="*/ 96737 h 77"/>
                <a:gd name="T18" fmla="*/ 13693 w 31"/>
                <a:gd name="T19" fmla="*/ 23033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72585" tIns="36293" rIns="72585" bIns="36293"/>
            <a:lstStyle/>
            <a:p>
              <a:endParaRPr lang="zh-CN" altLang="en-US"/>
            </a:p>
          </p:txBody>
        </p:sp>
        <p:sp>
          <p:nvSpPr>
            <p:cNvPr id="17" name="Freeform 60"/>
            <p:cNvSpPr>
              <a:spLocks/>
            </p:cNvSpPr>
            <p:nvPr/>
          </p:nvSpPr>
          <p:spPr bwMode="auto">
            <a:xfrm>
              <a:off x="3605187" y="3079135"/>
              <a:ext cx="115194" cy="280035"/>
            </a:xfrm>
            <a:custGeom>
              <a:avLst/>
              <a:gdLst>
                <a:gd name="T0" fmla="*/ 0 w 31"/>
                <a:gd name="T1" fmla="*/ 73705 h 77"/>
                <a:gd name="T2" fmla="*/ 18507 w 31"/>
                <a:gd name="T3" fmla="*/ 18426 h 77"/>
                <a:gd name="T4" fmla="*/ 74029 w 31"/>
                <a:gd name="T5" fmla="*/ 0 h 77"/>
                <a:gd name="T6" fmla="*/ 134178 w 31"/>
                <a:gd name="T7" fmla="*/ 27639 h 77"/>
                <a:gd name="T8" fmla="*/ 143432 w 31"/>
                <a:gd name="T9" fmla="*/ 101344 h 77"/>
                <a:gd name="T10" fmla="*/ 138805 w 31"/>
                <a:gd name="T11" fmla="*/ 138196 h 77"/>
                <a:gd name="T12" fmla="*/ 124925 w 31"/>
                <a:gd name="T13" fmla="*/ 175048 h 77"/>
                <a:gd name="T14" fmla="*/ 83283 w 31"/>
                <a:gd name="T15" fmla="*/ 239540 h 77"/>
                <a:gd name="T16" fmla="*/ 50895 w 31"/>
                <a:gd name="T17" fmla="*/ 313244 h 77"/>
                <a:gd name="T18" fmla="*/ 143432 w 31"/>
                <a:gd name="T19" fmla="*/ 313244 h 77"/>
                <a:gd name="T20" fmla="*/ 143432 w 31"/>
                <a:gd name="T21" fmla="*/ 350096 h 77"/>
                <a:gd name="T22" fmla="*/ 37015 w 31"/>
                <a:gd name="T23" fmla="*/ 354703 h 77"/>
                <a:gd name="T24" fmla="*/ 0 w 31"/>
                <a:gd name="T25" fmla="*/ 350096 h 77"/>
                <a:gd name="T26" fmla="*/ 0 w 31"/>
                <a:gd name="T27" fmla="*/ 350096 h 77"/>
                <a:gd name="T28" fmla="*/ 23134 w 31"/>
                <a:gd name="T29" fmla="*/ 253359 h 77"/>
                <a:gd name="T30" fmla="*/ 78656 w 31"/>
                <a:gd name="T31" fmla="*/ 170442 h 77"/>
                <a:gd name="T32" fmla="*/ 97164 w 31"/>
                <a:gd name="T33" fmla="*/ 92131 h 77"/>
                <a:gd name="T34" fmla="*/ 97164 w 31"/>
                <a:gd name="T35" fmla="*/ 87524 h 77"/>
                <a:gd name="T36" fmla="*/ 97164 w 31"/>
                <a:gd name="T37" fmla="*/ 78311 h 77"/>
                <a:gd name="T38" fmla="*/ 97164 w 31"/>
                <a:gd name="T39" fmla="*/ 55278 h 77"/>
                <a:gd name="T40" fmla="*/ 69403 w 31"/>
                <a:gd name="T41" fmla="*/ 32246 h 77"/>
                <a:gd name="T42" fmla="*/ 46268 w 31"/>
                <a:gd name="T43" fmla="*/ 73705 h 77"/>
                <a:gd name="T44" fmla="*/ 46268 w 31"/>
                <a:gd name="T45" fmla="*/ 87524 h 77"/>
                <a:gd name="T46" fmla="*/ 46268 w 31"/>
                <a:gd name="T47" fmla="*/ 96737 h 77"/>
                <a:gd name="T48" fmla="*/ 46268 w 31"/>
                <a:gd name="T49" fmla="*/ 105950 h 77"/>
                <a:gd name="T50" fmla="*/ 46268 w 31"/>
                <a:gd name="T51" fmla="*/ 119770 h 77"/>
                <a:gd name="T52" fmla="*/ 0 w 31"/>
                <a:gd name="T53" fmla="*/ 119770 h 77"/>
                <a:gd name="T54" fmla="*/ 0 w 31"/>
                <a:gd name="T55" fmla="*/ 73705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72585" tIns="36293" rIns="72585" bIns="36293"/>
            <a:lstStyle/>
            <a:p>
              <a:endParaRPr lang="zh-CN" altLang="en-US"/>
            </a:p>
          </p:txBody>
        </p:sp>
      </p:grpSp>
      <p:grpSp>
        <p:nvGrpSpPr>
          <p:cNvPr id="18" name="组合 17"/>
          <p:cNvGrpSpPr/>
          <p:nvPr/>
        </p:nvGrpSpPr>
        <p:grpSpPr>
          <a:xfrm>
            <a:off x="5276909" y="1661513"/>
            <a:ext cx="623993" cy="621180"/>
            <a:chOff x="5699434" y="1780304"/>
            <a:chExt cx="673956" cy="665592"/>
          </a:xfrm>
        </p:grpSpPr>
        <p:sp>
          <p:nvSpPr>
            <p:cNvPr id="19" name="椭圆 18"/>
            <p:cNvSpPr/>
            <p:nvPr/>
          </p:nvSpPr>
          <p:spPr>
            <a:xfrm>
              <a:off x="5699434" y="1780304"/>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20" name="椭圆 19"/>
            <p:cNvSpPr/>
            <p:nvPr/>
          </p:nvSpPr>
          <p:spPr>
            <a:xfrm>
              <a:off x="5774880" y="1855232"/>
              <a:ext cx="522803" cy="516315"/>
            </a:xfrm>
            <a:prstGeom prst="ellipse">
              <a:avLst/>
            </a:prstGeom>
            <a:solidFill>
              <a:srgbClr val="9BBB59"/>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21" name="Freeform 61"/>
            <p:cNvSpPr>
              <a:spLocks/>
            </p:cNvSpPr>
            <p:nvPr/>
          </p:nvSpPr>
          <p:spPr bwMode="auto">
            <a:xfrm>
              <a:off x="5894265" y="1971926"/>
              <a:ext cx="479125" cy="43654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72585" tIns="36293" rIns="72585" bIns="36293"/>
            <a:lstStyle/>
            <a:p>
              <a:pPr fontAlgn="auto">
                <a:spcBef>
                  <a:spcPts val="0"/>
                </a:spcBef>
                <a:spcAft>
                  <a:spcPts val="0"/>
                </a:spcAft>
                <a:defRPr/>
              </a:pPr>
              <a:endParaRPr lang="zh-CN" altLang="en-US">
                <a:latin typeface="+mn-lt"/>
                <a:ea typeface="+mn-ea"/>
              </a:endParaRPr>
            </a:p>
          </p:txBody>
        </p:sp>
        <p:sp>
          <p:nvSpPr>
            <p:cNvPr id="22" name="Freeform 62"/>
            <p:cNvSpPr>
              <a:spLocks noEditPoints="1"/>
            </p:cNvSpPr>
            <p:nvPr/>
          </p:nvSpPr>
          <p:spPr bwMode="auto">
            <a:xfrm>
              <a:off x="5876150" y="1965246"/>
              <a:ext cx="113928" cy="280035"/>
            </a:xfrm>
            <a:custGeom>
              <a:avLst/>
              <a:gdLst>
                <a:gd name="T0" fmla="*/ 78656 w 31"/>
                <a:gd name="T1" fmla="*/ 0 h 77"/>
                <a:gd name="T2" fmla="*/ 134178 w 31"/>
                <a:gd name="T3" fmla="*/ 23033 h 77"/>
                <a:gd name="T4" fmla="*/ 143432 w 31"/>
                <a:gd name="T5" fmla="*/ 82918 h 77"/>
                <a:gd name="T6" fmla="*/ 143432 w 31"/>
                <a:gd name="T7" fmla="*/ 285605 h 77"/>
                <a:gd name="T8" fmla="*/ 124925 w 31"/>
                <a:gd name="T9" fmla="*/ 336277 h 77"/>
                <a:gd name="T10" fmla="*/ 74029 w 31"/>
                <a:gd name="T11" fmla="*/ 354703 h 77"/>
                <a:gd name="T12" fmla="*/ 13881 w 31"/>
                <a:gd name="T13" fmla="*/ 331670 h 77"/>
                <a:gd name="T14" fmla="*/ 0 w 31"/>
                <a:gd name="T15" fmla="*/ 257966 h 77"/>
                <a:gd name="T16" fmla="*/ 0 w 31"/>
                <a:gd name="T17" fmla="*/ 96737 h 77"/>
                <a:gd name="T18" fmla="*/ 13881 w 31"/>
                <a:gd name="T19" fmla="*/ 23033 h 77"/>
                <a:gd name="T20" fmla="*/ 78656 w 31"/>
                <a:gd name="T21" fmla="*/ 0 h 77"/>
                <a:gd name="T22" fmla="*/ 74029 w 31"/>
                <a:gd name="T23" fmla="*/ 322457 h 77"/>
                <a:gd name="T24" fmla="*/ 106417 w 31"/>
                <a:gd name="T25" fmla="*/ 271785 h 77"/>
                <a:gd name="T26" fmla="*/ 106417 w 31"/>
                <a:gd name="T27" fmla="*/ 78311 h 77"/>
                <a:gd name="T28" fmla="*/ 74029 w 31"/>
                <a:gd name="T29" fmla="*/ 32246 h 77"/>
                <a:gd name="T30" fmla="*/ 41642 w 31"/>
                <a:gd name="T31" fmla="*/ 78311 h 77"/>
                <a:gd name="T32" fmla="*/ 41642 w 31"/>
                <a:gd name="T33" fmla="*/ 92131 h 77"/>
                <a:gd name="T34" fmla="*/ 41642 w 31"/>
                <a:gd name="T35" fmla="*/ 105950 h 77"/>
                <a:gd name="T36" fmla="*/ 41642 w 31"/>
                <a:gd name="T37" fmla="*/ 161229 h 77"/>
                <a:gd name="T38" fmla="*/ 41642 w 31"/>
                <a:gd name="T39" fmla="*/ 221114 h 77"/>
                <a:gd name="T40" fmla="*/ 41642 w 31"/>
                <a:gd name="T41" fmla="*/ 271785 h 77"/>
                <a:gd name="T42" fmla="*/ 74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72585" tIns="36293" rIns="72585" bIns="36293"/>
            <a:lstStyle/>
            <a:p>
              <a:endParaRPr lang="zh-CN" altLang="en-US"/>
            </a:p>
          </p:txBody>
        </p:sp>
        <p:sp>
          <p:nvSpPr>
            <p:cNvPr id="23" name="Freeform 63"/>
            <p:cNvSpPr>
              <a:spLocks/>
            </p:cNvSpPr>
            <p:nvPr/>
          </p:nvSpPr>
          <p:spPr bwMode="auto">
            <a:xfrm>
              <a:off x="6011597" y="1965246"/>
              <a:ext cx="110130" cy="280035"/>
            </a:xfrm>
            <a:custGeom>
              <a:avLst/>
              <a:gdLst>
                <a:gd name="T0" fmla="*/ 41285 w 30"/>
                <a:gd name="T1" fmla="*/ 248753 h 77"/>
                <a:gd name="T2" fmla="*/ 41285 w 30"/>
                <a:gd name="T3" fmla="*/ 285605 h 77"/>
                <a:gd name="T4" fmla="*/ 45872 w 30"/>
                <a:gd name="T5" fmla="*/ 313244 h 77"/>
                <a:gd name="T6" fmla="*/ 73396 w 30"/>
                <a:gd name="T7" fmla="*/ 322457 h 77"/>
                <a:gd name="T8" fmla="*/ 96332 w 30"/>
                <a:gd name="T9" fmla="*/ 299425 h 77"/>
                <a:gd name="T10" fmla="*/ 96332 w 30"/>
                <a:gd name="T11" fmla="*/ 267179 h 77"/>
                <a:gd name="T12" fmla="*/ 96332 w 30"/>
                <a:gd name="T13" fmla="*/ 239540 h 77"/>
                <a:gd name="T14" fmla="*/ 91745 w 30"/>
                <a:gd name="T15" fmla="*/ 198081 h 77"/>
                <a:gd name="T16" fmla="*/ 55047 w 30"/>
                <a:gd name="T17" fmla="*/ 179655 h 77"/>
                <a:gd name="T18" fmla="*/ 45872 w 30"/>
                <a:gd name="T19" fmla="*/ 179655 h 77"/>
                <a:gd name="T20" fmla="*/ 32111 w 30"/>
                <a:gd name="T21" fmla="*/ 184261 h 77"/>
                <a:gd name="T22" fmla="*/ 32111 w 30"/>
                <a:gd name="T23" fmla="*/ 142803 h 77"/>
                <a:gd name="T24" fmla="*/ 41285 w 30"/>
                <a:gd name="T25" fmla="*/ 142803 h 77"/>
                <a:gd name="T26" fmla="*/ 87157 w 30"/>
                <a:gd name="T27" fmla="*/ 101344 h 77"/>
                <a:gd name="T28" fmla="*/ 87157 w 30"/>
                <a:gd name="T29" fmla="*/ 64491 h 77"/>
                <a:gd name="T30" fmla="*/ 64221 w 30"/>
                <a:gd name="T31" fmla="*/ 32246 h 77"/>
                <a:gd name="T32" fmla="*/ 41285 w 30"/>
                <a:gd name="T33" fmla="*/ 69098 h 77"/>
                <a:gd name="T34" fmla="*/ 41285 w 30"/>
                <a:gd name="T35" fmla="*/ 78311 h 77"/>
                <a:gd name="T36" fmla="*/ 41285 w 30"/>
                <a:gd name="T37" fmla="*/ 87524 h 77"/>
                <a:gd name="T38" fmla="*/ 0 w 30"/>
                <a:gd name="T39" fmla="*/ 87524 h 77"/>
                <a:gd name="T40" fmla="*/ 0 w 30"/>
                <a:gd name="T41" fmla="*/ 55278 h 77"/>
                <a:gd name="T42" fmla="*/ 68809 w 30"/>
                <a:gd name="T43" fmla="*/ 0 h 77"/>
                <a:gd name="T44" fmla="*/ 133030 w 30"/>
                <a:gd name="T45" fmla="*/ 59885 h 77"/>
                <a:gd name="T46" fmla="*/ 133030 w 30"/>
                <a:gd name="T47" fmla="*/ 78311 h 77"/>
                <a:gd name="T48" fmla="*/ 133030 w 30"/>
                <a:gd name="T49" fmla="*/ 92131 h 77"/>
                <a:gd name="T50" fmla="*/ 100919 w 30"/>
                <a:gd name="T51" fmla="*/ 156622 h 77"/>
                <a:gd name="T52" fmla="*/ 128443 w 30"/>
                <a:gd name="T53" fmla="*/ 179655 h 77"/>
                <a:gd name="T54" fmla="*/ 137617 w 30"/>
                <a:gd name="T55" fmla="*/ 221114 h 77"/>
                <a:gd name="T56" fmla="*/ 137617 w 30"/>
                <a:gd name="T57" fmla="*/ 294818 h 77"/>
                <a:gd name="T58" fmla="*/ 64221 w 30"/>
                <a:gd name="T59" fmla="*/ 354703 h 77"/>
                <a:gd name="T60" fmla="*/ 0 w 30"/>
                <a:gd name="T61" fmla="*/ 294818 h 77"/>
                <a:gd name="T62" fmla="*/ 0 w 30"/>
                <a:gd name="T63" fmla="*/ 248753 h 77"/>
                <a:gd name="T64" fmla="*/ 41285 w 30"/>
                <a:gd name="T65" fmla="*/ 248753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72585" tIns="36293" rIns="72585" bIns="36293"/>
            <a:lstStyle/>
            <a:p>
              <a:endParaRPr lang="zh-CN" altLang="en-US"/>
            </a:p>
          </p:txBody>
        </p:sp>
      </p:grpSp>
      <p:grpSp>
        <p:nvGrpSpPr>
          <p:cNvPr id="24" name="组合 23"/>
          <p:cNvGrpSpPr/>
          <p:nvPr/>
        </p:nvGrpSpPr>
        <p:grpSpPr>
          <a:xfrm>
            <a:off x="7880062" y="2665819"/>
            <a:ext cx="659078" cy="621180"/>
            <a:chOff x="8511022" y="2856414"/>
            <a:chExt cx="711851" cy="665592"/>
          </a:xfrm>
        </p:grpSpPr>
        <p:sp>
          <p:nvSpPr>
            <p:cNvPr id="25" name="椭圆 24"/>
            <p:cNvSpPr/>
            <p:nvPr/>
          </p:nvSpPr>
          <p:spPr>
            <a:xfrm>
              <a:off x="8511022" y="2856414"/>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26" name="椭圆 25"/>
            <p:cNvSpPr/>
            <p:nvPr/>
          </p:nvSpPr>
          <p:spPr>
            <a:xfrm>
              <a:off x="8586369" y="2931617"/>
              <a:ext cx="522802" cy="515064"/>
            </a:xfrm>
            <a:prstGeom prst="ellipse">
              <a:avLst/>
            </a:pr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27" name="Freeform 64"/>
            <p:cNvSpPr>
              <a:spLocks/>
            </p:cNvSpPr>
            <p:nvPr/>
          </p:nvSpPr>
          <p:spPr bwMode="auto">
            <a:xfrm>
              <a:off x="8736020" y="3070647"/>
              <a:ext cx="486853" cy="439597"/>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72585" tIns="36293" rIns="72585" bIns="36293"/>
            <a:lstStyle/>
            <a:p>
              <a:pPr fontAlgn="auto">
                <a:spcBef>
                  <a:spcPts val="0"/>
                </a:spcBef>
                <a:spcAft>
                  <a:spcPts val="0"/>
                </a:spcAft>
                <a:defRPr/>
              </a:pPr>
              <a:endParaRPr lang="zh-CN" altLang="en-US">
                <a:latin typeface="+mn-lt"/>
                <a:ea typeface="+mn-ea"/>
              </a:endParaRPr>
            </a:p>
          </p:txBody>
        </p:sp>
        <p:sp>
          <p:nvSpPr>
            <p:cNvPr id="28" name="Freeform 65"/>
            <p:cNvSpPr>
              <a:spLocks noEditPoints="1"/>
            </p:cNvSpPr>
            <p:nvPr/>
          </p:nvSpPr>
          <p:spPr bwMode="auto">
            <a:xfrm>
              <a:off x="8718019" y="3066634"/>
              <a:ext cx="112662" cy="283785"/>
            </a:xfrm>
            <a:custGeom>
              <a:avLst/>
              <a:gdLst>
                <a:gd name="T0" fmla="*/ 77593 w 31"/>
                <a:gd name="T1" fmla="*/ 0 h 78"/>
                <a:gd name="T2" fmla="*/ 132365 w 31"/>
                <a:gd name="T3" fmla="*/ 23110 h 78"/>
                <a:gd name="T4" fmla="*/ 141494 w 31"/>
                <a:gd name="T5" fmla="*/ 83196 h 78"/>
                <a:gd name="T6" fmla="*/ 141494 w 31"/>
                <a:gd name="T7" fmla="*/ 291186 h 78"/>
                <a:gd name="T8" fmla="*/ 123237 w 31"/>
                <a:gd name="T9" fmla="*/ 342028 h 78"/>
                <a:gd name="T10" fmla="*/ 73029 w 31"/>
                <a:gd name="T11" fmla="*/ 360516 h 78"/>
                <a:gd name="T12" fmla="*/ 13693 w 31"/>
                <a:gd name="T13" fmla="*/ 332784 h 78"/>
                <a:gd name="T14" fmla="*/ 0 w 31"/>
                <a:gd name="T15" fmla="*/ 263454 h 78"/>
                <a:gd name="T16" fmla="*/ 0 w 31"/>
                <a:gd name="T17" fmla="*/ 97062 h 78"/>
                <a:gd name="T18" fmla="*/ 13693 w 31"/>
                <a:gd name="T19" fmla="*/ 27732 h 78"/>
                <a:gd name="T20" fmla="*/ 77593 w 31"/>
                <a:gd name="T21" fmla="*/ 0 h 78"/>
                <a:gd name="T22" fmla="*/ 73029 w 31"/>
                <a:gd name="T23" fmla="*/ 323540 h 78"/>
                <a:gd name="T24" fmla="*/ 104979 w 31"/>
                <a:gd name="T25" fmla="*/ 277320 h 78"/>
                <a:gd name="T26" fmla="*/ 104979 w 31"/>
                <a:gd name="T27" fmla="*/ 78574 h 78"/>
                <a:gd name="T28" fmla="*/ 73029 w 31"/>
                <a:gd name="T29" fmla="*/ 32354 h 78"/>
                <a:gd name="T30" fmla="*/ 41079 w 31"/>
                <a:gd name="T31" fmla="*/ 78574 h 78"/>
                <a:gd name="T32" fmla="*/ 41079 w 31"/>
                <a:gd name="T33" fmla="*/ 92440 h 78"/>
                <a:gd name="T34" fmla="*/ 41079 w 31"/>
                <a:gd name="T35" fmla="*/ 106306 h 78"/>
                <a:gd name="T36" fmla="*/ 41079 w 31"/>
                <a:gd name="T37" fmla="*/ 166392 h 78"/>
                <a:gd name="T38" fmla="*/ 41079 w 31"/>
                <a:gd name="T39" fmla="*/ 221856 h 78"/>
                <a:gd name="T40" fmla="*/ 41079 w 31"/>
                <a:gd name="T41" fmla="*/ 272698 h 78"/>
                <a:gd name="T42" fmla="*/ 73029 w 31"/>
                <a:gd name="T43" fmla="*/ 32354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72585" tIns="36293" rIns="72585" bIns="36293"/>
            <a:lstStyle/>
            <a:p>
              <a:endParaRPr lang="zh-CN" altLang="en-US"/>
            </a:p>
          </p:txBody>
        </p:sp>
        <p:sp>
          <p:nvSpPr>
            <p:cNvPr id="29" name="Freeform 66"/>
            <p:cNvSpPr>
              <a:spLocks noEditPoints="1"/>
            </p:cNvSpPr>
            <p:nvPr/>
          </p:nvSpPr>
          <p:spPr bwMode="auto">
            <a:xfrm>
              <a:off x="8842074" y="3070384"/>
              <a:ext cx="131650" cy="276285"/>
            </a:xfrm>
            <a:custGeom>
              <a:avLst/>
              <a:gdLst>
                <a:gd name="T0" fmla="*/ 77800 w 36"/>
                <a:gd name="T1" fmla="*/ 0 h 76"/>
                <a:gd name="T2" fmla="*/ 137294 w 36"/>
                <a:gd name="T3" fmla="*/ 0 h 76"/>
                <a:gd name="T4" fmla="*/ 137294 w 36"/>
                <a:gd name="T5" fmla="*/ 235423 h 76"/>
                <a:gd name="T6" fmla="*/ 164753 w 36"/>
                <a:gd name="T7" fmla="*/ 235423 h 76"/>
                <a:gd name="T8" fmla="*/ 164753 w 36"/>
                <a:gd name="T9" fmla="*/ 267736 h 76"/>
                <a:gd name="T10" fmla="*/ 137294 w 36"/>
                <a:gd name="T11" fmla="*/ 267736 h 76"/>
                <a:gd name="T12" fmla="*/ 137294 w 36"/>
                <a:gd name="T13" fmla="*/ 350826 h 76"/>
                <a:gd name="T14" fmla="*/ 96106 w 36"/>
                <a:gd name="T15" fmla="*/ 350826 h 76"/>
                <a:gd name="T16" fmla="*/ 96106 w 36"/>
                <a:gd name="T17" fmla="*/ 267736 h 76"/>
                <a:gd name="T18" fmla="*/ 0 w 36"/>
                <a:gd name="T19" fmla="*/ 267736 h 76"/>
                <a:gd name="T20" fmla="*/ 0 w 36"/>
                <a:gd name="T21" fmla="*/ 235423 h 76"/>
                <a:gd name="T22" fmla="*/ 77800 w 36"/>
                <a:gd name="T23" fmla="*/ 0 h 76"/>
                <a:gd name="T24" fmla="*/ 96106 w 36"/>
                <a:gd name="T25" fmla="*/ 235423 h 76"/>
                <a:gd name="T26" fmla="*/ 96106 w 36"/>
                <a:gd name="T27" fmla="*/ 50777 h 76"/>
                <a:gd name="T28" fmla="*/ 68647 w 36"/>
                <a:gd name="T29" fmla="*/ 143100 h 76"/>
                <a:gd name="T30" fmla="*/ 41188 w 36"/>
                <a:gd name="T31" fmla="*/ 235423 h 76"/>
                <a:gd name="T32" fmla="*/ 96106 w 36"/>
                <a:gd name="T33" fmla="*/ 235423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72585" tIns="36293" rIns="72585" bIns="36293"/>
            <a:lstStyle/>
            <a:p>
              <a:endParaRPr lang="zh-CN" altLang="en-US"/>
            </a:p>
          </p:txBody>
        </p:sp>
      </p:grpSp>
      <p:sp>
        <p:nvSpPr>
          <p:cNvPr id="30" name="矩形 47"/>
          <p:cNvSpPr>
            <a:spLocks noChangeArrowheads="1"/>
          </p:cNvSpPr>
          <p:nvPr/>
        </p:nvSpPr>
        <p:spPr bwMode="auto">
          <a:xfrm>
            <a:off x="598904" y="2557492"/>
            <a:ext cx="1777956" cy="38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5" tIns="33698" rIns="67395" bIns="33698">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000" dirty="0">
                <a:solidFill>
                  <a:schemeClr val="bg1"/>
                </a:solidFill>
                <a:latin typeface="Arial Unicode MS" pitchFamily="34" charset="-122"/>
                <a:ea typeface="Arial Unicode MS" pitchFamily="34" charset="-122"/>
                <a:cs typeface="Arial Unicode MS" pitchFamily="34" charset="-122"/>
                <a:sym typeface="Calibri" pitchFamily="34" charset="0"/>
              </a:rPr>
              <a:t>This is a sample text. Insert your desired text here. </a:t>
            </a:r>
          </a:p>
        </p:txBody>
      </p:sp>
      <p:sp>
        <p:nvSpPr>
          <p:cNvPr id="31" name="矩形 47"/>
          <p:cNvSpPr>
            <a:spLocks noChangeArrowheads="1"/>
          </p:cNvSpPr>
          <p:nvPr/>
        </p:nvSpPr>
        <p:spPr bwMode="auto">
          <a:xfrm>
            <a:off x="2756595" y="2095464"/>
            <a:ext cx="1777957" cy="38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5" tIns="33698" rIns="67395" bIns="33698">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000">
                <a:solidFill>
                  <a:schemeClr val="bg1"/>
                </a:solidFill>
                <a:latin typeface="Arial Unicode MS" pitchFamily="34" charset="-122"/>
                <a:ea typeface="Arial Unicode MS" pitchFamily="34" charset="-122"/>
                <a:cs typeface="Arial Unicode MS" pitchFamily="34" charset="-122"/>
                <a:sym typeface="Calibri" pitchFamily="34" charset="0"/>
              </a:rPr>
              <a:t>This is a sample text. Insert your desired text here. </a:t>
            </a:r>
          </a:p>
        </p:txBody>
      </p:sp>
      <p:sp>
        <p:nvSpPr>
          <p:cNvPr id="32" name="矩形 47"/>
          <p:cNvSpPr>
            <a:spLocks noChangeArrowheads="1"/>
          </p:cNvSpPr>
          <p:nvPr/>
        </p:nvSpPr>
        <p:spPr bwMode="auto">
          <a:xfrm>
            <a:off x="4548616" y="2562159"/>
            <a:ext cx="1777956" cy="385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5" tIns="33698" rIns="67395" bIns="33698">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000">
                <a:solidFill>
                  <a:schemeClr val="bg1"/>
                </a:solidFill>
                <a:latin typeface="Arial Unicode MS" pitchFamily="34" charset="-122"/>
                <a:ea typeface="Arial Unicode MS" pitchFamily="34" charset="-122"/>
                <a:cs typeface="Arial Unicode MS" pitchFamily="34" charset="-122"/>
                <a:sym typeface="Calibri" pitchFamily="34" charset="0"/>
              </a:rPr>
              <a:t>This is a sample text. Insert your desired text here. </a:t>
            </a:r>
          </a:p>
        </p:txBody>
      </p:sp>
      <p:sp>
        <p:nvSpPr>
          <p:cNvPr id="33" name="矩形 47"/>
          <p:cNvSpPr>
            <a:spLocks noChangeArrowheads="1"/>
          </p:cNvSpPr>
          <p:nvPr/>
        </p:nvSpPr>
        <p:spPr bwMode="auto">
          <a:xfrm>
            <a:off x="6682867" y="2090796"/>
            <a:ext cx="1777957" cy="38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5" tIns="33698" rIns="67395" bIns="33698">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000">
                <a:solidFill>
                  <a:schemeClr val="bg1"/>
                </a:solidFill>
                <a:latin typeface="Arial Unicode MS" pitchFamily="34" charset="-122"/>
                <a:ea typeface="Arial Unicode MS" pitchFamily="34" charset="-122"/>
                <a:cs typeface="Arial Unicode MS" pitchFamily="34" charset="-122"/>
                <a:sym typeface="Calibri" pitchFamily="34" charset="0"/>
              </a:rPr>
              <a:t>This is a sample text. Insert your desired text here. </a:t>
            </a:r>
          </a:p>
        </p:txBody>
      </p:sp>
      <p:sp>
        <p:nvSpPr>
          <p:cNvPr id="34" name="文本框 20"/>
          <p:cNvSpPr txBox="1"/>
          <p:nvPr/>
        </p:nvSpPr>
        <p:spPr>
          <a:xfrm>
            <a:off x="453433" y="3086445"/>
            <a:ext cx="1110733" cy="360442"/>
          </a:xfrm>
          <a:prstGeom prst="rect">
            <a:avLst/>
          </a:prstGeom>
          <a:noFill/>
        </p:spPr>
        <p:txBody>
          <a:bodyPr wrap="none" lIns="67395" tIns="33698" rIns="67395" bIns="33698">
            <a:spAutoFit/>
          </a:bodyPr>
          <a:lstStyle/>
          <a:p>
            <a:pPr algn="ctr" fontAlgn="auto">
              <a:spcBef>
                <a:spcPts val="0"/>
              </a:spcBef>
              <a:spcAft>
                <a:spcPts val="0"/>
              </a:spcAft>
              <a:defRPr/>
            </a:pPr>
            <a:r>
              <a:rPr lang="zh-CN" altLang="en-US" sz="1900" dirty="0">
                <a:solidFill>
                  <a:schemeClr val="tx1">
                    <a:lumMod val="65000"/>
                    <a:lumOff val="35000"/>
                  </a:schemeClr>
                </a:solidFill>
                <a:latin typeface="+mj-ea"/>
                <a:ea typeface="+mj-ea"/>
                <a:sym typeface="宋体" panose="02010600030101010101" pitchFamily="2" charset="-122"/>
              </a:rPr>
              <a:t>添加标题</a:t>
            </a:r>
          </a:p>
        </p:txBody>
      </p:sp>
      <p:sp>
        <p:nvSpPr>
          <p:cNvPr id="35" name="文本框 20"/>
          <p:cNvSpPr txBox="1"/>
          <p:nvPr/>
        </p:nvSpPr>
        <p:spPr>
          <a:xfrm>
            <a:off x="4380769" y="3086445"/>
            <a:ext cx="1110733" cy="360442"/>
          </a:xfrm>
          <a:prstGeom prst="rect">
            <a:avLst/>
          </a:prstGeom>
          <a:noFill/>
        </p:spPr>
        <p:txBody>
          <a:bodyPr wrap="none" lIns="67395" tIns="33698" rIns="67395" bIns="33698">
            <a:spAutoFit/>
          </a:bodyPr>
          <a:lstStyle/>
          <a:p>
            <a:pPr algn="ctr" fontAlgn="auto">
              <a:spcBef>
                <a:spcPts val="0"/>
              </a:spcBef>
              <a:spcAft>
                <a:spcPts val="0"/>
              </a:spcAft>
              <a:defRPr/>
            </a:pPr>
            <a:r>
              <a:rPr lang="zh-CN" altLang="en-US" sz="1900" dirty="0">
                <a:solidFill>
                  <a:schemeClr val="tx1">
                    <a:lumMod val="65000"/>
                    <a:lumOff val="35000"/>
                  </a:schemeClr>
                </a:solidFill>
                <a:latin typeface="+mj-ea"/>
                <a:ea typeface="+mj-ea"/>
                <a:sym typeface="宋体" panose="02010600030101010101" pitchFamily="2" charset="-122"/>
              </a:rPr>
              <a:t>添加标题</a:t>
            </a:r>
          </a:p>
        </p:txBody>
      </p:sp>
      <p:sp>
        <p:nvSpPr>
          <p:cNvPr id="36" name="文本框 20"/>
          <p:cNvSpPr txBox="1"/>
          <p:nvPr/>
        </p:nvSpPr>
        <p:spPr>
          <a:xfrm>
            <a:off x="2742958" y="1652281"/>
            <a:ext cx="1110733" cy="360442"/>
          </a:xfrm>
          <a:prstGeom prst="rect">
            <a:avLst/>
          </a:prstGeom>
          <a:noFill/>
        </p:spPr>
        <p:txBody>
          <a:bodyPr wrap="none" lIns="67395" tIns="33698" rIns="67395" bIns="33698">
            <a:spAutoFit/>
          </a:bodyPr>
          <a:lstStyle/>
          <a:p>
            <a:pPr algn="ctr" fontAlgn="auto">
              <a:spcBef>
                <a:spcPts val="0"/>
              </a:spcBef>
              <a:spcAft>
                <a:spcPts val="0"/>
              </a:spcAft>
              <a:defRPr/>
            </a:pPr>
            <a:r>
              <a:rPr lang="zh-CN" altLang="en-US" sz="1900" dirty="0">
                <a:solidFill>
                  <a:schemeClr val="tx1">
                    <a:lumMod val="65000"/>
                    <a:lumOff val="35000"/>
                  </a:schemeClr>
                </a:solidFill>
                <a:latin typeface="+mj-ea"/>
                <a:ea typeface="+mj-ea"/>
                <a:sym typeface="宋体" panose="02010600030101010101" pitchFamily="2" charset="-122"/>
              </a:rPr>
              <a:t>添加标题</a:t>
            </a:r>
          </a:p>
        </p:txBody>
      </p:sp>
      <p:sp>
        <p:nvSpPr>
          <p:cNvPr id="37" name="文本框 20"/>
          <p:cNvSpPr txBox="1"/>
          <p:nvPr/>
        </p:nvSpPr>
        <p:spPr>
          <a:xfrm>
            <a:off x="6670294" y="1652281"/>
            <a:ext cx="1110733" cy="360442"/>
          </a:xfrm>
          <a:prstGeom prst="rect">
            <a:avLst/>
          </a:prstGeom>
          <a:noFill/>
        </p:spPr>
        <p:txBody>
          <a:bodyPr wrap="none" lIns="67395" tIns="33698" rIns="67395" bIns="33698">
            <a:spAutoFit/>
          </a:bodyPr>
          <a:lstStyle/>
          <a:p>
            <a:pPr algn="ctr" fontAlgn="auto">
              <a:spcBef>
                <a:spcPts val="0"/>
              </a:spcBef>
              <a:spcAft>
                <a:spcPts val="0"/>
              </a:spcAft>
              <a:defRPr/>
            </a:pPr>
            <a:r>
              <a:rPr lang="zh-CN" altLang="en-US" sz="1900" dirty="0">
                <a:solidFill>
                  <a:schemeClr val="tx1">
                    <a:lumMod val="65000"/>
                    <a:lumOff val="35000"/>
                  </a:schemeClr>
                </a:solidFill>
                <a:latin typeface="+mj-ea"/>
                <a:ea typeface="+mj-ea"/>
                <a:sym typeface="宋体" panose="02010600030101010101" pitchFamily="2" charset="-122"/>
              </a:rPr>
              <a:t>添加标题</a:t>
            </a:r>
          </a:p>
        </p:txBody>
      </p:sp>
      <p:sp>
        <p:nvSpPr>
          <p:cNvPr id="38" name="矩形 37"/>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40"/>
          <p:cNvSpPr txBox="1"/>
          <p:nvPr/>
        </p:nvSpPr>
        <p:spPr>
          <a:xfrm>
            <a:off x="900162" y="215900"/>
            <a:ext cx="1677382"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目标计划程序</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1373532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fltVal val="0"/>
                                          </p:val>
                                        </p:tav>
                                        <p:tav tm="100000">
                                          <p:val>
                                            <p:strVal val="#ppt_w"/>
                                          </p:val>
                                        </p:tav>
                                      </p:tavLst>
                                    </p:anim>
                                    <p:anim calcmode="lin" valueType="num">
                                      <p:cBhvr>
                                        <p:cTn id="8" dur="250" fill="hold"/>
                                        <p:tgtEl>
                                          <p:spTgt spid="6"/>
                                        </p:tgtEl>
                                        <p:attrNameLst>
                                          <p:attrName>ppt_h</p:attrName>
                                        </p:attrNameLst>
                                      </p:cBhvr>
                                      <p:tavLst>
                                        <p:tav tm="0">
                                          <p:val>
                                            <p:fltVal val="0"/>
                                          </p:val>
                                        </p:tav>
                                        <p:tav tm="100000">
                                          <p:val>
                                            <p:strVal val="#ppt_h"/>
                                          </p:val>
                                        </p:tav>
                                      </p:tavLst>
                                    </p:anim>
                                    <p:anim calcmode="lin" valueType="num">
                                      <p:cBhvr>
                                        <p:cTn id="9" dur="250" fill="hold"/>
                                        <p:tgtEl>
                                          <p:spTgt spid="6"/>
                                        </p:tgtEl>
                                        <p:attrNameLst>
                                          <p:attrName>style.rotation</p:attrName>
                                        </p:attrNameLst>
                                      </p:cBhvr>
                                      <p:tavLst>
                                        <p:tav tm="0">
                                          <p:val>
                                            <p:fltVal val="90"/>
                                          </p:val>
                                        </p:tav>
                                        <p:tav tm="100000">
                                          <p:val>
                                            <p:fltVal val="0"/>
                                          </p:val>
                                        </p:tav>
                                      </p:tavLst>
                                    </p:anim>
                                    <p:animEffect transition="in" filter="fade">
                                      <p:cBhvr>
                                        <p:cTn id="10" dur="250"/>
                                        <p:tgtEl>
                                          <p:spTgt spid="6"/>
                                        </p:tgtEl>
                                      </p:cBhvr>
                                    </p:animEffect>
                                  </p:childTnLst>
                                </p:cTn>
                              </p:par>
                            </p:childTnLst>
                          </p:cTn>
                        </p:par>
                        <p:par>
                          <p:cTn id="11" fill="hold">
                            <p:stCondLst>
                              <p:cond delay="25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250"/>
                                        <p:tgtEl>
                                          <p:spTgt spid="2"/>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250"/>
                                        <p:tgtEl>
                                          <p:spTgt spid="30"/>
                                        </p:tgtEl>
                                      </p:cBhvr>
                                    </p:animEffect>
                                  </p:childTnLst>
                                </p:cTn>
                              </p:par>
                            </p:childTnLst>
                          </p:cTn>
                        </p:par>
                        <p:par>
                          <p:cTn id="18" fill="hold">
                            <p:stCondLst>
                              <p:cond delay="500"/>
                            </p:stCondLst>
                            <p:childTnLst>
                              <p:par>
                                <p:cTn id="19" presetID="47" presetClass="entr" presetSubtype="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250"/>
                                        <p:tgtEl>
                                          <p:spTgt spid="34"/>
                                        </p:tgtEl>
                                      </p:cBhvr>
                                    </p:animEffect>
                                    <p:anim calcmode="lin" valueType="num">
                                      <p:cBhvr>
                                        <p:cTn id="22" dur="250" fill="hold"/>
                                        <p:tgtEl>
                                          <p:spTgt spid="34"/>
                                        </p:tgtEl>
                                        <p:attrNameLst>
                                          <p:attrName>ppt_x</p:attrName>
                                        </p:attrNameLst>
                                      </p:cBhvr>
                                      <p:tavLst>
                                        <p:tav tm="0">
                                          <p:val>
                                            <p:strVal val="#ppt_x"/>
                                          </p:val>
                                        </p:tav>
                                        <p:tav tm="100000">
                                          <p:val>
                                            <p:strVal val="#ppt_x"/>
                                          </p:val>
                                        </p:tav>
                                      </p:tavLst>
                                    </p:anim>
                                    <p:anim calcmode="lin" valueType="num">
                                      <p:cBhvr>
                                        <p:cTn id="23" dur="250" fill="hold"/>
                                        <p:tgtEl>
                                          <p:spTgt spid="34"/>
                                        </p:tgtEl>
                                        <p:attrNameLst>
                                          <p:attrName>ppt_y</p:attrName>
                                        </p:attrNameLst>
                                      </p:cBhvr>
                                      <p:tavLst>
                                        <p:tav tm="0">
                                          <p:val>
                                            <p:strVal val="#ppt_y-.1"/>
                                          </p:val>
                                        </p:tav>
                                        <p:tav tm="100000">
                                          <p:val>
                                            <p:strVal val="#ppt_y"/>
                                          </p:val>
                                        </p:tav>
                                      </p:tavLst>
                                    </p:anim>
                                  </p:childTnLst>
                                </p:cTn>
                              </p:par>
                            </p:childTnLst>
                          </p:cTn>
                        </p:par>
                        <p:par>
                          <p:cTn id="24" fill="hold">
                            <p:stCondLst>
                              <p:cond delay="750"/>
                            </p:stCondLst>
                            <p:childTnLst>
                              <p:par>
                                <p:cTn id="25" presetID="31"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250" fill="hold"/>
                                        <p:tgtEl>
                                          <p:spTgt spid="12"/>
                                        </p:tgtEl>
                                        <p:attrNameLst>
                                          <p:attrName>ppt_w</p:attrName>
                                        </p:attrNameLst>
                                      </p:cBhvr>
                                      <p:tavLst>
                                        <p:tav tm="0">
                                          <p:val>
                                            <p:fltVal val="0"/>
                                          </p:val>
                                        </p:tav>
                                        <p:tav tm="100000">
                                          <p:val>
                                            <p:strVal val="#ppt_w"/>
                                          </p:val>
                                        </p:tav>
                                      </p:tavLst>
                                    </p:anim>
                                    <p:anim calcmode="lin" valueType="num">
                                      <p:cBhvr>
                                        <p:cTn id="28" dur="250" fill="hold"/>
                                        <p:tgtEl>
                                          <p:spTgt spid="12"/>
                                        </p:tgtEl>
                                        <p:attrNameLst>
                                          <p:attrName>ppt_h</p:attrName>
                                        </p:attrNameLst>
                                      </p:cBhvr>
                                      <p:tavLst>
                                        <p:tav tm="0">
                                          <p:val>
                                            <p:fltVal val="0"/>
                                          </p:val>
                                        </p:tav>
                                        <p:tav tm="100000">
                                          <p:val>
                                            <p:strVal val="#ppt_h"/>
                                          </p:val>
                                        </p:tav>
                                      </p:tavLst>
                                    </p:anim>
                                    <p:anim calcmode="lin" valueType="num">
                                      <p:cBhvr>
                                        <p:cTn id="29" dur="250" fill="hold"/>
                                        <p:tgtEl>
                                          <p:spTgt spid="12"/>
                                        </p:tgtEl>
                                        <p:attrNameLst>
                                          <p:attrName>style.rotation</p:attrName>
                                        </p:attrNameLst>
                                      </p:cBhvr>
                                      <p:tavLst>
                                        <p:tav tm="0">
                                          <p:val>
                                            <p:fltVal val="90"/>
                                          </p:val>
                                        </p:tav>
                                        <p:tav tm="100000">
                                          <p:val>
                                            <p:fltVal val="0"/>
                                          </p:val>
                                        </p:tav>
                                      </p:tavLst>
                                    </p:anim>
                                    <p:animEffect transition="in" filter="fade">
                                      <p:cBhvr>
                                        <p:cTn id="30" dur="250"/>
                                        <p:tgtEl>
                                          <p:spTgt spid="12"/>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250"/>
                                        <p:tgtEl>
                                          <p:spTgt spid="31"/>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250"/>
                                        <p:tgtEl>
                                          <p:spTgt spid="3"/>
                                        </p:tgtEl>
                                      </p:cBhvr>
                                    </p:animEffect>
                                  </p:childTnLst>
                                </p:cTn>
                              </p:par>
                            </p:childTnLst>
                          </p:cTn>
                        </p:par>
                        <p:par>
                          <p:cTn id="38" fill="hold">
                            <p:stCondLst>
                              <p:cond delay="1250"/>
                            </p:stCondLst>
                            <p:childTnLst>
                              <p:par>
                                <p:cTn id="39" presetID="47" presetClass="entr" presetSubtype="0"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250"/>
                                        <p:tgtEl>
                                          <p:spTgt spid="36"/>
                                        </p:tgtEl>
                                      </p:cBhvr>
                                    </p:animEffect>
                                    <p:anim calcmode="lin" valueType="num">
                                      <p:cBhvr>
                                        <p:cTn id="42" dur="250" fill="hold"/>
                                        <p:tgtEl>
                                          <p:spTgt spid="36"/>
                                        </p:tgtEl>
                                        <p:attrNameLst>
                                          <p:attrName>ppt_x</p:attrName>
                                        </p:attrNameLst>
                                      </p:cBhvr>
                                      <p:tavLst>
                                        <p:tav tm="0">
                                          <p:val>
                                            <p:strVal val="#ppt_x"/>
                                          </p:val>
                                        </p:tav>
                                        <p:tav tm="100000">
                                          <p:val>
                                            <p:strVal val="#ppt_x"/>
                                          </p:val>
                                        </p:tav>
                                      </p:tavLst>
                                    </p:anim>
                                    <p:anim calcmode="lin" valueType="num">
                                      <p:cBhvr>
                                        <p:cTn id="43" dur="250" fill="hold"/>
                                        <p:tgtEl>
                                          <p:spTgt spid="36"/>
                                        </p:tgtEl>
                                        <p:attrNameLst>
                                          <p:attrName>ppt_y</p:attrName>
                                        </p:attrNameLst>
                                      </p:cBhvr>
                                      <p:tavLst>
                                        <p:tav tm="0">
                                          <p:val>
                                            <p:strVal val="#ppt_y-.1"/>
                                          </p:val>
                                        </p:tav>
                                        <p:tav tm="100000">
                                          <p:val>
                                            <p:strVal val="#ppt_y"/>
                                          </p:val>
                                        </p:tav>
                                      </p:tavLst>
                                    </p:anim>
                                  </p:childTnLst>
                                </p:cTn>
                              </p:par>
                            </p:childTnLst>
                          </p:cTn>
                        </p:par>
                        <p:par>
                          <p:cTn id="44" fill="hold">
                            <p:stCondLst>
                              <p:cond delay="1500"/>
                            </p:stCondLst>
                            <p:childTnLst>
                              <p:par>
                                <p:cTn id="45" presetID="31" presetClass="entr" presetSubtype="0"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250" fill="hold"/>
                                        <p:tgtEl>
                                          <p:spTgt spid="18"/>
                                        </p:tgtEl>
                                        <p:attrNameLst>
                                          <p:attrName>ppt_w</p:attrName>
                                        </p:attrNameLst>
                                      </p:cBhvr>
                                      <p:tavLst>
                                        <p:tav tm="0">
                                          <p:val>
                                            <p:fltVal val="0"/>
                                          </p:val>
                                        </p:tav>
                                        <p:tav tm="100000">
                                          <p:val>
                                            <p:strVal val="#ppt_w"/>
                                          </p:val>
                                        </p:tav>
                                      </p:tavLst>
                                    </p:anim>
                                    <p:anim calcmode="lin" valueType="num">
                                      <p:cBhvr>
                                        <p:cTn id="48" dur="250" fill="hold"/>
                                        <p:tgtEl>
                                          <p:spTgt spid="18"/>
                                        </p:tgtEl>
                                        <p:attrNameLst>
                                          <p:attrName>ppt_h</p:attrName>
                                        </p:attrNameLst>
                                      </p:cBhvr>
                                      <p:tavLst>
                                        <p:tav tm="0">
                                          <p:val>
                                            <p:fltVal val="0"/>
                                          </p:val>
                                        </p:tav>
                                        <p:tav tm="100000">
                                          <p:val>
                                            <p:strVal val="#ppt_h"/>
                                          </p:val>
                                        </p:tav>
                                      </p:tavLst>
                                    </p:anim>
                                    <p:anim calcmode="lin" valueType="num">
                                      <p:cBhvr>
                                        <p:cTn id="49" dur="250" fill="hold"/>
                                        <p:tgtEl>
                                          <p:spTgt spid="18"/>
                                        </p:tgtEl>
                                        <p:attrNameLst>
                                          <p:attrName>style.rotation</p:attrName>
                                        </p:attrNameLst>
                                      </p:cBhvr>
                                      <p:tavLst>
                                        <p:tav tm="0">
                                          <p:val>
                                            <p:fltVal val="90"/>
                                          </p:val>
                                        </p:tav>
                                        <p:tav tm="100000">
                                          <p:val>
                                            <p:fltVal val="0"/>
                                          </p:val>
                                        </p:tav>
                                      </p:tavLst>
                                    </p:anim>
                                    <p:animEffect transition="in" filter="fade">
                                      <p:cBhvr>
                                        <p:cTn id="50" dur="250"/>
                                        <p:tgtEl>
                                          <p:spTgt spid="18"/>
                                        </p:tgtEl>
                                      </p:cBhvr>
                                    </p:animEffect>
                                  </p:childTnLst>
                                </p:cTn>
                              </p:par>
                            </p:childTnLst>
                          </p:cTn>
                        </p:par>
                        <p:par>
                          <p:cTn id="51" fill="hold">
                            <p:stCondLst>
                              <p:cond delay="1750"/>
                            </p:stCondLst>
                            <p:childTnLst>
                              <p:par>
                                <p:cTn id="52" presetID="22" presetClass="entr" presetSubtype="8"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250"/>
                                        <p:tgtEl>
                                          <p:spTgt spid="32"/>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250"/>
                                        <p:tgtEl>
                                          <p:spTgt spid="4"/>
                                        </p:tgtEl>
                                      </p:cBhvr>
                                    </p:animEffect>
                                  </p:childTnLst>
                                </p:cTn>
                              </p:par>
                            </p:childTnLst>
                          </p:cTn>
                        </p:par>
                        <p:par>
                          <p:cTn id="58" fill="hold">
                            <p:stCondLst>
                              <p:cond delay="2000"/>
                            </p:stCondLst>
                            <p:childTnLst>
                              <p:par>
                                <p:cTn id="59" presetID="42"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250"/>
                                        <p:tgtEl>
                                          <p:spTgt spid="35"/>
                                        </p:tgtEl>
                                      </p:cBhvr>
                                    </p:animEffect>
                                    <p:anim calcmode="lin" valueType="num">
                                      <p:cBhvr>
                                        <p:cTn id="62" dur="250" fill="hold"/>
                                        <p:tgtEl>
                                          <p:spTgt spid="35"/>
                                        </p:tgtEl>
                                        <p:attrNameLst>
                                          <p:attrName>ppt_x</p:attrName>
                                        </p:attrNameLst>
                                      </p:cBhvr>
                                      <p:tavLst>
                                        <p:tav tm="0">
                                          <p:val>
                                            <p:strVal val="#ppt_x"/>
                                          </p:val>
                                        </p:tav>
                                        <p:tav tm="100000">
                                          <p:val>
                                            <p:strVal val="#ppt_x"/>
                                          </p:val>
                                        </p:tav>
                                      </p:tavLst>
                                    </p:anim>
                                    <p:anim calcmode="lin" valueType="num">
                                      <p:cBhvr>
                                        <p:cTn id="63" dur="250" fill="hold"/>
                                        <p:tgtEl>
                                          <p:spTgt spid="35"/>
                                        </p:tgtEl>
                                        <p:attrNameLst>
                                          <p:attrName>ppt_y</p:attrName>
                                        </p:attrNameLst>
                                      </p:cBhvr>
                                      <p:tavLst>
                                        <p:tav tm="0">
                                          <p:val>
                                            <p:strVal val="#ppt_y+.1"/>
                                          </p:val>
                                        </p:tav>
                                        <p:tav tm="100000">
                                          <p:val>
                                            <p:strVal val="#ppt_y"/>
                                          </p:val>
                                        </p:tav>
                                      </p:tavLst>
                                    </p:anim>
                                  </p:childTnLst>
                                </p:cTn>
                              </p:par>
                            </p:childTnLst>
                          </p:cTn>
                        </p:par>
                        <p:par>
                          <p:cTn id="64" fill="hold">
                            <p:stCondLst>
                              <p:cond delay="2250"/>
                            </p:stCondLst>
                            <p:childTnLst>
                              <p:par>
                                <p:cTn id="65" presetID="31" presetClass="entr" presetSubtype="0"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250" fill="hold"/>
                                        <p:tgtEl>
                                          <p:spTgt spid="24"/>
                                        </p:tgtEl>
                                        <p:attrNameLst>
                                          <p:attrName>ppt_w</p:attrName>
                                        </p:attrNameLst>
                                      </p:cBhvr>
                                      <p:tavLst>
                                        <p:tav tm="0">
                                          <p:val>
                                            <p:fltVal val="0"/>
                                          </p:val>
                                        </p:tav>
                                        <p:tav tm="100000">
                                          <p:val>
                                            <p:strVal val="#ppt_w"/>
                                          </p:val>
                                        </p:tav>
                                      </p:tavLst>
                                    </p:anim>
                                    <p:anim calcmode="lin" valueType="num">
                                      <p:cBhvr>
                                        <p:cTn id="68" dur="250" fill="hold"/>
                                        <p:tgtEl>
                                          <p:spTgt spid="24"/>
                                        </p:tgtEl>
                                        <p:attrNameLst>
                                          <p:attrName>ppt_h</p:attrName>
                                        </p:attrNameLst>
                                      </p:cBhvr>
                                      <p:tavLst>
                                        <p:tav tm="0">
                                          <p:val>
                                            <p:fltVal val="0"/>
                                          </p:val>
                                        </p:tav>
                                        <p:tav tm="100000">
                                          <p:val>
                                            <p:strVal val="#ppt_h"/>
                                          </p:val>
                                        </p:tav>
                                      </p:tavLst>
                                    </p:anim>
                                    <p:anim calcmode="lin" valueType="num">
                                      <p:cBhvr>
                                        <p:cTn id="69" dur="250" fill="hold"/>
                                        <p:tgtEl>
                                          <p:spTgt spid="24"/>
                                        </p:tgtEl>
                                        <p:attrNameLst>
                                          <p:attrName>style.rotation</p:attrName>
                                        </p:attrNameLst>
                                      </p:cBhvr>
                                      <p:tavLst>
                                        <p:tav tm="0">
                                          <p:val>
                                            <p:fltVal val="90"/>
                                          </p:val>
                                        </p:tav>
                                        <p:tav tm="100000">
                                          <p:val>
                                            <p:fltVal val="0"/>
                                          </p:val>
                                        </p:tav>
                                      </p:tavLst>
                                    </p:anim>
                                    <p:animEffect transition="in" filter="fade">
                                      <p:cBhvr>
                                        <p:cTn id="70" dur="250"/>
                                        <p:tgtEl>
                                          <p:spTgt spid="24"/>
                                        </p:tgtEl>
                                      </p:cBhvr>
                                    </p:animEffect>
                                  </p:childTnLst>
                                </p:cTn>
                              </p:par>
                            </p:childTnLst>
                          </p:cTn>
                        </p:par>
                        <p:par>
                          <p:cTn id="71" fill="hold">
                            <p:stCondLst>
                              <p:cond delay="2500"/>
                            </p:stCondLst>
                            <p:childTnLst>
                              <p:par>
                                <p:cTn id="72" presetID="22" presetClass="entr" presetSubtype="8" fill="hold" grpId="0" nodeType="after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wipe(left)">
                                      <p:cBhvr>
                                        <p:cTn id="74" dur="250"/>
                                        <p:tgtEl>
                                          <p:spTgt spid="33"/>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left)">
                                      <p:cBhvr>
                                        <p:cTn id="77" dur="250"/>
                                        <p:tgtEl>
                                          <p:spTgt spid="5"/>
                                        </p:tgtEl>
                                      </p:cBhvr>
                                    </p:animEffect>
                                  </p:childTnLst>
                                </p:cTn>
                              </p:par>
                            </p:childTnLst>
                          </p:cTn>
                        </p:par>
                        <p:par>
                          <p:cTn id="78" fill="hold">
                            <p:stCondLst>
                              <p:cond delay="2750"/>
                            </p:stCondLst>
                            <p:childTnLst>
                              <p:par>
                                <p:cTn id="79" presetID="47" presetClass="entr" presetSubtype="0" fill="hold" grpId="0" nodeType="after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250"/>
                                        <p:tgtEl>
                                          <p:spTgt spid="37"/>
                                        </p:tgtEl>
                                      </p:cBhvr>
                                    </p:animEffect>
                                    <p:anim calcmode="lin" valueType="num">
                                      <p:cBhvr>
                                        <p:cTn id="82" dur="250" fill="hold"/>
                                        <p:tgtEl>
                                          <p:spTgt spid="37"/>
                                        </p:tgtEl>
                                        <p:attrNameLst>
                                          <p:attrName>ppt_x</p:attrName>
                                        </p:attrNameLst>
                                      </p:cBhvr>
                                      <p:tavLst>
                                        <p:tav tm="0">
                                          <p:val>
                                            <p:strVal val="#ppt_x"/>
                                          </p:val>
                                        </p:tav>
                                        <p:tav tm="100000">
                                          <p:val>
                                            <p:strVal val="#ppt_x"/>
                                          </p:val>
                                        </p:tav>
                                      </p:tavLst>
                                    </p:anim>
                                    <p:anim calcmode="lin" valueType="num">
                                      <p:cBhvr>
                                        <p:cTn id="83"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30" grpId="0"/>
      <p:bldP spid="31" grpId="0"/>
      <p:bldP spid="32" grpId="0"/>
      <p:bldP spid="33" grpId="0"/>
      <p:bldP spid="34" grpId="0"/>
      <p:bldP spid="35" grpId="0"/>
      <p:bldP spid="36" grpId="0"/>
      <p:bldP spid="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图片 10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64" y="-1"/>
            <a:ext cx="8952597" cy="5040313"/>
          </a:xfrm>
          <a:prstGeom prst="rect">
            <a:avLst/>
          </a:prstGeom>
        </p:spPr>
      </p:pic>
      <p:sp>
        <p:nvSpPr>
          <p:cNvPr id="29" name="矩形 28"/>
          <p:cNvSpPr/>
          <p:nvPr/>
        </p:nvSpPr>
        <p:spPr>
          <a:xfrm>
            <a:off x="4218308" y="2237903"/>
            <a:ext cx="2762760" cy="492443"/>
          </a:xfrm>
          <a:prstGeom prst="rect">
            <a:avLst/>
          </a:prstGeom>
        </p:spPr>
        <p:txBody>
          <a:bodyPr wrap="square" lIns="0" tIns="0" rIns="0" bIns="0">
            <a:spAutoFit/>
          </a:bodyPr>
          <a:lstStyle/>
          <a:p>
            <a:pPr algn="ctr" defTabSz="895905"/>
            <a:r>
              <a:rPr lang="zh-CN" altLang="en-US" sz="3200" b="1" dirty="0">
                <a:solidFill>
                  <a:prstClr val="white">
                    <a:lumMod val="50000"/>
                  </a:prstClr>
                </a:solidFill>
                <a:latin typeface="微软雅黑" pitchFamily="34" charset="-122"/>
                <a:ea typeface="微软雅黑" pitchFamily="34" charset="-122"/>
              </a:rPr>
              <a:t>目标计划管控</a:t>
            </a:r>
            <a:endParaRPr lang="zh-HK" altLang="en-US" sz="3200" b="1" dirty="0">
              <a:solidFill>
                <a:prstClr val="white">
                  <a:lumMod val="50000"/>
                </a:prstClr>
              </a:solidFill>
              <a:latin typeface="微软雅黑" pitchFamily="34" charset="-122"/>
              <a:ea typeface="微软雅黑" pitchFamily="34" charset="-122"/>
            </a:endParaRPr>
          </a:p>
        </p:txBody>
      </p:sp>
      <p:sp>
        <p:nvSpPr>
          <p:cNvPr id="30" name="TextBox 11"/>
          <p:cNvSpPr txBox="1"/>
          <p:nvPr/>
        </p:nvSpPr>
        <p:spPr>
          <a:xfrm>
            <a:off x="4218309" y="2758851"/>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5393901" y="2758851"/>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4218309" y="2946749"/>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5393901" y="2946749"/>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a:extLst>
              <a:ext uri="{FF2B5EF4-FFF2-40B4-BE49-F238E27FC236}">
                <a16:creationId xmlns="" xmlns:a16="http://schemas.microsoft.com/office/drawing/2014/main" id="{BBABEE1E-0CB6-41A3-B25B-3A7D90227F8E}"/>
              </a:ext>
            </a:extLst>
          </p:cNvPr>
          <p:cNvSpPr/>
          <p:nvPr/>
        </p:nvSpPr>
        <p:spPr>
          <a:xfrm rot="2700000">
            <a:off x="-2315514" y="312593"/>
            <a:ext cx="4291410" cy="429141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233421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p:cTn id="7" dur="1000" fill="hold"/>
                                        <p:tgtEl>
                                          <p:spTgt spid="103"/>
                                        </p:tgtEl>
                                        <p:attrNameLst>
                                          <p:attrName>ppt_w</p:attrName>
                                        </p:attrNameLst>
                                      </p:cBhvr>
                                      <p:tavLst>
                                        <p:tav tm="0">
                                          <p:val>
                                            <p:strVal val="#ppt_w+.3"/>
                                          </p:val>
                                        </p:tav>
                                        <p:tav tm="100000">
                                          <p:val>
                                            <p:strVal val="#ppt_w"/>
                                          </p:val>
                                        </p:tav>
                                      </p:tavLst>
                                    </p:anim>
                                    <p:anim calcmode="lin" valueType="num">
                                      <p:cBhvr>
                                        <p:cTn id="8" dur="1000" fill="hold"/>
                                        <p:tgtEl>
                                          <p:spTgt spid="103"/>
                                        </p:tgtEl>
                                        <p:attrNameLst>
                                          <p:attrName>ppt_h</p:attrName>
                                        </p:attrNameLst>
                                      </p:cBhvr>
                                      <p:tavLst>
                                        <p:tav tm="0">
                                          <p:val>
                                            <p:strVal val="#ppt_h"/>
                                          </p:val>
                                        </p:tav>
                                        <p:tav tm="100000">
                                          <p:val>
                                            <p:strVal val="#ppt_h"/>
                                          </p:val>
                                        </p:tav>
                                      </p:tavLst>
                                    </p:anim>
                                    <p:animEffect transition="in" filter="fade">
                                      <p:cBhvr>
                                        <p:cTn id="9" dur="1000"/>
                                        <p:tgtEl>
                                          <p:spTgt spid="10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1000" fill="hold"/>
                                        <p:tgtEl>
                                          <p:spTgt spid="29"/>
                                        </p:tgtEl>
                                        <p:attrNameLst>
                                          <p:attrName>ppt_x</p:attrName>
                                        </p:attrNameLst>
                                      </p:cBhvr>
                                      <p:tavLst>
                                        <p:tav tm="0">
                                          <p:val>
                                            <p:strVal val="0-#ppt_w/2"/>
                                          </p:val>
                                        </p:tav>
                                        <p:tav tm="100000">
                                          <p:val>
                                            <p:strVal val="#ppt_x"/>
                                          </p:val>
                                        </p:tav>
                                      </p:tavLst>
                                    </p:anim>
                                    <p:anim calcmode="lin" valueType="num">
                                      <p:cBhvr additive="base">
                                        <p:cTn id="15"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a:grpSpLocks noChangeAspect="1"/>
          </p:cNvGrpSpPr>
          <p:nvPr/>
        </p:nvGrpSpPr>
        <p:grpSpPr bwMode="auto">
          <a:xfrm>
            <a:off x="5347860" y="1347898"/>
            <a:ext cx="2539268" cy="1542004"/>
            <a:chOff x="538115" y="2342244"/>
            <a:chExt cx="6736746" cy="3875068"/>
          </a:xfrm>
        </p:grpSpPr>
        <p:pic>
          <p:nvPicPr>
            <p:cNvPr id="3" name="Picture 1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4"/>
            <p:cNvSpPr/>
            <p:nvPr/>
          </p:nvSpPr>
          <p:spPr>
            <a:xfrm>
              <a:off x="1346069" y="2555131"/>
              <a:ext cx="5120837" cy="3225629"/>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5" name="Group 9"/>
          <p:cNvGrpSpPr>
            <a:grpSpLocks noChangeAspect="1"/>
          </p:cNvGrpSpPr>
          <p:nvPr/>
        </p:nvGrpSpPr>
        <p:grpSpPr bwMode="auto">
          <a:xfrm>
            <a:off x="749725" y="1343135"/>
            <a:ext cx="2540342" cy="1542004"/>
            <a:chOff x="538115" y="2342244"/>
            <a:chExt cx="6736746" cy="3875068"/>
          </a:xfrm>
        </p:grpSpPr>
        <p:pic>
          <p:nvPicPr>
            <p:cNvPr id="6" name="Picture 1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p:nvPr/>
          </p:nvSpPr>
          <p:spPr>
            <a:xfrm>
              <a:off x="1345728" y="2555131"/>
              <a:ext cx="5121520" cy="3225629"/>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8" name="Group 6"/>
          <p:cNvGrpSpPr/>
          <p:nvPr/>
        </p:nvGrpSpPr>
        <p:grpSpPr bwMode="auto">
          <a:xfrm>
            <a:off x="2336602" y="863972"/>
            <a:ext cx="3963590" cy="2406272"/>
            <a:chOff x="538115" y="2342244"/>
            <a:chExt cx="6736746" cy="3875068"/>
          </a:xfrm>
        </p:grpSpPr>
        <p:pic>
          <p:nvPicPr>
            <p:cNvPr id="9" name="Picture 7"/>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8"/>
            <p:cNvSpPr/>
            <p:nvPr/>
          </p:nvSpPr>
          <p:spPr>
            <a:xfrm>
              <a:off x="1343793" y="2553572"/>
              <a:ext cx="5123113" cy="3228145"/>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sp>
        <p:nvSpPr>
          <p:cNvPr id="11" name="Freeform 28"/>
          <p:cNvSpPr>
            <a:spLocks noEditPoints="1"/>
          </p:cNvSpPr>
          <p:nvPr/>
        </p:nvSpPr>
        <p:spPr bwMode="auto">
          <a:xfrm>
            <a:off x="323528" y="3676237"/>
            <a:ext cx="419100" cy="401240"/>
          </a:xfrm>
          <a:custGeom>
            <a:avLst/>
            <a:gdLst>
              <a:gd name="T0" fmla="*/ 175 w 296"/>
              <a:gd name="T1" fmla="*/ 126 h 284"/>
              <a:gd name="T2" fmla="*/ 263 w 296"/>
              <a:gd name="T3" fmla="*/ 42 h 284"/>
              <a:gd name="T4" fmla="*/ 268 w 296"/>
              <a:gd name="T5" fmla="*/ 15 h 284"/>
              <a:gd name="T6" fmla="*/ 241 w 296"/>
              <a:gd name="T7" fmla="*/ 22 h 284"/>
              <a:gd name="T8" fmla="*/ 164 w 296"/>
              <a:gd name="T9" fmla="*/ 116 h 284"/>
              <a:gd name="T10" fmla="*/ 141 w 296"/>
              <a:gd name="T11" fmla="*/ 95 h 284"/>
              <a:gd name="T12" fmla="*/ 91 w 296"/>
              <a:gd name="T13" fmla="*/ 12 h 284"/>
              <a:gd name="T14" fmla="*/ 42 w 296"/>
              <a:gd name="T15" fmla="*/ 4 h 284"/>
              <a:gd name="T16" fmla="*/ 42 w 296"/>
              <a:gd name="T17" fmla="*/ 14 h 284"/>
              <a:gd name="T18" fmla="*/ 76 w 296"/>
              <a:gd name="T19" fmla="*/ 45 h 284"/>
              <a:gd name="T20" fmla="*/ 62 w 296"/>
              <a:gd name="T21" fmla="*/ 78 h 284"/>
              <a:gd name="T22" fmla="*/ 22 w 296"/>
              <a:gd name="T23" fmla="*/ 46 h 284"/>
              <a:gd name="T24" fmla="*/ 12 w 296"/>
              <a:gd name="T25" fmla="*/ 36 h 284"/>
              <a:gd name="T26" fmla="*/ 7 w 296"/>
              <a:gd name="T27" fmla="*/ 39 h 284"/>
              <a:gd name="T28" fmla="*/ 56 w 296"/>
              <a:gd name="T29" fmla="*/ 126 h 284"/>
              <a:gd name="T30" fmla="*/ 100 w 296"/>
              <a:gd name="T31" fmla="*/ 136 h 284"/>
              <a:gd name="T32" fmla="*/ 33 w 296"/>
              <a:gd name="T33" fmla="*/ 224 h 284"/>
              <a:gd name="T34" fmla="*/ 29 w 296"/>
              <a:gd name="T35" fmla="*/ 272 h 284"/>
              <a:gd name="T36" fmla="*/ 149 w 296"/>
              <a:gd name="T37" fmla="*/ 186 h 284"/>
              <a:gd name="T38" fmla="*/ 266 w 296"/>
              <a:gd name="T39" fmla="*/ 284 h 284"/>
              <a:gd name="T40" fmla="*/ 284 w 296"/>
              <a:gd name="T41" fmla="*/ 277 h 284"/>
              <a:gd name="T42" fmla="*/ 103 w 296"/>
              <a:gd name="T43" fmla="*/ 123 h 284"/>
              <a:gd name="T44" fmla="*/ 86 w 296"/>
              <a:gd name="T45" fmla="*/ 127 h 284"/>
              <a:gd name="T46" fmla="*/ 25 w 296"/>
              <a:gd name="T47" fmla="*/ 80 h 284"/>
              <a:gd name="T48" fmla="*/ 41 w 296"/>
              <a:gd name="T49" fmla="*/ 80 h 284"/>
              <a:gd name="T50" fmla="*/ 84 w 296"/>
              <a:gd name="T51" fmla="*/ 80 h 284"/>
              <a:gd name="T52" fmla="*/ 58 w 296"/>
              <a:gd name="T53" fmla="*/ 11 h 284"/>
              <a:gd name="T54" fmla="*/ 122 w 296"/>
              <a:gd name="T55" fmla="*/ 59 h 284"/>
              <a:gd name="T56" fmla="*/ 128 w 296"/>
              <a:gd name="T57" fmla="*/ 100 h 284"/>
              <a:gd name="T58" fmla="*/ 144 w 296"/>
              <a:gd name="T59" fmla="*/ 112 h 284"/>
              <a:gd name="T60" fmla="*/ 152 w 296"/>
              <a:gd name="T61" fmla="*/ 129 h 284"/>
              <a:gd name="T62" fmla="*/ 108 w 296"/>
              <a:gd name="T63" fmla="*/ 127 h 284"/>
              <a:gd name="T64" fmla="*/ 103 w 296"/>
              <a:gd name="T65" fmla="*/ 123 h 284"/>
              <a:gd name="T66" fmla="*/ 36 w 296"/>
              <a:gd name="T67" fmla="*/ 264 h 284"/>
              <a:gd name="T68" fmla="*/ 42 w 296"/>
              <a:gd name="T69" fmla="*/ 232 h 284"/>
              <a:gd name="T70" fmla="*/ 150 w 296"/>
              <a:gd name="T71" fmla="*/ 141 h 284"/>
              <a:gd name="T72" fmla="*/ 145 w 296"/>
              <a:gd name="T73" fmla="*/ 173 h 284"/>
              <a:gd name="T74" fmla="*/ 276 w 296"/>
              <a:gd name="T75" fmla="*/ 269 h 284"/>
              <a:gd name="T76" fmla="*/ 241 w 296"/>
              <a:gd name="T77" fmla="*/ 261 h 284"/>
              <a:gd name="T78" fmla="*/ 162 w 296"/>
              <a:gd name="T79" fmla="*/ 139 h 284"/>
              <a:gd name="T80" fmla="*/ 268 w 296"/>
              <a:gd name="T81" fmla="*/ 23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6" h="284">
                <a:moveTo>
                  <a:pt x="276" y="226"/>
                </a:moveTo>
                <a:cubicBezTo>
                  <a:pt x="175" y="126"/>
                  <a:pt x="175" y="126"/>
                  <a:pt x="175" y="126"/>
                </a:cubicBezTo>
                <a:cubicBezTo>
                  <a:pt x="246" y="49"/>
                  <a:pt x="246" y="49"/>
                  <a:pt x="246" y="49"/>
                </a:cubicBezTo>
                <a:cubicBezTo>
                  <a:pt x="252" y="49"/>
                  <a:pt x="258" y="47"/>
                  <a:pt x="263" y="42"/>
                </a:cubicBezTo>
                <a:cubicBezTo>
                  <a:pt x="271" y="34"/>
                  <a:pt x="271" y="34"/>
                  <a:pt x="271" y="34"/>
                </a:cubicBezTo>
                <a:cubicBezTo>
                  <a:pt x="278" y="26"/>
                  <a:pt x="274" y="20"/>
                  <a:pt x="268" y="15"/>
                </a:cubicBezTo>
                <a:cubicBezTo>
                  <a:pt x="262" y="9"/>
                  <a:pt x="256" y="6"/>
                  <a:pt x="249" y="13"/>
                </a:cubicBezTo>
                <a:cubicBezTo>
                  <a:pt x="241" y="22"/>
                  <a:pt x="241" y="22"/>
                  <a:pt x="241" y="22"/>
                </a:cubicBezTo>
                <a:cubicBezTo>
                  <a:pt x="237" y="27"/>
                  <a:pt x="235" y="33"/>
                  <a:pt x="236" y="39"/>
                </a:cubicBezTo>
                <a:cubicBezTo>
                  <a:pt x="164" y="116"/>
                  <a:pt x="164" y="116"/>
                  <a:pt x="164" y="116"/>
                </a:cubicBezTo>
                <a:cubicBezTo>
                  <a:pt x="152" y="104"/>
                  <a:pt x="152" y="104"/>
                  <a:pt x="152" y="104"/>
                </a:cubicBezTo>
                <a:cubicBezTo>
                  <a:pt x="149" y="100"/>
                  <a:pt x="145" y="97"/>
                  <a:pt x="141" y="95"/>
                </a:cubicBezTo>
                <a:cubicBezTo>
                  <a:pt x="146" y="80"/>
                  <a:pt x="142" y="62"/>
                  <a:pt x="130" y="51"/>
                </a:cubicBezTo>
                <a:cubicBezTo>
                  <a:pt x="91" y="12"/>
                  <a:pt x="91" y="12"/>
                  <a:pt x="91" y="12"/>
                </a:cubicBezTo>
                <a:cubicBezTo>
                  <a:pt x="83" y="4"/>
                  <a:pt x="72" y="0"/>
                  <a:pt x="60" y="0"/>
                </a:cubicBezTo>
                <a:cubicBezTo>
                  <a:pt x="54" y="0"/>
                  <a:pt x="48" y="1"/>
                  <a:pt x="42" y="4"/>
                </a:cubicBezTo>
                <a:cubicBezTo>
                  <a:pt x="40" y="4"/>
                  <a:pt x="39" y="7"/>
                  <a:pt x="39" y="9"/>
                </a:cubicBezTo>
                <a:cubicBezTo>
                  <a:pt x="39" y="11"/>
                  <a:pt x="40" y="13"/>
                  <a:pt x="42" y="14"/>
                </a:cubicBezTo>
                <a:cubicBezTo>
                  <a:pt x="45" y="15"/>
                  <a:pt x="47" y="16"/>
                  <a:pt x="49" y="18"/>
                </a:cubicBezTo>
                <a:cubicBezTo>
                  <a:pt x="76" y="45"/>
                  <a:pt x="76" y="45"/>
                  <a:pt x="76" y="45"/>
                </a:cubicBezTo>
                <a:cubicBezTo>
                  <a:pt x="83" y="52"/>
                  <a:pt x="84" y="64"/>
                  <a:pt x="76" y="72"/>
                </a:cubicBezTo>
                <a:cubicBezTo>
                  <a:pt x="72" y="76"/>
                  <a:pt x="68" y="78"/>
                  <a:pt x="62" y="78"/>
                </a:cubicBezTo>
                <a:cubicBezTo>
                  <a:pt x="57" y="78"/>
                  <a:pt x="53" y="76"/>
                  <a:pt x="49" y="72"/>
                </a:cubicBezTo>
                <a:cubicBezTo>
                  <a:pt x="22" y="46"/>
                  <a:pt x="22" y="46"/>
                  <a:pt x="22" y="46"/>
                </a:cubicBezTo>
                <a:cubicBezTo>
                  <a:pt x="20" y="44"/>
                  <a:pt x="19" y="42"/>
                  <a:pt x="18" y="39"/>
                </a:cubicBezTo>
                <a:cubicBezTo>
                  <a:pt x="17" y="37"/>
                  <a:pt x="15" y="36"/>
                  <a:pt x="12" y="36"/>
                </a:cubicBezTo>
                <a:cubicBezTo>
                  <a:pt x="12" y="36"/>
                  <a:pt x="12" y="36"/>
                  <a:pt x="12" y="36"/>
                </a:cubicBezTo>
                <a:cubicBezTo>
                  <a:pt x="10" y="36"/>
                  <a:pt x="8" y="37"/>
                  <a:pt x="7" y="39"/>
                </a:cubicBezTo>
                <a:cubicBezTo>
                  <a:pt x="0" y="56"/>
                  <a:pt x="4" y="75"/>
                  <a:pt x="17" y="88"/>
                </a:cubicBezTo>
                <a:cubicBezTo>
                  <a:pt x="56" y="126"/>
                  <a:pt x="56" y="126"/>
                  <a:pt x="56" y="126"/>
                </a:cubicBezTo>
                <a:cubicBezTo>
                  <a:pt x="64" y="134"/>
                  <a:pt x="75" y="139"/>
                  <a:pt x="86" y="139"/>
                </a:cubicBezTo>
                <a:cubicBezTo>
                  <a:pt x="91" y="139"/>
                  <a:pt x="96" y="138"/>
                  <a:pt x="100" y="136"/>
                </a:cubicBezTo>
                <a:cubicBezTo>
                  <a:pt x="102" y="139"/>
                  <a:pt x="104" y="142"/>
                  <a:pt x="107" y="145"/>
                </a:cubicBezTo>
                <a:cubicBezTo>
                  <a:pt x="33" y="224"/>
                  <a:pt x="33" y="224"/>
                  <a:pt x="33" y="224"/>
                </a:cubicBezTo>
                <a:cubicBezTo>
                  <a:pt x="19" y="239"/>
                  <a:pt x="17" y="261"/>
                  <a:pt x="28" y="272"/>
                </a:cubicBezTo>
                <a:cubicBezTo>
                  <a:pt x="29" y="272"/>
                  <a:pt x="29" y="272"/>
                  <a:pt x="29" y="272"/>
                </a:cubicBezTo>
                <a:cubicBezTo>
                  <a:pt x="40" y="283"/>
                  <a:pt x="62" y="279"/>
                  <a:pt x="76" y="264"/>
                </a:cubicBezTo>
                <a:cubicBezTo>
                  <a:pt x="149" y="186"/>
                  <a:pt x="149" y="186"/>
                  <a:pt x="149" y="186"/>
                </a:cubicBezTo>
                <a:cubicBezTo>
                  <a:pt x="233" y="269"/>
                  <a:pt x="233" y="269"/>
                  <a:pt x="233" y="269"/>
                </a:cubicBezTo>
                <a:cubicBezTo>
                  <a:pt x="243" y="279"/>
                  <a:pt x="255" y="284"/>
                  <a:pt x="266" y="284"/>
                </a:cubicBezTo>
                <a:cubicBezTo>
                  <a:pt x="266" y="284"/>
                  <a:pt x="266" y="284"/>
                  <a:pt x="266" y="284"/>
                </a:cubicBezTo>
                <a:cubicBezTo>
                  <a:pt x="273" y="284"/>
                  <a:pt x="280" y="281"/>
                  <a:pt x="284" y="277"/>
                </a:cubicBezTo>
                <a:cubicBezTo>
                  <a:pt x="296" y="264"/>
                  <a:pt x="293" y="242"/>
                  <a:pt x="276" y="226"/>
                </a:cubicBezTo>
                <a:close/>
                <a:moveTo>
                  <a:pt x="103" y="123"/>
                </a:moveTo>
                <a:cubicBezTo>
                  <a:pt x="102" y="123"/>
                  <a:pt x="101" y="123"/>
                  <a:pt x="101" y="124"/>
                </a:cubicBezTo>
                <a:cubicBezTo>
                  <a:pt x="96" y="126"/>
                  <a:pt x="91" y="127"/>
                  <a:pt x="86" y="127"/>
                </a:cubicBezTo>
                <a:cubicBezTo>
                  <a:pt x="78" y="127"/>
                  <a:pt x="70" y="124"/>
                  <a:pt x="64" y="118"/>
                </a:cubicBezTo>
                <a:cubicBezTo>
                  <a:pt x="25" y="80"/>
                  <a:pt x="25" y="80"/>
                  <a:pt x="25" y="80"/>
                </a:cubicBezTo>
                <a:cubicBezTo>
                  <a:pt x="18" y="73"/>
                  <a:pt x="15" y="64"/>
                  <a:pt x="15" y="55"/>
                </a:cubicBezTo>
                <a:cubicBezTo>
                  <a:pt x="41" y="80"/>
                  <a:pt x="41" y="80"/>
                  <a:pt x="41" y="80"/>
                </a:cubicBezTo>
                <a:cubicBezTo>
                  <a:pt x="47" y="86"/>
                  <a:pt x="54" y="89"/>
                  <a:pt x="62" y="89"/>
                </a:cubicBezTo>
                <a:cubicBezTo>
                  <a:pt x="71" y="89"/>
                  <a:pt x="78" y="86"/>
                  <a:pt x="84" y="80"/>
                </a:cubicBezTo>
                <a:cubicBezTo>
                  <a:pt x="96" y="68"/>
                  <a:pt x="96" y="49"/>
                  <a:pt x="84" y="37"/>
                </a:cubicBezTo>
                <a:cubicBezTo>
                  <a:pt x="58" y="11"/>
                  <a:pt x="58" y="11"/>
                  <a:pt x="58" y="11"/>
                </a:cubicBezTo>
                <a:cubicBezTo>
                  <a:pt x="67" y="11"/>
                  <a:pt x="76" y="14"/>
                  <a:pt x="83" y="21"/>
                </a:cubicBezTo>
                <a:cubicBezTo>
                  <a:pt x="122" y="59"/>
                  <a:pt x="122" y="59"/>
                  <a:pt x="122" y="59"/>
                </a:cubicBezTo>
                <a:cubicBezTo>
                  <a:pt x="131" y="68"/>
                  <a:pt x="134" y="83"/>
                  <a:pt x="128" y="96"/>
                </a:cubicBezTo>
                <a:cubicBezTo>
                  <a:pt x="128" y="97"/>
                  <a:pt x="128" y="99"/>
                  <a:pt x="128" y="100"/>
                </a:cubicBezTo>
                <a:cubicBezTo>
                  <a:pt x="129" y="101"/>
                  <a:pt x="130" y="103"/>
                  <a:pt x="131" y="103"/>
                </a:cubicBezTo>
                <a:cubicBezTo>
                  <a:pt x="136" y="105"/>
                  <a:pt x="140" y="108"/>
                  <a:pt x="144" y="112"/>
                </a:cubicBezTo>
                <a:cubicBezTo>
                  <a:pt x="156" y="124"/>
                  <a:pt x="156" y="124"/>
                  <a:pt x="156" y="124"/>
                </a:cubicBezTo>
                <a:cubicBezTo>
                  <a:pt x="152" y="129"/>
                  <a:pt x="152" y="129"/>
                  <a:pt x="152" y="129"/>
                </a:cubicBezTo>
                <a:cubicBezTo>
                  <a:pt x="141" y="124"/>
                  <a:pt x="127" y="127"/>
                  <a:pt x="115" y="137"/>
                </a:cubicBezTo>
                <a:cubicBezTo>
                  <a:pt x="112" y="134"/>
                  <a:pt x="110" y="130"/>
                  <a:pt x="108" y="127"/>
                </a:cubicBezTo>
                <a:cubicBezTo>
                  <a:pt x="108" y="125"/>
                  <a:pt x="107" y="124"/>
                  <a:pt x="105" y="124"/>
                </a:cubicBezTo>
                <a:cubicBezTo>
                  <a:pt x="104" y="123"/>
                  <a:pt x="104" y="123"/>
                  <a:pt x="103" y="123"/>
                </a:cubicBezTo>
                <a:close/>
                <a:moveTo>
                  <a:pt x="68" y="256"/>
                </a:moveTo>
                <a:cubicBezTo>
                  <a:pt x="58" y="267"/>
                  <a:pt x="43" y="270"/>
                  <a:pt x="36" y="264"/>
                </a:cubicBezTo>
                <a:cubicBezTo>
                  <a:pt x="36" y="263"/>
                  <a:pt x="36" y="263"/>
                  <a:pt x="36" y="263"/>
                </a:cubicBezTo>
                <a:cubicBezTo>
                  <a:pt x="29" y="257"/>
                  <a:pt x="32" y="242"/>
                  <a:pt x="42" y="232"/>
                </a:cubicBezTo>
                <a:cubicBezTo>
                  <a:pt x="119" y="149"/>
                  <a:pt x="119" y="149"/>
                  <a:pt x="119" y="149"/>
                </a:cubicBezTo>
                <a:cubicBezTo>
                  <a:pt x="128" y="138"/>
                  <a:pt x="143" y="135"/>
                  <a:pt x="150" y="141"/>
                </a:cubicBezTo>
                <a:cubicBezTo>
                  <a:pt x="150" y="142"/>
                  <a:pt x="150" y="142"/>
                  <a:pt x="150" y="142"/>
                </a:cubicBezTo>
                <a:cubicBezTo>
                  <a:pt x="157" y="148"/>
                  <a:pt x="155" y="163"/>
                  <a:pt x="145" y="173"/>
                </a:cubicBezTo>
                <a:lnTo>
                  <a:pt x="68" y="256"/>
                </a:lnTo>
                <a:close/>
                <a:moveTo>
                  <a:pt x="276" y="269"/>
                </a:moveTo>
                <a:cubicBezTo>
                  <a:pt x="273" y="272"/>
                  <a:pt x="269" y="273"/>
                  <a:pt x="266" y="273"/>
                </a:cubicBezTo>
                <a:cubicBezTo>
                  <a:pt x="258" y="273"/>
                  <a:pt x="249" y="268"/>
                  <a:pt x="241" y="261"/>
                </a:cubicBezTo>
                <a:cubicBezTo>
                  <a:pt x="156" y="178"/>
                  <a:pt x="156" y="178"/>
                  <a:pt x="156" y="178"/>
                </a:cubicBezTo>
                <a:cubicBezTo>
                  <a:pt x="166" y="165"/>
                  <a:pt x="168" y="150"/>
                  <a:pt x="162" y="139"/>
                </a:cubicBezTo>
                <a:cubicBezTo>
                  <a:pt x="167" y="134"/>
                  <a:pt x="167" y="134"/>
                  <a:pt x="167" y="134"/>
                </a:cubicBezTo>
                <a:cubicBezTo>
                  <a:pt x="268" y="234"/>
                  <a:pt x="268" y="234"/>
                  <a:pt x="268" y="234"/>
                </a:cubicBezTo>
                <a:cubicBezTo>
                  <a:pt x="280" y="245"/>
                  <a:pt x="284" y="261"/>
                  <a:pt x="276" y="269"/>
                </a:cubicBezTo>
                <a:close/>
              </a:path>
            </a:pathLst>
          </a:custGeom>
          <a:solidFill>
            <a:schemeClr val="accent3"/>
          </a:solidFill>
          <a:ln>
            <a:noFill/>
          </a:ln>
        </p:spPr>
        <p:txBody>
          <a:bodyPr/>
          <a:lstStyle/>
          <a:p>
            <a:pPr eaLnBrk="1" hangingPunct="1">
              <a:spcBef>
                <a:spcPts val="0"/>
              </a:spcBef>
              <a:spcAft>
                <a:spcPts val="0"/>
              </a:spcAft>
              <a:defRPr/>
            </a:pPr>
            <a:endParaRPr lang="en-US">
              <a:latin typeface="+mn-lt"/>
            </a:endParaRPr>
          </a:p>
        </p:txBody>
      </p:sp>
      <p:grpSp>
        <p:nvGrpSpPr>
          <p:cNvPr id="12" name="组合 11"/>
          <p:cNvGrpSpPr/>
          <p:nvPr/>
        </p:nvGrpSpPr>
        <p:grpSpPr>
          <a:xfrm>
            <a:off x="3242119" y="3646543"/>
            <a:ext cx="426225" cy="397660"/>
            <a:chOff x="3155900" y="3968921"/>
            <a:chExt cx="426225" cy="397660"/>
          </a:xfrm>
          <a:solidFill>
            <a:srgbClr val="007F88"/>
          </a:solidFill>
        </p:grpSpPr>
        <p:sp>
          <p:nvSpPr>
            <p:cNvPr id="13" name="Freeform 61"/>
            <p:cNvSpPr>
              <a:spLocks noEditPoints="1"/>
            </p:cNvSpPr>
            <p:nvPr/>
          </p:nvSpPr>
          <p:spPr bwMode="auto">
            <a:xfrm>
              <a:off x="3155900" y="3968921"/>
              <a:ext cx="426225" cy="397660"/>
            </a:xfrm>
            <a:custGeom>
              <a:avLst/>
              <a:gdLst>
                <a:gd name="T0" fmla="*/ 405946 w 301"/>
                <a:gd name="T1" fmla="*/ 0 h 281"/>
                <a:gd name="T2" fmla="*/ 243568 w 301"/>
                <a:gd name="T3" fmla="*/ 162275 h 281"/>
                <a:gd name="T4" fmla="*/ 253008 w 301"/>
                <a:gd name="T5" fmla="*/ 216996 h 281"/>
                <a:gd name="T6" fmla="*/ 1888 w 301"/>
                <a:gd name="T7" fmla="*/ 467957 h 281"/>
                <a:gd name="T8" fmla="*/ 0 w 301"/>
                <a:gd name="T9" fmla="*/ 475504 h 281"/>
                <a:gd name="T10" fmla="*/ 1888 w 301"/>
                <a:gd name="T11" fmla="*/ 518903 h 281"/>
                <a:gd name="T12" fmla="*/ 13217 w 301"/>
                <a:gd name="T13" fmla="*/ 530225 h 281"/>
                <a:gd name="T14" fmla="*/ 13217 w 301"/>
                <a:gd name="T15" fmla="*/ 530225 h 281"/>
                <a:gd name="T16" fmla="*/ 103847 w 301"/>
                <a:gd name="T17" fmla="*/ 526451 h 281"/>
                <a:gd name="T18" fmla="*/ 113287 w 301"/>
                <a:gd name="T19" fmla="*/ 518903 h 281"/>
                <a:gd name="T20" fmla="*/ 124616 w 301"/>
                <a:gd name="T21" fmla="*/ 481165 h 281"/>
                <a:gd name="T22" fmla="*/ 164267 w 301"/>
                <a:gd name="T23" fmla="*/ 471730 h 281"/>
                <a:gd name="T24" fmla="*/ 173707 w 301"/>
                <a:gd name="T25" fmla="*/ 464183 h 281"/>
                <a:gd name="T26" fmla="*/ 179372 w 301"/>
                <a:gd name="T27" fmla="*/ 428331 h 281"/>
                <a:gd name="T28" fmla="*/ 217134 w 301"/>
                <a:gd name="T29" fmla="*/ 418897 h 281"/>
                <a:gd name="T30" fmla="*/ 226575 w 301"/>
                <a:gd name="T31" fmla="*/ 409462 h 281"/>
                <a:gd name="T32" fmla="*/ 228463 w 301"/>
                <a:gd name="T33" fmla="*/ 369837 h 281"/>
                <a:gd name="T34" fmla="*/ 258673 w 301"/>
                <a:gd name="T35" fmla="*/ 367950 h 281"/>
                <a:gd name="T36" fmla="*/ 268113 w 301"/>
                <a:gd name="T37" fmla="*/ 358515 h 281"/>
                <a:gd name="T38" fmla="*/ 277554 w 301"/>
                <a:gd name="T39" fmla="*/ 320777 h 281"/>
                <a:gd name="T40" fmla="*/ 281330 w 301"/>
                <a:gd name="T41" fmla="*/ 320777 h 281"/>
                <a:gd name="T42" fmla="*/ 328533 w 301"/>
                <a:gd name="T43" fmla="*/ 305681 h 281"/>
                <a:gd name="T44" fmla="*/ 405946 w 301"/>
                <a:gd name="T45" fmla="*/ 324551 h 281"/>
                <a:gd name="T46" fmla="*/ 568325 w 301"/>
                <a:gd name="T47" fmla="*/ 162275 h 281"/>
                <a:gd name="T48" fmla="*/ 405946 w 301"/>
                <a:gd name="T49" fmla="*/ 0 h 281"/>
                <a:gd name="T50" fmla="*/ 405946 w 301"/>
                <a:gd name="T51" fmla="*/ 301907 h 281"/>
                <a:gd name="T52" fmla="*/ 334198 w 301"/>
                <a:gd name="T53" fmla="*/ 283038 h 281"/>
                <a:gd name="T54" fmla="*/ 322869 w 301"/>
                <a:gd name="T55" fmla="*/ 283038 h 281"/>
                <a:gd name="T56" fmla="*/ 281330 w 301"/>
                <a:gd name="T57" fmla="*/ 298134 h 281"/>
                <a:gd name="T58" fmla="*/ 271890 w 301"/>
                <a:gd name="T59" fmla="*/ 298134 h 281"/>
                <a:gd name="T60" fmla="*/ 271890 w 301"/>
                <a:gd name="T61" fmla="*/ 298134 h 281"/>
                <a:gd name="T62" fmla="*/ 264337 w 301"/>
                <a:gd name="T63" fmla="*/ 298134 h 281"/>
                <a:gd name="T64" fmla="*/ 258673 w 301"/>
                <a:gd name="T65" fmla="*/ 305681 h 281"/>
                <a:gd name="T66" fmla="*/ 249232 w 301"/>
                <a:gd name="T67" fmla="*/ 347194 h 281"/>
                <a:gd name="T68" fmla="*/ 217134 w 301"/>
                <a:gd name="T69" fmla="*/ 350967 h 281"/>
                <a:gd name="T70" fmla="*/ 207694 w 301"/>
                <a:gd name="T71" fmla="*/ 360402 h 281"/>
                <a:gd name="T72" fmla="*/ 203917 w 301"/>
                <a:gd name="T73" fmla="*/ 400027 h 281"/>
                <a:gd name="T74" fmla="*/ 168043 w 301"/>
                <a:gd name="T75" fmla="*/ 409462 h 281"/>
                <a:gd name="T76" fmla="*/ 160490 w 301"/>
                <a:gd name="T77" fmla="*/ 417010 h 281"/>
                <a:gd name="T78" fmla="*/ 152938 w 301"/>
                <a:gd name="T79" fmla="*/ 452861 h 281"/>
                <a:gd name="T80" fmla="*/ 113287 w 301"/>
                <a:gd name="T81" fmla="*/ 460409 h 281"/>
                <a:gd name="T82" fmla="*/ 103847 w 301"/>
                <a:gd name="T83" fmla="*/ 467957 h 281"/>
                <a:gd name="T84" fmla="*/ 94406 w 301"/>
                <a:gd name="T85" fmla="*/ 505695 h 281"/>
                <a:gd name="T86" fmla="*/ 22657 w 301"/>
                <a:gd name="T87" fmla="*/ 507582 h 281"/>
                <a:gd name="T88" fmla="*/ 20769 w 301"/>
                <a:gd name="T89" fmla="*/ 479278 h 281"/>
                <a:gd name="T90" fmla="*/ 273778 w 301"/>
                <a:gd name="T91" fmla="*/ 226431 h 281"/>
                <a:gd name="T92" fmla="*/ 275666 w 301"/>
                <a:gd name="T93" fmla="*/ 215109 h 281"/>
                <a:gd name="T94" fmla="*/ 266225 w 301"/>
                <a:gd name="T95" fmla="*/ 162275 h 281"/>
                <a:gd name="T96" fmla="*/ 405946 w 301"/>
                <a:gd name="T97" fmla="*/ 22643 h 281"/>
                <a:gd name="T98" fmla="*/ 545668 w 301"/>
                <a:gd name="T99" fmla="*/ 162275 h 281"/>
                <a:gd name="T100" fmla="*/ 405946 w 301"/>
                <a:gd name="T101" fmla="*/ 301907 h 2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62"/>
            <p:cNvSpPr>
              <a:spLocks noEditPoints="1"/>
            </p:cNvSpPr>
            <p:nvPr/>
          </p:nvSpPr>
          <p:spPr bwMode="auto">
            <a:xfrm>
              <a:off x="3414254" y="4023688"/>
              <a:ext cx="72625" cy="73817"/>
            </a:xfrm>
            <a:custGeom>
              <a:avLst/>
              <a:gdLst>
                <a:gd name="T0" fmla="*/ 48419 w 52"/>
                <a:gd name="T1" fmla="*/ 0 h 52"/>
                <a:gd name="T2" fmla="*/ 0 w 52"/>
                <a:gd name="T3" fmla="*/ 49213 h 52"/>
                <a:gd name="T4" fmla="*/ 48419 w 52"/>
                <a:gd name="T5" fmla="*/ 98425 h 52"/>
                <a:gd name="T6" fmla="*/ 96838 w 52"/>
                <a:gd name="T7" fmla="*/ 49213 h 52"/>
                <a:gd name="T8" fmla="*/ 48419 w 52"/>
                <a:gd name="T9" fmla="*/ 0 h 52"/>
                <a:gd name="T10" fmla="*/ 48419 w 52"/>
                <a:gd name="T11" fmla="*/ 79497 h 52"/>
                <a:gd name="T12" fmla="*/ 18623 w 52"/>
                <a:gd name="T13" fmla="*/ 49213 h 52"/>
                <a:gd name="T14" fmla="*/ 48419 w 52"/>
                <a:gd name="T15" fmla="*/ 18928 h 52"/>
                <a:gd name="T16" fmla="*/ 78215 w 52"/>
                <a:gd name="T17" fmla="*/ 49213 h 52"/>
                <a:gd name="T18" fmla="*/ 48419 w 52"/>
                <a:gd name="T19" fmla="*/ 79497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5" name="组合 14"/>
          <p:cNvGrpSpPr/>
          <p:nvPr/>
        </p:nvGrpSpPr>
        <p:grpSpPr>
          <a:xfrm>
            <a:off x="6144220" y="3610752"/>
            <a:ext cx="311944" cy="500063"/>
            <a:chOff x="6036220" y="3933130"/>
            <a:chExt cx="311944" cy="500063"/>
          </a:xfrm>
          <a:solidFill>
            <a:srgbClr val="007F88"/>
          </a:solidFill>
        </p:grpSpPr>
        <p:sp>
          <p:nvSpPr>
            <p:cNvPr id="16" name="Freeform 193"/>
            <p:cNvSpPr/>
            <p:nvPr/>
          </p:nvSpPr>
          <p:spPr bwMode="auto">
            <a:xfrm>
              <a:off x="6036220" y="4330799"/>
              <a:ext cx="86916" cy="102394"/>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17" name="Freeform 194"/>
            <p:cNvSpPr>
              <a:spLocks noEditPoints="1"/>
            </p:cNvSpPr>
            <p:nvPr/>
          </p:nvSpPr>
          <p:spPr bwMode="auto">
            <a:xfrm>
              <a:off x="6036220" y="3933130"/>
              <a:ext cx="311944" cy="377429"/>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grpSp>
      <p:sp>
        <p:nvSpPr>
          <p:cNvPr id="18" name="TextBox 17"/>
          <p:cNvSpPr txBox="1"/>
          <p:nvPr/>
        </p:nvSpPr>
        <p:spPr>
          <a:xfrm>
            <a:off x="787176" y="3581998"/>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9" name="TextBox 18"/>
          <p:cNvSpPr txBox="1"/>
          <p:nvPr/>
        </p:nvSpPr>
        <p:spPr>
          <a:xfrm>
            <a:off x="787175" y="3817509"/>
            <a:ext cx="24549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20" name="TextBox 19"/>
          <p:cNvSpPr txBox="1"/>
          <p:nvPr/>
        </p:nvSpPr>
        <p:spPr>
          <a:xfrm>
            <a:off x="3665041" y="3581998"/>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21" name="TextBox 20"/>
          <p:cNvSpPr txBox="1"/>
          <p:nvPr/>
        </p:nvSpPr>
        <p:spPr>
          <a:xfrm>
            <a:off x="3665040" y="3817509"/>
            <a:ext cx="24549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22" name="TextBox 21"/>
          <p:cNvSpPr txBox="1"/>
          <p:nvPr/>
        </p:nvSpPr>
        <p:spPr>
          <a:xfrm>
            <a:off x="6470868" y="3581998"/>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23" name="TextBox 22"/>
          <p:cNvSpPr txBox="1"/>
          <p:nvPr/>
        </p:nvSpPr>
        <p:spPr>
          <a:xfrm>
            <a:off x="6470867" y="3817509"/>
            <a:ext cx="24549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24" name="矩形 23"/>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40"/>
          <p:cNvSpPr txBox="1"/>
          <p:nvPr/>
        </p:nvSpPr>
        <p:spPr>
          <a:xfrm>
            <a:off x="900162" y="215900"/>
            <a:ext cx="1677382"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目标计划管控</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10174986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500"/>
                                        <p:tgtEl>
                                          <p:spTgt spid="2"/>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500"/>
                                        <p:tgtEl>
                                          <p:spTgt spid="5"/>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left)">
                                      <p:cBhvr>
                                        <p:cTn id="28" dur="500"/>
                                        <p:tgtEl>
                                          <p:spTgt spid="19"/>
                                        </p:tgtEl>
                                      </p:cBhvr>
                                    </p:animEffect>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par>
                          <p:cTn id="42" fill="hold">
                            <p:stCondLst>
                              <p:cond delay="4500"/>
                            </p:stCondLst>
                            <p:childTnLst>
                              <p:par>
                                <p:cTn id="43" presetID="2" presetClass="entr" presetSubtype="4"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left)">
                                      <p:cBhvr>
                                        <p:cTn id="50" dur="500"/>
                                        <p:tgtEl>
                                          <p:spTgt spid="22"/>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p:bldP spid="19" grpId="0"/>
      <p:bldP spid="20" grpId="0"/>
      <p:bldP spid="21"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37223" y="1555180"/>
            <a:ext cx="2404715" cy="2393877"/>
            <a:chOff x="1228281" y="1476877"/>
            <a:chExt cx="2597262" cy="2565029"/>
          </a:xfrm>
        </p:grpSpPr>
        <p:sp>
          <p:nvSpPr>
            <p:cNvPr id="3" name="Oval 11"/>
            <p:cNvSpPr/>
            <p:nvPr/>
          </p:nvSpPr>
          <p:spPr>
            <a:xfrm>
              <a:off x="1228281" y="1476877"/>
              <a:ext cx="2597262" cy="2565029"/>
            </a:xfrm>
            <a:prstGeom prst="ellipse">
              <a:avLst/>
            </a:pr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203200" dist="1143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4" name="文本框 20"/>
            <p:cNvSpPr txBox="1"/>
            <p:nvPr/>
          </p:nvSpPr>
          <p:spPr>
            <a:xfrm>
              <a:off x="2184971" y="2415296"/>
              <a:ext cx="684659" cy="705119"/>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1900" dirty="0">
                  <a:solidFill>
                    <a:schemeClr val="tx1">
                      <a:lumMod val="65000"/>
                      <a:lumOff val="35000"/>
                    </a:schemeClr>
                  </a:solidFill>
                  <a:latin typeface="+mj-ea"/>
                  <a:ea typeface="+mj-ea"/>
                  <a:sym typeface="宋体" panose="02010600030101010101" pitchFamily="2" charset="-122"/>
                </a:rPr>
                <a:t>添加</a:t>
              </a:r>
              <a:endParaRPr lang="en-US" altLang="zh-CN" sz="1900" dirty="0">
                <a:solidFill>
                  <a:schemeClr val="tx1">
                    <a:lumMod val="65000"/>
                    <a:lumOff val="35000"/>
                  </a:schemeClr>
                </a:solidFill>
                <a:latin typeface="+mj-ea"/>
                <a:ea typeface="+mj-ea"/>
                <a:sym typeface="宋体" panose="02010600030101010101" pitchFamily="2" charset="-122"/>
              </a:endParaRPr>
            </a:p>
            <a:p>
              <a:pPr algn="ctr" fontAlgn="auto">
                <a:spcBef>
                  <a:spcPts val="0"/>
                </a:spcBef>
                <a:spcAft>
                  <a:spcPts val="0"/>
                </a:spcAft>
                <a:defRPr/>
              </a:pPr>
              <a:r>
                <a:rPr lang="zh-CN" altLang="en-US" sz="1900" dirty="0">
                  <a:solidFill>
                    <a:schemeClr val="tx1">
                      <a:lumMod val="65000"/>
                      <a:lumOff val="35000"/>
                    </a:schemeClr>
                  </a:solidFill>
                  <a:latin typeface="+mj-ea"/>
                  <a:ea typeface="+mj-ea"/>
                  <a:sym typeface="宋体" panose="02010600030101010101" pitchFamily="2" charset="-122"/>
                </a:rPr>
                <a:t>标题</a:t>
              </a:r>
            </a:p>
          </p:txBody>
        </p:sp>
      </p:grpSp>
      <p:sp>
        <p:nvSpPr>
          <p:cNvPr id="5" name="Oval 4"/>
          <p:cNvSpPr/>
          <p:nvPr/>
        </p:nvSpPr>
        <p:spPr>
          <a:xfrm>
            <a:off x="1912739" y="2339983"/>
            <a:ext cx="840340" cy="835385"/>
          </a:xfrm>
          <a:prstGeom prst="rect">
            <a:avLst/>
          </a:prstGeom>
        </p:spPr>
        <p:style>
          <a:lnRef idx="0">
            <a:scrgbClr r="0" g="0" b="0"/>
          </a:lnRef>
          <a:fillRef idx="0">
            <a:scrgbClr r="0" g="0" b="0"/>
          </a:fillRef>
          <a:effectRef idx="0">
            <a:scrgbClr r="0" g="0" b="0"/>
          </a:effectRef>
          <a:fontRef idx="minor">
            <a:schemeClr val="tx1"/>
          </a:fontRef>
        </p:style>
        <p:txBody>
          <a:bodyPr lIns="105442" tIns="41186" rIns="105442" bIns="41186" spcCol="936" anchor="ctr"/>
          <a:lstStyle/>
          <a:p>
            <a:pPr algn="ctr" defTabSz="1441509" fontAlgn="auto">
              <a:lnSpc>
                <a:spcPct val="90000"/>
              </a:lnSpc>
              <a:spcAft>
                <a:spcPct val="35000"/>
              </a:spcAft>
              <a:defRPr/>
            </a:pPr>
            <a:endParaRPr lang="id-ID" sz="1900" dirty="0">
              <a:solidFill>
                <a:schemeClr val="bg1"/>
              </a:solidFill>
              <a:latin typeface="FontAwesome" pitchFamily="2" charset="0"/>
            </a:endParaRPr>
          </a:p>
        </p:txBody>
      </p:sp>
      <p:grpSp>
        <p:nvGrpSpPr>
          <p:cNvPr id="6" name="组合 5"/>
          <p:cNvGrpSpPr/>
          <p:nvPr/>
        </p:nvGrpSpPr>
        <p:grpSpPr>
          <a:xfrm>
            <a:off x="4909076" y="1010016"/>
            <a:ext cx="972872" cy="852282"/>
            <a:chOff x="5302149" y="1082227"/>
            <a:chExt cx="1050770" cy="913217"/>
          </a:xfrm>
        </p:grpSpPr>
        <p:sp>
          <p:nvSpPr>
            <p:cNvPr id="7" name="Freeform 5"/>
            <p:cNvSpPr>
              <a:spLocks/>
            </p:cNvSpPr>
            <p:nvPr/>
          </p:nvSpPr>
          <p:spPr bwMode="auto">
            <a:xfrm>
              <a:off x="5302149" y="1082227"/>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72585" tIns="36293" rIns="72585" bIns="36293"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8" name="Freeform 5"/>
            <p:cNvSpPr>
              <a:spLocks/>
            </p:cNvSpPr>
            <p:nvPr/>
          </p:nvSpPr>
          <p:spPr bwMode="auto">
            <a:xfrm>
              <a:off x="5373601" y="1143893"/>
              <a:ext cx="908892" cy="79009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9" name="组合 50"/>
            <p:cNvGrpSpPr>
              <a:grpSpLocks/>
            </p:cNvGrpSpPr>
            <p:nvPr/>
          </p:nvGrpSpPr>
          <p:grpSpPr bwMode="auto">
            <a:xfrm>
              <a:off x="5625508" y="1315164"/>
              <a:ext cx="644326" cy="586324"/>
              <a:chOff x="5722963" y="2742165"/>
              <a:chExt cx="500063" cy="460375"/>
            </a:xfrm>
          </p:grpSpPr>
          <p:sp>
            <p:nvSpPr>
              <p:cNvPr id="10"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a:latin typeface="+mn-lt"/>
                  <a:ea typeface="+mn-ea"/>
                </a:endParaRPr>
              </a:p>
            </p:txBody>
          </p:sp>
          <p:sp>
            <p:nvSpPr>
              <p:cNvPr id="11"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p>
            </p:txBody>
          </p:sp>
          <p:sp>
            <p:nvSpPr>
              <p:cNvPr id="12"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p>
            </p:txBody>
          </p:sp>
        </p:grpSp>
      </p:grpSp>
      <p:grpSp>
        <p:nvGrpSpPr>
          <p:cNvPr id="13" name="组合 12"/>
          <p:cNvGrpSpPr/>
          <p:nvPr/>
        </p:nvGrpSpPr>
        <p:grpSpPr>
          <a:xfrm>
            <a:off x="4909076" y="1897956"/>
            <a:ext cx="972872" cy="852282"/>
            <a:chOff x="5302149" y="2033652"/>
            <a:chExt cx="1050770" cy="913217"/>
          </a:xfrm>
        </p:grpSpPr>
        <p:sp>
          <p:nvSpPr>
            <p:cNvPr id="14" name="Freeform 5"/>
            <p:cNvSpPr>
              <a:spLocks/>
            </p:cNvSpPr>
            <p:nvPr/>
          </p:nvSpPr>
          <p:spPr bwMode="auto">
            <a:xfrm>
              <a:off x="5302149" y="2033652"/>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72585" tIns="36293" rIns="72585" bIns="36293"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15" name="Freeform 5"/>
            <p:cNvSpPr>
              <a:spLocks/>
            </p:cNvSpPr>
            <p:nvPr/>
          </p:nvSpPr>
          <p:spPr bwMode="auto">
            <a:xfrm>
              <a:off x="5372335" y="2096512"/>
              <a:ext cx="896233" cy="77884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16" name="组合 57"/>
            <p:cNvGrpSpPr>
              <a:grpSpLocks/>
            </p:cNvGrpSpPr>
            <p:nvPr/>
          </p:nvGrpSpPr>
          <p:grpSpPr bwMode="auto">
            <a:xfrm>
              <a:off x="5631838" y="2306539"/>
              <a:ext cx="649389" cy="577572"/>
              <a:chOff x="952501" y="6013451"/>
              <a:chExt cx="511175" cy="460375"/>
            </a:xfrm>
          </p:grpSpPr>
          <p:sp>
            <p:nvSpPr>
              <p:cNvPr id="17"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a:latin typeface="+mn-lt"/>
                  <a:ea typeface="+mn-ea"/>
                </a:endParaRPr>
              </a:p>
            </p:txBody>
          </p:sp>
          <p:sp>
            <p:nvSpPr>
              <p:cNvPr id="18"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p>
            </p:txBody>
          </p:sp>
          <p:sp>
            <p:nvSpPr>
              <p:cNvPr id="19"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p>
            </p:txBody>
          </p:sp>
        </p:grpSp>
      </p:grpSp>
      <p:grpSp>
        <p:nvGrpSpPr>
          <p:cNvPr id="20" name="组合 19"/>
          <p:cNvGrpSpPr/>
          <p:nvPr/>
        </p:nvGrpSpPr>
        <p:grpSpPr>
          <a:xfrm>
            <a:off x="4909076" y="2785898"/>
            <a:ext cx="972872" cy="852282"/>
            <a:chOff x="5302149" y="2985078"/>
            <a:chExt cx="1050770" cy="913217"/>
          </a:xfrm>
        </p:grpSpPr>
        <p:sp>
          <p:nvSpPr>
            <p:cNvPr id="21" name="Freeform 5"/>
            <p:cNvSpPr>
              <a:spLocks/>
            </p:cNvSpPr>
            <p:nvPr/>
          </p:nvSpPr>
          <p:spPr bwMode="auto">
            <a:xfrm>
              <a:off x="5302149" y="2985078"/>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72585" tIns="36293" rIns="72585" bIns="36293"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2" name="Freeform 5"/>
            <p:cNvSpPr>
              <a:spLocks/>
            </p:cNvSpPr>
            <p:nvPr/>
          </p:nvSpPr>
          <p:spPr bwMode="auto">
            <a:xfrm>
              <a:off x="5377399" y="3062883"/>
              <a:ext cx="889904" cy="77259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9BBB59"/>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23" name="组合 64"/>
            <p:cNvGrpSpPr>
              <a:grpSpLocks/>
            </p:cNvGrpSpPr>
            <p:nvPr/>
          </p:nvGrpSpPr>
          <p:grpSpPr bwMode="auto">
            <a:xfrm>
              <a:off x="5640699" y="3260408"/>
              <a:ext cx="645592" cy="573822"/>
              <a:chOff x="5405438" y="6815138"/>
              <a:chExt cx="511175" cy="460375"/>
            </a:xfrm>
          </p:grpSpPr>
          <p:sp>
            <p:nvSpPr>
              <p:cNvPr id="24"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a:latin typeface="+mn-lt"/>
                  <a:ea typeface="+mn-ea"/>
                </a:endParaRPr>
              </a:p>
            </p:txBody>
          </p:sp>
          <p:sp>
            <p:nvSpPr>
              <p:cNvPr id="25"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p>
            </p:txBody>
          </p:sp>
          <p:sp>
            <p:nvSpPr>
              <p:cNvPr id="26"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p>
            </p:txBody>
          </p:sp>
        </p:grpSp>
      </p:grpSp>
      <p:grpSp>
        <p:nvGrpSpPr>
          <p:cNvPr id="27" name="组合 26"/>
          <p:cNvGrpSpPr/>
          <p:nvPr/>
        </p:nvGrpSpPr>
        <p:grpSpPr>
          <a:xfrm>
            <a:off x="4909076" y="3673838"/>
            <a:ext cx="972872" cy="852282"/>
            <a:chOff x="5302149" y="3936502"/>
            <a:chExt cx="1050770" cy="913217"/>
          </a:xfrm>
        </p:grpSpPr>
        <p:sp>
          <p:nvSpPr>
            <p:cNvPr id="28" name="Freeform 5"/>
            <p:cNvSpPr>
              <a:spLocks/>
            </p:cNvSpPr>
            <p:nvPr/>
          </p:nvSpPr>
          <p:spPr bwMode="auto">
            <a:xfrm>
              <a:off x="5302149" y="3936502"/>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72585" tIns="36293" rIns="72585" bIns="36293"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9" name="Freeform 5"/>
            <p:cNvSpPr>
              <a:spLocks/>
            </p:cNvSpPr>
            <p:nvPr/>
          </p:nvSpPr>
          <p:spPr bwMode="auto">
            <a:xfrm>
              <a:off x="5379930" y="4009252"/>
              <a:ext cx="888638" cy="77134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30" name="Freeform 64"/>
            <p:cNvSpPr>
              <a:spLocks/>
            </p:cNvSpPr>
            <p:nvPr/>
          </p:nvSpPr>
          <p:spPr bwMode="auto">
            <a:xfrm>
              <a:off x="5658563" y="4205140"/>
              <a:ext cx="630282" cy="569105"/>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72585" tIns="36293" rIns="72585" bIns="36293"/>
            <a:lstStyle/>
            <a:p>
              <a:pPr fontAlgn="auto">
                <a:spcBef>
                  <a:spcPts val="0"/>
                </a:spcBef>
                <a:spcAft>
                  <a:spcPts val="0"/>
                </a:spcAft>
                <a:defRPr/>
              </a:pPr>
              <a:endParaRPr lang="zh-CN" altLang="en-US">
                <a:latin typeface="+mn-lt"/>
                <a:ea typeface="+mn-ea"/>
              </a:endParaRPr>
            </a:p>
          </p:txBody>
        </p:sp>
        <p:sp>
          <p:nvSpPr>
            <p:cNvPr id="31" name="Freeform 65"/>
            <p:cNvSpPr>
              <a:spLocks noEditPoints="1"/>
            </p:cNvSpPr>
            <p:nvPr/>
          </p:nvSpPr>
          <p:spPr bwMode="auto">
            <a:xfrm>
              <a:off x="5634370" y="4199276"/>
              <a:ext cx="146840" cy="367546"/>
            </a:xfrm>
            <a:custGeom>
              <a:avLst/>
              <a:gdLst>
                <a:gd name="T0" fmla="*/ 100452 w 31"/>
                <a:gd name="T1" fmla="*/ 0 h 78"/>
                <a:gd name="T2" fmla="*/ 171360 w 31"/>
                <a:gd name="T3" fmla="*/ 29918 h 78"/>
                <a:gd name="T4" fmla="*/ 183178 w 31"/>
                <a:gd name="T5" fmla="*/ 107706 h 78"/>
                <a:gd name="T6" fmla="*/ 183178 w 31"/>
                <a:gd name="T7" fmla="*/ 376972 h 78"/>
                <a:gd name="T8" fmla="*/ 159542 w 31"/>
                <a:gd name="T9" fmla="*/ 442792 h 78"/>
                <a:gd name="T10" fmla="*/ 94543 w 31"/>
                <a:gd name="T11" fmla="*/ 466727 h 78"/>
                <a:gd name="T12" fmla="*/ 17727 w 31"/>
                <a:gd name="T13" fmla="*/ 430825 h 78"/>
                <a:gd name="T14" fmla="*/ 0 w 31"/>
                <a:gd name="T15" fmla="*/ 341070 h 78"/>
                <a:gd name="T16" fmla="*/ 0 w 31"/>
                <a:gd name="T17" fmla="*/ 125657 h 78"/>
                <a:gd name="T18" fmla="*/ 17727 w 31"/>
                <a:gd name="T19" fmla="*/ 35902 h 78"/>
                <a:gd name="T20" fmla="*/ 100452 w 31"/>
                <a:gd name="T21" fmla="*/ 0 h 78"/>
                <a:gd name="T22" fmla="*/ 94543 w 31"/>
                <a:gd name="T23" fmla="*/ 418858 h 78"/>
                <a:gd name="T24" fmla="*/ 135906 w 31"/>
                <a:gd name="T25" fmla="*/ 359021 h 78"/>
                <a:gd name="T26" fmla="*/ 135906 w 31"/>
                <a:gd name="T27" fmla="*/ 101723 h 78"/>
                <a:gd name="T28" fmla="*/ 94543 w 31"/>
                <a:gd name="T29" fmla="*/ 41886 h 78"/>
                <a:gd name="T30" fmla="*/ 53181 w 31"/>
                <a:gd name="T31" fmla="*/ 101723 h 78"/>
                <a:gd name="T32" fmla="*/ 53181 w 31"/>
                <a:gd name="T33" fmla="*/ 119674 h 78"/>
                <a:gd name="T34" fmla="*/ 53181 w 31"/>
                <a:gd name="T35" fmla="*/ 137625 h 78"/>
                <a:gd name="T36" fmla="*/ 53181 w 31"/>
                <a:gd name="T37" fmla="*/ 215412 h 78"/>
                <a:gd name="T38" fmla="*/ 53181 w 31"/>
                <a:gd name="T39" fmla="*/ 287217 h 78"/>
                <a:gd name="T40" fmla="*/ 53181 w 31"/>
                <a:gd name="T41" fmla="*/ 353037 h 78"/>
                <a:gd name="T42" fmla="*/ 94543 w 31"/>
                <a:gd name="T43" fmla="*/ 418858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72585" tIns="36293" rIns="72585" bIns="36293"/>
            <a:lstStyle/>
            <a:p>
              <a:endParaRPr lang="zh-CN" altLang="en-US"/>
            </a:p>
          </p:txBody>
        </p:sp>
        <p:sp>
          <p:nvSpPr>
            <p:cNvPr id="32" name="Freeform 66"/>
            <p:cNvSpPr>
              <a:spLocks noEditPoints="1"/>
            </p:cNvSpPr>
            <p:nvPr/>
          </p:nvSpPr>
          <p:spPr bwMode="auto">
            <a:xfrm>
              <a:off x="5796401" y="4205526"/>
              <a:ext cx="170891" cy="357545"/>
            </a:xfrm>
            <a:custGeom>
              <a:avLst/>
              <a:gdLst>
                <a:gd name="T0" fmla="*/ 100720 w 36"/>
                <a:gd name="T1" fmla="*/ 0 h 76"/>
                <a:gd name="T2" fmla="*/ 177742 w 36"/>
                <a:gd name="T3" fmla="*/ 0 h 76"/>
                <a:gd name="T4" fmla="*/ 177742 w 36"/>
                <a:gd name="T5" fmla="*/ 304779 h 76"/>
                <a:gd name="T6" fmla="*/ 213290 w 36"/>
                <a:gd name="T7" fmla="*/ 304779 h 76"/>
                <a:gd name="T8" fmla="*/ 213290 w 36"/>
                <a:gd name="T9" fmla="*/ 346612 h 76"/>
                <a:gd name="T10" fmla="*/ 177742 w 36"/>
                <a:gd name="T11" fmla="*/ 346612 h 76"/>
                <a:gd name="T12" fmla="*/ 177742 w 36"/>
                <a:gd name="T13" fmla="*/ 454181 h 76"/>
                <a:gd name="T14" fmla="*/ 124419 w 36"/>
                <a:gd name="T15" fmla="*/ 454181 h 76"/>
                <a:gd name="T16" fmla="*/ 124419 w 36"/>
                <a:gd name="T17" fmla="*/ 346612 h 76"/>
                <a:gd name="T18" fmla="*/ 0 w 36"/>
                <a:gd name="T19" fmla="*/ 346612 h 76"/>
                <a:gd name="T20" fmla="*/ 0 w 36"/>
                <a:gd name="T21" fmla="*/ 304779 h 76"/>
                <a:gd name="T22" fmla="*/ 100720 w 36"/>
                <a:gd name="T23" fmla="*/ 0 h 76"/>
                <a:gd name="T24" fmla="*/ 124419 w 36"/>
                <a:gd name="T25" fmla="*/ 304779 h 76"/>
                <a:gd name="T26" fmla="*/ 124419 w 36"/>
                <a:gd name="T27" fmla="*/ 65737 h 76"/>
                <a:gd name="T28" fmla="*/ 88871 w 36"/>
                <a:gd name="T29" fmla="*/ 185258 h 76"/>
                <a:gd name="T30" fmla="*/ 53323 w 36"/>
                <a:gd name="T31" fmla="*/ 304779 h 76"/>
                <a:gd name="T32" fmla="*/ 124419 w 36"/>
                <a:gd name="T33" fmla="*/ 30477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72585" tIns="36293" rIns="72585" bIns="36293"/>
            <a:lstStyle/>
            <a:p>
              <a:endParaRPr lang="zh-CN" altLang="en-US"/>
            </a:p>
          </p:txBody>
        </p:sp>
      </p:grpSp>
      <p:grpSp>
        <p:nvGrpSpPr>
          <p:cNvPr id="33" name="组合 32"/>
          <p:cNvGrpSpPr/>
          <p:nvPr/>
        </p:nvGrpSpPr>
        <p:grpSpPr>
          <a:xfrm>
            <a:off x="1603325" y="901394"/>
            <a:ext cx="1473232" cy="1466591"/>
            <a:chOff x="1731704" y="776348"/>
            <a:chExt cx="1591194" cy="1571446"/>
          </a:xfrm>
        </p:grpSpPr>
        <p:sp>
          <p:nvSpPr>
            <p:cNvPr id="34" name="Freeform 12"/>
            <p:cNvSpPr/>
            <p:nvPr/>
          </p:nvSpPr>
          <p:spPr>
            <a:xfrm rot="18900908">
              <a:off x="1731704" y="776348"/>
              <a:ext cx="1591194" cy="1571446"/>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gradFill flip="none" rotWithShape="1">
              <a:gsLst>
                <a:gs pos="0">
                  <a:srgbClr val="F0F0F0"/>
                </a:gs>
                <a:gs pos="100000">
                  <a:srgbClr val="F1F1F1"/>
                </a:gs>
              </a:gsLst>
              <a:lin ang="2700000" scaled="1"/>
              <a:tileRect/>
            </a:gra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id-ID"/>
            </a:p>
          </p:txBody>
        </p:sp>
        <p:sp>
          <p:nvSpPr>
            <p:cNvPr id="35" name="Oval 52"/>
            <p:cNvSpPr/>
            <p:nvPr/>
          </p:nvSpPr>
          <p:spPr>
            <a:xfrm>
              <a:off x="2063362" y="1096388"/>
              <a:ext cx="969653" cy="957620"/>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id-ID"/>
            </a:p>
          </p:txBody>
        </p:sp>
        <p:sp>
          <p:nvSpPr>
            <p:cNvPr id="36" name="Freeform 25"/>
            <p:cNvSpPr>
              <a:spLocks noEditPoints="1"/>
            </p:cNvSpPr>
            <p:nvPr/>
          </p:nvSpPr>
          <p:spPr bwMode="auto">
            <a:xfrm>
              <a:off x="2165897" y="1368922"/>
              <a:ext cx="717746" cy="532567"/>
            </a:xfrm>
            <a:custGeom>
              <a:avLst/>
              <a:gdLst>
                <a:gd name="T0" fmla="*/ 737678 w 128"/>
                <a:gd name="T1" fmla="*/ 14087 h 96"/>
                <a:gd name="T2" fmla="*/ 196714 w 128"/>
                <a:gd name="T3" fmla="*/ 0 h 96"/>
                <a:gd name="T4" fmla="*/ 14051 w 128"/>
                <a:gd name="T5" fmla="*/ 162004 h 96"/>
                <a:gd name="T6" fmla="*/ 14051 w 128"/>
                <a:gd name="T7" fmla="*/ 239484 h 96"/>
                <a:gd name="T8" fmla="*/ 449632 w 128"/>
                <a:gd name="T9" fmla="*/ 676191 h 96"/>
                <a:gd name="T10" fmla="*/ 885213 w 128"/>
                <a:gd name="T11" fmla="*/ 239484 h 96"/>
                <a:gd name="T12" fmla="*/ 885213 w 128"/>
                <a:gd name="T13" fmla="*/ 162004 h 96"/>
                <a:gd name="T14" fmla="*/ 386403 w 128"/>
                <a:gd name="T15" fmla="*/ 197222 h 96"/>
                <a:gd name="T16" fmla="*/ 512862 w 128"/>
                <a:gd name="T17" fmla="*/ 197222 h 96"/>
                <a:gd name="T18" fmla="*/ 547989 w 128"/>
                <a:gd name="T19" fmla="*/ 63393 h 96"/>
                <a:gd name="T20" fmla="*/ 533938 w 128"/>
                <a:gd name="T21" fmla="*/ 176091 h 96"/>
                <a:gd name="T22" fmla="*/ 365326 w 128"/>
                <a:gd name="T23" fmla="*/ 176091 h 96"/>
                <a:gd name="T24" fmla="*/ 351275 w 128"/>
                <a:gd name="T25" fmla="*/ 63393 h 96"/>
                <a:gd name="T26" fmla="*/ 365326 w 128"/>
                <a:gd name="T27" fmla="*/ 176091 h 96"/>
                <a:gd name="T28" fmla="*/ 449632 w 128"/>
                <a:gd name="T29" fmla="*/ 577580 h 96"/>
                <a:gd name="T30" fmla="*/ 519887 w 128"/>
                <a:gd name="T31" fmla="*/ 225397 h 96"/>
                <a:gd name="T32" fmla="*/ 688499 w 128"/>
                <a:gd name="T33" fmla="*/ 225397 h 96"/>
                <a:gd name="T34" fmla="*/ 547989 w 128"/>
                <a:gd name="T35" fmla="*/ 225397 h 96"/>
                <a:gd name="T36" fmla="*/ 625270 w 128"/>
                <a:gd name="T37" fmla="*/ 140873 h 96"/>
                <a:gd name="T38" fmla="*/ 555015 w 128"/>
                <a:gd name="T39" fmla="*/ 197222 h 96"/>
                <a:gd name="T40" fmla="*/ 681474 w 128"/>
                <a:gd name="T41" fmla="*/ 56349 h 96"/>
                <a:gd name="T42" fmla="*/ 583117 w 128"/>
                <a:gd name="T43" fmla="*/ 56349 h 96"/>
                <a:gd name="T44" fmla="*/ 386403 w 128"/>
                <a:gd name="T45" fmla="*/ 56349 h 96"/>
                <a:gd name="T46" fmla="*/ 449632 w 128"/>
                <a:gd name="T47" fmla="*/ 105655 h 96"/>
                <a:gd name="T48" fmla="*/ 217791 w 128"/>
                <a:gd name="T49" fmla="*/ 56349 h 96"/>
                <a:gd name="T50" fmla="*/ 273995 w 128"/>
                <a:gd name="T51" fmla="*/ 98611 h 96"/>
                <a:gd name="T52" fmla="*/ 344250 w 128"/>
                <a:gd name="T53" fmla="*/ 197222 h 96"/>
                <a:gd name="T54" fmla="*/ 273995 w 128"/>
                <a:gd name="T55" fmla="*/ 140873 h 96"/>
                <a:gd name="T56" fmla="*/ 421530 w 128"/>
                <a:gd name="T57" fmla="*/ 570536 h 96"/>
                <a:gd name="T58" fmla="*/ 351275 w 128"/>
                <a:gd name="T59" fmla="*/ 225397 h 96"/>
                <a:gd name="T60" fmla="*/ 77281 w 128"/>
                <a:gd name="T61" fmla="*/ 225397 h 96"/>
                <a:gd name="T62" fmla="*/ 358301 w 128"/>
                <a:gd name="T63" fmla="*/ 521231 h 96"/>
                <a:gd name="T64" fmla="*/ 821984 w 128"/>
                <a:gd name="T65" fmla="*/ 225397 h 96"/>
                <a:gd name="T66" fmla="*/ 716601 w 128"/>
                <a:gd name="T67" fmla="*/ 225397 h 96"/>
                <a:gd name="T68" fmla="*/ 646346 w 128"/>
                <a:gd name="T69" fmla="*/ 119742 h 96"/>
                <a:gd name="T70" fmla="*/ 843060 w 128"/>
                <a:gd name="T71" fmla="*/ 197222 h 96"/>
                <a:gd name="T72" fmla="*/ 189689 w 128"/>
                <a:gd name="T73" fmla="*/ 70437 h 96"/>
                <a:gd name="T74" fmla="*/ 175638 w 128"/>
                <a:gd name="T75" fmla="*/ 197222 h 96"/>
                <a:gd name="T76" fmla="*/ 189689 w 128"/>
                <a:gd name="T77" fmla="*/ 70437 h 9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72585" tIns="36293" rIns="72585" bIns="36293"/>
            <a:lstStyle/>
            <a:p>
              <a:endParaRPr lang="zh-CN" altLang="en-US"/>
            </a:p>
          </p:txBody>
        </p:sp>
      </p:grpSp>
      <p:grpSp>
        <p:nvGrpSpPr>
          <p:cNvPr id="37" name="组合 36"/>
          <p:cNvGrpSpPr/>
          <p:nvPr/>
        </p:nvGrpSpPr>
        <p:grpSpPr>
          <a:xfrm>
            <a:off x="2724951" y="2019130"/>
            <a:ext cx="1474403" cy="1466591"/>
            <a:chOff x="2943139" y="1973998"/>
            <a:chExt cx="1592459" cy="1571446"/>
          </a:xfrm>
        </p:grpSpPr>
        <p:sp>
          <p:nvSpPr>
            <p:cNvPr id="38" name="Freeform 13"/>
            <p:cNvSpPr/>
            <p:nvPr/>
          </p:nvSpPr>
          <p:spPr>
            <a:xfrm rot="2700908">
              <a:off x="2953646" y="1963491"/>
              <a:ext cx="1571446" cy="1592459"/>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gradFill flip="none" rotWithShape="1">
              <a:gsLst>
                <a:gs pos="0">
                  <a:srgbClr val="F0F0F0"/>
                </a:gs>
                <a:gs pos="100000">
                  <a:srgbClr val="F1F1F1"/>
                </a:gs>
              </a:gsLst>
              <a:lin ang="2700000" scaled="1"/>
              <a:tileRect/>
            </a:gra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id-ID"/>
            </a:p>
          </p:txBody>
        </p:sp>
        <p:sp>
          <p:nvSpPr>
            <p:cNvPr id="39" name="Oval 51"/>
            <p:cNvSpPr/>
            <p:nvPr/>
          </p:nvSpPr>
          <p:spPr>
            <a:xfrm>
              <a:off x="3258339" y="2285286"/>
              <a:ext cx="969653" cy="956370"/>
            </a:xfrm>
            <a:prstGeom prst="ellipse">
              <a:avLst/>
            </a:pr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id-ID"/>
            </a:p>
          </p:txBody>
        </p:sp>
        <p:grpSp>
          <p:nvGrpSpPr>
            <p:cNvPr id="40" name="组合 39"/>
            <p:cNvGrpSpPr>
              <a:grpSpLocks noChangeAspect="1"/>
            </p:cNvGrpSpPr>
            <p:nvPr/>
          </p:nvGrpSpPr>
          <p:grpSpPr>
            <a:xfrm>
              <a:off x="3534045" y="2435583"/>
              <a:ext cx="434039" cy="625252"/>
              <a:chOff x="1797050" y="5657850"/>
              <a:chExt cx="422275" cy="615950"/>
            </a:xfrm>
            <a:solidFill>
              <a:schemeClr val="bg1"/>
            </a:solidFill>
          </p:grpSpPr>
          <p:sp>
            <p:nvSpPr>
              <p:cNvPr id="41" name="Oval 114"/>
              <p:cNvSpPr>
                <a:spLocks noChangeArrowheads="1"/>
              </p:cNvSpPr>
              <p:nvPr/>
            </p:nvSpPr>
            <p:spPr bwMode="auto">
              <a:xfrm>
                <a:off x="1970088" y="5832475"/>
                <a:ext cx="38100"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2" name="Oval 115"/>
              <p:cNvSpPr>
                <a:spLocks noChangeArrowheads="1"/>
              </p:cNvSpPr>
              <p:nvPr/>
            </p:nvSpPr>
            <p:spPr bwMode="auto">
              <a:xfrm>
                <a:off x="1970088" y="6062663"/>
                <a:ext cx="38100"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3" name="Oval 116"/>
              <p:cNvSpPr>
                <a:spLocks noChangeArrowheads="1"/>
              </p:cNvSpPr>
              <p:nvPr/>
            </p:nvSpPr>
            <p:spPr bwMode="auto">
              <a:xfrm>
                <a:off x="1854200" y="5946775"/>
                <a:ext cx="38100"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4" name="Oval 117"/>
              <p:cNvSpPr>
                <a:spLocks noChangeArrowheads="1"/>
              </p:cNvSpPr>
              <p:nvPr/>
            </p:nvSpPr>
            <p:spPr bwMode="auto">
              <a:xfrm>
                <a:off x="2084388" y="5946775"/>
                <a:ext cx="38100"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5" name="Freeform 118"/>
              <p:cNvSpPr>
                <a:spLocks/>
              </p:cNvSpPr>
              <p:nvPr/>
            </p:nvSpPr>
            <p:spPr bwMode="auto">
              <a:xfrm>
                <a:off x="1887538" y="6024563"/>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6" name="Freeform 119"/>
              <p:cNvSpPr>
                <a:spLocks/>
              </p:cNvSpPr>
              <p:nvPr/>
            </p:nvSpPr>
            <p:spPr bwMode="auto">
              <a:xfrm>
                <a:off x="1887538" y="5861050"/>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7" name="Freeform 120"/>
              <p:cNvSpPr>
                <a:spLocks/>
              </p:cNvSpPr>
              <p:nvPr/>
            </p:nvSpPr>
            <p:spPr bwMode="auto">
              <a:xfrm>
                <a:off x="2051050" y="6024563"/>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8" name="Freeform 121"/>
              <p:cNvSpPr>
                <a:spLocks noEditPoints="1"/>
              </p:cNvSpPr>
              <p:nvPr/>
            </p:nvSpPr>
            <p:spPr bwMode="auto">
              <a:xfrm>
                <a:off x="1797050" y="5657850"/>
                <a:ext cx="422275" cy="615950"/>
              </a:xfrm>
              <a:custGeom>
                <a:avLst/>
                <a:gdLst>
                  <a:gd name="T0" fmla="*/ 80 w 88"/>
                  <a:gd name="T1" fmla="*/ 56 h 128"/>
                  <a:gd name="T2" fmla="*/ 79 w 88"/>
                  <a:gd name="T3" fmla="*/ 56 h 128"/>
                  <a:gd name="T4" fmla="*/ 70 w 88"/>
                  <a:gd name="T5" fmla="*/ 37 h 128"/>
                  <a:gd name="T6" fmla="*/ 64 w 88"/>
                  <a:gd name="T7" fmla="*/ 6 h 128"/>
                  <a:gd name="T8" fmla="*/ 56 w 88"/>
                  <a:gd name="T9" fmla="*/ 0 h 128"/>
                  <a:gd name="T10" fmla="*/ 24 w 88"/>
                  <a:gd name="T11" fmla="*/ 0 h 128"/>
                  <a:gd name="T12" fmla="*/ 17 w 88"/>
                  <a:gd name="T13" fmla="*/ 6 h 128"/>
                  <a:gd name="T14" fmla="*/ 11 w 88"/>
                  <a:gd name="T15" fmla="*/ 36 h 128"/>
                  <a:gd name="T16" fmla="*/ 0 w 88"/>
                  <a:gd name="T17" fmla="*/ 64 h 128"/>
                  <a:gd name="T18" fmla="*/ 10 w 88"/>
                  <a:gd name="T19" fmla="*/ 90 h 128"/>
                  <a:gd name="T20" fmla="*/ 16 w 88"/>
                  <a:gd name="T21" fmla="*/ 121 h 128"/>
                  <a:gd name="T22" fmla="*/ 24 w 88"/>
                  <a:gd name="T23" fmla="*/ 128 h 128"/>
                  <a:gd name="T24" fmla="*/ 56 w 88"/>
                  <a:gd name="T25" fmla="*/ 128 h 128"/>
                  <a:gd name="T26" fmla="*/ 64 w 88"/>
                  <a:gd name="T27" fmla="*/ 121 h 128"/>
                  <a:gd name="T28" fmla="*/ 70 w 88"/>
                  <a:gd name="T29" fmla="*/ 90 h 128"/>
                  <a:gd name="T30" fmla="*/ 79 w 88"/>
                  <a:gd name="T31" fmla="*/ 71 h 128"/>
                  <a:gd name="T32" fmla="*/ 80 w 88"/>
                  <a:gd name="T33" fmla="*/ 72 h 128"/>
                  <a:gd name="T34" fmla="*/ 88 w 88"/>
                  <a:gd name="T35" fmla="*/ 64 h 128"/>
                  <a:gd name="T36" fmla="*/ 80 w 88"/>
                  <a:gd name="T37" fmla="*/ 56 h 128"/>
                  <a:gd name="T38" fmla="*/ 24 w 88"/>
                  <a:gd name="T39" fmla="*/ 8 h 128"/>
                  <a:gd name="T40" fmla="*/ 56 w 88"/>
                  <a:gd name="T41" fmla="*/ 8 h 128"/>
                  <a:gd name="T42" fmla="*/ 60 w 88"/>
                  <a:gd name="T43" fmla="*/ 29 h 128"/>
                  <a:gd name="T44" fmla="*/ 40 w 88"/>
                  <a:gd name="T45" fmla="*/ 24 h 128"/>
                  <a:gd name="T46" fmla="*/ 20 w 88"/>
                  <a:gd name="T47" fmla="*/ 29 h 128"/>
                  <a:gd name="T48" fmla="*/ 24 w 88"/>
                  <a:gd name="T49" fmla="*/ 8 h 128"/>
                  <a:gd name="T50" fmla="*/ 56 w 88"/>
                  <a:gd name="T51" fmla="*/ 120 h 128"/>
                  <a:gd name="T52" fmla="*/ 24 w 88"/>
                  <a:gd name="T53" fmla="*/ 120 h 128"/>
                  <a:gd name="T54" fmla="*/ 20 w 88"/>
                  <a:gd name="T55" fmla="*/ 98 h 128"/>
                  <a:gd name="T56" fmla="*/ 40 w 88"/>
                  <a:gd name="T57" fmla="*/ 104 h 128"/>
                  <a:gd name="T58" fmla="*/ 60 w 88"/>
                  <a:gd name="T59" fmla="*/ 98 h 128"/>
                  <a:gd name="T60" fmla="*/ 56 w 88"/>
                  <a:gd name="T61" fmla="*/ 120 h 128"/>
                  <a:gd name="T62" fmla="*/ 40 w 88"/>
                  <a:gd name="T63" fmla="*/ 96 h 128"/>
                  <a:gd name="T64" fmla="*/ 8 w 88"/>
                  <a:gd name="T65" fmla="*/ 64 h 128"/>
                  <a:gd name="T66" fmla="*/ 40 w 88"/>
                  <a:gd name="T67" fmla="*/ 32 h 128"/>
                  <a:gd name="T68" fmla="*/ 72 w 88"/>
                  <a:gd name="T69" fmla="*/ 64 h 128"/>
                  <a:gd name="T70" fmla="*/ 40 w 88"/>
                  <a:gd name="T7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128">
                    <a:moveTo>
                      <a:pt x="80" y="56"/>
                    </a:moveTo>
                    <a:cubicBezTo>
                      <a:pt x="80" y="56"/>
                      <a:pt x="79" y="56"/>
                      <a:pt x="79" y="56"/>
                    </a:cubicBezTo>
                    <a:cubicBezTo>
                      <a:pt x="78" y="49"/>
                      <a:pt x="75" y="43"/>
                      <a:pt x="70" y="37"/>
                    </a:cubicBezTo>
                    <a:cubicBezTo>
                      <a:pt x="64" y="6"/>
                      <a:pt x="64" y="6"/>
                      <a:pt x="64" y="6"/>
                    </a:cubicBezTo>
                    <a:cubicBezTo>
                      <a:pt x="64" y="2"/>
                      <a:pt x="60" y="0"/>
                      <a:pt x="56" y="0"/>
                    </a:cubicBezTo>
                    <a:cubicBezTo>
                      <a:pt x="24" y="0"/>
                      <a:pt x="24" y="0"/>
                      <a:pt x="24" y="0"/>
                    </a:cubicBezTo>
                    <a:cubicBezTo>
                      <a:pt x="21" y="0"/>
                      <a:pt x="17" y="2"/>
                      <a:pt x="17" y="6"/>
                    </a:cubicBezTo>
                    <a:cubicBezTo>
                      <a:pt x="11" y="36"/>
                      <a:pt x="11" y="36"/>
                      <a:pt x="11" y="36"/>
                    </a:cubicBezTo>
                    <a:cubicBezTo>
                      <a:pt x="4" y="43"/>
                      <a:pt x="0" y="53"/>
                      <a:pt x="0" y="64"/>
                    </a:cubicBezTo>
                    <a:cubicBezTo>
                      <a:pt x="0" y="74"/>
                      <a:pt x="4" y="83"/>
                      <a:pt x="10" y="90"/>
                    </a:cubicBezTo>
                    <a:cubicBezTo>
                      <a:pt x="16" y="121"/>
                      <a:pt x="16" y="121"/>
                      <a:pt x="16" y="121"/>
                    </a:cubicBezTo>
                    <a:cubicBezTo>
                      <a:pt x="17" y="125"/>
                      <a:pt x="20" y="128"/>
                      <a:pt x="24" y="128"/>
                    </a:cubicBezTo>
                    <a:cubicBezTo>
                      <a:pt x="56" y="128"/>
                      <a:pt x="56" y="128"/>
                      <a:pt x="56" y="128"/>
                    </a:cubicBezTo>
                    <a:cubicBezTo>
                      <a:pt x="60" y="128"/>
                      <a:pt x="63" y="125"/>
                      <a:pt x="64" y="121"/>
                    </a:cubicBezTo>
                    <a:cubicBezTo>
                      <a:pt x="70" y="90"/>
                      <a:pt x="70" y="90"/>
                      <a:pt x="70" y="90"/>
                    </a:cubicBezTo>
                    <a:cubicBezTo>
                      <a:pt x="74" y="85"/>
                      <a:pt x="78" y="79"/>
                      <a:pt x="79" y="71"/>
                    </a:cubicBezTo>
                    <a:cubicBezTo>
                      <a:pt x="79" y="71"/>
                      <a:pt x="80" y="72"/>
                      <a:pt x="80" y="72"/>
                    </a:cubicBezTo>
                    <a:cubicBezTo>
                      <a:pt x="84" y="72"/>
                      <a:pt x="88" y="68"/>
                      <a:pt x="88" y="64"/>
                    </a:cubicBezTo>
                    <a:cubicBezTo>
                      <a:pt x="88" y="59"/>
                      <a:pt x="84" y="56"/>
                      <a:pt x="80" y="56"/>
                    </a:cubicBezTo>
                    <a:moveTo>
                      <a:pt x="24" y="8"/>
                    </a:moveTo>
                    <a:cubicBezTo>
                      <a:pt x="56" y="8"/>
                      <a:pt x="56" y="8"/>
                      <a:pt x="56" y="8"/>
                    </a:cubicBezTo>
                    <a:cubicBezTo>
                      <a:pt x="60" y="29"/>
                      <a:pt x="60" y="29"/>
                      <a:pt x="60" y="29"/>
                    </a:cubicBezTo>
                    <a:cubicBezTo>
                      <a:pt x="55" y="26"/>
                      <a:pt x="48" y="24"/>
                      <a:pt x="40" y="24"/>
                    </a:cubicBezTo>
                    <a:cubicBezTo>
                      <a:pt x="33" y="24"/>
                      <a:pt x="26" y="26"/>
                      <a:pt x="20" y="29"/>
                    </a:cubicBezTo>
                    <a:lnTo>
                      <a:pt x="24" y="8"/>
                    </a:lnTo>
                    <a:close/>
                    <a:moveTo>
                      <a:pt x="56" y="120"/>
                    </a:moveTo>
                    <a:cubicBezTo>
                      <a:pt x="24" y="120"/>
                      <a:pt x="24" y="120"/>
                      <a:pt x="24" y="120"/>
                    </a:cubicBezTo>
                    <a:cubicBezTo>
                      <a:pt x="20" y="98"/>
                      <a:pt x="20" y="98"/>
                      <a:pt x="20" y="98"/>
                    </a:cubicBezTo>
                    <a:cubicBezTo>
                      <a:pt x="26" y="101"/>
                      <a:pt x="33" y="104"/>
                      <a:pt x="40" y="104"/>
                    </a:cubicBezTo>
                    <a:cubicBezTo>
                      <a:pt x="47" y="104"/>
                      <a:pt x="54" y="101"/>
                      <a:pt x="60" y="98"/>
                    </a:cubicBezTo>
                    <a:lnTo>
                      <a:pt x="56" y="120"/>
                    </a:lnTo>
                    <a:close/>
                    <a:moveTo>
                      <a:pt x="40" y="96"/>
                    </a:moveTo>
                    <a:cubicBezTo>
                      <a:pt x="22" y="96"/>
                      <a:pt x="8" y="81"/>
                      <a:pt x="8" y="64"/>
                    </a:cubicBezTo>
                    <a:cubicBezTo>
                      <a:pt x="8" y="46"/>
                      <a:pt x="22" y="32"/>
                      <a:pt x="40" y="32"/>
                    </a:cubicBezTo>
                    <a:cubicBezTo>
                      <a:pt x="58" y="32"/>
                      <a:pt x="72" y="46"/>
                      <a:pt x="72" y="64"/>
                    </a:cubicBezTo>
                    <a:cubicBezTo>
                      <a:pt x="72" y="81"/>
                      <a:pt x="58" y="96"/>
                      <a:pt x="40" y="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9" name="Freeform 122"/>
              <p:cNvSpPr>
                <a:spLocks/>
              </p:cNvSpPr>
              <p:nvPr/>
            </p:nvSpPr>
            <p:spPr bwMode="auto">
              <a:xfrm>
                <a:off x="1970088" y="5865813"/>
                <a:ext cx="114300" cy="119062"/>
              </a:xfrm>
              <a:custGeom>
                <a:avLst/>
                <a:gdLst>
                  <a:gd name="T0" fmla="*/ 24 w 24"/>
                  <a:gd name="T1" fmla="*/ 1 h 25"/>
                  <a:gd name="T2" fmla="*/ 22 w 24"/>
                  <a:gd name="T3" fmla="*/ 1 h 25"/>
                  <a:gd name="T4" fmla="*/ 1 w 24"/>
                  <a:gd name="T5" fmla="*/ 18 h 25"/>
                  <a:gd name="T6" fmla="*/ 0 w 24"/>
                  <a:gd name="T7" fmla="*/ 21 h 25"/>
                  <a:gd name="T8" fmla="*/ 1 w 24"/>
                  <a:gd name="T9" fmla="*/ 23 h 25"/>
                  <a:gd name="T10" fmla="*/ 4 w 24"/>
                  <a:gd name="T11" fmla="*/ 25 h 25"/>
                  <a:gd name="T12" fmla="*/ 7 w 24"/>
                  <a:gd name="T13" fmla="*/ 23 h 25"/>
                  <a:gd name="T14" fmla="*/ 14 w 24"/>
                  <a:gd name="T15" fmla="*/ 15 h 25"/>
                  <a:gd name="T16" fmla="*/ 24 w 24"/>
                  <a:gd name="T17" fmla="*/ 3 h 25"/>
                  <a:gd name="T18" fmla="*/ 24 w 24"/>
                  <a:gd name="T19"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5">
                    <a:moveTo>
                      <a:pt x="24" y="1"/>
                    </a:moveTo>
                    <a:cubicBezTo>
                      <a:pt x="23" y="0"/>
                      <a:pt x="23" y="0"/>
                      <a:pt x="22" y="1"/>
                    </a:cubicBezTo>
                    <a:cubicBezTo>
                      <a:pt x="1" y="18"/>
                      <a:pt x="1" y="18"/>
                      <a:pt x="1" y="18"/>
                    </a:cubicBezTo>
                    <a:cubicBezTo>
                      <a:pt x="0" y="19"/>
                      <a:pt x="0" y="20"/>
                      <a:pt x="0" y="21"/>
                    </a:cubicBezTo>
                    <a:cubicBezTo>
                      <a:pt x="0" y="22"/>
                      <a:pt x="0" y="23"/>
                      <a:pt x="1" y="23"/>
                    </a:cubicBezTo>
                    <a:cubicBezTo>
                      <a:pt x="2" y="24"/>
                      <a:pt x="3" y="25"/>
                      <a:pt x="4" y="25"/>
                    </a:cubicBezTo>
                    <a:cubicBezTo>
                      <a:pt x="5" y="25"/>
                      <a:pt x="6" y="24"/>
                      <a:pt x="7" y="23"/>
                    </a:cubicBezTo>
                    <a:cubicBezTo>
                      <a:pt x="14" y="15"/>
                      <a:pt x="14" y="15"/>
                      <a:pt x="14" y="15"/>
                    </a:cubicBezTo>
                    <a:cubicBezTo>
                      <a:pt x="24" y="3"/>
                      <a:pt x="24" y="3"/>
                      <a:pt x="24" y="3"/>
                    </a:cubicBezTo>
                    <a:cubicBezTo>
                      <a:pt x="24" y="2"/>
                      <a:pt x="24" y="1"/>
                      <a:pt x="24"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grpSp>
      <p:grpSp>
        <p:nvGrpSpPr>
          <p:cNvPr id="50" name="组合 49"/>
          <p:cNvGrpSpPr/>
          <p:nvPr/>
        </p:nvGrpSpPr>
        <p:grpSpPr>
          <a:xfrm>
            <a:off x="480529" y="2017962"/>
            <a:ext cx="1473232" cy="1467758"/>
            <a:chOff x="519005" y="1972746"/>
            <a:chExt cx="1591194" cy="1572697"/>
          </a:xfrm>
        </p:grpSpPr>
        <p:sp>
          <p:nvSpPr>
            <p:cNvPr id="51" name="Freeform 15"/>
            <p:cNvSpPr/>
            <p:nvPr/>
          </p:nvSpPr>
          <p:spPr>
            <a:xfrm rot="13500908">
              <a:off x="528253" y="1963498"/>
              <a:ext cx="1572697" cy="1591194"/>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gradFill flip="none" rotWithShape="1">
              <a:gsLst>
                <a:gs pos="0">
                  <a:srgbClr val="F0F0F0"/>
                </a:gs>
                <a:gs pos="100000">
                  <a:srgbClr val="F1F1F1"/>
                </a:gs>
              </a:gsLst>
              <a:lin ang="2700000" scaled="1"/>
              <a:tileRect/>
            </a:gra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id-ID"/>
            </a:p>
          </p:txBody>
        </p:sp>
        <p:sp>
          <p:nvSpPr>
            <p:cNvPr id="52" name="Oval 44"/>
            <p:cNvSpPr/>
            <p:nvPr/>
          </p:nvSpPr>
          <p:spPr>
            <a:xfrm>
              <a:off x="830408" y="2280285"/>
              <a:ext cx="968388" cy="957620"/>
            </a:xfrm>
            <a:prstGeom prst="ellipse">
              <a:avLst/>
            </a:pr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id-ID"/>
            </a:p>
          </p:txBody>
        </p:sp>
        <p:grpSp>
          <p:nvGrpSpPr>
            <p:cNvPr id="53" name="组合 52"/>
            <p:cNvGrpSpPr/>
            <p:nvPr/>
          </p:nvGrpSpPr>
          <p:grpSpPr>
            <a:xfrm>
              <a:off x="1061214" y="2508414"/>
              <a:ext cx="535196" cy="452540"/>
              <a:chOff x="2162176" y="-104775"/>
              <a:chExt cx="1655763" cy="1417638"/>
            </a:xfrm>
            <a:solidFill>
              <a:schemeClr val="bg1"/>
            </a:solidFill>
          </p:grpSpPr>
          <p:sp>
            <p:nvSpPr>
              <p:cNvPr id="54"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5"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grpSp>
      <p:grpSp>
        <p:nvGrpSpPr>
          <p:cNvPr id="56" name="组合 55"/>
          <p:cNvGrpSpPr/>
          <p:nvPr/>
        </p:nvGrpSpPr>
        <p:grpSpPr>
          <a:xfrm>
            <a:off x="1602155" y="3135699"/>
            <a:ext cx="1474403" cy="1467758"/>
            <a:chOff x="1730440" y="3170396"/>
            <a:chExt cx="1592459" cy="1572697"/>
          </a:xfrm>
        </p:grpSpPr>
        <p:sp>
          <p:nvSpPr>
            <p:cNvPr id="57" name="Freeform 16"/>
            <p:cNvSpPr/>
            <p:nvPr/>
          </p:nvSpPr>
          <p:spPr>
            <a:xfrm rot="8100908">
              <a:off x="1730440" y="3170396"/>
              <a:ext cx="1592459" cy="1572697"/>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gradFill flip="none" rotWithShape="1">
              <a:gsLst>
                <a:gs pos="0">
                  <a:srgbClr val="F0F0F0"/>
                </a:gs>
                <a:gs pos="100000">
                  <a:srgbClr val="F1F1F1"/>
                </a:gs>
              </a:gsLst>
              <a:lin ang="2700000" scaled="1"/>
              <a:tileRect/>
            </a:gra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id-ID"/>
            </a:p>
          </p:txBody>
        </p:sp>
        <p:sp>
          <p:nvSpPr>
            <p:cNvPr id="58" name="Oval 53"/>
            <p:cNvSpPr/>
            <p:nvPr/>
          </p:nvSpPr>
          <p:spPr>
            <a:xfrm>
              <a:off x="2057033" y="3455432"/>
              <a:ext cx="969653" cy="957620"/>
            </a:xfrm>
            <a:prstGeom prst="ellipse">
              <a:avLst/>
            </a:prstGeom>
            <a:solidFill>
              <a:srgbClr val="9BBB59"/>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id-ID"/>
            </a:p>
          </p:txBody>
        </p:sp>
        <p:sp>
          <p:nvSpPr>
            <p:cNvPr id="59" name="Freeform 266"/>
            <p:cNvSpPr>
              <a:spLocks noEditPoints="1"/>
            </p:cNvSpPr>
            <p:nvPr/>
          </p:nvSpPr>
          <p:spPr bwMode="auto">
            <a:xfrm>
              <a:off x="2270963" y="3672959"/>
              <a:ext cx="522803" cy="566321"/>
            </a:xfrm>
            <a:custGeom>
              <a:avLst/>
              <a:gdLst>
                <a:gd name="T0" fmla="*/ 222582 w 183"/>
                <a:gd name="T1" fmla="*/ 79178 h 200"/>
                <a:gd name="T2" fmla="*/ 129241 w 183"/>
                <a:gd name="T3" fmla="*/ 39589 h 200"/>
                <a:gd name="T4" fmla="*/ 0 w 183"/>
                <a:gd name="T5" fmla="*/ 172753 h 200"/>
                <a:gd name="T6" fmla="*/ 32310 w 183"/>
                <a:gd name="T7" fmla="*/ 262728 h 200"/>
                <a:gd name="T8" fmla="*/ 222582 w 183"/>
                <a:gd name="T9" fmla="*/ 79178 h 200"/>
                <a:gd name="T10" fmla="*/ 527735 w 183"/>
                <a:gd name="T11" fmla="*/ 39589 h 200"/>
                <a:gd name="T12" fmla="*/ 427214 w 183"/>
                <a:gd name="T13" fmla="*/ 82777 h 200"/>
                <a:gd name="T14" fmla="*/ 610306 w 183"/>
                <a:gd name="T15" fmla="*/ 273525 h 200"/>
                <a:gd name="T16" fmla="*/ 656976 w 183"/>
                <a:gd name="T17" fmla="*/ 172753 h 200"/>
                <a:gd name="T18" fmla="*/ 527735 w 183"/>
                <a:gd name="T19" fmla="*/ 39589 h 200"/>
                <a:gd name="T20" fmla="*/ 606716 w 183"/>
                <a:gd name="T21" fmla="*/ 370699 h 200"/>
                <a:gd name="T22" fmla="*/ 344643 w 183"/>
                <a:gd name="T23" fmla="*/ 82777 h 200"/>
                <a:gd name="T24" fmla="*/ 344643 w 183"/>
                <a:gd name="T25" fmla="*/ 21594 h 200"/>
                <a:gd name="T26" fmla="*/ 351823 w 183"/>
                <a:gd name="T27" fmla="*/ 21594 h 200"/>
                <a:gd name="T28" fmla="*/ 366183 w 183"/>
                <a:gd name="T29" fmla="*/ 10797 h 200"/>
                <a:gd name="T30" fmla="*/ 351823 w 183"/>
                <a:gd name="T31" fmla="*/ 0 h 200"/>
                <a:gd name="T32" fmla="*/ 290793 w 183"/>
                <a:gd name="T33" fmla="*/ 0 h 200"/>
                <a:gd name="T34" fmla="*/ 280023 w 183"/>
                <a:gd name="T35" fmla="*/ 10797 h 200"/>
                <a:gd name="T36" fmla="*/ 290793 w 183"/>
                <a:gd name="T37" fmla="*/ 21594 h 200"/>
                <a:gd name="T38" fmla="*/ 301563 w 183"/>
                <a:gd name="T39" fmla="*/ 21594 h 200"/>
                <a:gd name="T40" fmla="*/ 301563 w 183"/>
                <a:gd name="T41" fmla="*/ 82777 h 200"/>
                <a:gd name="T42" fmla="*/ 32310 w 183"/>
                <a:gd name="T43" fmla="*/ 370699 h 200"/>
                <a:gd name="T44" fmla="*/ 136421 w 183"/>
                <a:gd name="T45" fmla="*/ 590238 h 200"/>
                <a:gd name="T46" fmla="*/ 104111 w 183"/>
                <a:gd name="T47" fmla="*/ 683813 h 200"/>
                <a:gd name="T48" fmla="*/ 118471 w 183"/>
                <a:gd name="T49" fmla="*/ 712605 h 200"/>
                <a:gd name="T50" fmla="*/ 125651 w 183"/>
                <a:gd name="T51" fmla="*/ 716204 h 200"/>
                <a:gd name="T52" fmla="*/ 154371 w 183"/>
                <a:gd name="T53" fmla="*/ 705407 h 200"/>
                <a:gd name="T54" fmla="*/ 190272 w 183"/>
                <a:gd name="T55" fmla="*/ 626229 h 200"/>
                <a:gd name="T56" fmla="*/ 319513 w 183"/>
                <a:gd name="T57" fmla="*/ 658620 h 200"/>
                <a:gd name="T58" fmla="*/ 448754 w 183"/>
                <a:gd name="T59" fmla="*/ 626229 h 200"/>
                <a:gd name="T60" fmla="*/ 488244 w 183"/>
                <a:gd name="T61" fmla="*/ 705407 h 200"/>
                <a:gd name="T62" fmla="*/ 516965 w 183"/>
                <a:gd name="T63" fmla="*/ 716204 h 200"/>
                <a:gd name="T64" fmla="*/ 524145 w 183"/>
                <a:gd name="T65" fmla="*/ 712605 h 200"/>
                <a:gd name="T66" fmla="*/ 534915 w 183"/>
                <a:gd name="T67" fmla="*/ 683813 h 200"/>
                <a:gd name="T68" fmla="*/ 506195 w 183"/>
                <a:gd name="T69" fmla="*/ 590238 h 200"/>
                <a:gd name="T70" fmla="*/ 606716 w 183"/>
                <a:gd name="T71" fmla="*/ 370699 h 200"/>
                <a:gd name="T72" fmla="*/ 319513 w 183"/>
                <a:gd name="T73" fmla="*/ 601036 h 200"/>
                <a:gd name="T74" fmla="*/ 89751 w 183"/>
                <a:gd name="T75" fmla="*/ 370699 h 200"/>
                <a:gd name="T76" fmla="*/ 319513 w 183"/>
                <a:gd name="T77" fmla="*/ 140362 h 200"/>
                <a:gd name="T78" fmla="*/ 549275 w 183"/>
                <a:gd name="T79" fmla="*/ 370699 h 200"/>
                <a:gd name="T80" fmla="*/ 319513 w 183"/>
                <a:gd name="T81" fmla="*/ 601036 h 200"/>
                <a:gd name="T82" fmla="*/ 348233 w 183"/>
                <a:gd name="T83" fmla="*/ 399491 h 200"/>
                <a:gd name="T84" fmla="*/ 359003 w 183"/>
                <a:gd name="T85" fmla="*/ 370699 h 200"/>
                <a:gd name="T86" fmla="*/ 326693 w 183"/>
                <a:gd name="T87" fmla="*/ 331109 h 200"/>
                <a:gd name="T88" fmla="*/ 326693 w 183"/>
                <a:gd name="T89" fmla="*/ 197946 h 200"/>
                <a:gd name="T90" fmla="*/ 319513 w 183"/>
                <a:gd name="T91" fmla="*/ 190748 h 200"/>
                <a:gd name="T92" fmla="*/ 312333 w 183"/>
                <a:gd name="T93" fmla="*/ 197946 h 200"/>
                <a:gd name="T94" fmla="*/ 312333 w 183"/>
                <a:gd name="T95" fmla="*/ 331109 h 200"/>
                <a:gd name="T96" fmla="*/ 280023 w 183"/>
                <a:gd name="T97" fmla="*/ 370699 h 200"/>
                <a:gd name="T98" fmla="*/ 319513 w 183"/>
                <a:gd name="T99" fmla="*/ 410288 h 200"/>
                <a:gd name="T100" fmla="*/ 333873 w 183"/>
                <a:gd name="T101" fmla="*/ 406689 h 200"/>
                <a:gd name="T102" fmla="*/ 373363 w 183"/>
                <a:gd name="T103" fmla="*/ 471471 h 200"/>
                <a:gd name="T104" fmla="*/ 384134 w 183"/>
                <a:gd name="T105" fmla="*/ 475070 h 200"/>
                <a:gd name="T106" fmla="*/ 387724 w 183"/>
                <a:gd name="T107" fmla="*/ 464273 h 200"/>
                <a:gd name="T108" fmla="*/ 348233 w 183"/>
                <a:gd name="T109" fmla="*/ 399491 h 2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72585" tIns="36293" rIns="72585" bIns="36293"/>
            <a:lstStyle/>
            <a:p>
              <a:endParaRPr lang="zh-CN" altLang="en-US"/>
            </a:p>
          </p:txBody>
        </p:sp>
      </p:grpSp>
      <p:sp>
        <p:nvSpPr>
          <p:cNvPr id="60" name="文本框 20"/>
          <p:cNvSpPr txBox="1"/>
          <p:nvPr/>
        </p:nvSpPr>
        <p:spPr>
          <a:xfrm>
            <a:off x="6020722" y="1041685"/>
            <a:ext cx="1110733" cy="360442"/>
          </a:xfrm>
          <a:prstGeom prst="rect">
            <a:avLst/>
          </a:prstGeom>
          <a:noFill/>
        </p:spPr>
        <p:txBody>
          <a:bodyPr wrap="none" lIns="67395" tIns="33698" rIns="67395" bIns="33698">
            <a:spAutoFit/>
          </a:bodyPr>
          <a:lstStyle/>
          <a:p>
            <a:pPr algn="ctr" fontAlgn="auto">
              <a:spcBef>
                <a:spcPts val="0"/>
              </a:spcBef>
              <a:spcAft>
                <a:spcPts val="0"/>
              </a:spcAft>
              <a:defRPr/>
            </a:pPr>
            <a:r>
              <a:rPr lang="zh-CN" altLang="en-US" sz="1900" dirty="0">
                <a:solidFill>
                  <a:schemeClr val="tx1">
                    <a:lumMod val="65000"/>
                    <a:lumOff val="35000"/>
                  </a:schemeClr>
                </a:solidFill>
                <a:latin typeface="+mj-ea"/>
                <a:ea typeface="+mj-ea"/>
                <a:sym typeface="宋体" panose="02010600030101010101" pitchFamily="2" charset="-122"/>
              </a:rPr>
              <a:t>添加标题</a:t>
            </a:r>
          </a:p>
        </p:txBody>
      </p:sp>
      <p:sp>
        <p:nvSpPr>
          <p:cNvPr id="61" name="矩形 47"/>
          <p:cNvSpPr>
            <a:spLocks noChangeArrowheads="1"/>
          </p:cNvSpPr>
          <p:nvPr/>
        </p:nvSpPr>
        <p:spPr bwMode="auto">
          <a:xfrm>
            <a:off x="6001933" y="1373048"/>
            <a:ext cx="2765492" cy="25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902" tIns="42451" rIns="84902" bIns="42451">
            <a:spAutoFit/>
          </a:bodyPr>
          <a:lstStyle/>
          <a:p>
            <a:pP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2" name="文本框 20"/>
          <p:cNvSpPr txBox="1"/>
          <p:nvPr/>
        </p:nvSpPr>
        <p:spPr>
          <a:xfrm>
            <a:off x="6020722" y="1966187"/>
            <a:ext cx="1110733" cy="360442"/>
          </a:xfrm>
          <a:prstGeom prst="rect">
            <a:avLst/>
          </a:prstGeom>
          <a:noFill/>
        </p:spPr>
        <p:txBody>
          <a:bodyPr wrap="none" lIns="67395" tIns="33698" rIns="67395" bIns="33698">
            <a:spAutoFit/>
          </a:bodyPr>
          <a:lstStyle/>
          <a:p>
            <a:pPr algn="ctr" fontAlgn="auto">
              <a:spcBef>
                <a:spcPts val="0"/>
              </a:spcBef>
              <a:spcAft>
                <a:spcPts val="0"/>
              </a:spcAft>
              <a:defRPr/>
            </a:pPr>
            <a:r>
              <a:rPr lang="zh-CN" altLang="en-US" sz="1900" dirty="0">
                <a:solidFill>
                  <a:schemeClr val="tx1">
                    <a:lumMod val="65000"/>
                    <a:lumOff val="35000"/>
                  </a:schemeClr>
                </a:solidFill>
                <a:latin typeface="+mj-ea"/>
                <a:ea typeface="+mj-ea"/>
                <a:sym typeface="宋体" panose="02010600030101010101" pitchFamily="2" charset="-122"/>
              </a:rPr>
              <a:t>添加标题</a:t>
            </a:r>
          </a:p>
        </p:txBody>
      </p:sp>
      <p:sp>
        <p:nvSpPr>
          <p:cNvPr id="63" name="矩形 47"/>
          <p:cNvSpPr>
            <a:spLocks noChangeArrowheads="1"/>
          </p:cNvSpPr>
          <p:nvPr/>
        </p:nvSpPr>
        <p:spPr bwMode="auto">
          <a:xfrm>
            <a:off x="6001933" y="2297550"/>
            <a:ext cx="2765492" cy="25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902" tIns="42451" rIns="84902" bIns="42451">
            <a:spAutoFit/>
          </a:bodyPr>
          <a:lstStyle/>
          <a:p>
            <a:pP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4" name="文本框 20"/>
          <p:cNvSpPr txBox="1"/>
          <p:nvPr/>
        </p:nvSpPr>
        <p:spPr>
          <a:xfrm>
            <a:off x="6020722" y="2914394"/>
            <a:ext cx="1110733" cy="360442"/>
          </a:xfrm>
          <a:prstGeom prst="rect">
            <a:avLst/>
          </a:prstGeom>
          <a:noFill/>
        </p:spPr>
        <p:txBody>
          <a:bodyPr wrap="none" lIns="67395" tIns="33698" rIns="67395" bIns="33698">
            <a:spAutoFit/>
          </a:bodyPr>
          <a:lstStyle/>
          <a:p>
            <a:pPr algn="ctr" fontAlgn="auto">
              <a:spcBef>
                <a:spcPts val="0"/>
              </a:spcBef>
              <a:spcAft>
                <a:spcPts val="0"/>
              </a:spcAft>
              <a:defRPr/>
            </a:pPr>
            <a:r>
              <a:rPr lang="zh-CN" altLang="en-US" sz="1900" dirty="0">
                <a:solidFill>
                  <a:schemeClr val="tx1">
                    <a:lumMod val="65000"/>
                    <a:lumOff val="35000"/>
                  </a:schemeClr>
                </a:solidFill>
                <a:latin typeface="+mj-ea"/>
                <a:ea typeface="+mj-ea"/>
                <a:sym typeface="宋体" panose="02010600030101010101" pitchFamily="2" charset="-122"/>
              </a:rPr>
              <a:t>添加标题</a:t>
            </a:r>
          </a:p>
        </p:txBody>
      </p:sp>
      <p:sp>
        <p:nvSpPr>
          <p:cNvPr id="65" name="矩形 47"/>
          <p:cNvSpPr>
            <a:spLocks noChangeArrowheads="1"/>
          </p:cNvSpPr>
          <p:nvPr/>
        </p:nvSpPr>
        <p:spPr bwMode="auto">
          <a:xfrm>
            <a:off x="6001933" y="3245757"/>
            <a:ext cx="2765492" cy="25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902" tIns="42451" rIns="84902" bIns="42451">
            <a:spAutoFit/>
          </a:bodyPr>
          <a:lstStyle/>
          <a:p>
            <a:pP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6" name="文本框 20"/>
          <p:cNvSpPr txBox="1"/>
          <p:nvPr/>
        </p:nvSpPr>
        <p:spPr>
          <a:xfrm>
            <a:off x="6020722" y="3803338"/>
            <a:ext cx="1110733" cy="360442"/>
          </a:xfrm>
          <a:prstGeom prst="rect">
            <a:avLst/>
          </a:prstGeom>
          <a:noFill/>
        </p:spPr>
        <p:txBody>
          <a:bodyPr wrap="none" lIns="67395" tIns="33698" rIns="67395" bIns="33698">
            <a:spAutoFit/>
          </a:bodyPr>
          <a:lstStyle/>
          <a:p>
            <a:pPr algn="ctr" fontAlgn="auto">
              <a:spcBef>
                <a:spcPts val="0"/>
              </a:spcBef>
              <a:spcAft>
                <a:spcPts val="0"/>
              </a:spcAft>
              <a:defRPr/>
            </a:pPr>
            <a:r>
              <a:rPr lang="zh-CN" altLang="en-US" sz="1900" dirty="0">
                <a:solidFill>
                  <a:schemeClr val="tx1">
                    <a:lumMod val="65000"/>
                    <a:lumOff val="35000"/>
                  </a:schemeClr>
                </a:solidFill>
                <a:latin typeface="+mj-ea"/>
                <a:ea typeface="+mj-ea"/>
                <a:sym typeface="宋体" panose="02010600030101010101" pitchFamily="2" charset="-122"/>
              </a:rPr>
              <a:t>添加标题</a:t>
            </a:r>
          </a:p>
        </p:txBody>
      </p:sp>
      <p:sp>
        <p:nvSpPr>
          <p:cNvPr id="67" name="矩形 47"/>
          <p:cNvSpPr>
            <a:spLocks noChangeArrowheads="1"/>
          </p:cNvSpPr>
          <p:nvPr/>
        </p:nvSpPr>
        <p:spPr bwMode="auto">
          <a:xfrm>
            <a:off x="6001933" y="4134701"/>
            <a:ext cx="2765492" cy="25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902" tIns="42451" rIns="84902" bIns="42451">
            <a:spAutoFit/>
          </a:bodyPr>
          <a:lstStyle/>
          <a:p>
            <a:pP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8" name="矩形 67"/>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40"/>
          <p:cNvSpPr txBox="1"/>
          <p:nvPr/>
        </p:nvSpPr>
        <p:spPr>
          <a:xfrm>
            <a:off x="900162" y="215900"/>
            <a:ext cx="1677382"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目标计划管控</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2288930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par>
                          <p:cTn id="8" fill="hold">
                            <p:stCondLst>
                              <p:cond delay="250"/>
                            </p:stCondLst>
                            <p:childTnLst>
                              <p:par>
                                <p:cTn id="9" presetID="1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250"/>
                                        <p:tgtEl>
                                          <p:spTgt spid="33"/>
                                        </p:tgtEl>
                                        <p:attrNameLst>
                                          <p:attrName>ppt_y</p:attrName>
                                        </p:attrNameLst>
                                      </p:cBhvr>
                                      <p:tavLst>
                                        <p:tav tm="0">
                                          <p:val>
                                            <p:strVal val="#ppt_y+#ppt_h*1.125000"/>
                                          </p:val>
                                        </p:tav>
                                        <p:tav tm="100000">
                                          <p:val>
                                            <p:strVal val="#ppt_y"/>
                                          </p:val>
                                        </p:tav>
                                      </p:tavLst>
                                    </p:anim>
                                    <p:animEffect transition="in" filter="wipe(up)">
                                      <p:cBhvr>
                                        <p:cTn id="12" dur="250"/>
                                        <p:tgtEl>
                                          <p:spTgt spid="33"/>
                                        </p:tgtEl>
                                      </p:cBhvr>
                                    </p:animEffect>
                                  </p:childTnLst>
                                </p:cTn>
                              </p:par>
                              <p:par>
                                <p:cTn id="13" presetID="12" presetClass="entr" presetSubtype="8"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250"/>
                                        <p:tgtEl>
                                          <p:spTgt spid="37"/>
                                        </p:tgtEl>
                                        <p:attrNameLst>
                                          <p:attrName>ppt_x</p:attrName>
                                        </p:attrNameLst>
                                      </p:cBhvr>
                                      <p:tavLst>
                                        <p:tav tm="0">
                                          <p:val>
                                            <p:strVal val="#ppt_x-#ppt_w*1.125000"/>
                                          </p:val>
                                        </p:tav>
                                        <p:tav tm="100000">
                                          <p:val>
                                            <p:strVal val="#ppt_x"/>
                                          </p:val>
                                        </p:tav>
                                      </p:tavLst>
                                    </p:anim>
                                    <p:animEffect transition="in" filter="wipe(right)">
                                      <p:cBhvr>
                                        <p:cTn id="16" dur="250"/>
                                        <p:tgtEl>
                                          <p:spTgt spid="37"/>
                                        </p:tgtEl>
                                      </p:cBhvr>
                                    </p:animEffect>
                                  </p:childTnLst>
                                </p:cTn>
                              </p:par>
                              <p:par>
                                <p:cTn id="17" presetID="12" presetClass="entr" presetSubtype="1" fill="hold"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250"/>
                                        <p:tgtEl>
                                          <p:spTgt spid="56"/>
                                        </p:tgtEl>
                                        <p:attrNameLst>
                                          <p:attrName>ppt_y</p:attrName>
                                        </p:attrNameLst>
                                      </p:cBhvr>
                                      <p:tavLst>
                                        <p:tav tm="0">
                                          <p:val>
                                            <p:strVal val="#ppt_y-#ppt_h*1.125000"/>
                                          </p:val>
                                        </p:tav>
                                        <p:tav tm="100000">
                                          <p:val>
                                            <p:strVal val="#ppt_y"/>
                                          </p:val>
                                        </p:tav>
                                      </p:tavLst>
                                    </p:anim>
                                    <p:animEffect transition="in" filter="wipe(down)">
                                      <p:cBhvr>
                                        <p:cTn id="20" dur="250"/>
                                        <p:tgtEl>
                                          <p:spTgt spid="56"/>
                                        </p:tgtEl>
                                      </p:cBhvr>
                                    </p:animEffect>
                                  </p:childTnLst>
                                </p:cTn>
                              </p:par>
                              <p:par>
                                <p:cTn id="21" presetID="12" presetClass="entr" presetSubtype="2"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250"/>
                                        <p:tgtEl>
                                          <p:spTgt spid="50"/>
                                        </p:tgtEl>
                                        <p:attrNameLst>
                                          <p:attrName>ppt_x</p:attrName>
                                        </p:attrNameLst>
                                      </p:cBhvr>
                                      <p:tavLst>
                                        <p:tav tm="0">
                                          <p:val>
                                            <p:strVal val="#ppt_x+#ppt_w*1.125000"/>
                                          </p:val>
                                        </p:tav>
                                        <p:tav tm="100000">
                                          <p:val>
                                            <p:strVal val="#ppt_x"/>
                                          </p:val>
                                        </p:tav>
                                      </p:tavLst>
                                    </p:anim>
                                    <p:animEffect transition="in" filter="wipe(left)">
                                      <p:cBhvr>
                                        <p:cTn id="24" dur="250"/>
                                        <p:tgtEl>
                                          <p:spTgt spid="50"/>
                                        </p:tgtEl>
                                      </p:cBhvr>
                                    </p:animEffect>
                                  </p:childTnLst>
                                </p:cTn>
                              </p:par>
                            </p:childTnLst>
                          </p:cTn>
                        </p:par>
                        <p:par>
                          <p:cTn id="25" fill="hold">
                            <p:stCondLst>
                              <p:cond delay="500"/>
                            </p:stCondLst>
                            <p:childTnLst>
                              <p:par>
                                <p:cTn id="26" presetID="25"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25"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9" dur="125"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0" dur="125" accel="50000" fill="hold">
                                          <p:stCondLst>
                                            <p:cond delay="125"/>
                                          </p:stCondLst>
                                        </p:cTn>
                                        <p:tgtEl>
                                          <p:spTgt spid="6"/>
                                        </p:tgtEl>
                                        <p:attrNameLst>
                                          <p:attrName>ppt_w</p:attrName>
                                        </p:attrNameLst>
                                      </p:cBhvr>
                                      <p:tavLst>
                                        <p:tav tm="0">
                                          <p:val>
                                            <p:strVal val="#ppt_w*.05"/>
                                          </p:val>
                                        </p:tav>
                                        <p:tav tm="100000">
                                          <p:val>
                                            <p:strVal val="#ppt_w"/>
                                          </p:val>
                                        </p:tav>
                                      </p:tavLst>
                                    </p:anim>
                                    <p:anim calcmode="lin" valueType="num">
                                      <p:cBhvr>
                                        <p:cTn id="31" dur="250" fill="hold"/>
                                        <p:tgtEl>
                                          <p:spTgt spid="6"/>
                                        </p:tgtEl>
                                        <p:attrNameLst>
                                          <p:attrName>ppt_h</p:attrName>
                                        </p:attrNameLst>
                                      </p:cBhvr>
                                      <p:tavLst>
                                        <p:tav tm="0">
                                          <p:val>
                                            <p:strVal val="#ppt_h"/>
                                          </p:val>
                                        </p:tav>
                                        <p:tav tm="100000">
                                          <p:val>
                                            <p:strVal val="#ppt_h"/>
                                          </p:val>
                                        </p:tav>
                                      </p:tavLst>
                                    </p:anim>
                                    <p:anim calcmode="lin" valueType="num">
                                      <p:cBhvr>
                                        <p:cTn id="32" dur="125"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3" dur="125"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4" dur="125" accel="50000" fill="hold">
                                          <p:stCondLst>
                                            <p:cond delay="125"/>
                                          </p:stCondLst>
                                        </p:cTn>
                                        <p:tgtEl>
                                          <p:spTgt spid="6"/>
                                        </p:tgtEl>
                                        <p:attrNameLst>
                                          <p:attrName>ppt_y</p:attrName>
                                        </p:attrNameLst>
                                      </p:cBhvr>
                                      <p:tavLst>
                                        <p:tav tm="0">
                                          <p:val>
                                            <p:strVal val="#ppt_y+.1"/>
                                          </p:val>
                                        </p:tav>
                                        <p:tav tm="100000">
                                          <p:val>
                                            <p:strVal val="#ppt_y"/>
                                          </p:val>
                                        </p:tav>
                                      </p:tavLst>
                                    </p:anim>
                                    <p:animEffect transition="in" filter="fade">
                                      <p:cBhvr>
                                        <p:cTn id="35" dur="250" decel="50000">
                                          <p:stCondLst>
                                            <p:cond delay="0"/>
                                          </p:stCondLst>
                                        </p:cTn>
                                        <p:tgtEl>
                                          <p:spTgt spid="6"/>
                                        </p:tgtEl>
                                      </p:cBhvr>
                                    </p:animEffect>
                                  </p:childTnLst>
                                </p:cTn>
                              </p:par>
                            </p:childTnLst>
                          </p:cTn>
                        </p:par>
                        <p:par>
                          <p:cTn id="36" fill="hold">
                            <p:stCondLst>
                              <p:cond delay="750"/>
                            </p:stCondLst>
                            <p:childTnLst>
                              <p:par>
                                <p:cTn id="37" presetID="22" presetClass="entr" presetSubtype="8"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wipe(left)">
                                      <p:cBhvr>
                                        <p:cTn id="39" dur="250"/>
                                        <p:tgtEl>
                                          <p:spTgt spid="6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wipe(left)">
                                      <p:cBhvr>
                                        <p:cTn id="42" dur="250"/>
                                        <p:tgtEl>
                                          <p:spTgt spid="61"/>
                                        </p:tgtEl>
                                      </p:cBhvr>
                                    </p:animEffect>
                                  </p:childTnLst>
                                </p:cTn>
                              </p:par>
                            </p:childTnLst>
                          </p:cTn>
                        </p:par>
                        <p:par>
                          <p:cTn id="43" fill="hold">
                            <p:stCondLst>
                              <p:cond delay="1000"/>
                            </p:stCondLst>
                            <p:childTnLst>
                              <p:par>
                                <p:cTn id="44" presetID="25" presetClass="entr" presetSubtype="0"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125"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47" dur="125"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48" dur="125" accel="50000" fill="hold">
                                          <p:stCondLst>
                                            <p:cond delay="125"/>
                                          </p:stCondLst>
                                        </p:cTn>
                                        <p:tgtEl>
                                          <p:spTgt spid="13"/>
                                        </p:tgtEl>
                                        <p:attrNameLst>
                                          <p:attrName>ppt_w</p:attrName>
                                        </p:attrNameLst>
                                      </p:cBhvr>
                                      <p:tavLst>
                                        <p:tav tm="0">
                                          <p:val>
                                            <p:strVal val="#ppt_w*.05"/>
                                          </p:val>
                                        </p:tav>
                                        <p:tav tm="100000">
                                          <p:val>
                                            <p:strVal val="#ppt_w"/>
                                          </p:val>
                                        </p:tav>
                                      </p:tavLst>
                                    </p:anim>
                                    <p:anim calcmode="lin" valueType="num">
                                      <p:cBhvr>
                                        <p:cTn id="49" dur="250" fill="hold"/>
                                        <p:tgtEl>
                                          <p:spTgt spid="13"/>
                                        </p:tgtEl>
                                        <p:attrNameLst>
                                          <p:attrName>ppt_h</p:attrName>
                                        </p:attrNameLst>
                                      </p:cBhvr>
                                      <p:tavLst>
                                        <p:tav tm="0">
                                          <p:val>
                                            <p:strVal val="#ppt_h"/>
                                          </p:val>
                                        </p:tav>
                                        <p:tav tm="100000">
                                          <p:val>
                                            <p:strVal val="#ppt_h"/>
                                          </p:val>
                                        </p:tav>
                                      </p:tavLst>
                                    </p:anim>
                                    <p:anim calcmode="lin" valueType="num">
                                      <p:cBhvr>
                                        <p:cTn id="50" dur="125"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51" dur="125"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52" dur="125" accel="50000" fill="hold">
                                          <p:stCondLst>
                                            <p:cond delay="125"/>
                                          </p:stCondLst>
                                        </p:cTn>
                                        <p:tgtEl>
                                          <p:spTgt spid="13"/>
                                        </p:tgtEl>
                                        <p:attrNameLst>
                                          <p:attrName>ppt_y</p:attrName>
                                        </p:attrNameLst>
                                      </p:cBhvr>
                                      <p:tavLst>
                                        <p:tav tm="0">
                                          <p:val>
                                            <p:strVal val="#ppt_y+.1"/>
                                          </p:val>
                                        </p:tav>
                                        <p:tav tm="100000">
                                          <p:val>
                                            <p:strVal val="#ppt_y"/>
                                          </p:val>
                                        </p:tav>
                                      </p:tavLst>
                                    </p:anim>
                                    <p:animEffect transition="in" filter="fade">
                                      <p:cBhvr>
                                        <p:cTn id="53" dur="250" decel="50000">
                                          <p:stCondLst>
                                            <p:cond delay="0"/>
                                          </p:stCondLst>
                                        </p:cTn>
                                        <p:tgtEl>
                                          <p:spTgt spid="13"/>
                                        </p:tgtEl>
                                      </p:cBhvr>
                                    </p:animEffect>
                                  </p:childTnLst>
                                </p:cTn>
                              </p:par>
                            </p:childTnLst>
                          </p:cTn>
                        </p:par>
                        <p:par>
                          <p:cTn id="54" fill="hold">
                            <p:stCondLst>
                              <p:cond delay="1250"/>
                            </p:stCondLst>
                            <p:childTnLst>
                              <p:par>
                                <p:cTn id="55" presetID="22" presetClass="entr" presetSubtype="8"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wipe(left)">
                                      <p:cBhvr>
                                        <p:cTn id="57" dur="250"/>
                                        <p:tgtEl>
                                          <p:spTgt spid="6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left)">
                                      <p:cBhvr>
                                        <p:cTn id="60" dur="250"/>
                                        <p:tgtEl>
                                          <p:spTgt spid="63"/>
                                        </p:tgtEl>
                                      </p:cBhvr>
                                    </p:animEffect>
                                  </p:childTnLst>
                                </p:cTn>
                              </p:par>
                            </p:childTnLst>
                          </p:cTn>
                        </p:par>
                        <p:par>
                          <p:cTn id="61" fill="hold">
                            <p:stCondLst>
                              <p:cond delay="1500"/>
                            </p:stCondLst>
                            <p:childTnLst>
                              <p:par>
                                <p:cTn id="62" presetID="25" presetClass="entr" presetSubtype="0" fill="hold"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p:cTn id="64" dur="125"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65" dur="125"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66" dur="125" accel="50000" fill="hold">
                                          <p:stCondLst>
                                            <p:cond delay="125"/>
                                          </p:stCondLst>
                                        </p:cTn>
                                        <p:tgtEl>
                                          <p:spTgt spid="20"/>
                                        </p:tgtEl>
                                        <p:attrNameLst>
                                          <p:attrName>ppt_w</p:attrName>
                                        </p:attrNameLst>
                                      </p:cBhvr>
                                      <p:tavLst>
                                        <p:tav tm="0">
                                          <p:val>
                                            <p:strVal val="#ppt_w*.05"/>
                                          </p:val>
                                        </p:tav>
                                        <p:tav tm="100000">
                                          <p:val>
                                            <p:strVal val="#ppt_w"/>
                                          </p:val>
                                        </p:tav>
                                      </p:tavLst>
                                    </p:anim>
                                    <p:anim calcmode="lin" valueType="num">
                                      <p:cBhvr>
                                        <p:cTn id="67" dur="250" fill="hold"/>
                                        <p:tgtEl>
                                          <p:spTgt spid="20"/>
                                        </p:tgtEl>
                                        <p:attrNameLst>
                                          <p:attrName>ppt_h</p:attrName>
                                        </p:attrNameLst>
                                      </p:cBhvr>
                                      <p:tavLst>
                                        <p:tav tm="0">
                                          <p:val>
                                            <p:strVal val="#ppt_h"/>
                                          </p:val>
                                        </p:tav>
                                        <p:tav tm="100000">
                                          <p:val>
                                            <p:strVal val="#ppt_h"/>
                                          </p:val>
                                        </p:tav>
                                      </p:tavLst>
                                    </p:anim>
                                    <p:anim calcmode="lin" valueType="num">
                                      <p:cBhvr>
                                        <p:cTn id="68" dur="125"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69" dur="125"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70" dur="125" accel="50000" fill="hold">
                                          <p:stCondLst>
                                            <p:cond delay="125"/>
                                          </p:stCondLst>
                                        </p:cTn>
                                        <p:tgtEl>
                                          <p:spTgt spid="20"/>
                                        </p:tgtEl>
                                        <p:attrNameLst>
                                          <p:attrName>ppt_y</p:attrName>
                                        </p:attrNameLst>
                                      </p:cBhvr>
                                      <p:tavLst>
                                        <p:tav tm="0">
                                          <p:val>
                                            <p:strVal val="#ppt_y+.1"/>
                                          </p:val>
                                        </p:tav>
                                        <p:tav tm="100000">
                                          <p:val>
                                            <p:strVal val="#ppt_y"/>
                                          </p:val>
                                        </p:tav>
                                      </p:tavLst>
                                    </p:anim>
                                    <p:animEffect transition="in" filter="fade">
                                      <p:cBhvr>
                                        <p:cTn id="71" dur="250" decel="50000">
                                          <p:stCondLst>
                                            <p:cond delay="0"/>
                                          </p:stCondLst>
                                        </p:cTn>
                                        <p:tgtEl>
                                          <p:spTgt spid="20"/>
                                        </p:tgtEl>
                                      </p:cBhvr>
                                    </p:animEffect>
                                  </p:childTnLst>
                                </p:cTn>
                              </p:par>
                            </p:childTnLst>
                          </p:cTn>
                        </p:par>
                        <p:par>
                          <p:cTn id="72" fill="hold">
                            <p:stCondLst>
                              <p:cond delay="1750"/>
                            </p:stCondLst>
                            <p:childTnLst>
                              <p:par>
                                <p:cTn id="73" presetID="22" presetClass="entr" presetSubtype="8" fill="hold" grpId="0"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wipe(left)">
                                      <p:cBhvr>
                                        <p:cTn id="75" dur="250"/>
                                        <p:tgtEl>
                                          <p:spTgt spid="6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65"/>
                                        </p:tgtEl>
                                        <p:attrNameLst>
                                          <p:attrName>style.visibility</p:attrName>
                                        </p:attrNameLst>
                                      </p:cBhvr>
                                      <p:to>
                                        <p:strVal val="visible"/>
                                      </p:to>
                                    </p:set>
                                    <p:animEffect transition="in" filter="wipe(left)">
                                      <p:cBhvr>
                                        <p:cTn id="78" dur="250"/>
                                        <p:tgtEl>
                                          <p:spTgt spid="65"/>
                                        </p:tgtEl>
                                      </p:cBhvr>
                                    </p:animEffect>
                                  </p:childTnLst>
                                </p:cTn>
                              </p:par>
                            </p:childTnLst>
                          </p:cTn>
                        </p:par>
                        <p:par>
                          <p:cTn id="79" fill="hold">
                            <p:stCondLst>
                              <p:cond delay="2000"/>
                            </p:stCondLst>
                            <p:childTnLst>
                              <p:par>
                                <p:cTn id="80" presetID="25" presetClass="entr" presetSubtype="0" fill="hold" nodeType="afterEffect">
                                  <p:stCondLst>
                                    <p:cond delay="0"/>
                                  </p:stCondLst>
                                  <p:childTnLst>
                                    <p:set>
                                      <p:cBhvr>
                                        <p:cTn id="81" dur="1" fill="hold">
                                          <p:stCondLst>
                                            <p:cond delay="0"/>
                                          </p:stCondLst>
                                        </p:cTn>
                                        <p:tgtEl>
                                          <p:spTgt spid="27"/>
                                        </p:tgtEl>
                                        <p:attrNameLst>
                                          <p:attrName>style.visibility</p:attrName>
                                        </p:attrNameLst>
                                      </p:cBhvr>
                                      <p:to>
                                        <p:strVal val="visible"/>
                                      </p:to>
                                    </p:set>
                                    <p:anim calcmode="lin" valueType="num">
                                      <p:cBhvr>
                                        <p:cTn id="82" dur="125"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83" dur="125"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84" dur="125" accel="50000" fill="hold">
                                          <p:stCondLst>
                                            <p:cond delay="125"/>
                                          </p:stCondLst>
                                        </p:cTn>
                                        <p:tgtEl>
                                          <p:spTgt spid="27"/>
                                        </p:tgtEl>
                                        <p:attrNameLst>
                                          <p:attrName>ppt_w</p:attrName>
                                        </p:attrNameLst>
                                      </p:cBhvr>
                                      <p:tavLst>
                                        <p:tav tm="0">
                                          <p:val>
                                            <p:strVal val="#ppt_w*.05"/>
                                          </p:val>
                                        </p:tav>
                                        <p:tav tm="100000">
                                          <p:val>
                                            <p:strVal val="#ppt_w"/>
                                          </p:val>
                                        </p:tav>
                                      </p:tavLst>
                                    </p:anim>
                                    <p:anim calcmode="lin" valueType="num">
                                      <p:cBhvr>
                                        <p:cTn id="85" dur="250" fill="hold"/>
                                        <p:tgtEl>
                                          <p:spTgt spid="27"/>
                                        </p:tgtEl>
                                        <p:attrNameLst>
                                          <p:attrName>ppt_h</p:attrName>
                                        </p:attrNameLst>
                                      </p:cBhvr>
                                      <p:tavLst>
                                        <p:tav tm="0">
                                          <p:val>
                                            <p:strVal val="#ppt_h"/>
                                          </p:val>
                                        </p:tav>
                                        <p:tav tm="100000">
                                          <p:val>
                                            <p:strVal val="#ppt_h"/>
                                          </p:val>
                                        </p:tav>
                                      </p:tavLst>
                                    </p:anim>
                                    <p:anim calcmode="lin" valueType="num">
                                      <p:cBhvr>
                                        <p:cTn id="86" dur="125"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87" dur="125"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88" dur="125" accel="50000" fill="hold">
                                          <p:stCondLst>
                                            <p:cond delay="125"/>
                                          </p:stCondLst>
                                        </p:cTn>
                                        <p:tgtEl>
                                          <p:spTgt spid="27"/>
                                        </p:tgtEl>
                                        <p:attrNameLst>
                                          <p:attrName>ppt_y</p:attrName>
                                        </p:attrNameLst>
                                      </p:cBhvr>
                                      <p:tavLst>
                                        <p:tav tm="0">
                                          <p:val>
                                            <p:strVal val="#ppt_y+.1"/>
                                          </p:val>
                                        </p:tav>
                                        <p:tav tm="100000">
                                          <p:val>
                                            <p:strVal val="#ppt_y"/>
                                          </p:val>
                                        </p:tav>
                                      </p:tavLst>
                                    </p:anim>
                                    <p:animEffect transition="in" filter="fade">
                                      <p:cBhvr>
                                        <p:cTn id="89" dur="250" decel="50000">
                                          <p:stCondLst>
                                            <p:cond delay="0"/>
                                          </p:stCondLst>
                                        </p:cTn>
                                        <p:tgtEl>
                                          <p:spTgt spid="27"/>
                                        </p:tgtEl>
                                      </p:cBhvr>
                                    </p:animEffect>
                                  </p:childTnLst>
                                </p:cTn>
                              </p:par>
                            </p:childTnLst>
                          </p:cTn>
                        </p:par>
                        <p:par>
                          <p:cTn id="90" fill="hold">
                            <p:stCondLst>
                              <p:cond delay="2250"/>
                            </p:stCondLst>
                            <p:childTnLst>
                              <p:par>
                                <p:cTn id="91" presetID="22" presetClass="entr" presetSubtype="8" fill="hold" grpId="0" nodeType="after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left)">
                                      <p:cBhvr>
                                        <p:cTn id="93" dur="250"/>
                                        <p:tgtEl>
                                          <p:spTgt spid="66"/>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67"/>
                                        </p:tgtEl>
                                        <p:attrNameLst>
                                          <p:attrName>style.visibility</p:attrName>
                                        </p:attrNameLst>
                                      </p:cBhvr>
                                      <p:to>
                                        <p:strVal val="visible"/>
                                      </p:to>
                                    </p:set>
                                    <p:animEffect transition="in" filter="wipe(left)">
                                      <p:cBhvr>
                                        <p:cTn id="96" dur="2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7058" y="1108889"/>
            <a:ext cx="1765244" cy="3090562"/>
            <a:chOff x="828477" y="1188169"/>
            <a:chExt cx="1906588" cy="3311525"/>
          </a:xfrm>
        </p:grpSpPr>
        <p:sp>
          <p:nvSpPr>
            <p:cNvPr id="3" name="Pentagon 78"/>
            <p:cNvSpPr/>
            <p:nvPr/>
          </p:nvSpPr>
          <p:spPr>
            <a:xfrm rot="5400000">
              <a:off x="72827" y="1943819"/>
              <a:ext cx="3311525" cy="1800225"/>
            </a:xfrm>
            <a:prstGeom prst="homePlate">
              <a:avLst>
                <a:gd name="adj" fmla="val 31766"/>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4" name="组合 30"/>
            <p:cNvGrpSpPr>
              <a:grpSpLocks/>
            </p:cNvGrpSpPr>
            <p:nvPr/>
          </p:nvGrpSpPr>
          <p:grpSpPr bwMode="auto">
            <a:xfrm>
              <a:off x="896740" y="1597745"/>
              <a:ext cx="1838325" cy="1375422"/>
              <a:chOff x="3658206" y="2768283"/>
              <a:chExt cx="1838623" cy="1375362"/>
            </a:xfrm>
          </p:grpSpPr>
          <p:sp>
            <p:nvSpPr>
              <p:cNvPr id="5" name="矩形 47"/>
              <p:cNvSpPr>
                <a:spLocks noChangeArrowheads="1"/>
              </p:cNvSpPr>
              <p:nvPr/>
            </p:nvSpPr>
            <p:spPr bwMode="auto">
              <a:xfrm>
                <a:off x="3658206" y="3275753"/>
                <a:ext cx="1711816" cy="86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898603" fontAlgn="auto">
                  <a:lnSpc>
                    <a:spcPct val="120000"/>
                  </a:lnSpc>
                  <a:spcBef>
                    <a:spcPts val="0"/>
                  </a:spcBef>
                  <a:spcAft>
                    <a:spcPts val="0"/>
                  </a:spcAft>
                  <a:defRPr/>
                </a:pPr>
                <a:r>
                  <a:rPr lang="zh-CN" altLang="en-US" sz="1300" dirty="0">
                    <a:solidFill>
                      <a:schemeClr val="bg1"/>
                    </a:solidFill>
                    <a:latin typeface="微软雅黑" pitchFamily="34" charset="-122"/>
                  </a:rPr>
                  <a:t>单击添加段落文字单击添加段落文字单击添加段落文字</a:t>
                </a:r>
              </a:p>
            </p:txBody>
          </p:sp>
          <p:sp>
            <p:nvSpPr>
              <p:cNvPr id="6" name="文本框 48"/>
              <p:cNvSpPr>
                <a:spLocks noChangeArrowheads="1"/>
              </p:cNvSpPr>
              <p:nvPr/>
            </p:nvSpPr>
            <p:spPr bwMode="auto">
              <a:xfrm>
                <a:off x="3676450" y="2768283"/>
                <a:ext cx="18203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2200" b="1">
                    <a:solidFill>
                      <a:schemeClr val="bg1"/>
                    </a:solidFill>
                    <a:cs typeface="Calibri" pitchFamily="34" charset="0"/>
                    <a:sym typeface="Calibri" pitchFamily="34" charset="0"/>
                  </a:rPr>
                  <a:t>TITLE HERE</a:t>
                </a:r>
                <a:endParaRPr lang="zh-CN" altLang="en-US" sz="2200" b="1">
                  <a:solidFill>
                    <a:schemeClr val="bg1"/>
                  </a:solidFill>
                  <a:sym typeface="宋体" pitchFamily="2" charset="-122"/>
                </a:endParaRPr>
              </a:p>
            </p:txBody>
          </p:sp>
        </p:grpSp>
      </p:grpSp>
      <p:grpSp>
        <p:nvGrpSpPr>
          <p:cNvPr id="7" name="组合 6"/>
          <p:cNvGrpSpPr/>
          <p:nvPr/>
        </p:nvGrpSpPr>
        <p:grpSpPr>
          <a:xfrm>
            <a:off x="2732196" y="1108889"/>
            <a:ext cx="1787291" cy="3090562"/>
            <a:chOff x="2950965" y="1188169"/>
            <a:chExt cx="1930400" cy="3311525"/>
          </a:xfrm>
        </p:grpSpPr>
        <p:sp>
          <p:nvSpPr>
            <p:cNvPr id="8" name="Pentagon 143"/>
            <p:cNvSpPr/>
            <p:nvPr/>
          </p:nvSpPr>
          <p:spPr>
            <a:xfrm rot="5400000">
              <a:off x="2195315" y="1943819"/>
              <a:ext cx="3311525" cy="1800225"/>
            </a:xfrm>
            <a:prstGeom prst="homePlate">
              <a:avLst>
                <a:gd name="adj" fmla="val 31766"/>
              </a:avLst>
            </a:pr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9" name="组合 33"/>
            <p:cNvGrpSpPr>
              <a:grpSpLocks/>
            </p:cNvGrpSpPr>
            <p:nvPr/>
          </p:nvGrpSpPr>
          <p:grpSpPr bwMode="auto">
            <a:xfrm>
              <a:off x="3043040" y="1597745"/>
              <a:ext cx="1838325" cy="1375422"/>
              <a:chOff x="3658206" y="2768283"/>
              <a:chExt cx="1838623" cy="1375362"/>
            </a:xfrm>
          </p:grpSpPr>
          <p:sp>
            <p:nvSpPr>
              <p:cNvPr id="10" name="矩形 47"/>
              <p:cNvSpPr>
                <a:spLocks noChangeArrowheads="1"/>
              </p:cNvSpPr>
              <p:nvPr/>
            </p:nvSpPr>
            <p:spPr bwMode="auto">
              <a:xfrm>
                <a:off x="3658206" y="3275753"/>
                <a:ext cx="1711816" cy="86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898603" fontAlgn="auto">
                  <a:lnSpc>
                    <a:spcPct val="120000"/>
                  </a:lnSpc>
                  <a:spcBef>
                    <a:spcPts val="0"/>
                  </a:spcBef>
                  <a:spcAft>
                    <a:spcPts val="0"/>
                  </a:spcAft>
                  <a:defRPr/>
                </a:pPr>
                <a:r>
                  <a:rPr lang="zh-CN" altLang="en-US" sz="1300" dirty="0">
                    <a:solidFill>
                      <a:schemeClr val="bg1"/>
                    </a:solidFill>
                    <a:latin typeface="微软雅黑" pitchFamily="34" charset="-122"/>
                  </a:rPr>
                  <a:t>单击添加段落文字单击添加段落文字单击添加段落文字</a:t>
                </a:r>
              </a:p>
            </p:txBody>
          </p:sp>
          <p:sp>
            <p:nvSpPr>
              <p:cNvPr id="11" name="文本框 48"/>
              <p:cNvSpPr>
                <a:spLocks noChangeArrowheads="1"/>
              </p:cNvSpPr>
              <p:nvPr/>
            </p:nvSpPr>
            <p:spPr bwMode="auto">
              <a:xfrm>
                <a:off x="3676450" y="2768283"/>
                <a:ext cx="18203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2200" b="1">
                    <a:solidFill>
                      <a:schemeClr val="bg1"/>
                    </a:solidFill>
                    <a:cs typeface="Calibri" pitchFamily="34" charset="0"/>
                    <a:sym typeface="Calibri" pitchFamily="34" charset="0"/>
                  </a:rPr>
                  <a:t>TITLE HERE</a:t>
                </a:r>
                <a:endParaRPr lang="zh-CN" altLang="en-US" sz="2200" b="1">
                  <a:solidFill>
                    <a:schemeClr val="bg1"/>
                  </a:solidFill>
                  <a:sym typeface="宋体" pitchFamily="2" charset="-122"/>
                </a:endParaRPr>
              </a:p>
            </p:txBody>
          </p:sp>
        </p:grpSp>
      </p:grpSp>
      <p:grpSp>
        <p:nvGrpSpPr>
          <p:cNvPr id="12" name="组合 11"/>
          <p:cNvGrpSpPr/>
          <p:nvPr/>
        </p:nvGrpSpPr>
        <p:grpSpPr>
          <a:xfrm>
            <a:off x="4695864" y="1108889"/>
            <a:ext cx="1810808" cy="3090562"/>
            <a:chOff x="5071865" y="1188169"/>
            <a:chExt cx="1955800" cy="3311525"/>
          </a:xfrm>
        </p:grpSpPr>
        <p:sp>
          <p:nvSpPr>
            <p:cNvPr id="13" name="Pentagon 150"/>
            <p:cNvSpPr/>
            <p:nvPr/>
          </p:nvSpPr>
          <p:spPr>
            <a:xfrm rot="5400000">
              <a:off x="4316215" y="1943819"/>
              <a:ext cx="3311525" cy="1800225"/>
            </a:xfrm>
            <a:prstGeom prst="homePlate">
              <a:avLst>
                <a:gd name="adj" fmla="val 31766"/>
              </a:avLst>
            </a:prstGeom>
            <a:solidFill>
              <a:srgbClr val="9BBB59"/>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4" name="组合 37"/>
            <p:cNvGrpSpPr>
              <a:grpSpLocks/>
            </p:cNvGrpSpPr>
            <p:nvPr/>
          </p:nvGrpSpPr>
          <p:grpSpPr bwMode="auto">
            <a:xfrm>
              <a:off x="5189340" y="1597745"/>
              <a:ext cx="1838325" cy="1375422"/>
              <a:chOff x="3658206" y="2768283"/>
              <a:chExt cx="1838623" cy="1375362"/>
            </a:xfrm>
          </p:grpSpPr>
          <p:sp>
            <p:nvSpPr>
              <p:cNvPr id="15" name="矩形 47"/>
              <p:cNvSpPr>
                <a:spLocks noChangeArrowheads="1"/>
              </p:cNvSpPr>
              <p:nvPr/>
            </p:nvSpPr>
            <p:spPr bwMode="auto">
              <a:xfrm>
                <a:off x="3658206" y="3275753"/>
                <a:ext cx="1711816" cy="86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898603" fontAlgn="auto">
                  <a:lnSpc>
                    <a:spcPct val="120000"/>
                  </a:lnSpc>
                  <a:spcBef>
                    <a:spcPts val="0"/>
                  </a:spcBef>
                  <a:spcAft>
                    <a:spcPts val="0"/>
                  </a:spcAft>
                  <a:defRPr/>
                </a:pPr>
                <a:r>
                  <a:rPr lang="zh-CN" altLang="en-US" sz="1300" dirty="0">
                    <a:solidFill>
                      <a:schemeClr val="bg1"/>
                    </a:solidFill>
                    <a:latin typeface="微软雅黑" pitchFamily="34" charset="-122"/>
                  </a:rPr>
                  <a:t>单击添加段落文字单击添加段落文字单击添加段落文字</a:t>
                </a:r>
              </a:p>
            </p:txBody>
          </p:sp>
          <p:sp>
            <p:nvSpPr>
              <p:cNvPr id="16" name="文本框 48"/>
              <p:cNvSpPr>
                <a:spLocks noChangeArrowheads="1"/>
              </p:cNvSpPr>
              <p:nvPr/>
            </p:nvSpPr>
            <p:spPr bwMode="auto">
              <a:xfrm>
                <a:off x="3676450" y="2768283"/>
                <a:ext cx="18203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2200" b="1">
                    <a:solidFill>
                      <a:schemeClr val="bg1"/>
                    </a:solidFill>
                    <a:cs typeface="Calibri" pitchFamily="34" charset="0"/>
                    <a:sym typeface="Calibri" pitchFamily="34" charset="0"/>
                  </a:rPr>
                  <a:t>TITLE HERE</a:t>
                </a:r>
                <a:endParaRPr lang="zh-CN" altLang="en-US" sz="2200" b="1">
                  <a:solidFill>
                    <a:schemeClr val="bg1"/>
                  </a:solidFill>
                  <a:sym typeface="宋体" pitchFamily="2" charset="-122"/>
                </a:endParaRPr>
              </a:p>
            </p:txBody>
          </p:sp>
        </p:grpSp>
      </p:grpSp>
      <p:grpSp>
        <p:nvGrpSpPr>
          <p:cNvPr id="17" name="组合 16"/>
          <p:cNvGrpSpPr/>
          <p:nvPr/>
        </p:nvGrpSpPr>
        <p:grpSpPr>
          <a:xfrm>
            <a:off x="6661002" y="1108889"/>
            <a:ext cx="1834325" cy="3090562"/>
            <a:chOff x="7194352" y="1188169"/>
            <a:chExt cx="1981200" cy="3311525"/>
          </a:xfrm>
        </p:grpSpPr>
        <p:sp>
          <p:nvSpPr>
            <p:cNvPr id="18" name="Pentagon 157"/>
            <p:cNvSpPr/>
            <p:nvPr/>
          </p:nvSpPr>
          <p:spPr>
            <a:xfrm rot="5400000">
              <a:off x="6438702" y="1943819"/>
              <a:ext cx="3311525" cy="1800225"/>
            </a:xfrm>
            <a:prstGeom prst="homePlate">
              <a:avLst>
                <a:gd name="adj" fmla="val 31766"/>
              </a:avLst>
            </a:pr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9" name="组合 40"/>
            <p:cNvGrpSpPr>
              <a:grpSpLocks/>
            </p:cNvGrpSpPr>
            <p:nvPr/>
          </p:nvGrpSpPr>
          <p:grpSpPr bwMode="auto">
            <a:xfrm>
              <a:off x="7335640" y="1597745"/>
              <a:ext cx="1839912" cy="1375422"/>
              <a:chOff x="3658206" y="2768283"/>
              <a:chExt cx="1838623" cy="1375362"/>
            </a:xfrm>
          </p:grpSpPr>
          <p:sp>
            <p:nvSpPr>
              <p:cNvPr id="20" name="矩形 47"/>
              <p:cNvSpPr>
                <a:spLocks noChangeArrowheads="1"/>
              </p:cNvSpPr>
              <p:nvPr/>
            </p:nvSpPr>
            <p:spPr bwMode="auto">
              <a:xfrm>
                <a:off x="3658206" y="3275753"/>
                <a:ext cx="1711816" cy="86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898603" fontAlgn="auto">
                  <a:lnSpc>
                    <a:spcPct val="120000"/>
                  </a:lnSpc>
                  <a:spcBef>
                    <a:spcPts val="0"/>
                  </a:spcBef>
                  <a:spcAft>
                    <a:spcPts val="0"/>
                  </a:spcAft>
                  <a:defRPr/>
                </a:pPr>
                <a:r>
                  <a:rPr lang="zh-CN" altLang="en-US" sz="1300" dirty="0">
                    <a:solidFill>
                      <a:schemeClr val="bg1"/>
                    </a:solidFill>
                    <a:latin typeface="微软雅黑" pitchFamily="34" charset="-122"/>
                  </a:rPr>
                  <a:t>单击添加段落文字单击添加段落文字单击添加段落文字</a:t>
                </a:r>
              </a:p>
            </p:txBody>
          </p:sp>
          <p:sp>
            <p:nvSpPr>
              <p:cNvPr id="21" name="文本框 48"/>
              <p:cNvSpPr>
                <a:spLocks noChangeArrowheads="1"/>
              </p:cNvSpPr>
              <p:nvPr/>
            </p:nvSpPr>
            <p:spPr bwMode="auto">
              <a:xfrm>
                <a:off x="3676450" y="2768283"/>
                <a:ext cx="18203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2200" b="1">
                    <a:solidFill>
                      <a:schemeClr val="bg1"/>
                    </a:solidFill>
                    <a:cs typeface="Calibri" pitchFamily="34" charset="0"/>
                    <a:sym typeface="Calibri" pitchFamily="34" charset="0"/>
                  </a:rPr>
                  <a:t>TITLE HERE</a:t>
                </a:r>
                <a:endParaRPr lang="zh-CN" altLang="en-US" sz="2200" b="1">
                  <a:solidFill>
                    <a:schemeClr val="bg1"/>
                  </a:solidFill>
                  <a:sym typeface="宋体" pitchFamily="2" charset="-122"/>
                </a:endParaRPr>
              </a:p>
            </p:txBody>
          </p:sp>
        </p:grpSp>
      </p:grpSp>
      <p:grpSp>
        <p:nvGrpSpPr>
          <p:cNvPr id="22" name="组合 21"/>
          <p:cNvGrpSpPr/>
          <p:nvPr/>
        </p:nvGrpSpPr>
        <p:grpSpPr>
          <a:xfrm>
            <a:off x="767337" y="2856082"/>
            <a:ext cx="1666743" cy="1680081"/>
            <a:chOff x="828778" y="3060280"/>
            <a:chExt cx="1800200" cy="1800200"/>
          </a:xfrm>
        </p:grpSpPr>
        <p:sp>
          <p:nvSpPr>
            <p:cNvPr id="23" name="Oval 76"/>
            <p:cNvSpPr/>
            <p:nvPr/>
          </p:nvSpPr>
          <p:spPr>
            <a:xfrm>
              <a:off x="828778"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50000"/>
                    <a:lumOff val="50000"/>
                  </a:schemeClr>
                </a:solidFill>
              </a:endParaRPr>
            </a:p>
          </p:txBody>
        </p:sp>
        <p:sp>
          <p:nvSpPr>
            <p:cNvPr id="24" name="TextBox 79"/>
            <p:cNvSpPr txBox="1">
              <a:spLocks noChangeArrowheads="1"/>
            </p:cNvSpPr>
            <p:nvPr/>
          </p:nvSpPr>
          <p:spPr bwMode="auto">
            <a:xfrm>
              <a:off x="1415835" y="3143969"/>
              <a:ext cx="627098" cy="110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6100" b="1" dirty="0">
                  <a:solidFill>
                    <a:schemeClr val="tx1">
                      <a:lumMod val="50000"/>
                      <a:lumOff val="50000"/>
                    </a:schemeClr>
                  </a:solidFill>
                </a:rPr>
                <a:t>1</a:t>
              </a:r>
            </a:p>
          </p:txBody>
        </p:sp>
        <p:sp>
          <p:nvSpPr>
            <p:cNvPr id="25" name="TextBox 80"/>
            <p:cNvSpPr txBox="1"/>
            <p:nvPr/>
          </p:nvSpPr>
          <p:spPr>
            <a:xfrm>
              <a:off x="1122824" y="4021857"/>
              <a:ext cx="1211533" cy="412227"/>
            </a:xfrm>
            <a:prstGeom prst="rect">
              <a:avLst/>
            </a:prstGeom>
            <a:noFill/>
          </p:spPr>
          <p:txBody>
            <a:bodyPr wrap="none">
              <a:spAutoFit/>
            </a:bodyPr>
            <a:lstStyle/>
            <a:p>
              <a:pPr algn="ctr" fontAlgn="auto">
                <a:spcBef>
                  <a:spcPts val="0"/>
                </a:spcBef>
                <a:spcAft>
                  <a:spcPts val="0"/>
                </a:spcAft>
                <a:defRPr/>
              </a:pPr>
              <a:r>
                <a:rPr lang="en-US" sz="1900" cap="small" dirty="0">
                  <a:solidFill>
                    <a:schemeClr val="tx1">
                      <a:lumMod val="50000"/>
                      <a:lumOff val="50000"/>
                    </a:schemeClr>
                  </a:solidFill>
                  <a:latin typeface="+mn-lt"/>
                  <a:ea typeface="+mn-ea"/>
                </a:rPr>
                <a:t>strengths</a:t>
              </a:r>
              <a:endParaRPr lang="en-US" sz="5600" cap="small" dirty="0">
                <a:solidFill>
                  <a:schemeClr val="tx1">
                    <a:lumMod val="50000"/>
                    <a:lumOff val="50000"/>
                  </a:schemeClr>
                </a:solidFill>
                <a:latin typeface="+mn-lt"/>
                <a:ea typeface="+mn-ea"/>
              </a:endParaRPr>
            </a:p>
          </p:txBody>
        </p:sp>
      </p:grpSp>
      <p:grpSp>
        <p:nvGrpSpPr>
          <p:cNvPr id="26" name="组合 25"/>
          <p:cNvGrpSpPr/>
          <p:nvPr/>
        </p:nvGrpSpPr>
        <p:grpSpPr>
          <a:xfrm>
            <a:off x="2731807" y="2856082"/>
            <a:ext cx="1666743" cy="1680081"/>
            <a:chOff x="2950544" y="3060280"/>
            <a:chExt cx="1800200" cy="1800200"/>
          </a:xfrm>
        </p:grpSpPr>
        <p:sp>
          <p:nvSpPr>
            <p:cNvPr id="27" name="Oval 147"/>
            <p:cNvSpPr/>
            <p:nvPr/>
          </p:nvSpPr>
          <p:spPr>
            <a:xfrm>
              <a:off x="2950544"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50000"/>
                    <a:lumOff val="50000"/>
                  </a:schemeClr>
                </a:solidFill>
              </a:endParaRPr>
            </a:p>
          </p:txBody>
        </p:sp>
        <p:sp>
          <p:nvSpPr>
            <p:cNvPr id="28" name="TextBox 145"/>
            <p:cNvSpPr txBox="1">
              <a:spLocks noChangeArrowheads="1"/>
            </p:cNvSpPr>
            <p:nvPr/>
          </p:nvSpPr>
          <p:spPr bwMode="auto">
            <a:xfrm>
              <a:off x="3537528" y="3143969"/>
              <a:ext cx="627098" cy="110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6100" b="1" dirty="0">
                  <a:solidFill>
                    <a:schemeClr val="tx1">
                      <a:lumMod val="50000"/>
                      <a:lumOff val="50000"/>
                    </a:schemeClr>
                  </a:solidFill>
                </a:rPr>
                <a:t>2</a:t>
              </a:r>
            </a:p>
          </p:txBody>
        </p:sp>
        <p:sp>
          <p:nvSpPr>
            <p:cNvPr id="29" name="TextBox 146"/>
            <p:cNvSpPr txBox="1"/>
            <p:nvPr/>
          </p:nvSpPr>
          <p:spPr>
            <a:xfrm>
              <a:off x="3178967" y="4021857"/>
              <a:ext cx="1342632" cy="412227"/>
            </a:xfrm>
            <a:prstGeom prst="rect">
              <a:avLst/>
            </a:prstGeom>
            <a:noFill/>
          </p:spPr>
          <p:txBody>
            <a:bodyPr wrap="none">
              <a:spAutoFit/>
            </a:bodyPr>
            <a:lstStyle/>
            <a:p>
              <a:pPr algn="ctr" fontAlgn="auto">
                <a:spcBef>
                  <a:spcPts val="0"/>
                </a:spcBef>
                <a:spcAft>
                  <a:spcPts val="0"/>
                </a:spcAft>
                <a:defRPr/>
              </a:pPr>
              <a:r>
                <a:rPr lang="en-US" sz="1900" cap="small" dirty="0">
                  <a:solidFill>
                    <a:schemeClr val="tx1">
                      <a:lumMod val="50000"/>
                      <a:lumOff val="50000"/>
                    </a:schemeClr>
                  </a:solidFill>
                  <a:latin typeface="+mn-lt"/>
                  <a:ea typeface="+mn-ea"/>
                </a:rPr>
                <a:t>weaknesses</a:t>
              </a:r>
              <a:endParaRPr lang="en-US" sz="5600" cap="small" dirty="0">
                <a:solidFill>
                  <a:schemeClr val="tx1">
                    <a:lumMod val="50000"/>
                    <a:lumOff val="50000"/>
                  </a:schemeClr>
                </a:solidFill>
                <a:latin typeface="+mn-lt"/>
                <a:ea typeface="+mn-ea"/>
              </a:endParaRPr>
            </a:p>
          </p:txBody>
        </p:sp>
      </p:grpSp>
      <p:grpSp>
        <p:nvGrpSpPr>
          <p:cNvPr id="30" name="组合 29"/>
          <p:cNvGrpSpPr/>
          <p:nvPr/>
        </p:nvGrpSpPr>
        <p:grpSpPr>
          <a:xfrm>
            <a:off x="4696276" y="2856082"/>
            <a:ext cx="1666743" cy="1680081"/>
            <a:chOff x="5072310" y="3060280"/>
            <a:chExt cx="1800200" cy="1800200"/>
          </a:xfrm>
        </p:grpSpPr>
        <p:grpSp>
          <p:nvGrpSpPr>
            <p:cNvPr id="31" name="组合 30"/>
            <p:cNvGrpSpPr/>
            <p:nvPr/>
          </p:nvGrpSpPr>
          <p:grpSpPr>
            <a:xfrm>
              <a:off x="5072310" y="3060280"/>
              <a:ext cx="1800200" cy="1800200"/>
              <a:chOff x="5072310" y="3060280"/>
              <a:chExt cx="1800200" cy="1800200"/>
            </a:xfrm>
          </p:grpSpPr>
          <p:sp>
            <p:nvSpPr>
              <p:cNvPr id="33" name="Oval 154"/>
              <p:cNvSpPr/>
              <p:nvPr/>
            </p:nvSpPr>
            <p:spPr>
              <a:xfrm>
                <a:off x="5072310"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50000"/>
                      <a:lumOff val="50000"/>
                    </a:schemeClr>
                  </a:solidFill>
                </a:endParaRPr>
              </a:p>
            </p:txBody>
          </p:sp>
          <p:sp>
            <p:nvSpPr>
              <p:cNvPr id="34" name="TextBox 152"/>
              <p:cNvSpPr txBox="1">
                <a:spLocks noChangeArrowheads="1"/>
              </p:cNvSpPr>
              <p:nvPr/>
            </p:nvSpPr>
            <p:spPr bwMode="auto">
              <a:xfrm>
                <a:off x="5659221" y="3143969"/>
                <a:ext cx="627098" cy="110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6100" b="1" dirty="0">
                    <a:solidFill>
                      <a:schemeClr val="tx1">
                        <a:lumMod val="50000"/>
                        <a:lumOff val="50000"/>
                      </a:schemeClr>
                    </a:solidFill>
                  </a:rPr>
                  <a:t>3</a:t>
                </a:r>
              </a:p>
            </p:txBody>
          </p:sp>
        </p:grpSp>
        <p:sp>
          <p:nvSpPr>
            <p:cNvPr id="32" name="TextBox 153"/>
            <p:cNvSpPr txBox="1"/>
            <p:nvPr/>
          </p:nvSpPr>
          <p:spPr>
            <a:xfrm>
              <a:off x="5178251" y="4021857"/>
              <a:ext cx="1589040" cy="412227"/>
            </a:xfrm>
            <a:prstGeom prst="rect">
              <a:avLst/>
            </a:prstGeom>
            <a:noFill/>
          </p:spPr>
          <p:txBody>
            <a:bodyPr wrap="none">
              <a:spAutoFit/>
            </a:bodyPr>
            <a:lstStyle/>
            <a:p>
              <a:pPr algn="ctr" fontAlgn="auto">
                <a:spcBef>
                  <a:spcPts val="0"/>
                </a:spcBef>
                <a:spcAft>
                  <a:spcPts val="0"/>
                </a:spcAft>
                <a:defRPr/>
              </a:pPr>
              <a:r>
                <a:rPr lang="en-US" sz="1900" cap="small" dirty="0">
                  <a:solidFill>
                    <a:schemeClr val="tx1">
                      <a:lumMod val="50000"/>
                      <a:lumOff val="50000"/>
                    </a:schemeClr>
                  </a:solidFill>
                  <a:latin typeface="+mn-lt"/>
                  <a:ea typeface="+mn-ea"/>
                </a:rPr>
                <a:t>opportunities</a:t>
              </a:r>
              <a:endParaRPr lang="en-US" sz="5600" cap="small" dirty="0">
                <a:solidFill>
                  <a:schemeClr val="tx1">
                    <a:lumMod val="50000"/>
                    <a:lumOff val="50000"/>
                  </a:schemeClr>
                </a:solidFill>
                <a:latin typeface="+mn-lt"/>
                <a:ea typeface="+mn-ea"/>
              </a:endParaRPr>
            </a:p>
          </p:txBody>
        </p:sp>
      </p:grpSp>
      <p:grpSp>
        <p:nvGrpSpPr>
          <p:cNvPr id="35" name="组合 34"/>
          <p:cNvGrpSpPr/>
          <p:nvPr/>
        </p:nvGrpSpPr>
        <p:grpSpPr>
          <a:xfrm>
            <a:off x="6660747" y="2856082"/>
            <a:ext cx="1666743" cy="1680081"/>
            <a:chOff x="7194077" y="3060280"/>
            <a:chExt cx="1800200" cy="1800200"/>
          </a:xfrm>
        </p:grpSpPr>
        <p:sp>
          <p:nvSpPr>
            <p:cNvPr id="36" name="Oval 161"/>
            <p:cNvSpPr/>
            <p:nvPr/>
          </p:nvSpPr>
          <p:spPr>
            <a:xfrm>
              <a:off x="7194077"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50000"/>
                    <a:lumOff val="50000"/>
                  </a:schemeClr>
                </a:solidFill>
              </a:endParaRPr>
            </a:p>
          </p:txBody>
        </p:sp>
        <p:sp>
          <p:nvSpPr>
            <p:cNvPr id="37" name="TextBox 159"/>
            <p:cNvSpPr txBox="1">
              <a:spLocks noChangeArrowheads="1"/>
            </p:cNvSpPr>
            <p:nvPr/>
          </p:nvSpPr>
          <p:spPr bwMode="auto">
            <a:xfrm>
              <a:off x="7780916" y="3143969"/>
              <a:ext cx="627098" cy="110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6100" b="1" dirty="0">
                  <a:solidFill>
                    <a:schemeClr val="tx1">
                      <a:lumMod val="50000"/>
                      <a:lumOff val="50000"/>
                    </a:schemeClr>
                  </a:solidFill>
                </a:rPr>
                <a:t>4</a:t>
              </a:r>
            </a:p>
          </p:txBody>
        </p:sp>
        <p:sp>
          <p:nvSpPr>
            <p:cNvPr id="38" name="TextBox 160"/>
            <p:cNvSpPr txBox="1"/>
            <p:nvPr/>
          </p:nvSpPr>
          <p:spPr>
            <a:xfrm>
              <a:off x="7618622" y="4021857"/>
              <a:ext cx="950099" cy="412227"/>
            </a:xfrm>
            <a:prstGeom prst="rect">
              <a:avLst/>
            </a:prstGeom>
            <a:noFill/>
          </p:spPr>
          <p:txBody>
            <a:bodyPr wrap="none">
              <a:spAutoFit/>
            </a:bodyPr>
            <a:lstStyle/>
            <a:p>
              <a:pPr algn="ctr" fontAlgn="auto">
                <a:spcBef>
                  <a:spcPts val="0"/>
                </a:spcBef>
                <a:spcAft>
                  <a:spcPts val="0"/>
                </a:spcAft>
                <a:defRPr/>
              </a:pPr>
              <a:r>
                <a:rPr lang="en-US" sz="1900" cap="small" dirty="0">
                  <a:solidFill>
                    <a:schemeClr val="tx1">
                      <a:lumMod val="50000"/>
                      <a:lumOff val="50000"/>
                    </a:schemeClr>
                  </a:solidFill>
                  <a:latin typeface="+mn-lt"/>
                  <a:ea typeface="+mn-ea"/>
                </a:rPr>
                <a:t>threats</a:t>
              </a:r>
              <a:endParaRPr lang="en-US" sz="5600" cap="small" dirty="0">
                <a:solidFill>
                  <a:schemeClr val="tx1">
                    <a:lumMod val="50000"/>
                    <a:lumOff val="50000"/>
                  </a:schemeClr>
                </a:solidFill>
                <a:latin typeface="+mn-lt"/>
                <a:ea typeface="+mn-ea"/>
              </a:endParaRPr>
            </a:p>
          </p:txBody>
        </p:sp>
      </p:grpSp>
      <p:sp>
        <p:nvSpPr>
          <p:cNvPr id="39" name="矩形 38"/>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40"/>
          <p:cNvSpPr txBox="1"/>
          <p:nvPr/>
        </p:nvSpPr>
        <p:spPr>
          <a:xfrm>
            <a:off x="900162" y="215900"/>
            <a:ext cx="1677382"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目标计划管控</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13596500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250" fill="hold"/>
                                        <p:tgtEl>
                                          <p:spTgt spid="22"/>
                                        </p:tgtEl>
                                        <p:attrNameLst>
                                          <p:attrName>ppt_x</p:attrName>
                                        </p:attrNameLst>
                                      </p:cBhvr>
                                      <p:tavLst>
                                        <p:tav tm="0">
                                          <p:val>
                                            <p:strVal val="#ppt_x"/>
                                          </p:val>
                                        </p:tav>
                                        <p:tav tm="100000">
                                          <p:val>
                                            <p:strVal val="#ppt_x"/>
                                          </p:val>
                                        </p:tav>
                                      </p:tavLst>
                                    </p:anim>
                                    <p:anim calcmode="lin" valueType="num">
                                      <p:cBhvr additive="base">
                                        <p:cTn id="13" dur="250" fill="hold"/>
                                        <p:tgtEl>
                                          <p:spTgt spid="22"/>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1"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250" fill="hold"/>
                                        <p:tgtEl>
                                          <p:spTgt spid="26"/>
                                        </p:tgtEl>
                                        <p:attrNameLst>
                                          <p:attrName>ppt_x</p:attrName>
                                        </p:attrNameLst>
                                      </p:cBhvr>
                                      <p:tavLst>
                                        <p:tav tm="0">
                                          <p:val>
                                            <p:strVal val="#ppt_x"/>
                                          </p:val>
                                        </p:tav>
                                        <p:tav tm="100000">
                                          <p:val>
                                            <p:strVal val="#ppt_x"/>
                                          </p:val>
                                        </p:tav>
                                      </p:tavLst>
                                    </p:anim>
                                    <p:anim calcmode="lin" valueType="num">
                                      <p:cBhvr additive="base">
                                        <p:cTn id="23" dur="250" fill="hold"/>
                                        <p:tgtEl>
                                          <p:spTgt spid="26"/>
                                        </p:tgtEl>
                                        <p:attrNameLst>
                                          <p:attrName>ppt_y</p:attrName>
                                        </p:attrNameLst>
                                      </p:cBhvr>
                                      <p:tavLst>
                                        <p:tav tm="0">
                                          <p:val>
                                            <p:strVal val="0-#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250" fill="hold"/>
                                        <p:tgtEl>
                                          <p:spTgt spid="12"/>
                                        </p:tgtEl>
                                        <p:attrNameLst>
                                          <p:attrName>ppt_x</p:attrName>
                                        </p:attrNameLst>
                                      </p:cBhvr>
                                      <p:tavLst>
                                        <p:tav tm="0">
                                          <p:val>
                                            <p:strVal val="#ppt_x"/>
                                          </p:val>
                                        </p:tav>
                                        <p:tav tm="100000">
                                          <p:val>
                                            <p:strVal val="#ppt_x"/>
                                          </p:val>
                                        </p:tav>
                                      </p:tavLst>
                                    </p:anim>
                                    <p:anim calcmode="lin" valueType="num">
                                      <p:cBhvr additive="base">
                                        <p:cTn id="28" dur="250" fill="hold"/>
                                        <p:tgtEl>
                                          <p:spTgt spid="12"/>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1"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250" fill="hold"/>
                                        <p:tgtEl>
                                          <p:spTgt spid="30"/>
                                        </p:tgtEl>
                                        <p:attrNameLst>
                                          <p:attrName>ppt_x</p:attrName>
                                        </p:attrNameLst>
                                      </p:cBhvr>
                                      <p:tavLst>
                                        <p:tav tm="0">
                                          <p:val>
                                            <p:strVal val="#ppt_x"/>
                                          </p:val>
                                        </p:tav>
                                        <p:tav tm="100000">
                                          <p:val>
                                            <p:strVal val="#ppt_x"/>
                                          </p:val>
                                        </p:tav>
                                      </p:tavLst>
                                    </p:anim>
                                    <p:anim calcmode="lin" valueType="num">
                                      <p:cBhvr additive="base">
                                        <p:cTn id="33" dur="250" fill="hold"/>
                                        <p:tgtEl>
                                          <p:spTgt spid="30"/>
                                        </p:tgtEl>
                                        <p:attrNameLst>
                                          <p:attrName>ppt_y</p:attrName>
                                        </p:attrNameLst>
                                      </p:cBhvr>
                                      <p:tavLst>
                                        <p:tav tm="0">
                                          <p:val>
                                            <p:strVal val="0-#ppt_h/2"/>
                                          </p:val>
                                        </p:tav>
                                        <p:tav tm="100000">
                                          <p:val>
                                            <p:strVal val="#ppt_y"/>
                                          </p:val>
                                        </p:tav>
                                      </p:tavLst>
                                    </p:anim>
                                  </p:childTnLst>
                                </p:cTn>
                              </p:par>
                            </p:childTnLst>
                          </p:cTn>
                        </p:par>
                        <p:par>
                          <p:cTn id="34" fill="hold">
                            <p:stCondLst>
                              <p:cond delay="1500"/>
                            </p:stCondLst>
                            <p:childTnLst>
                              <p:par>
                                <p:cTn id="35" presetID="2" presetClass="entr" presetSubtype="4"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250" fill="hold"/>
                                        <p:tgtEl>
                                          <p:spTgt spid="17"/>
                                        </p:tgtEl>
                                        <p:attrNameLst>
                                          <p:attrName>ppt_x</p:attrName>
                                        </p:attrNameLst>
                                      </p:cBhvr>
                                      <p:tavLst>
                                        <p:tav tm="0">
                                          <p:val>
                                            <p:strVal val="#ppt_x"/>
                                          </p:val>
                                        </p:tav>
                                        <p:tav tm="100000">
                                          <p:val>
                                            <p:strVal val="#ppt_x"/>
                                          </p:val>
                                        </p:tav>
                                      </p:tavLst>
                                    </p:anim>
                                    <p:anim calcmode="lin" valueType="num">
                                      <p:cBhvr additive="base">
                                        <p:cTn id="38" dur="25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1"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250" fill="hold"/>
                                        <p:tgtEl>
                                          <p:spTgt spid="35"/>
                                        </p:tgtEl>
                                        <p:attrNameLst>
                                          <p:attrName>ppt_x</p:attrName>
                                        </p:attrNameLst>
                                      </p:cBhvr>
                                      <p:tavLst>
                                        <p:tav tm="0">
                                          <p:val>
                                            <p:strVal val="#ppt_x"/>
                                          </p:val>
                                        </p:tav>
                                        <p:tav tm="100000">
                                          <p:val>
                                            <p:strVal val="#ppt_x"/>
                                          </p:val>
                                        </p:tav>
                                      </p:tavLst>
                                    </p:anim>
                                    <p:anim calcmode="lin" valueType="num">
                                      <p:cBhvr additive="base">
                                        <p:cTn id="43" dur="250" fill="hold"/>
                                        <p:tgtEl>
                                          <p:spTgt spid="35"/>
                                        </p:tgtEl>
                                        <p:attrNameLst>
                                          <p:attrName>ppt_y</p:attrName>
                                        </p:attrNameLst>
                                      </p:cBhvr>
                                      <p:tavLst>
                                        <p:tav tm="0">
                                          <p:val>
                                            <p:strVal val="0-#ppt_h/2"/>
                                          </p:val>
                                        </p:tav>
                                        <p:tav tm="100000">
                                          <p:val>
                                            <p:strVal val="#ppt_y"/>
                                          </p:val>
                                        </p:tav>
                                      </p:tavLst>
                                    </p:anim>
                                  </p:childTnLst>
                                </p:cTn>
                              </p:par>
                            </p:childTnLst>
                          </p:cTn>
                        </p:par>
                        <p:par>
                          <p:cTn id="44" fill="hold">
                            <p:stCondLst>
                              <p:cond delay="2000"/>
                            </p:stCondLst>
                            <p:childTnLst>
                              <p:par>
                                <p:cTn id="45" presetID="26" presetClass="emph" presetSubtype="0" fill="hold" nodeType="afterEffect">
                                  <p:stCondLst>
                                    <p:cond delay="0"/>
                                  </p:stCondLst>
                                  <p:childTnLst>
                                    <p:animEffect transition="out" filter="fade">
                                      <p:cBhvr>
                                        <p:cTn id="46" dur="250" tmFilter="0, 0; .2, .5; .8, .5; 1, 0"/>
                                        <p:tgtEl>
                                          <p:spTgt spid="22"/>
                                        </p:tgtEl>
                                      </p:cBhvr>
                                    </p:animEffect>
                                    <p:animScale>
                                      <p:cBhvr>
                                        <p:cTn id="47" dur="125" autoRev="1" fill="hold"/>
                                        <p:tgtEl>
                                          <p:spTgt spid="22"/>
                                        </p:tgtEl>
                                      </p:cBhvr>
                                      <p:by x="105000" y="105000"/>
                                    </p:animScale>
                                  </p:childTnLst>
                                </p:cTn>
                              </p:par>
                            </p:childTnLst>
                          </p:cTn>
                        </p:par>
                        <p:par>
                          <p:cTn id="48" fill="hold">
                            <p:stCondLst>
                              <p:cond delay="2250"/>
                            </p:stCondLst>
                            <p:childTnLst>
                              <p:par>
                                <p:cTn id="49" presetID="26" presetClass="emph" presetSubtype="0" fill="hold" nodeType="afterEffect">
                                  <p:stCondLst>
                                    <p:cond delay="0"/>
                                  </p:stCondLst>
                                  <p:childTnLst>
                                    <p:animEffect transition="out" filter="fade">
                                      <p:cBhvr>
                                        <p:cTn id="50" dur="250" tmFilter="0, 0; .2, .5; .8, .5; 1, 0"/>
                                        <p:tgtEl>
                                          <p:spTgt spid="26"/>
                                        </p:tgtEl>
                                      </p:cBhvr>
                                    </p:animEffect>
                                    <p:animScale>
                                      <p:cBhvr>
                                        <p:cTn id="51" dur="125" autoRev="1" fill="hold"/>
                                        <p:tgtEl>
                                          <p:spTgt spid="26"/>
                                        </p:tgtEl>
                                      </p:cBhvr>
                                      <p:by x="105000" y="105000"/>
                                    </p:animScale>
                                  </p:childTnLst>
                                </p:cTn>
                              </p:par>
                            </p:childTnLst>
                          </p:cTn>
                        </p:par>
                        <p:par>
                          <p:cTn id="52" fill="hold">
                            <p:stCondLst>
                              <p:cond delay="2500"/>
                            </p:stCondLst>
                            <p:childTnLst>
                              <p:par>
                                <p:cTn id="53" presetID="26" presetClass="emph" presetSubtype="0" fill="hold" nodeType="afterEffect">
                                  <p:stCondLst>
                                    <p:cond delay="0"/>
                                  </p:stCondLst>
                                  <p:childTnLst>
                                    <p:animEffect transition="out" filter="fade">
                                      <p:cBhvr>
                                        <p:cTn id="54" dur="250" tmFilter="0, 0; .2, .5; .8, .5; 1, 0"/>
                                        <p:tgtEl>
                                          <p:spTgt spid="30"/>
                                        </p:tgtEl>
                                      </p:cBhvr>
                                    </p:animEffect>
                                    <p:animScale>
                                      <p:cBhvr>
                                        <p:cTn id="55" dur="125" autoRev="1" fill="hold"/>
                                        <p:tgtEl>
                                          <p:spTgt spid="30"/>
                                        </p:tgtEl>
                                      </p:cBhvr>
                                      <p:by x="105000" y="105000"/>
                                    </p:animScale>
                                  </p:childTnLst>
                                </p:cTn>
                              </p:par>
                            </p:childTnLst>
                          </p:cTn>
                        </p:par>
                        <p:par>
                          <p:cTn id="56" fill="hold">
                            <p:stCondLst>
                              <p:cond delay="2750"/>
                            </p:stCondLst>
                            <p:childTnLst>
                              <p:par>
                                <p:cTn id="57" presetID="26" presetClass="emph" presetSubtype="0" fill="hold" nodeType="afterEffect">
                                  <p:stCondLst>
                                    <p:cond delay="0"/>
                                  </p:stCondLst>
                                  <p:childTnLst>
                                    <p:animEffect transition="out" filter="fade">
                                      <p:cBhvr>
                                        <p:cTn id="58" dur="250" tmFilter="0, 0; .2, .5; .8, .5; 1, 0"/>
                                        <p:tgtEl>
                                          <p:spTgt spid="35"/>
                                        </p:tgtEl>
                                      </p:cBhvr>
                                    </p:animEffect>
                                    <p:animScale>
                                      <p:cBhvr>
                                        <p:cTn id="59" dur="125" autoRev="1" fill="hold"/>
                                        <p:tgtEl>
                                          <p:spTgt spid="3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344048" y="935980"/>
            <a:ext cx="5206706" cy="3202124"/>
          </a:xfrm>
          <a:prstGeom prst="rect">
            <a:avLst/>
          </a:prstGeom>
        </p:spPr>
      </p:pic>
      <p:grpSp>
        <p:nvGrpSpPr>
          <p:cNvPr id="3" name="Group 10"/>
          <p:cNvGrpSpPr/>
          <p:nvPr/>
        </p:nvGrpSpPr>
        <p:grpSpPr>
          <a:xfrm>
            <a:off x="5302430" y="2173004"/>
            <a:ext cx="623455" cy="623455"/>
            <a:chOff x="6253939" y="2516220"/>
            <a:chExt cx="831273" cy="831273"/>
          </a:xfrm>
        </p:grpSpPr>
        <p:sp>
          <p:nvSpPr>
            <p:cNvPr id="4" name="Oval 11"/>
            <p:cNvSpPr/>
            <p:nvPr/>
          </p:nvSpPr>
          <p:spPr>
            <a:xfrm>
              <a:off x="6253939" y="2516220"/>
              <a:ext cx="831273" cy="831273"/>
            </a:xfrm>
            <a:prstGeom prst="ellipse">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5"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6" name="Group 13"/>
          <p:cNvGrpSpPr/>
          <p:nvPr/>
        </p:nvGrpSpPr>
        <p:grpSpPr>
          <a:xfrm>
            <a:off x="5302430" y="3053821"/>
            <a:ext cx="623455" cy="623455"/>
            <a:chOff x="5716910" y="3464598"/>
            <a:chExt cx="831273" cy="831273"/>
          </a:xfrm>
        </p:grpSpPr>
        <p:sp>
          <p:nvSpPr>
            <p:cNvPr id="7" name="Oval 14"/>
            <p:cNvSpPr/>
            <p:nvPr/>
          </p:nvSpPr>
          <p:spPr>
            <a:xfrm>
              <a:off x="5716910" y="3464598"/>
              <a:ext cx="831273" cy="831273"/>
            </a:xfrm>
            <a:prstGeom prst="ellipse">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65000"/>
                    <a:lumOff val="35000"/>
                  </a:schemeClr>
                </a:solidFill>
              </a:endParaRPr>
            </a:p>
          </p:txBody>
        </p:sp>
        <p:grpSp>
          <p:nvGrpSpPr>
            <p:cNvPr id="8" name="Group 15"/>
            <p:cNvGrpSpPr/>
            <p:nvPr/>
          </p:nvGrpSpPr>
          <p:grpSpPr>
            <a:xfrm>
              <a:off x="5900374" y="3655628"/>
              <a:ext cx="464344" cy="464344"/>
              <a:chOff x="4439444" y="2582069"/>
              <a:chExt cx="464344" cy="464344"/>
            </a:xfrm>
            <a:solidFill>
              <a:schemeClr val="bg1"/>
            </a:solidFill>
          </p:grpSpPr>
          <p:sp>
            <p:nvSpPr>
              <p:cNvPr id="9"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2" name="Group 19"/>
          <p:cNvGrpSpPr/>
          <p:nvPr/>
        </p:nvGrpSpPr>
        <p:grpSpPr>
          <a:xfrm>
            <a:off x="5302430" y="1293616"/>
            <a:ext cx="623455" cy="623455"/>
            <a:chOff x="6678551" y="1578185"/>
            <a:chExt cx="831273" cy="831273"/>
          </a:xfrm>
        </p:grpSpPr>
        <p:sp>
          <p:nvSpPr>
            <p:cNvPr id="13" name="Oval 20"/>
            <p:cNvSpPr/>
            <p:nvPr/>
          </p:nvSpPr>
          <p:spPr>
            <a:xfrm>
              <a:off x="6678551" y="1578185"/>
              <a:ext cx="831273" cy="831273"/>
            </a:xfrm>
            <a:prstGeom prst="ellipse">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65000"/>
                    <a:lumOff val="35000"/>
                  </a:schemeClr>
                </a:solidFill>
              </a:endParaRPr>
            </a:p>
          </p:txBody>
        </p:sp>
        <p:sp>
          <p:nvSpPr>
            <p:cNvPr id="14" name="AutoShape 139"/>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sp>
        <p:nvSpPr>
          <p:cNvPr id="15" name="TextBox 14"/>
          <p:cNvSpPr txBox="1"/>
          <p:nvPr/>
        </p:nvSpPr>
        <p:spPr>
          <a:xfrm>
            <a:off x="6014298" y="1240898"/>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a:p>
            <a:endParaRPr lang="en-GB" sz="1500" b="1" dirty="0">
              <a:solidFill>
                <a:schemeClr val="tx1">
                  <a:lumMod val="65000"/>
                  <a:lumOff val="35000"/>
                </a:schemeClr>
              </a:solidFill>
            </a:endParaRPr>
          </a:p>
        </p:txBody>
      </p:sp>
      <p:sp>
        <p:nvSpPr>
          <p:cNvPr id="16" name="Rectangle 24"/>
          <p:cNvSpPr/>
          <p:nvPr/>
        </p:nvSpPr>
        <p:spPr>
          <a:xfrm>
            <a:off x="6014297" y="1542002"/>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7" name="Rectangle 31"/>
          <p:cNvSpPr/>
          <p:nvPr/>
        </p:nvSpPr>
        <p:spPr>
          <a:xfrm>
            <a:off x="1187624" y="4053046"/>
            <a:ext cx="6729025" cy="746358"/>
          </a:xfrm>
          <a:prstGeom prst="rect">
            <a:avLst/>
          </a:prstGeom>
        </p:spPr>
        <p:txBody>
          <a:bodyPr wrap="square" lIns="68580" tIns="34290" rIns="68580" bIns="3429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8" name="TextBox 17"/>
          <p:cNvSpPr txBox="1"/>
          <p:nvPr/>
        </p:nvSpPr>
        <p:spPr>
          <a:xfrm>
            <a:off x="6014298" y="2087867"/>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a:p>
            <a:endParaRPr lang="en-GB" sz="1500" b="1" dirty="0">
              <a:solidFill>
                <a:schemeClr val="tx1">
                  <a:lumMod val="65000"/>
                  <a:lumOff val="35000"/>
                </a:schemeClr>
              </a:solidFill>
            </a:endParaRPr>
          </a:p>
        </p:txBody>
      </p:sp>
      <p:sp>
        <p:nvSpPr>
          <p:cNvPr id="19" name="Rectangle 24"/>
          <p:cNvSpPr/>
          <p:nvPr/>
        </p:nvSpPr>
        <p:spPr>
          <a:xfrm>
            <a:off x="6014297" y="2388971"/>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0" name="TextBox 19"/>
          <p:cNvSpPr txBox="1"/>
          <p:nvPr/>
        </p:nvSpPr>
        <p:spPr>
          <a:xfrm>
            <a:off x="6014298" y="2971772"/>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a:p>
            <a:endParaRPr lang="en-GB" sz="1500" b="1" dirty="0">
              <a:solidFill>
                <a:schemeClr val="tx1">
                  <a:lumMod val="65000"/>
                  <a:lumOff val="35000"/>
                </a:schemeClr>
              </a:solidFill>
            </a:endParaRPr>
          </a:p>
        </p:txBody>
      </p:sp>
      <p:sp>
        <p:nvSpPr>
          <p:cNvPr id="21" name="Rectangle 24"/>
          <p:cNvSpPr/>
          <p:nvPr/>
        </p:nvSpPr>
        <p:spPr>
          <a:xfrm>
            <a:off x="6014297" y="3272876"/>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2" name="矩形 21"/>
          <p:cNvSpPr/>
          <p:nvPr/>
        </p:nvSpPr>
        <p:spPr>
          <a:xfrm>
            <a:off x="1288985" y="1354615"/>
            <a:ext cx="3332246" cy="206036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40"/>
          <p:cNvSpPr txBox="1"/>
          <p:nvPr/>
        </p:nvSpPr>
        <p:spPr>
          <a:xfrm>
            <a:off x="900162" y="215900"/>
            <a:ext cx="1677382"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目标计划管控</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4420739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500"/>
                                        <p:tgtEl>
                                          <p:spTgt spid="2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childTnLst>
                          </p:cTn>
                        </p:par>
                        <p:par>
                          <p:cTn id="50" fill="hold">
                            <p:stCondLst>
                              <p:cond delay="3000"/>
                            </p:stCondLst>
                            <p:childTnLst>
                              <p:par>
                                <p:cTn id="51" presetID="16" presetClass="entr" presetSubtype="21"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barn(inVertical)">
                                      <p:cBhvr>
                                        <p:cTn id="5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图片 10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64" y="-1"/>
            <a:ext cx="8952597" cy="5040313"/>
          </a:xfrm>
          <a:prstGeom prst="rect">
            <a:avLst/>
          </a:prstGeom>
        </p:spPr>
      </p:pic>
      <p:sp>
        <p:nvSpPr>
          <p:cNvPr id="29" name="矩形 28"/>
          <p:cNvSpPr/>
          <p:nvPr/>
        </p:nvSpPr>
        <p:spPr>
          <a:xfrm>
            <a:off x="3924498" y="2237903"/>
            <a:ext cx="3378598" cy="492443"/>
          </a:xfrm>
          <a:prstGeom prst="rect">
            <a:avLst/>
          </a:prstGeom>
        </p:spPr>
        <p:txBody>
          <a:bodyPr wrap="square" lIns="0" tIns="0" rIns="0" bIns="0">
            <a:spAutoFit/>
          </a:bodyPr>
          <a:lstStyle/>
          <a:p>
            <a:pPr algn="ctr" defTabSz="895905"/>
            <a:r>
              <a:rPr lang="zh-CN" altLang="en-US" sz="3200" b="1" dirty="0">
                <a:solidFill>
                  <a:prstClr val="white">
                    <a:lumMod val="50000"/>
                  </a:prstClr>
                </a:solidFill>
                <a:latin typeface="微软雅黑" pitchFamily="34" charset="-122"/>
                <a:ea typeface="微软雅黑" pitchFamily="34" charset="-122"/>
              </a:rPr>
              <a:t>目标考核与总结</a:t>
            </a:r>
            <a:endParaRPr lang="zh-HK" altLang="en-US" sz="3200" b="1" dirty="0">
              <a:solidFill>
                <a:prstClr val="white">
                  <a:lumMod val="50000"/>
                </a:prstClr>
              </a:solidFill>
              <a:latin typeface="微软雅黑" pitchFamily="34" charset="-122"/>
              <a:ea typeface="微软雅黑" pitchFamily="34" charset="-122"/>
            </a:endParaRPr>
          </a:p>
        </p:txBody>
      </p:sp>
      <p:sp>
        <p:nvSpPr>
          <p:cNvPr id="30" name="TextBox 11"/>
          <p:cNvSpPr txBox="1"/>
          <p:nvPr/>
        </p:nvSpPr>
        <p:spPr>
          <a:xfrm>
            <a:off x="4218309" y="2758851"/>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5393901" y="2758851"/>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4218309" y="2946749"/>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5393901" y="2946749"/>
            <a:ext cx="1125981" cy="150801"/>
          </a:xfrm>
          <a:prstGeom prst="rect">
            <a:avLst/>
          </a:prstGeom>
          <a:noFill/>
        </p:spPr>
        <p:txBody>
          <a:bodyPr wrap="none" lIns="0" tIns="0" rIns="0" bIns="0" rtlCol="0">
            <a:spAutoFit/>
          </a:bodyPr>
          <a:lstStyle/>
          <a:p>
            <a:pPr marL="119456" lvl="1" indent="-119456" defTabSz="895905">
              <a:buFont typeface="Arial" panose="020B0604020202020204" pitchFamily="34" charset="0"/>
              <a:buChar char="•"/>
            </a:pPr>
            <a:r>
              <a:rPr lang="zh-CN" altLang="en-US" sz="980" dirty="0">
                <a:solidFill>
                  <a:prstClr val="white">
                    <a:lumMod val="50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8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a:extLst>
              <a:ext uri="{FF2B5EF4-FFF2-40B4-BE49-F238E27FC236}">
                <a16:creationId xmlns="" xmlns:a16="http://schemas.microsoft.com/office/drawing/2014/main" id="{BBABEE1E-0CB6-41A3-B25B-3A7D90227F8E}"/>
              </a:ext>
            </a:extLst>
          </p:cNvPr>
          <p:cNvSpPr/>
          <p:nvPr/>
        </p:nvSpPr>
        <p:spPr>
          <a:xfrm rot="2700000">
            <a:off x="-2315514" y="312593"/>
            <a:ext cx="4291410" cy="429141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300758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p:cTn id="7" dur="1000" fill="hold"/>
                                        <p:tgtEl>
                                          <p:spTgt spid="103"/>
                                        </p:tgtEl>
                                        <p:attrNameLst>
                                          <p:attrName>ppt_w</p:attrName>
                                        </p:attrNameLst>
                                      </p:cBhvr>
                                      <p:tavLst>
                                        <p:tav tm="0">
                                          <p:val>
                                            <p:strVal val="#ppt_w+.3"/>
                                          </p:val>
                                        </p:tav>
                                        <p:tav tm="100000">
                                          <p:val>
                                            <p:strVal val="#ppt_w"/>
                                          </p:val>
                                        </p:tav>
                                      </p:tavLst>
                                    </p:anim>
                                    <p:anim calcmode="lin" valueType="num">
                                      <p:cBhvr>
                                        <p:cTn id="8" dur="1000" fill="hold"/>
                                        <p:tgtEl>
                                          <p:spTgt spid="103"/>
                                        </p:tgtEl>
                                        <p:attrNameLst>
                                          <p:attrName>ppt_h</p:attrName>
                                        </p:attrNameLst>
                                      </p:cBhvr>
                                      <p:tavLst>
                                        <p:tav tm="0">
                                          <p:val>
                                            <p:strVal val="#ppt_h"/>
                                          </p:val>
                                        </p:tav>
                                        <p:tav tm="100000">
                                          <p:val>
                                            <p:strVal val="#ppt_h"/>
                                          </p:val>
                                        </p:tav>
                                      </p:tavLst>
                                    </p:anim>
                                    <p:animEffect transition="in" filter="fade">
                                      <p:cBhvr>
                                        <p:cTn id="9" dur="1000"/>
                                        <p:tgtEl>
                                          <p:spTgt spid="10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1000" fill="hold"/>
                                        <p:tgtEl>
                                          <p:spTgt spid="29"/>
                                        </p:tgtEl>
                                        <p:attrNameLst>
                                          <p:attrName>ppt_x</p:attrName>
                                        </p:attrNameLst>
                                      </p:cBhvr>
                                      <p:tavLst>
                                        <p:tav tm="0">
                                          <p:val>
                                            <p:strVal val="0-#ppt_w/2"/>
                                          </p:val>
                                        </p:tav>
                                        <p:tav tm="100000">
                                          <p:val>
                                            <p:strVal val="#ppt_x"/>
                                          </p:val>
                                        </p:tav>
                                      </p:tavLst>
                                    </p:anim>
                                    <p:anim calcmode="lin" valueType="num">
                                      <p:cBhvr additive="base">
                                        <p:cTn id="15"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
          <p:cNvSpPr/>
          <p:nvPr/>
        </p:nvSpPr>
        <p:spPr>
          <a:xfrm>
            <a:off x="2886030" y="1129008"/>
            <a:ext cx="1483835" cy="1496957"/>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231822" y="0"/>
                </a:moveTo>
                <a:lnTo>
                  <a:pt x="1390905" y="0"/>
                </a:lnTo>
                <a:lnTo>
                  <a:pt x="1390905" y="0"/>
                </a:lnTo>
                <a:lnTo>
                  <a:pt x="1390905" y="1159083"/>
                </a:lnTo>
                <a:cubicBezTo>
                  <a:pt x="1390905" y="1287115"/>
                  <a:pt x="1287115" y="1390905"/>
                  <a:pt x="1159083" y="1390905"/>
                </a:cubicBezTo>
                <a:lnTo>
                  <a:pt x="0" y="1390905"/>
                </a:lnTo>
                <a:lnTo>
                  <a:pt x="0" y="1390905"/>
                </a:lnTo>
                <a:lnTo>
                  <a:pt x="0" y="231822"/>
                </a:lnTo>
                <a:cubicBezTo>
                  <a:pt x="0" y="103790"/>
                  <a:pt x="103790" y="0"/>
                  <a:pt x="231822" y="0"/>
                </a:cubicBez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fontAlgn="auto">
              <a:spcBef>
                <a:spcPts val="0"/>
              </a:spcBef>
              <a:spcAft>
                <a:spcPts val="0"/>
              </a:spcAft>
              <a:defRPr/>
            </a:pPr>
            <a:endParaRPr lang="id-ID"/>
          </a:p>
        </p:txBody>
      </p:sp>
      <p:grpSp>
        <p:nvGrpSpPr>
          <p:cNvPr id="3" name="组合 2"/>
          <p:cNvGrpSpPr/>
          <p:nvPr/>
        </p:nvGrpSpPr>
        <p:grpSpPr>
          <a:xfrm>
            <a:off x="3237883" y="1584044"/>
            <a:ext cx="785802" cy="792091"/>
            <a:chOff x="7445376" y="2097088"/>
            <a:chExt cx="569913" cy="571500"/>
          </a:xfrm>
          <a:solidFill>
            <a:schemeClr val="bg1"/>
          </a:solidFill>
        </p:grpSpPr>
        <p:sp>
          <p:nvSpPr>
            <p:cNvPr id="4" name="Freeform 44"/>
            <p:cNvSpPr>
              <a:spLocks/>
            </p:cNvSpPr>
            <p:nvPr/>
          </p:nvSpPr>
          <p:spPr bwMode="auto">
            <a:xfrm>
              <a:off x="7448551" y="2097088"/>
              <a:ext cx="566738" cy="566738"/>
            </a:xfrm>
            <a:custGeom>
              <a:avLst/>
              <a:gdLst>
                <a:gd name="T0" fmla="*/ 136 w 151"/>
                <a:gd name="T1" fmla="*/ 96 h 151"/>
                <a:gd name="T2" fmla="*/ 126 w 151"/>
                <a:gd name="T3" fmla="*/ 92 h 151"/>
                <a:gd name="T4" fmla="*/ 131 w 151"/>
                <a:gd name="T5" fmla="*/ 78 h 151"/>
                <a:gd name="T6" fmla="*/ 119 w 151"/>
                <a:gd name="T7" fmla="*/ 72 h 151"/>
                <a:gd name="T8" fmla="*/ 112 w 151"/>
                <a:gd name="T9" fmla="*/ 84 h 151"/>
                <a:gd name="T10" fmla="*/ 103 w 151"/>
                <a:gd name="T11" fmla="*/ 79 h 151"/>
                <a:gd name="T12" fmla="*/ 110 w 151"/>
                <a:gd name="T13" fmla="*/ 67 h 151"/>
                <a:gd name="T14" fmla="*/ 98 w 151"/>
                <a:gd name="T15" fmla="*/ 56 h 151"/>
                <a:gd name="T16" fmla="*/ 88 w 151"/>
                <a:gd name="T17" fmla="*/ 66 h 151"/>
                <a:gd name="T18" fmla="*/ 81 w 151"/>
                <a:gd name="T19" fmla="*/ 59 h 151"/>
                <a:gd name="T20" fmla="*/ 90 w 151"/>
                <a:gd name="T21" fmla="*/ 49 h 151"/>
                <a:gd name="T22" fmla="*/ 81 w 151"/>
                <a:gd name="T23" fmla="*/ 36 h 151"/>
                <a:gd name="T24" fmla="*/ 68 w 151"/>
                <a:gd name="T25" fmla="*/ 42 h 151"/>
                <a:gd name="T26" fmla="*/ 64 w 151"/>
                <a:gd name="T27" fmla="*/ 33 h 151"/>
                <a:gd name="T28" fmla="*/ 76 w 151"/>
                <a:gd name="T29" fmla="*/ 27 h 151"/>
                <a:gd name="T30" fmla="*/ 72 w 151"/>
                <a:gd name="T31" fmla="*/ 16 h 151"/>
                <a:gd name="T32" fmla="*/ 55 w 151"/>
                <a:gd name="T33" fmla="*/ 20 h 151"/>
                <a:gd name="T34" fmla="*/ 53 w 151"/>
                <a:gd name="T35" fmla="*/ 10 h 151"/>
                <a:gd name="T36" fmla="*/ 69 w 151"/>
                <a:gd name="T37" fmla="*/ 6 h 151"/>
                <a:gd name="T38" fmla="*/ 68 w 151"/>
                <a:gd name="T39" fmla="*/ 0 h 151"/>
                <a:gd name="T40" fmla="*/ 22 w 151"/>
                <a:gd name="T41" fmla="*/ 22 h 151"/>
                <a:gd name="T42" fmla="*/ 0 w 151"/>
                <a:gd name="T43" fmla="*/ 69 h 151"/>
                <a:gd name="T44" fmla="*/ 8 w 151"/>
                <a:gd name="T45" fmla="*/ 70 h 151"/>
                <a:gd name="T46" fmla="*/ 14 w 151"/>
                <a:gd name="T47" fmla="*/ 54 h 151"/>
                <a:gd name="T48" fmla="*/ 23 w 151"/>
                <a:gd name="T49" fmla="*/ 57 h 151"/>
                <a:gd name="T50" fmla="*/ 18 w 151"/>
                <a:gd name="T51" fmla="*/ 73 h 151"/>
                <a:gd name="T52" fmla="*/ 30 w 151"/>
                <a:gd name="T53" fmla="*/ 78 h 151"/>
                <a:gd name="T54" fmla="*/ 37 w 151"/>
                <a:gd name="T55" fmla="*/ 65 h 151"/>
                <a:gd name="T56" fmla="*/ 46 w 151"/>
                <a:gd name="T57" fmla="*/ 70 h 151"/>
                <a:gd name="T58" fmla="*/ 38 w 151"/>
                <a:gd name="T59" fmla="*/ 84 h 151"/>
                <a:gd name="T60" fmla="*/ 51 w 151"/>
                <a:gd name="T61" fmla="*/ 94 h 151"/>
                <a:gd name="T62" fmla="*/ 62 w 151"/>
                <a:gd name="T63" fmla="*/ 83 h 151"/>
                <a:gd name="T64" fmla="*/ 69 w 151"/>
                <a:gd name="T65" fmla="*/ 91 h 151"/>
                <a:gd name="T66" fmla="*/ 58 w 151"/>
                <a:gd name="T67" fmla="*/ 101 h 151"/>
                <a:gd name="T68" fmla="*/ 68 w 151"/>
                <a:gd name="T69" fmla="*/ 113 h 151"/>
                <a:gd name="T70" fmla="*/ 81 w 151"/>
                <a:gd name="T71" fmla="*/ 107 h 151"/>
                <a:gd name="T72" fmla="*/ 86 w 151"/>
                <a:gd name="T73" fmla="*/ 116 h 151"/>
                <a:gd name="T74" fmla="*/ 73 w 151"/>
                <a:gd name="T75" fmla="*/ 122 h 151"/>
                <a:gd name="T76" fmla="*/ 78 w 151"/>
                <a:gd name="T77" fmla="*/ 133 h 151"/>
                <a:gd name="T78" fmla="*/ 95 w 151"/>
                <a:gd name="T79" fmla="*/ 129 h 151"/>
                <a:gd name="T80" fmla="*/ 97 w 151"/>
                <a:gd name="T81" fmla="*/ 139 h 151"/>
                <a:gd name="T82" fmla="*/ 81 w 151"/>
                <a:gd name="T83" fmla="*/ 143 h 151"/>
                <a:gd name="T84" fmla="*/ 82 w 151"/>
                <a:gd name="T85" fmla="*/ 151 h 151"/>
                <a:gd name="T86" fmla="*/ 129 w 151"/>
                <a:gd name="T87" fmla="*/ 129 h 151"/>
                <a:gd name="T88" fmla="*/ 151 w 151"/>
                <a:gd name="T89" fmla="*/ 83 h 151"/>
                <a:gd name="T90" fmla="*/ 141 w 151"/>
                <a:gd name="T91" fmla="*/ 81 h 151"/>
                <a:gd name="T92" fmla="*/ 136 w 151"/>
                <a:gd name="T93" fmla="*/ 9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 h="151">
                  <a:moveTo>
                    <a:pt x="136" y="96"/>
                  </a:moveTo>
                  <a:cubicBezTo>
                    <a:pt x="126" y="92"/>
                    <a:pt x="126" y="92"/>
                    <a:pt x="126" y="92"/>
                  </a:cubicBezTo>
                  <a:cubicBezTo>
                    <a:pt x="131" y="78"/>
                    <a:pt x="131" y="78"/>
                    <a:pt x="131" y="78"/>
                  </a:cubicBezTo>
                  <a:cubicBezTo>
                    <a:pt x="127" y="76"/>
                    <a:pt x="123" y="75"/>
                    <a:pt x="119" y="72"/>
                  </a:cubicBezTo>
                  <a:cubicBezTo>
                    <a:pt x="112" y="84"/>
                    <a:pt x="112" y="84"/>
                    <a:pt x="112" y="84"/>
                  </a:cubicBezTo>
                  <a:cubicBezTo>
                    <a:pt x="103" y="79"/>
                    <a:pt x="103" y="79"/>
                    <a:pt x="103" y="79"/>
                  </a:cubicBezTo>
                  <a:cubicBezTo>
                    <a:pt x="110" y="67"/>
                    <a:pt x="110" y="67"/>
                    <a:pt x="110" y="67"/>
                  </a:cubicBezTo>
                  <a:cubicBezTo>
                    <a:pt x="106" y="64"/>
                    <a:pt x="102" y="60"/>
                    <a:pt x="98" y="56"/>
                  </a:cubicBezTo>
                  <a:cubicBezTo>
                    <a:pt x="88" y="66"/>
                    <a:pt x="88" y="66"/>
                    <a:pt x="88" y="66"/>
                  </a:cubicBezTo>
                  <a:cubicBezTo>
                    <a:pt x="81" y="59"/>
                    <a:pt x="81" y="59"/>
                    <a:pt x="81" y="59"/>
                  </a:cubicBezTo>
                  <a:cubicBezTo>
                    <a:pt x="90" y="49"/>
                    <a:pt x="90" y="49"/>
                    <a:pt x="90" y="49"/>
                  </a:cubicBezTo>
                  <a:cubicBezTo>
                    <a:pt x="87" y="45"/>
                    <a:pt x="84" y="41"/>
                    <a:pt x="81" y="36"/>
                  </a:cubicBezTo>
                  <a:cubicBezTo>
                    <a:pt x="68" y="42"/>
                    <a:pt x="68" y="42"/>
                    <a:pt x="68" y="42"/>
                  </a:cubicBezTo>
                  <a:cubicBezTo>
                    <a:pt x="64" y="33"/>
                    <a:pt x="64" y="33"/>
                    <a:pt x="64" y="33"/>
                  </a:cubicBezTo>
                  <a:cubicBezTo>
                    <a:pt x="76" y="27"/>
                    <a:pt x="76" y="27"/>
                    <a:pt x="76" y="27"/>
                  </a:cubicBezTo>
                  <a:cubicBezTo>
                    <a:pt x="74" y="24"/>
                    <a:pt x="73" y="20"/>
                    <a:pt x="72" y="16"/>
                  </a:cubicBezTo>
                  <a:cubicBezTo>
                    <a:pt x="55" y="20"/>
                    <a:pt x="55" y="20"/>
                    <a:pt x="55" y="20"/>
                  </a:cubicBezTo>
                  <a:cubicBezTo>
                    <a:pt x="53" y="10"/>
                    <a:pt x="53" y="10"/>
                    <a:pt x="53" y="10"/>
                  </a:cubicBezTo>
                  <a:cubicBezTo>
                    <a:pt x="69" y="6"/>
                    <a:pt x="69" y="6"/>
                    <a:pt x="69" y="6"/>
                  </a:cubicBezTo>
                  <a:cubicBezTo>
                    <a:pt x="69" y="4"/>
                    <a:pt x="68" y="2"/>
                    <a:pt x="68" y="0"/>
                  </a:cubicBezTo>
                  <a:cubicBezTo>
                    <a:pt x="51" y="2"/>
                    <a:pt x="35" y="9"/>
                    <a:pt x="22" y="22"/>
                  </a:cubicBezTo>
                  <a:cubicBezTo>
                    <a:pt x="9" y="35"/>
                    <a:pt x="1" y="52"/>
                    <a:pt x="0" y="69"/>
                  </a:cubicBezTo>
                  <a:cubicBezTo>
                    <a:pt x="2" y="69"/>
                    <a:pt x="5" y="70"/>
                    <a:pt x="8" y="70"/>
                  </a:cubicBezTo>
                  <a:cubicBezTo>
                    <a:pt x="14" y="54"/>
                    <a:pt x="14" y="54"/>
                    <a:pt x="14" y="54"/>
                  </a:cubicBezTo>
                  <a:cubicBezTo>
                    <a:pt x="23" y="57"/>
                    <a:pt x="23" y="57"/>
                    <a:pt x="23" y="57"/>
                  </a:cubicBezTo>
                  <a:cubicBezTo>
                    <a:pt x="18" y="73"/>
                    <a:pt x="18" y="73"/>
                    <a:pt x="18" y="73"/>
                  </a:cubicBezTo>
                  <a:cubicBezTo>
                    <a:pt x="22" y="75"/>
                    <a:pt x="26" y="76"/>
                    <a:pt x="30" y="78"/>
                  </a:cubicBezTo>
                  <a:cubicBezTo>
                    <a:pt x="37" y="65"/>
                    <a:pt x="37" y="65"/>
                    <a:pt x="37" y="65"/>
                  </a:cubicBezTo>
                  <a:cubicBezTo>
                    <a:pt x="46" y="70"/>
                    <a:pt x="46" y="70"/>
                    <a:pt x="46" y="70"/>
                  </a:cubicBezTo>
                  <a:cubicBezTo>
                    <a:pt x="38" y="84"/>
                    <a:pt x="38" y="84"/>
                    <a:pt x="38" y="84"/>
                  </a:cubicBezTo>
                  <a:cubicBezTo>
                    <a:pt x="43" y="87"/>
                    <a:pt x="47" y="90"/>
                    <a:pt x="51" y="94"/>
                  </a:cubicBezTo>
                  <a:cubicBezTo>
                    <a:pt x="62" y="83"/>
                    <a:pt x="62" y="83"/>
                    <a:pt x="62" y="83"/>
                  </a:cubicBezTo>
                  <a:cubicBezTo>
                    <a:pt x="69" y="91"/>
                    <a:pt x="69" y="91"/>
                    <a:pt x="69" y="91"/>
                  </a:cubicBezTo>
                  <a:cubicBezTo>
                    <a:pt x="58" y="101"/>
                    <a:pt x="58" y="101"/>
                    <a:pt x="58" y="101"/>
                  </a:cubicBezTo>
                  <a:cubicBezTo>
                    <a:pt x="62" y="105"/>
                    <a:pt x="65" y="109"/>
                    <a:pt x="68" y="113"/>
                  </a:cubicBezTo>
                  <a:cubicBezTo>
                    <a:pt x="81" y="107"/>
                    <a:pt x="81" y="107"/>
                    <a:pt x="81" y="107"/>
                  </a:cubicBezTo>
                  <a:cubicBezTo>
                    <a:pt x="86" y="116"/>
                    <a:pt x="86" y="116"/>
                    <a:pt x="86" y="116"/>
                  </a:cubicBezTo>
                  <a:cubicBezTo>
                    <a:pt x="73" y="122"/>
                    <a:pt x="73" y="122"/>
                    <a:pt x="73" y="122"/>
                  </a:cubicBezTo>
                  <a:cubicBezTo>
                    <a:pt x="75" y="126"/>
                    <a:pt x="77" y="130"/>
                    <a:pt x="78" y="133"/>
                  </a:cubicBezTo>
                  <a:cubicBezTo>
                    <a:pt x="95" y="129"/>
                    <a:pt x="95" y="129"/>
                    <a:pt x="95" y="129"/>
                  </a:cubicBezTo>
                  <a:cubicBezTo>
                    <a:pt x="97" y="139"/>
                    <a:pt x="97" y="139"/>
                    <a:pt x="97" y="139"/>
                  </a:cubicBezTo>
                  <a:cubicBezTo>
                    <a:pt x="81" y="143"/>
                    <a:pt x="81" y="143"/>
                    <a:pt x="81" y="143"/>
                  </a:cubicBezTo>
                  <a:cubicBezTo>
                    <a:pt x="81" y="146"/>
                    <a:pt x="82" y="149"/>
                    <a:pt x="82" y="151"/>
                  </a:cubicBezTo>
                  <a:cubicBezTo>
                    <a:pt x="99" y="150"/>
                    <a:pt x="116" y="142"/>
                    <a:pt x="129" y="129"/>
                  </a:cubicBezTo>
                  <a:cubicBezTo>
                    <a:pt x="142" y="116"/>
                    <a:pt x="149" y="100"/>
                    <a:pt x="151" y="83"/>
                  </a:cubicBezTo>
                  <a:cubicBezTo>
                    <a:pt x="147" y="83"/>
                    <a:pt x="144" y="82"/>
                    <a:pt x="141" y="81"/>
                  </a:cubicBezTo>
                  <a:lnTo>
                    <a:pt x="136"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 name="Freeform 45"/>
            <p:cNvSpPr>
              <a:spLocks/>
            </p:cNvSpPr>
            <p:nvPr/>
          </p:nvSpPr>
          <p:spPr bwMode="auto">
            <a:xfrm>
              <a:off x="7737476" y="2097088"/>
              <a:ext cx="277813" cy="277813"/>
            </a:xfrm>
            <a:custGeom>
              <a:avLst/>
              <a:gdLst>
                <a:gd name="T0" fmla="*/ 11 w 74"/>
                <a:gd name="T1" fmla="*/ 2 h 74"/>
                <a:gd name="T2" fmla="*/ 13 w 74"/>
                <a:gd name="T3" fmla="*/ 12 h 74"/>
                <a:gd name="T4" fmla="*/ 4 w 74"/>
                <a:gd name="T5" fmla="*/ 14 h 74"/>
                <a:gd name="T6" fmla="*/ 8 w 74"/>
                <a:gd name="T7" fmla="*/ 23 h 74"/>
                <a:gd name="T8" fmla="*/ 20 w 74"/>
                <a:gd name="T9" fmla="*/ 18 h 74"/>
                <a:gd name="T10" fmla="*/ 24 w 74"/>
                <a:gd name="T11" fmla="*/ 27 h 74"/>
                <a:gd name="T12" fmla="*/ 13 w 74"/>
                <a:gd name="T13" fmla="*/ 32 h 74"/>
                <a:gd name="T14" fmla="*/ 20 w 74"/>
                <a:gd name="T15" fmla="*/ 42 h 74"/>
                <a:gd name="T16" fmla="*/ 29 w 74"/>
                <a:gd name="T17" fmla="*/ 34 h 74"/>
                <a:gd name="T18" fmla="*/ 36 w 74"/>
                <a:gd name="T19" fmla="*/ 41 h 74"/>
                <a:gd name="T20" fmla="*/ 27 w 74"/>
                <a:gd name="T21" fmla="*/ 50 h 74"/>
                <a:gd name="T22" fmla="*/ 38 w 74"/>
                <a:gd name="T23" fmla="*/ 59 h 74"/>
                <a:gd name="T24" fmla="*/ 44 w 74"/>
                <a:gd name="T25" fmla="*/ 48 h 74"/>
                <a:gd name="T26" fmla="*/ 53 w 74"/>
                <a:gd name="T27" fmla="*/ 53 h 74"/>
                <a:gd name="T28" fmla="*/ 47 w 74"/>
                <a:gd name="T29" fmla="*/ 64 h 74"/>
                <a:gd name="T30" fmla="*/ 57 w 74"/>
                <a:gd name="T31" fmla="*/ 69 h 74"/>
                <a:gd name="T32" fmla="*/ 61 w 74"/>
                <a:gd name="T33" fmla="*/ 58 h 74"/>
                <a:gd name="T34" fmla="*/ 71 w 74"/>
                <a:gd name="T35" fmla="*/ 62 h 74"/>
                <a:gd name="T36" fmla="*/ 67 w 74"/>
                <a:gd name="T37" fmla="*/ 72 h 74"/>
                <a:gd name="T38" fmla="*/ 74 w 74"/>
                <a:gd name="T39" fmla="*/ 74 h 74"/>
                <a:gd name="T40" fmla="*/ 52 w 74"/>
                <a:gd name="T41" fmla="*/ 22 h 74"/>
                <a:gd name="T42" fmla="*/ 0 w 74"/>
                <a:gd name="T43" fmla="*/ 0 h 74"/>
                <a:gd name="T44" fmla="*/ 1 w 74"/>
                <a:gd name="T45" fmla="*/ 4 h 74"/>
                <a:gd name="T46" fmla="*/ 11 w 74"/>
                <a:gd name="T47" fmla="*/ 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4">
                  <a:moveTo>
                    <a:pt x="11" y="2"/>
                  </a:moveTo>
                  <a:cubicBezTo>
                    <a:pt x="13" y="12"/>
                    <a:pt x="13" y="12"/>
                    <a:pt x="13" y="12"/>
                  </a:cubicBezTo>
                  <a:cubicBezTo>
                    <a:pt x="4" y="14"/>
                    <a:pt x="4" y="14"/>
                    <a:pt x="4" y="14"/>
                  </a:cubicBezTo>
                  <a:cubicBezTo>
                    <a:pt x="5" y="17"/>
                    <a:pt x="6" y="20"/>
                    <a:pt x="8" y="23"/>
                  </a:cubicBezTo>
                  <a:cubicBezTo>
                    <a:pt x="20" y="18"/>
                    <a:pt x="20" y="18"/>
                    <a:pt x="20" y="18"/>
                  </a:cubicBezTo>
                  <a:cubicBezTo>
                    <a:pt x="24" y="27"/>
                    <a:pt x="24" y="27"/>
                    <a:pt x="24" y="27"/>
                  </a:cubicBezTo>
                  <a:cubicBezTo>
                    <a:pt x="13" y="32"/>
                    <a:pt x="13" y="32"/>
                    <a:pt x="13" y="32"/>
                  </a:cubicBezTo>
                  <a:cubicBezTo>
                    <a:pt x="15" y="36"/>
                    <a:pt x="17" y="39"/>
                    <a:pt x="20" y="42"/>
                  </a:cubicBezTo>
                  <a:cubicBezTo>
                    <a:pt x="29" y="34"/>
                    <a:pt x="29" y="34"/>
                    <a:pt x="29" y="34"/>
                  </a:cubicBezTo>
                  <a:cubicBezTo>
                    <a:pt x="36" y="41"/>
                    <a:pt x="36" y="41"/>
                    <a:pt x="36" y="41"/>
                  </a:cubicBezTo>
                  <a:cubicBezTo>
                    <a:pt x="27" y="50"/>
                    <a:pt x="27" y="50"/>
                    <a:pt x="27" y="50"/>
                  </a:cubicBezTo>
                  <a:cubicBezTo>
                    <a:pt x="31" y="53"/>
                    <a:pt x="34" y="56"/>
                    <a:pt x="38" y="59"/>
                  </a:cubicBezTo>
                  <a:cubicBezTo>
                    <a:pt x="44" y="48"/>
                    <a:pt x="44" y="48"/>
                    <a:pt x="44" y="48"/>
                  </a:cubicBezTo>
                  <a:cubicBezTo>
                    <a:pt x="53" y="53"/>
                    <a:pt x="53" y="53"/>
                    <a:pt x="53" y="53"/>
                  </a:cubicBezTo>
                  <a:cubicBezTo>
                    <a:pt x="47" y="64"/>
                    <a:pt x="47" y="64"/>
                    <a:pt x="47" y="64"/>
                  </a:cubicBezTo>
                  <a:cubicBezTo>
                    <a:pt x="50" y="66"/>
                    <a:pt x="54" y="68"/>
                    <a:pt x="57" y="69"/>
                  </a:cubicBezTo>
                  <a:cubicBezTo>
                    <a:pt x="61" y="58"/>
                    <a:pt x="61" y="58"/>
                    <a:pt x="61" y="58"/>
                  </a:cubicBezTo>
                  <a:cubicBezTo>
                    <a:pt x="71" y="62"/>
                    <a:pt x="71" y="62"/>
                    <a:pt x="71" y="62"/>
                  </a:cubicBezTo>
                  <a:cubicBezTo>
                    <a:pt x="67" y="72"/>
                    <a:pt x="67" y="72"/>
                    <a:pt x="67" y="72"/>
                  </a:cubicBezTo>
                  <a:cubicBezTo>
                    <a:pt x="69" y="73"/>
                    <a:pt x="72" y="73"/>
                    <a:pt x="74" y="74"/>
                  </a:cubicBezTo>
                  <a:cubicBezTo>
                    <a:pt x="73" y="55"/>
                    <a:pt x="66" y="36"/>
                    <a:pt x="52" y="22"/>
                  </a:cubicBezTo>
                  <a:cubicBezTo>
                    <a:pt x="38" y="8"/>
                    <a:pt x="19" y="1"/>
                    <a:pt x="0" y="0"/>
                  </a:cubicBezTo>
                  <a:cubicBezTo>
                    <a:pt x="1" y="1"/>
                    <a:pt x="1" y="3"/>
                    <a:pt x="1" y="4"/>
                  </a:cubicBezTo>
                  <a:lnTo>
                    <a:pt x="1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6" name="Freeform 46"/>
            <p:cNvSpPr>
              <a:spLocks/>
            </p:cNvSpPr>
            <p:nvPr/>
          </p:nvSpPr>
          <p:spPr bwMode="auto">
            <a:xfrm>
              <a:off x="7445376" y="2389188"/>
              <a:ext cx="277813" cy="279400"/>
            </a:xfrm>
            <a:custGeom>
              <a:avLst/>
              <a:gdLst>
                <a:gd name="T0" fmla="*/ 63 w 74"/>
                <a:gd name="T1" fmla="*/ 69 h 74"/>
                <a:gd name="T2" fmla="*/ 61 w 74"/>
                <a:gd name="T3" fmla="*/ 60 h 74"/>
                <a:gd name="T4" fmla="*/ 70 w 74"/>
                <a:gd name="T5" fmla="*/ 57 h 74"/>
                <a:gd name="T6" fmla="*/ 66 w 74"/>
                <a:gd name="T7" fmla="*/ 48 h 74"/>
                <a:gd name="T8" fmla="*/ 54 w 74"/>
                <a:gd name="T9" fmla="*/ 53 h 74"/>
                <a:gd name="T10" fmla="*/ 50 w 74"/>
                <a:gd name="T11" fmla="*/ 44 h 74"/>
                <a:gd name="T12" fmla="*/ 60 w 74"/>
                <a:gd name="T13" fmla="*/ 39 h 74"/>
                <a:gd name="T14" fmla="*/ 53 w 74"/>
                <a:gd name="T15" fmla="*/ 30 h 74"/>
                <a:gd name="T16" fmla="*/ 44 w 74"/>
                <a:gd name="T17" fmla="*/ 38 h 74"/>
                <a:gd name="T18" fmla="*/ 37 w 74"/>
                <a:gd name="T19" fmla="*/ 31 h 74"/>
                <a:gd name="T20" fmla="*/ 45 w 74"/>
                <a:gd name="T21" fmla="*/ 22 h 74"/>
                <a:gd name="T22" fmla="*/ 35 w 74"/>
                <a:gd name="T23" fmla="*/ 14 h 74"/>
                <a:gd name="T24" fmla="*/ 29 w 74"/>
                <a:gd name="T25" fmla="*/ 23 h 74"/>
                <a:gd name="T26" fmla="*/ 21 w 74"/>
                <a:gd name="T27" fmla="*/ 18 h 74"/>
                <a:gd name="T28" fmla="*/ 26 w 74"/>
                <a:gd name="T29" fmla="*/ 9 h 74"/>
                <a:gd name="T30" fmla="*/ 16 w 74"/>
                <a:gd name="T31" fmla="*/ 4 h 74"/>
                <a:gd name="T32" fmla="*/ 12 w 74"/>
                <a:gd name="T33" fmla="*/ 13 h 74"/>
                <a:gd name="T34" fmla="*/ 3 w 74"/>
                <a:gd name="T35" fmla="*/ 10 h 74"/>
                <a:gd name="T36" fmla="*/ 6 w 74"/>
                <a:gd name="T37" fmla="*/ 1 h 74"/>
                <a:gd name="T38" fmla="*/ 0 w 74"/>
                <a:gd name="T39" fmla="*/ 0 h 74"/>
                <a:gd name="T40" fmla="*/ 23 w 74"/>
                <a:gd name="T41" fmla="*/ 51 h 74"/>
                <a:gd name="T42" fmla="*/ 74 w 74"/>
                <a:gd name="T43" fmla="*/ 74 h 74"/>
                <a:gd name="T44" fmla="*/ 73 w 74"/>
                <a:gd name="T45" fmla="*/ 67 h 74"/>
                <a:gd name="T46" fmla="*/ 63 w 74"/>
                <a:gd name="T47" fmla="*/ 6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4">
                  <a:moveTo>
                    <a:pt x="63" y="69"/>
                  </a:moveTo>
                  <a:cubicBezTo>
                    <a:pt x="61" y="60"/>
                    <a:pt x="61" y="60"/>
                    <a:pt x="61" y="60"/>
                  </a:cubicBezTo>
                  <a:cubicBezTo>
                    <a:pt x="70" y="57"/>
                    <a:pt x="70" y="57"/>
                    <a:pt x="70" y="57"/>
                  </a:cubicBezTo>
                  <a:cubicBezTo>
                    <a:pt x="68" y="54"/>
                    <a:pt x="67" y="51"/>
                    <a:pt x="66" y="48"/>
                  </a:cubicBezTo>
                  <a:cubicBezTo>
                    <a:pt x="54" y="53"/>
                    <a:pt x="54" y="53"/>
                    <a:pt x="54" y="53"/>
                  </a:cubicBezTo>
                  <a:cubicBezTo>
                    <a:pt x="50" y="44"/>
                    <a:pt x="50" y="44"/>
                    <a:pt x="50" y="44"/>
                  </a:cubicBezTo>
                  <a:cubicBezTo>
                    <a:pt x="60" y="39"/>
                    <a:pt x="60" y="39"/>
                    <a:pt x="60" y="39"/>
                  </a:cubicBezTo>
                  <a:cubicBezTo>
                    <a:pt x="58" y="36"/>
                    <a:pt x="55" y="33"/>
                    <a:pt x="53" y="30"/>
                  </a:cubicBezTo>
                  <a:cubicBezTo>
                    <a:pt x="44" y="38"/>
                    <a:pt x="44" y="38"/>
                    <a:pt x="44" y="38"/>
                  </a:cubicBezTo>
                  <a:cubicBezTo>
                    <a:pt x="37" y="31"/>
                    <a:pt x="37" y="31"/>
                    <a:pt x="37" y="31"/>
                  </a:cubicBezTo>
                  <a:cubicBezTo>
                    <a:pt x="45" y="22"/>
                    <a:pt x="45" y="22"/>
                    <a:pt x="45" y="22"/>
                  </a:cubicBezTo>
                  <a:cubicBezTo>
                    <a:pt x="42" y="19"/>
                    <a:pt x="38" y="16"/>
                    <a:pt x="35" y="14"/>
                  </a:cubicBezTo>
                  <a:cubicBezTo>
                    <a:pt x="29" y="23"/>
                    <a:pt x="29" y="23"/>
                    <a:pt x="29" y="23"/>
                  </a:cubicBezTo>
                  <a:cubicBezTo>
                    <a:pt x="21" y="18"/>
                    <a:pt x="21" y="18"/>
                    <a:pt x="21" y="18"/>
                  </a:cubicBezTo>
                  <a:cubicBezTo>
                    <a:pt x="26" y="9"/>
                    <a:pt x="26" y="9"/>
                    <a:pt x="26" y="9"/>
                  </a:cubicBezTo>
                  <a:cubicBezTo>
                    <a:pt x="23" y="7"/>
                    <a:pt x="19" y="5"/>
                    <a:pt x="16" y="4"/>
                  </a:cubicBezTo>
                  <a:cubicBezTo>
                    <a:pt x="12" y="13"/>
                    <a:pt x="12" y="13"/>
                    <a:pt x="12" y="13"/>
                  </a:cubicBezTo>
                  <a:cubicBezTo>
                    <a:pt x="3" y="10"/>
                    <a:pt x="3" y="10"/>
                    <a:pt x="3" y="10"/>
                  </a:cubicBezTo>
                  <a:cubicBezTo>
                    <a:pt x="6" y="1"/>
                    <a:pt x="6" y="1"/>
                    <a:pt x="6" y="1"/>
                  </a:cubicBezTo>
                  <a:cubicBezTo>
                    <a:pt x="4" y="1"/>
                    <a:pt x="2" y="0"/>
                    <a:pt x="0" y="0"/>
                  </a:cubicBezTo>
                  <a:cubicBezTo>
                    <a:pt x="1" y="19"/>
                    <a:pt x="8" y="37"/>
                    <a:pt x="23" y="51"/>
                  </a:cubicBezTo>
                  <a:cubicBezTo>
                    <a:pt x="37" y="66"/>
                    <a:pt x="55" y="73"/>
                    <a:pt x="74" y="74"/>
                  </a:cubicBezTo>
                  <a:cubicBezTo>
                    <a:pt x="74" y="71"/>
                    <a:pt x="73" y="69"/>
                    <a:pt x="73" y="67"/>
                  </a:cubicBezTo>
                  <a:lnTo>
                    <a:pt x="63"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sp>
        <p:nvSpPr>
          <p:cNvPr id="7" name="椭圆 6"/>
          <p:cNvSpPr/>
          <p:nvPr/>
        </p:nvSpPr>
        <p:spPr>
          <a:xfrm>
            <a:off x="2551428" y="870811"/>
            <a:ext cx="658886" cy="664158"/>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fontAlgn="auto">
              <a:spcBef>
                <a:spcPts val="0"/>
              </a:spcBef>
              <a:spcAft>
                <a:spcPts val="0"/>
              </a:spcAft>
              <a:defRPr/>
            </a:pPr>
            <a:endParaRPr lang="zh-CN" altLang="en-US"/>
          </a:p>
        </p:txBody>
      </p:sp>
      <p:sp>
        <p:nvSpPr>
          <p:cNvPr id="8" name="椭圆 7"/>
          <p:cNvSpPr/>
          <p:nvPr/>
        </p:nvSpPr>
        <p:spPr>
          <a:xfrm>
            <a:off x="2625524" y="945280"/>
            <a:ext cx="511112" cy="515202"/>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fontAlgn="auto">
              <a:spcBef>
                <a:spcPts val="0"/>
              </a:spcBef>
              <a:spcAft>
                <a:spcPts val="0"/>
              </a:spcAft>
              <a:defRPr/>
            </a:pPr>
            <a:endParaRPr lang="zh-CN" altLang="en-US"/>
          </a:p>
        </p:txBody>
      </p:sp>
      <p:sp>
        <p:nvSpPr>
          <p:cNvPr id="9" name="Freeform 24"/>
          <p:cNvSpPr/>
          <p:nvPr/>
        </p:nvSpPr>
        <p:spPr>
          <a:xfrm>
            <a:off x="4439169" y="1129008"/>
            <a:ext cx="1483835" cy="1496957"/>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390905" y="231822"/>
                </a:moveTo>
                <a:lnTo>
                  <a:pt x="1390905" y="1390905"/>
                </a:lnTo>
                <a:lnTo>
                  <a:pt x="1390905" y="1390905"/>
                </a:lnTo>
                <a:lnTo>
                  <a:pt x="231822" y="1390905"/>
                </a:lnTo>
                <a:cubicBezTo>
                  <a:pt x="103790" y="1390905"/>
                  <a:pt x="0" y="1287115"/>
                  <a:pt x="0" y="1159083"/>
                </a:cubicBezTo>
                <a:lnTo>
                  <a:pt x="0" y="0"/>
                </a:lnTo>
                <a:lnTo>
                  <a:pt x="0" y="0"/>
                </a:lnTo>
                <a:lnTo>
                  <a:pt x="1159083" y="0"/>
                </a:lnTo>
                <a:cubicBezTo>
                  <a:pt x="1287115" y="0"/>
                  <a:pt x="1390905" y="103790"/>
                  <a:pt x="1390905" y="231822"/>
                </a:cubicBezTo>
                <a:close/>
              </a:path>
            </a:pathLst>
          </a:cu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fontAlgn="auto">
              <a:spcBef>
                <a:spcPts val="0"/>
              </a:spcBef>
              <a:spcAft>
                <a:spcPts val="0"/>
              </a:spcAft>
              <a:defRPr/>
            </a:pPr>
            <a:endParaRPr lang="id-ID" dirty="0"/>
          </a:p>
        </p:txBody>
      </p:sp>
      <p:grpSp>
        <p:nvGrpSpPr>
          <p:cNvPr id="10" name="组合 9"/>
          <p:cNvGrpSpPr/>
          <p:nvPr/>
        </p:nvGrpSpPr>
        <p:grpSpPr>
          <a:xfrm>
            <a:off x="4783611" y="1580183"/>
            <a:ext cx="787410" cy="799814"/>
            <a:chOff x="7412038" y="1014413"/>
            <a:chExt cx="619126" cy="623888"/>
          </a:xfrm>
          <a:solidFill>
            <a:schemeClr val="bg1"/>
          </a:solidFill>
        </p:grpSpPr>
        <p:sp>
          <p:nvSpPr>
            <p:cNvPr id="11" name="Freeform 22"/>
            <p:cNvSpPr>
              <a:spLocks/>
            </p:cNvSpPr>
            <p:nvPr/>
          </p:nvSpPr>
          <p:spPr bwMode="auto">
            <a:xfrm>
              <a:off x="7412038" y="1017588"/>
              <a:ext cx="619125" cy="620713"/>
            </a:xfrm>
            <a:custGeom>
              <a:avLst/>
              <a:gdLst>
                <a:gd name="T0" fmla="*/ 75 w 165"/>
                <a:gd name="T1" fmla="*/ 0 h 165"/>
                <a:gd name="T2" fmla="*/ 24 w 165"/>
                <a:gd name="T3" fmla="*/ 23 h 165"/>
                <a:gd name="T4" fmla="*/ 0 w 165"/>
                <a:gd name="T5" fmla="*/ 74 h 165"/>
                <a:gd name="T6" fmla="*/ 60 w 165"/>
                <a:gd name="T7" fmla="*/ 105 h 165"/>
                <a:gd name="T8" fmla="*/ 90 w 165"/>
                <a:gd name="T9" fmla="*/ 165 h 165"/>
                <a:gd name="T10" fmla="*/ 141 w 165"/>
                <a:gd name="T11" fmla="*/ 141 h 165"/>
                <a:gd name="T12" fmla="*/ 165 w 165"/>
                <a:gd name="T13" fmla="*/ 90 h 165"/>
                <a:gd name="T14" fmla="*/ 105 w 165"/>
                <a:gd name="T15" fmla="*/ 59 h 165"/>
                <a:gd name="T16" fmla="*/ 75 w 165"/>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5">
                  <a:moveTo>
                    <a:pt x="75" y="0"/>
                  </a:moveTo>
                  <a:cubicBezTo>
                    <a:pt x="56" y="1"/>
                    <a:pt x="38" y="9"/>
                    <a:pt x="24" y="23"/>
                  </a:cubicBezTo>
                  <a:cubicBezTo>
                    <a:pt x="10" y="38"/>
                    <a:pt x="2" y="56"/>
                    <a:pt x="0" y="74"/>
                  </a:cubicBezTo>
                  <a:cubicBezTo>
                    <a:pt x="20" y="77"/>
                    <a:pt x="42" y="87"/>
                    <a:pt x="60" y="105"/>
                  </a:cubicBezTo>
                  <a:cubicBezTo>
                    <a:pt x="78" y="123"/>
                    <a:pt x="88" y="144"/>
                    <a:pt x="90" y="165"/>
                  </a:cubicBezTo>
                  <a:cubicBezTo>
                    <a:pt x="109" y="163"/>
                    <a:pt x="127" y="155"/>
                    <a:pt x="141" y="141"/>
                  </a:cubicBezTo>
                  <a:cubicBezTo>
                    <a:pt x="155" y="126"/>
                    <a:pt x="163" y="108"/>
                    <a:pt x="165" y="90"/>
                  </a:cubicBezTo>
                  <a:cubicBezTo>
                    <a:pt x="145" y="87"/>
                    <a:pt x="123" y="77"/>
                    <a:pt x="105" y="59"/>
                  </a:cubicBezTo>
                  <a:cubicBezTo>
                    <a:pt x="88" y="42"/>
                    <a:pt x="77" y="20"/>
                    <a:pt x="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12" name="Freeform 23"/>
            <p:cNvSpPr>
              <a:spLocks/>
            </p:cNvSpPr>
            <p:nvPr/>
          </p:nvSpPr>
          <p:spPr bwMode="auto">
            <a:xfrm>
              <a:off x="7731126" y="1014413"/>
              <a:ext cx="300038" cy="304800"/>
            </a:xfrm>
            <a:custGeom>
              <a:avLst/>
              <a:gdLst>
                <a:gd name="T0" fmla="*/ 80 w 80"/>
                <a:gd name="T1" fmla="*/ 81 h 81"/>
                <a:gd name="T2" fmla="*/ 56 w 80"/>
                <a:gd name="T3" fmla="*/ 24 h 81"/>
                <a:gd name="T4" fmla="*/ 0 w 80"/>
                <a:gd name="T5" fmla="*/ 0 h 81"/>
                <a:gd name="T6" fmla="*/ 28 w 80"/>
                <a:gd name="T7" fmla="*/ 53 h 81"/>
                <a:gd name="T8" fmla="*/ 80 w 80"/>
                <a:gd name="T9" fmla="*/ 81 h 81"/>
              </a:gdLst>
              <a:ahLst/>
              <a:cxnLst>
                <a:cxn ang="0">
                  <a:pos x="T0" y="T1"/>
                </a:cxn>
                <a:cxn ang="0">
                  <a:pos x="T2" y="T3"/>
                </a:cxn>
                <a:cxn ang="0">
                  <a:pos x="T4" y="T5"/>
                </a:cxn>
                <a:cxn ang="0">
                  <a:pos x="T6" y="T7"/>
                </a:cxn>
                <a:cxn ang="0">
                  <a:pos x="T8" y="T9"/>
                </a:cxn>
              </a:cxnLst>
              <a:rect l="0" t="0" r="r" b="b"/>
              <a:pathLst>
                <a:path w="80" h="81">
                  <a:moveTo>
                    <a:pt x="80" y="81"/>
                  </a:moveTo>
                  <a:cubicBezTo>
                    <a:pt x="80" y="60"/>
                    <a:pt x="72" y="40"/>
                    <a:pt x="56" y="24"/>
                  </a:cubicBezTo>
                  <a:cubicBezTo>
                    <a:pt x="41" y="9"/>
                    <a:pt x="21" y="1"/>
                    <a:pt x="0" y="0"/>
                  </a:cubicBezTo>
                  <a:cubicBezTo>
                    <a:pt x="2" y="18"/>
                    <a:pt x="12" y="37"/>
                    <a:pt x="28" y="53"/>
                  </a:cubicBezTo>
                  <a:cubicBezTo>
                    <a:pt x="44" y="69"/>
                    <a:pt x="63" y="78"/>
                    <a:pt x="8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13" name="Freeform 24"/>
            <p:cNvSpPr>
              <a:spLocks/>
            </p:cNvSpPr>
            <p:nvPr/>
          </p:nvSpPr>
          <p:spPr bwMode="auto">
            <a:xfrm>
              <a:off x="7412038" y="1338263"/>
              <a:ext cx="300038" cy="300038"/>
            </a:xfrm>
            <a:custGeom>
              <a:avLst/>
              <a:gdLst>
                <a:gd name="T0" fmla="*/ 0 w 80"/>
                <a:gd name="T1" fmla="*/ 0 h 80"/>
                <a:gd name="T2" fmla="*/ 24 w 80"/>
                <a:gd name="T3" fmla="*/ 56 h 80"/>
                <a:gd name="T4" fmla="*/ 80 w 80"/>
                <a:gd name="T5" fmla="*/ 80 h 80"/>
                <a:gd name="T6" fmla="*/ 53 w 80"/>
                <a:gd name="T7" fmla="*/ 27 h 80"/>
                <a:gd name="T8" fmla="*/ 0 w 80"/>
                <a:gd name="T9" fmla="*/ 0 h 80"/>
              </a:gdLst>
              <a:ahLst/>
              <a:cxnLst>
                <a:cxn ang="0">
                  <a:pos x="T0" y="T1"/>
                </a:cxn>
                <a:cxn ang="0">
                  <a:pos x="T2" y="T3"/>
                </a:cxn>
                <a:cxn ang="0">
                  <a:pos x="T4" y="T5"/>
                </a:cxn>
                <a:cxn ang="0">
                  <a:pos x="T6" y="T7"/>
                </a:cxn>
                <a:cxn ang="0">
                  <a:pos x="T8" y="T9"/>
                </a:cxn>
              </a:cxnLst>
              <a:rect l="0" t="0" r="r" b="b"/>
              <a:pathLst>
                <a:path w="80" h="80">
                  <a:moveTo>
                    <a:pt x="0" y="0"/>
                  </a:moveTo>
                  <a:cubicBezTo>
                    <a:pt x="0" y="20"/>
                    <a:pt x="8" y="40"/>
                    <a:pt x="24" y="56"/>
                  </a:cubicBezTo>
                  <a:cubicBezTo>
                    <a:pt x="40" y="71"/>
                    <a:pt x="60" y="79"/>
                    <a:pt x="80" y="80"/>
                  </a:cubicBezTo>
                  <a:cubicBezTo>
                    <a:pt x="78" y="62"/>
                    <a:pt x="68" y="43"/>
                    <a:pt x="53" y="27"/>
                  </a:cubicBezTo>
                  <a:cubicBezTo>
                    <a:pt x="37" y="11"/>
                    <a:pt x="18"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sp>
        <p:nvSpPr>
          <p:cNvPr id="14" name="椭圆 13"/>
          <p:cNvSpPr/>
          <p:nvPr/>
        </p:nvSpPr>
        <p:spPr>
          <a:xfrm>
            <a:off x="5504867" y="870811"/>
            <a:ext cx="658886" cy="664158"/>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fontAlgn="auto">
              <a:spcBef>
                <a:spcPts val="0"/>
              </a:spcBef>
              <a:spcAft>
                <a:spcPts val="0"/>
              </a:spcAft>
              <a:defRPr/>
            </a:pPr>
            <a:endParaRPr lang="zh-CN" altLang="en-US"/>
          </a:p>
        </p:txBody>
      </p:sp>
      <p:sp>
        <p:nvSpPr>
          <p:cNvPr id="15" name="椭圆 14"/>
          <p:cNvSpPr/>
          <p:nvPr/>
        </p:nvSpPr>
        <p:spPr>
          <a:xfrm>
            <a:off x="5578963" y="945280"/>
            <a:ext cx="511112" cy="515202"/>
          </a:xfrm>
          <a:prstGeom prst="ellipse">
            <a:avLst/>
          </a:pr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fontAlgn="auto">
              <a:spcBef>
                <a:spcPts val="0"/>
              </a:spcBef>
              <a:spcAft>
                <a:spcPts val="0"/>
              </a:spcAft>
              <a:defRPr/>
            </a:pPr>
            <a:endParaRPr lang="zh-CN" altLang="en-US" dirty="0"/>
          </a:p>
        </p:txBody>
      </p:sp>
      <p:sp>
        <p:nvSpPr>
          <p:cNvPr id="16" name="Freeform 25"/>
          <p:cNvSpPr/>
          <p:nvPr/>
        </p:nvSpPr>
        <p:spPr>
          <a:xfrm>
            <a:off x="4439169" y="2695822"/>
            <a:ext cx="1483835" cy="1495709"/>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159083" y="1390905"/>
                </a:moveTo>
                <a:lnTo>
                  <a:pt x="0" y="1390905"/>
                </a:lnTo>
                <a:lnTo>
                  <a:pt x="0" y="1390905"/>
                </a:lnTo>
                <a:lnTo>
                  <a:pt x="0" y="231822"/>
                </a:lnTo>
                <a:cubicBezTo>
                  <a:pt x="0" y="103790"/>
                  <a:pt x="103790" y="0"/>
                  <a:pt x="231822" y="0"/>
                </a:cubicBezTo>
                <a:lnTo>
                  <a:pt x="1390905" y="0"/>
                </a:lnTo>
                <a:lnTo>
                  <a:pt x="1390905" y="0"/>
                </a:lnTo>
                <a:lnTo>
                  <a:pt x="1390905" y="1159083"/>
                </a:lnTo>
                <a:cubicBezTo>
                  <a:pt x="1390905" y="1287115"/>
                  <a:pt x="1287115" y="1390905"/>
                  <a:pt x="1159083" y="1390905"/>
                </a:cubicBezTo>
                <a:close/>
              </a:path>
            </a:pathLst>
          </a:custGeom>
          <a:solidFill>
            <a:srgbClr val="9BBB59"/>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fontAlgn="auto">
              <a:spcBef>
                <a:spcPts val="0"/>
              </a:spcBef>
              <a:spcAft>
                <a:spcPts val="0"/>
              </a:spcAft>
              <a:defRPr/>
            </a:pPr>
            <a:endParaRPr lang="id-ID"/>
          </a:p>
        </p:txBody>
      </p:sp>
      <p:sp>
        <p:nvSpPr>
          <p:cNvPr id="17" name="Freeform 26"/>
          <p:cNvSpPr/>
          <p:nvPr/>
        </p:nvSpPr>
        <p:spPr>
          <a:xfrm>
            <a:off x="2886030" y="2695822"/>
            <a:ext cx="1483835" cy="1495709"/>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0" y="1159083"/>
                </a:moveTo>
                <a:lnTo>
                  <a:pt x="0" y="0"/>
                </a:lnTo>
                <a:lnTo>
                  <a:pt x="0" y="0"/>
                </a:lnTo>
                <a:lnTo>
                  <a:pt x="1159083" y="0"/>
                </a:lnTo>
                <a:cubicBezTo>
                  <a:pt x="1287115" y="0"/>
                  <a:pt x="1390905" y="103790"/>
                  <a:pt x="1390905" y="231822"/>
                </a:cubicBezTo>
                <a:lnTo>
                  <a:pt x="1390905" y="1390905"/>
                </a:lnTo>
                <a:lnTo>
                  <a:pt x="1390905" y="1390905"/>
                </a:lnTo>
                <a:lnTo>
                  <a:pt x="231822" y="1390905"/>
                </a:lnTo>
                <a:cubicBezTo>
                  <a:pt x="103790" y="1390905"/>
                  <a:pt x="0" y="1287115"/>
                  <a:pt x="0" y="1159083"/>
                </a:cubicBezTo>
                <a:close/>
              </a:path>
            </a:pathLst>
          </a:cu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fontAlgn="auto">
              <a:spcBef>
                <a:spcPts val="0"/>
              </a:spcBef>
              <a:spcAft>
                <a:spcPts val="0"/>
              </a:spcAft>
              <a:defRPr/>
            </a:pPr>
            <a:endParaRPr lang="id-ID"/>
          </a:p>
        </p:txBody>
      </p:sp>
      <p:sp>
        <p:nvSpPr>
          <p:cNvPr id="18" name="Freeform 55"/>
          <p:cNvSpPr>
            <a:spLocks/>
          </p:cNvSpPr>
          <p:nvPr/>
        </p:nvSpPr>
        <p:spPr bwMode="auto">
          <a:xfrm>
            <a:off x="2785019" y="1049411"/>
            <a:ext cx="457834" cy="4386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84902" tIns="42451" rIns="84902" bIns="42451"/>
          <a:lstStyle/>
          <a:p>
            <a:pPr fontAlgn="auto">
              <a:spcBef>
                <a:spcPts val="0"/>
              </a:spcBef>
              <a:spcAft>
                <a:spcPts val="0"/>
              </a:spcAft>
              <a:defRPr/>
            </a:pPr>
            <a:endParaRPr lang="zh-CN" altLang="en-US">
              <a:latin typeface="+mn-lt"/>
              <a:ea typeface="+mn-ea"/>
            </a:endParaRPr>
          </a:p>
        </p:txBody>
      </p:sp>
      <p:sp>
        <p:nvSpPr>
          <p:cNvPr id="19" name="Freeform 56"/>
          <p:cNvSpPr>
            <a:spLocks noEditPoints="1"/>
          </p:cNvSpPr>
          <p:nvPr/>
        </p:nvSpPr>
        <p:spPr bwMode="auto">
          <a:xfrm>
            <a:off x="2767225" y="1046675"/>
            <a:ext cx="110143" cy="278184"/>
          </a:xfrm>
          <a:custGeom>
            <a:avLst/>
            <a:gdLst>
              <a:gd name="T0" fmla="*/ 77593 w 31"/>
              <a:gd name="T1" fmla="*/ 0 h 77"/>
              <a:gd name="T2" fmla="*/ 127801 w 31"/>
              <a:gd name="T3" fmla="*/ 23033 h 77"/>
              <a:gd name="T4" fmla="*/ 141494 w 31"/>
              <a:gd name="T5" fmla="*/ 82918 h 77"/>
              <a:gd name="T6" fmla="*/ 141494 w 31"/>
              <a:gd name="T7" fmla="*/ 290212 h 77"/>
              <a:gd name="T8" fmla="*/ 123237 w 31"/>
              <a:gd name="T9" fmla="*/ 340883 h 77"/>
              <a:gd name="T10" fmla="*/ 73029 w 31"/>
              <a:gd name="T11" fmla="*/ 354703 h 77"/>
              <a:gd name="T12" fmla="*/ 9129 w 31"/>
              <a:gd name="T13" fmla="*/ 331670 h 77"/>
              <a:gd name="T14" fmla="*/ 0 w 31"/>
              <a:gd name="T15" fmla="*/ 262572 h 77"/>
              <a:gd name="T16" fmla="*/ 0 w 31"/>
              <a:gd name="T17" fmla="*/ 96737 h 77"/>
              <a:gd name="T18" fmla="*/ 13693 w 31"/>
              <a:gd name="T19" fmla="*/ 27639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84902" tIns="42451" rIns="84902" bIns="42451"/>
          <a:lstStyle/>
          <a:p>
            <a:endParaRPr lang="zh-CN" altLang="en-US"/>
          </a:p>
        </p:txBody>
      </p:sp>
      <p:sp>
        <p:nvSpPr>
          <p:cNvPr id="20" name="Freeform 57"/>
          <p:cNvSpPr>
            <a:spLocks/>
          </p:cNvSpPr>
          <p:nvPr/>
        </p:nvSpPr>
        <p:spPr bwMode="auto">
          <a:xfrm>
            <a:off x="2913257" y="1049170"/>
            <a:ext cx="65590" cy="275689"/>
          </a:xfrm>
          <a:custGeom>
            <a:avLst/>
            <a:gdLst>
              <a:gd name="T0" fmla="*/ 0 w 18"/>
              <a:gd name="T1" fmla="*/ 50777 h 76"/>
              <a:gd name="T2" fmla="*/ 50934 w 18"/>
              <a:gd name="T3" fmla="*/ 0 h 76"/>
              <a:gd name="T4" fmla="*/ 83346 w 18"/>
              <a:gd name="T5" fmla="*/ 0 h 76"/>
              <a:gd name="T6" fmla="*/ 83346 w 18"/>
              <a:gd name="T7" fmla="*/ 350826 h 76"/>
              <a:gd name="T8" fmla="*/ 37043 w 18"/>
              <a:gd name="T9" fmla="*/ 350826 h 76"/>
              <a:gd name="T10" fmla="*/ 37043 w 18"/>
              <a:gd name="T11" fmla="*/ 87707 h 76"/>
              <a:gd name="T12" fmla="*/ 0 w 18"/>
              <a:gd name="T13" fmla="*/ 87707 h 76"/>
              <a:gd name="T14" fmla="*/ 0 w 18"/>
              <a:gd name="T15" fmla="*/ 50777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84902" tIns="42451" rIns="84902" bIns="42451"/>
          <a:lstStyle/>
          <a:p>
            <a:endParaRPr lang="zh-CN" altLang="en-US"/>
          </a:p>
        </p:txBody>
      </p:sp>
      <p:sp>
        <p:nvSpPr>
          <p:cNvPr id="21" name="Freeform 58"/>
          <p:cNvSpPr>
            <a:spLocks/>
          </p:cNvSpPr>
          <p:nvPr/>
        </p:nvSpPr>
        <p:spPr bwMode="auto">
          <a:xfrm>
            <a:off x="5725302" y="1049084"/>
            <a:ext cx="468411" cy="434082"/>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84902" tIns="42451" rIns="84902" bIns="42451"/>
          <a:lstStyle/>
          <a:p>
            <a:pPr fontAlgn="auto">
              <a:spcBef>
                <a:spcPts val="0"/>
              </a:spcBef>
              <a:spcAft>
                <a:spcPts val="0"/>
              </a:spcAft>
              <a:defRPr/>
            </a:pPr>
            <a:endParaRPr lang="zh-CN" altLang="en-US">
              <a:latin typeface="+mn-lt"/>
              <a:ea typeface="+mn-ea"/>
            </a:endParaRPr>
          </a:p>
        </p:txBody>
      </p:sp>
      <p:sp>
        <p:nvSpPr>
          <p:cNvPr id="22" name="Freeform 59"/>
          <p:cNvSpPr>
            <a:spLocks noEditPoints="1"/>
          </p:cNvSpPr>
          <p:nvPr/>
        </p:nvSpPr>
        <p:spPr bwMode="auto">
          <a:xfrm>
            <a:off x="5707669" y="1041685"/>
            <a:ext cx="110143" cy="278184"/>
          </a:xfrm>
          <a:custGeom>
            <a:avLst/>
            <a:gdLst>
              <a:gd name="T0" fmla="*/ 77593 w 31"/>
              <a:gd name="T1" fmla="*/ 0 h 77"/>
              <a:gd name="T2" fmla="*/ 127801 w 31"/>
              <a:gd name="T3" fmla="*/ 23033 h 77"/>
              <a:gd name="T4" fmla="*/ 141494 w 31"/>
              <a:gd name="T5" fmla="*/ 82918 h 77"/>
              <a:gd name="T6" fmla="*/ 141494 w 31"/>
              <a:gd name="T7" fmla="*/ 285605 h 77"/>
              <a:gd name="T8" fmla="*/ 123237 w 31"/>
              <a:gd name="T9" fmla="*/ 336277 h 77"/>
              <a:gd name="T10" fmla="*/ 73029 w 31"/>
              <a:gd name="T11" fmla="*/ 354703 h 77"/>
              <a:gd name="T12" fmla="*/ 13693 w 31"/>
              <a:gd name="T13" fmla="*/ 327064 h 77"/>
              <a:gd name="T14" fmla="*/ 0 w 31"/>
              <a:gd name="T15" fmla="*/ 257966 h 77"/>
              <a:gd name="T16" fmla="*/ 0 w 31"/>
              <a:gd name="T17" fmla="*/ 96737 h 77"/>
              <a:gd name="T18" fmla="*/ 13693 w 31"/>
              <a:gd name="T19" fmla="*/ 23033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84902" tIns="42451" rIns="84902" bIns="42451"/>
          <a:lstStyle/>
          <a:p>
            <a:endParaRPr lang="zh-CN" altLang="en-US"/>
          </a:p>
        </p:txBody>
      </p:sp>
      <p:sp>
        <p:nvSpPr>
          <p:cNvPr id="23" name="Freeform 60"/>
          <p:cNvSpPr>
            <a:spLocks/>
          </p:cNvSpPr>
          <p:nvPr/>
        </p:nvSpPr>
        <p:spPr bwMode="auto">
          <a:xfrm>
            <a:off x="5838850" y="1041685"/>
            <a:ext cx="111381" cy="278184"/>
          </a:xfrm>
          <a:custGeom>
            <a:avLst/>
            <a:gdLst>
              <a:gd name="T0" fmla="*/ 0 w 31"/>
              <a:gd name="T1" fmla="*/ 73705 h 77"/>
              <a:gd name="T2" fmla="*/ 18507 w 31"/>
              <a:gd name="T3" fmla="*/ 18426 h 77"/>
              <a:gd name="T4" fmla="*/ 74029 w 31"/>
              <a:gd name="T5" fmla="*/ 0 h 77"/>
              <a:gd name="T6" fmla="*/ 134178 w 31"/>
              <a:gd name="T7" fmla="*/ 27639 h 77"/>
              <a:gd name="T8" fmla="*/ 143432 w 31"/>
              <a:gd name="T9" fmla="*/ 101344 h 77"/>
              <a:gd name="T10" fmla="*/ 138805 w 31"/>
              <a:gd name="T11" fmla="*/ 138196 h 77"/>
              <a:gd name="T12" fmla="*/ 124925 w 31"/>
              <a:gd name="T13" fmla="*/ 175048 h 77"/>
              <a:gd name="T14" fmla="*/ 83283 w 31"/>
              <a:gd name="T15" fmla="*/ 239540 h 77"/>
              <a:gd name="T16" fmla="*/ 50895 w 31"/>
              <a:gd name="T17" fmla="*/ 313244 h 77"/>
              <a:gd name="T18" fmla="*/ 143432 w 31"/>
              <a:gd name="T19" fmla="*/ 313244 h 77"/>
              <a:gd name="T20" fmla="*/ 143432 w 31"/>
              <a:gd name="T21" fmla="*/ 350096 h 77"/>
              <a:gd name="T22" fmla="*/ 37015 w 31"/>
              <a:gd name="T23" fmla="*/ 354703 h 77"/>
              <a:gd name="T24" fmla="*/ 0 w 31"/>
              <a:gd name="T25" fmla="*/ 350096 h 77"/>
              <a:gd name="T26" fmla="*/ 0 w 31"/>
              <a:gd name="T27" fmla="*/ 350096 h 77"/>
              <a:gd name="T28" fmla="*/ 23134 w 31"/>
              <a:gd name="T29" fmla="*/ 253359 h 77"/>
              <a:gd name="T30" fmla="*/ 78656 w 31"/>
              <a:gd name="T31" fmla="*/ 170442 h 77"/>
              <a:gd name="T32" fmla="*/ 97164 w 31"/>
              <a:gd name="T33" fmla="*/ 92131 h 77"/>
              <a:gd name="T34" fmla="*/ 97164 w 31"/>
              <a:gd name="T35" fmla="*/ 87524 h 77"/>
              <a:gd name="T36" fmla="*/ 97164 w 31"/>
              <a:gd name="T37" fmla="*/ 78311 h 77"/>
              <a:gd name="T38" fmla="*/ 97164 w 31"/>
              <a:gd name="T39" fmla="*/ 55278 h 77"/>
              <a:gd name="T40" fmla="*/ 69403 w 31"/>
              <a:gd name="T41" fmla="*/ 32246 h 77"/>
              <a:gd name="T42" fmla="*/ 46268 w 31"/>
              <a:gd name="T43" fmla="*/ 73705 h 77"/>
              <a:gd name="T44" fmla="*/ 46268 w 31"/>
              <a:gd name="T45" fmla="*/ 87524 h 77"/>
              <a:gd name="T46" fmla="*/ 46268 w 31"/>
              <a:gd name="T47" fmla="*/ 96737 h 77"/>
              <a:gd name="T48" fmla="*/ 46268 w 31"/>
              <a:gd name="T49" fmla="*/ 105950 h 77"/>
              <a:gd name="T50" fmla="*/ 46268 w 31"/>
              <a:gd name="T51" fmla="*/ 119770 h 77"/>
              <a:gd name="T52" fmla="*/ 0 w 31"/>
              <a:gd name="T53" fmla="*/ 119770 h 77"/>
              <a:gd name="T54" fmla="*/ 0 w 31"/>
              <a:gd name="T55" fmla="*/ 73705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84902" tIns="42451" rIns="84902" bIns="42451"/>
          <a:lstStyle/>
          <a:p>
            <a:endParaRPr lang="zh-CN" altLang="en-US"/>
          </a:p>
        </p:txBody>
      </p:sp>
      <p:sp>
        <p:nvSpPr>
          <p:cNvPr id="24" name="椭圆 23"/>
          <p:cNvSpPr/>
          <p:nvPr/>
        </p:nvSpPr>
        <p:spPr>
          <a:xfrm>
            <a:off x="2576377" y="3737689"/>
            <a:ext cx="658886" cy="664158"/>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fontAlgn="auto">
              <a:spcBef>
                <a:spcPts val="0"/>
              </a:spcBef>
              <a:spcAft>
                <a:spcPts val="0"/>
              </a:spcAft>
              <a:defRPr/>
            </a:pPr>
            <a:endParaRPr lang="zh-CN" altLang="en-US"/>
          </a:p>
        </p:txBody>
      </p:sp>
      <p:sp>
        <p:nvSpPr>
          <p:cNvPr id="25" name="椭圆 24"/>
          <p:cNvSpPr/>
          <p:nvPr/>
        </p:nvSpPr>
        <p:spPr>
          <a:xfrm>
            <a:off x="2650894" y="3812158"/>
            <a:ext cx="509875" cy="515202"/>
          </a:xfrm>
          <a:prstGeom prst="ellipse">
            <a:avLst/>
          </a:pr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fontAlgn="auto">
              <a:spcBef>
                <a:spcPts val="0"/>
              </a:spcBef>
              <a:spcAft>
                <a:spcPts val="0"/>
              </a:spcAft>
              <a:defRPr/>
            </a:pPr>
            <a:endParaRPr lang="zh-CN" altLang="en-US" dirty="0"/>
          </a:p>
        </p:txBody>
      </p:sp>
      <p:sp>
        <p:nvSpPr>
          <p:cNvPr id="26" name="Freeform 61"/>
          <p:cNvSpPr>
            <a:spLocks/>
          </p:cNvSpPr>
          <p:nvPr/>
        </p:nvSpPr>
        <p:spPr bwMode="auto">
          <a:xfrm>
            <a:off x="2766852" y="3928897"/>
            <a:ext cx="468411" cy="43560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84902" tIns="42451" rIns="84902" bIns="42451"/>
          <a:lstStyle/>
          <a:p>
            <a:pPr fontAlgn="auto">
              <a:spcBef>
                <a:spcPts val="0"/>
              </a:spcBef>
              <a:spcAft>
                <a:spcPts val="0"/>
              </a:spcAft>
              <a:defRPr/>
            </a:pPr>
            <a:endParaRPr lang="zh-CN" altLang="en-US">
              <a:latin typeface="+mn-lt"/>
              <a:ea typeface="+mn-ea"/>
            </a:endParaRPr>
          </a:p>
        </p:txBody>
      </p:sp>
      <p:sp>
        <p:nvSpPr>
          <p:cNvPr id="27" name="Freeform 62"/>
          <p:cNvSpPr>
            <a:spLocks noEditPoints="1"/>
          </p:cNvSpPr>
          <p:nvPr/>
        </p:nvSpPr>
        <p:spPr bwMode="auto">
          <a:xfrm>
            <a:off x="2748661" y="3923181"/>
            <a:ext cx="111381" cy="278185"/>
          </a:xfrm>
          <a:custGeom>
            <a:avLst/>
            <a:gdLst>
              <a:gd name="T0" fmla="*/ 78656 w 31"/>
              <a:gd name="T1" fmla="*/ 0 h 77"/>
              <a:gd name="T2" fmla="*/ 134178 w 31"/>
              <a:gd name="T3" fmla="*/ 23033 h 77"/>
              <a:gd name="T4" fmla="*/ 143432 w 31"/>
              <a:gd name="T5" fmla="*/ 82918 h 77"/>
              <a:gd name="T6" fmla="*/ 143432 w 31"/>
              <a:gd name="T7" fmla="*/ 285605 h 77"/>
              <a:gd name="T8" fmla="*/ 124925 w 31"/>
              <a:gd name="T9" fmla="*/ 336277 h 77"/>
              <a:gd name="T10" fmla="*/ 74029 w 31"/>
              <a:gd name="T11" fmla="*/ 354703 h 77"/>
              <a:gd name="T12" fmla="*/ 13881 w 31"/>
              <a:gd name="T13" fmla="*/ 331670 h 77"/>
              <a:gd name="T14" fmla="*/ 0 w 31"/>
              <a:gd name="T15" fmla="*/ 257966 h 77"/>
              <a:gd name="T16" fmla="*/ 0 w 31"/>
              <a:gd name="T17" fmla="*/ 96737 h 77"/>
              <a:gd name="T18" fmla="*/ 13881 w 31"/>
              <a:gd name="T19" fmla="*/ 23033 h 77"/>
              <a:gd name="T20" fmla="*/ 78656 w 31"/>
              <a:gd name="T21" fmla="*/ 0 h 77"/>
              <a:gd name="T22" fmla="*/ 74029 w 31"/>
              <a:gd name="T23" fmla="*/ 322457 h 77"/>
              <a:gd name="T24" fmla="*/ 106417 w 31"/>
              <a:gd name="T25" fmla="*/ 271785 h 77"/>
              <a:gd name="T26" fmla="*/ 106417 w 31"/>
              <a:gd name="T27" fmla="*/ 78311 h 77"/>
              <a:gd name="T28" fmla="*/ 74029 w 31"/>
              <a:gd name="T29" fmla="*/ 32246 h 77"/>
              <a:gd name="T30" fmla="*/ 41642 w 31"/>
              <a:gd name="T31" fmla="*/ 78311 h 77"/>
              <a:gd name="T32" fmla="*/ 41642 w 31"/>
              <a:gd name="T33" fmla="*/ 92131 h 77"/>
              <a:gd name="T34" fmla="*/ 41642 w 31"/>
              <a:gd name="T35" fmla="*/ 105950 h 77"/>
              <a:gd name="T36" fmla="*/ 41642 w 31"/>
              <a:gd name="T37" fmla="*/ 161229 h 77"/>
              <a:gd name="T38" fmla="*/ 41642 w 31"/>
              <a:gd name="T39" fmla="*/ 221114 h 77"/>
              <a:gd name="T40" fmla="*/ 41642 w 31"/>
              <a:gd name="T41" fmla="*/ 271785 h 77"/>
              <a:gd name="T42" fmla="*/ 74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84902" tIns="42451" rIns="84902" bIns="42451"/>
          <a:lstStyle/>
          <a:p>
            <a:endParaRPr lang="zh-CN" altLang="en-US"/>
          </a:p>
        </p:txBody>
      </p:sp>
      <p:sp>
        <p:nvSpPr>
          <p:cNvPr id="28" name="Freeform 63"/>
          <p:cNvSpPr>
            <a:spLocks/>
          </p:cNvSpPr>
          <p:nvPr/>
        </p:nvSpPr>
        <p:spPr bwMode="auto">
          <a:xfrm>
            <a:off x="2881080" y="3923181"/>
            <a:ext cx="107667" cy="278185"/>
          </a:xfrm>
          <a:custGeom>
            <a:avLst/>
            <a:gdLst>
              <a:gd name="T0" fmla="*/ 41285 w 30"/>
              <a:gd name="T1" fmla="*/ 248753 h 77"/>
              <a:gd name="T2" fmla="*/ 41285 w 30"/>
              <a:gd name="T3" fmla="*/ 285605 h 77"/>
              <a:gd name="T4" fmla="*/ 45872 w 30"/>
              <a:gd name="T5" fmla="*/ 313244 h 77"/>
              <a:gd name="T6" fmla="*/ 73396 w 30"/>
              <a:gd name="T7" fmla="*/ 322457 h 77"/>
              <a:gd name="T8" fmla="*/ 96332 w 30"/>
              <a:gd name="T9" fmla="*/ 299425 h 77"/>
              <a:gd name="T10" fmla="*/ 96332 w 30"/>
              <a:gd name="T11" fmla="*/ 267179 h 77"/>
              <a:gd name="T12" fmla="*/ 96332 w 30"/>
              <a:gd name="T13" fmla="*/ 239540 h 77"/>
              <a:gd name="T14" fmla="*/ 91745 w 30"/>
              <a:gd name="T15" fmla="*/ 198081 h 77"/>
              <a:gd name="T16" fmla="*/ 55047 w 30"/>
              <a:gd name="T17" fmla="*/ 179655 h 77"/>
              <a:gd name="T18" fmla="*/ 45872 w 30"/>
              <a:gd name="T19" fmla="*/ 179655 h 77"/>
              <a:gd name="T20" fmla="*/ 32111 w 30"/>
              <a:gd name="T21" fmla="*/ 184261 h 77"/>
              <a:gd name="T22" fmla="*/ 32111 w 30"/>
              <a:gd name="T23" fmla="*/ 142803 h 77"/>
              <a:gd name="T24" fmla="*/ 41285 w 30"/>
              <a:gd name="T25" fmla="*/ 142803 h 77"/>
              <a:gd name="T26" fmla="*/ 87157 w 30"/>
              <a:gd name="T27" fmla="*/ 101344 h 77"/>
              <a:gd name="T28" fmla="*/ 87157 w 30"/>
              <a:gd name="T29" fmla="*/ 64491 h 77"/>
              <a:gd name="T30" fmla="*/ 64221 w 30"/>
              <a:gd name="T31" fmla="*/ 32246 h 77"/>
              <a:gd name="T32" fmla="*/ 41285 w 30"/>
              <a:gd name="T33" fmla="*/ 69098 h 77"/>
              <a:gd name="T34" fmla="*/ 41285 w 30"/>
              <a:gd name="T35" fmla="*/ 78311 h 77"/>
              <a:gd name="T36" fmla="*/ 41285 w 30"/>
              <a:gd name="T37" fmla="*/ 87524 h 77"/>
              <a:gd name="T38" fmla="*/ 0 w 30"/>
              <a:gd name="T39" fmla="*/ 87524 h 77"/>
              <a:gd name="T40" fmla="*/ 0 w 30"/>
              <a:gd name="T41" fmla="*/ 55278 h 77"/>
              <a:gd name="T42" fmla="*/ 68809 w 30"/>
              <a:gd name="T43" fmla="*/ 0 h 77"/>
              <a:gd name="T44" fmla="*/ 133030 w 30"/>
              <a:gd name="T45" fmla="*/ 59885 h 77"/>
              <a:gd name="T46" fmla="*/ 133030 w 30"/>
              <a:gd name="T47" fmla="*/ 78311 h 77"/>
              <a:gd name="T48" fmla="*/ 133030 w 30"/>
              <a:gd name="T49" fmla="*/ 92131 h 77"/>
              <a:gd name="T50" fmla="*/ 100919 w 30"/>
              <a:gd name="T51" fmla="*/ 156622 h 77"/>
              <a:gd name="T52" fmla="*/ 128443 w 30"/>
              <a:gd name="T53" fmla="*/ 179655 h 77"/>
              <a:gd name="T54" fmla="*/ 137617 w 30"/>
              <a:gd name="T55" fmla="*/ 221114 h 77"/>
              <a:gd name="T56" fmla="*/ 137617 w 30"/>
              <a:gd name="T57" fmla="*/ 294818 h 77"/>
              <a:gd name="T58" fmla="*/ 64221 w 30"/>
              <a:gd name="T59" fmla="*/ 354703 h 77"/>
              <a:gd name="T60" fmla="*/ 0 w 30"/>
              <a:gd name="T61" fmla="*/ 294818 h 77"/>
              <a:gd name="T62" fmla="*/ 0 w 30"/>
              <a:gd name="T63" fmla="*/ 248753 h 77"/>
              <a:gd name="T64" fmla="*/ 41285 w 30"/>
              <a:gd name="T65" fmla="*/ 248753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84902" tIns="42451" rIns="84902" bIns="42451"/>
          <a:lstStyle/>
          <a:p>
            <a:endParaRPr lang="zh-CN" altLang="en-US"/>
          </a:p>
        </p:txBody>
      </p:sp>
      <p:sp>
        <p:nvSpPr>
          <p:cNvPr id="29" name="椭圆 28"/>
          <p:cNvSpPr/>
          <p:nvPr/>
        </p:nvSpPr>
        <p:spPr>
          <a:xfrm>
            <a:off x="5504867" y="3701657"/>
            <a:ext cx="658886" cy="664158"/>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fontAlgn="auto">
              <a:spcBef>
                <a:spcPts val="0"/>
              </a:spcBef>
              <a:spcAft>
                <a:spcPts val="0"/>
              </a:spcAft>
              <a:defRPr/>
            </a:pPr>
            <a:endParaRPr lang="zh-CN" altLang="en-US"/>
          </a:p>
        </p:txBody>
      </p:sp>
      <p:sp>
        <p:nvSpPr>
          <p:cNvPr id="30" name="椭圆 29"/>
          <p:cNvSpPr/>
          <p:nvPr/>
        </p:nvSpPr>
        <p:spPr>
          <a:xfrm>
            <a:off x="5578963" y="3776126"/>
            <a:ext cx="511112" cy="515202"/>
          </a:xfrm>
          <a:prstGeom prst="ellipse">
            <a:avLst/>
          </a:prstGeom>
          <a:solidFill>
            <a:srgbClr val="9BBB59"/>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fontAlgn="auto">
              <a:spcBef>
                <a:spcPts val="0"/>
              </a:spcBef>
              <a:spcAft>
                <a:spcPts val="0"/>
              </a:spcAft>
              <a:defRPr/>
            </a:pPr>
            <a:endParaRPr lang="zh-CN" altLang="en-US" dirty="0"/>
          </a:p>
        </p:txBody>
      </p:sp>
      <p:sp>
        <p:nvSpPr>
          <p:cNvPr id="31" name="Freeform 64"/>
          <p:cNvSpPr>
            <a:spLocks/>
          </p:cNvSpPr>
          <p:nvPr/>
        </p:nvSpPr>
        <p:spPr bwMode="auto">
          <a:xfrm>
            <a:off x="5724833" y="3915428"/>
            <a:ext cx="475967" cy="43865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84902" tIns="42451" rIns="84902" bIns="42451"/>
          <a:lstStyle/>
          <a:p>
            <a:pPr fontAlgn="auto">
              <a:spcBef>
                <a:spcPts val="0"/>
              </a:spcBef>
              <a:spcAft>
                <a:spcPts val="0"/>
              </a:spcAft>
              <a:defRPr/>
            </a:pPr>
            <a:endParaRPr lang="zh-CN" altLang="en-US">
              <a:latin typeface="+mn-lt"/>
              <a:ea typeface="+mn-ea"/>
            </a:endParaRPr>
          </a:p>
        </p:txBody>
      </p:sp>
      <p:sp>
        <p:nvSpPr>
          <p:cNvPr id="32" name="Freeform 65"/>
          <p:cNvSpPr>
            <a:spLocks noEditPoints="1"/>
          </p:cNvSpPr>
          <p:nvPr/>
        </p:nvSpPr>
        <p:spPr bwMode="auto">
          <a:xfrm>
            <a:off x="5706431" y="3910852"/>
            <a:ext cx="110144" cy="283174"/>
          </a:xfrm>
          <a:custGeom>
            <a:avLst/>
            <a:gdLst>
              <a:gd name="T0" fmla="*/ 77593 w 31"/>
              <a:gd name="T1" fmla="*/ 0 h 78"/>
              <a:gd name="T2" fmla="*/ 132365 w 31"/>
              <a:gd name="T3" fmla="*/ 23110 h 78"/>
              <a:gd name="T4" fmla="*/ 141494 w 31"/>
              <a:gd name="T5" fmla="*/ 83196 h 78"/>
              <a:gd name="T6" fmla="*/ 141494 w 31"/>
              <a:gd name="T7" fmla="*/ 291186 h 78"/>
              <a:gd name="T8" fmla="*/ 123237 w 31"/>
              <a:gd name="T9" fmla="*/ 342028 h 78"/>
              <a:gd name="T10" fmla="*/ 73029 w 31"/>
              <a:gd name="T11" fmla="*/ 360516 h 78"/>
              <a:gd name="T12" fmla="*/ 13693 w 31"/>
              <a:gd name="T13" fmla="*/ 332784 h 78"/>
              <a:gd name="T14" fmla="*/ 0 w 31"/>
              <a:gd name="T15" fmla="*/ 263454 h 78"/>
              <a:gd name="T16" fmla="*/ 0 w 31"/>
              <a:gd name="T17" fmla="*/ 97062 h 78"/>
              <a:gd name="T18" fmla="*/ 13693 w 31"/>
              <a:gd name="T19" fmla="*/ 27732 h 78"/>
              <a:gd name="T20" fmla="*/ 77593 w 31"/>
              <a:gd name="T21" fmla="*/ 0 h 78"/>
              <a:gd name="T22" fmla="*/ 73029 w 31"/>
              <a:gd name="T23" fmla="*/ 323540 h 78"/>
              <a:gd name="T24" fmla="*/ 104979 w 31"/>
              <a:gd name="T25" fmla="*/ 277320 h 78"/>
              <a:gd name="T26" fmla="*/ 104979 w 31"/>
              <a:gd name="T27" fmla="*/ 78574 h 78"/>
              <a:gd name="T28" fmla="*/ 73029 w 31"/>
              <a:gd name="T29" fmla="*/ 32354 h 78"/>
              <a:gd name="T30" fmla="*/ 41079 w 31"/>
              <a:gd name="T31" fmla="*/ 78574 h 78"/>
              <a:gd name="T32" fmla="*/ 41079 w 31"/>
              <a:gd name="T33" fmla="*/ 92440 h 78"/>
              <a:gd name="T34" fmla="*/ 41079 w 31"/>
              <a:gd name="T35" fmla="*/ 106306 h 78"/>
              <a:gd name="T36" fmla="*/ 41079 w 31"/>
              <a:gd name="T37" fmla="*/ 166392 h 78"/>
              <a:gd name="T38" fmla="*/ 41079 w 31"/>
              <a:gd name="T39" fmla="*/ 221856 h 78"/>
              <a:gd name="T40" fmla="*/ 41079 w 31"/>
              <a:gd name="T41" fmla="*/ 272698 h 78"/>
              <a:gd name="T42" fmla="*/ 73029 w 31"/>
              <a:gd name="T43" fmla="*/ 32354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84902" tIns="42451" rIns="84902" bIns="42451"/>
          <a:lstStyle/>
          <a:p>
            <a:endParaRPr lang="zh-CN" altLang="en-US"/>
          </a:p>
        </p:txBody>
      </p:sp>
      <p:sp>
        <p:nvSpPr>
          <p:cNvPr id="33" name="Freeform 66"/>
          <p:cNvSpPr>
            <a:spLocks noEditPoints="1"/>
          </p:cNvSpPr>
          <p:nvPr/>
        </p:nvSpPr>
        <p:spPr bwMode="auto">
          <a:xfrm>
            <a:off x="5828950" y="3915841"/>
            <a:ext cx="128706" cy="275689"/>
          </a:xfrm>
          <a:custGeom>
            <a:avLst/>
            <a:gdLst>
              <a:gd name="T0" fmla="*/ 77800 w 36"/>
              <a:gd name="T1" fmla="*/ 0 h 76"/>
              <a:gd name="T2" fmla="*/ 137294 w 36"/>
              <a:gd name="T3" fmla="*/ 0 h 76"/>
              <a:gd name="T4" fmla="*/ 137294 w 36"/>
              <a:gd name="T5" fmla="*/ 235423 h 76"/>
              <a:gd name="T6" fmla="*/ 164753 w 36"/>
              <a:gd name="T7" fmla="*/ 235423 h 76"/>
              <a:gd name="T8" fmla="*/ 164753 w 36"/>
              <a:gd name="T9" fmla="*/ 267736 h 76"/>
              <a:gd name="T10" fmla="*/ 137294 w 36"/>
              <a:gd name="T11" fmla="*/ 267736 h 76"/>
              <a:gd name="T12" fmla="*/ 137294 w 36"/>
              <a:gd name="T13" fmla="*/ 350826 h 76"/>
              <a:gd name="T14" fmla="*/ 96106 w 36"/>
              <a:gd name="T15" fmla="*/ 350826 h 76"/>
              <a:gd name="T16" fmla="*/ 96106 w 36"/>
              <a:gd name="T17" fmla="*/ 267736 h 76"/>
              <a:gd name="T18" fmla="*/ 0 w 36"/>
              <a:gd name="T19" fmla="*/ 267736 h 76"/>
              <a:gd name="T20" fmla="*/ 0 w 36"/>
              <a:gd name="T21" fmla="*/ 235423 h 76"/>
              <a:gd name="T22" fmla="*/ 77800 w 36"/>
              <a:gd name="T23" fmla="*/ 0 h 76"/>
              <a:gd name="T24" fmla="*/ 96106 w 36"/>
              <a:gd name="T25" fmla="*/ 235423 h 76"/>
              <a:gd name="T26" fmla="*/ 96106 w 36"/>
              <a:gd name="T27" fmla="*/ 50777 h 76"/>
              <a:gd name="T28" fmla="*/ 68647 w 36"/>
              <a:gd name="T29" fmla="*/ 143100 h 76"/>
              <a:gd name="T30" fmla="*/ 41188 w 36"/>
              <a:gd name="T31" fmla="*/ 235423 h 76"/>
              <a:gd name="T32" fmla="*/ 96106 w 36"/>
              <a:gd name="T33" fmla="*/ 235423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84902" tIns="42451" rIns="84902" bIns="42451"/>
          <a:lstStyle/>
          <a:p>
            <a:endParaRPr lang="zh-CN" altLang="en-US"/>
          </a:p>
        </p:txBody>
      </p:sp>
      <p:sp>
        <p:nvSpPr>
          <p:cNvPr id="34" name="Freeform 13"/>
          <p:cNvSpPr>
            <a:spLocks noEditPoints="1"/>
          </p:cNvSpPr>
          <p:nvPr/>
        </p:nvSpPr>
        <p:spPr bwMode="auto">
          <a:xfrm>
            <a:off x="3239973" y="2900406"/>
            <a:ext cx="780900" cy="789645"/>
          </a:xfrm>
          <a:custGeom>
            <a:avLst/>
            <a:gdLst>
              <a:gd name="T0" fmla="*/ 501146 w 164"/>
              <a:gd name="T1" fmla="*/ 1004880 h 164"/>
              <a:gd name="T2" fmla="*/ 409473 w 164"/>
              <a:gd name="T3" fmla="*/ 624986 h 164"/>
              <a:gd name="T4" fmla="*/ 354469 w 164"/>
              <a:gd name="T5" fmla="*/ 447294 h 164"/>
              <a:gd name="T6" fmla="*/ 513369 w 164"/>
              <a:gd name="T7" fmla="*/ 349257 h 164"/>
              <a:gd name="T8" fmla="*/ 653934 w 164"/>
              <a:gd name="T9" fmla="*/ 447294 h 164"/>
              <a:gd name="T10" fmla="*/ 562261 w 164"/>
              <a:gd name="T11" fmla="*/ 624986 h 164"/>
              <a:gd name="T12" fmla="*/ 348358 w 164"/>
              <a:gd name="T13" fmla="*/ 753660 h 164"/>
              <a:gd name="T14" fmla="*/ 427808 w 164"/>
              <a:gd name="T15" fmla="*/ 637241 h 164"/>
              <a:gd name="T16" fmla="*/ 501146 w 164"/>
              <a:gd name="T17" fmla="*/ 196074 h 164"/>
              <a:gd name="T18" fmla="*/ 501146 w 164"/>
              <a:gd name="T19" fmla="*/ 318620 h 164"/>
              <a:gd name="T20" fmla="*/ 672269 w 164"/>
              <a:gd name="T21" fmla="*/ 735278 h 164"/>
              <a:gd name="T22" fmla="*/ 574484 w 164"/>
              <a:gd name="T23" fmla="*/ 637241 h 164"/>
              <a:gd name="T24" fmla="*/ 666157 w 164"/>
              <a:gd name="T25" fmla="*/ 441167 h 164"/>
              <a:gd name="T26" fmla="*/ 660046 w 164"/>
              <a:gd name="T27" fmla="*/ 465676 h 164"/>
              <a:gd name="T28" fmla="*/ 635600 w 164"/>
              <a:gd name="T29" fmla="*/ 147056 h 164"/>
              <a:gd name="T30" fmla="*/ 391138 w 164"/>
              <a:gd name="T31" fmla="*/ 55146 h 164"/>
              <a:gd name="T32" fmla="*/ 598931 w 164"/>
              <a:gd name="T33" fmla="*/ 30637 h 164"/>
              <a:gd name="T34" fmla="*/ 641711 w 164"/>
              <a:gd name="T35" fmla="*/ 128674 h 164"/>
              <a:gd name="T36" fmla="*/ 501146 w 164"/>
              <a:gd name="T37" fmla="*/ 177692 h 164"/>
              <a:gd name="T38" fmla="*/ 360581 w 164"/>
              <a:gd name="T39" fmla="*/ 122546 h 164"/>
              <a:gd name="T40" fmla="*/ 342246 w 164"/>
              <a:gd name="T41" fmla="*/ 134801 h 164"/>
              <a:gd name="T42" fmla="*/ 207792 w 164"/>
              <a:gd name="T43" fmla="*/ 226711 h 164"/>
              <a:gd name="T44" fmla="*/ 336135 w 164"/>
              <a:gd name="T45" fmla="*/ 441167 h 164"/>
              <a:gd name="T46" fmla="*/ 220015 w 164"/>
              <a:gd name="T47" fmla="*/ 404403 h 164"/>
              <a:gd name="T48" fmla="*/ 30558 w 164"/>
              <a:gd name="T49" fmla="*/ 447294 h 164"/>
              <a:gd name="T50" fmla="*/ 195569 w 164"/>
              <a:gd name="T51" fmla="*/ 245093 h 164"/>
              <a:gd name="T52" fmla="*/ 207792 w 164"/>
              <a:gd name="T53" fmla="*/ 398276 h 164"/>
              <a:gd name="T54" fmla="*/ 128342 w 164"/>
              <a:gd name="T55" fmla="*/ 502440 h 164"/>
              <a:gd name="T56" fmla="*/ 110008 w 164"/>
              <a:gd name="T57" fmla="*/ 545331 h 164"/>
              <a:gd name="T58" fmla="*/ 158900 w 164"/>
              <a:gd name="T59" fmla="*/ 692387 h 164"/>
              <a:gd name="T60" fmla="*/ 317800 w 164"/>
              <a:gd name="T61" fmla="*/ 931352 h 164"/>
              <a:gd name="T62" fmla="*/ 171123 w 164"/>
              <a:gd name="T63" fmla="*/ 710769 h 164"/>
              <a:gd name="T64" fmla="*/ 323911 w 164"/>
              <a:gd name="T65" fmla="*/ 747533 h 164"/>
              <a:gd name="T66" fmla="*/ 391138 w 164"/>
              <a:gd name="T67" fmla="*/ 851697 h 164"/>
              <a:gd name="T68" fmla="*/ 342246 w 164"/>
              <a:gd name="T69" fmla="*/ 919098 h 164"/>
              <a:gd name="T70" fmla="*/ 409473 w 164"/>
              <a:gd name="T71" fmla="*/ 857824 h 164"/>
              <a:gd name="T72" fmla="*/ 580596 w 164"/>
              <a:gd name="T73" fmla="*/ 882334 h 164"/>
              <a:gd name="T74" fmla="*/ 660046 w 164"/>
              <a:gd name="T75" fmla="*/ 919098 h 164"/>
              <a:gd name="T76" fmla="*/ 617265 w 164"/>
              <a:gd name="T77" fmla="*/ 851697 h 164"/>
              <a:gd name="T78" fmla="*/ 831169 w 164"/>
              <a:gd name="T79" fmla="*/ 710769 h 164"/>
              <a:gd name="T80" fmla="*/ 849504 w 164"/>
              <a:gd name="T81" fmla="*/ 814933 h 164"/>
              <a:gd name="T82" fmla="*/ 812834 w 164"/>
              <a:gd name="T83" fmla="*/ 698514 h 164"/>
              <a:gd name="T84" fmla="*/ 843392 w 164"/>
              <a:gd name="T85" fmla="*/ 692387 h 164"/>
              <a:gd name="T86" fmla="*/ 873950 w 164"/>
              <a:gd name="T87" fmla="*/ 496313 h 164"/>
              <a:gd name="T88" fmla="*/ 800611 w 164"/>
              <a:gd name="T89" fmla="*/ 398276 h 164"/>
              <a:gd name="T90" fmla="*/ 806723 w 164"/>
              <a:gd name="T91" fmla="*/ 245093 h 164"/>
              <a:gd name="T92" fmla="*/ 971734 w 164"/>
              <a:gd name="T93" fmla="*/ 453421 h 1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4" h="164">
                <a:moveTo>
                  <a:pt x="82" y="0"/>
                </a:moveTo>
                <a:cubicBezTo>
                  <a:pt x="37" y="0"/>
                  <a:pt x="0" y="36"/>
                  <a:pt x="0" y="82"/>
                </a:cubicBezTo>
                <a:cubicBezTo>
                  <a:pt x="0" y="127"/>
                  <a:pt x="37" y="164"/>
                  <a:pt x="82" y="164"/>
                </a:cubicBezTo>
                <a:cubicBezTo>
                  <a:pt x="128" y="164"/>
                  <a:pt x="164" y="127"/>
                  <a:pt x="164" y="82"/>
                </a:cubicBezTo>
                <a:cubicBezTo>
                  <a:pt x="164" y="36"/>
                  <a:pt x="128" y="0"/>
                  <a:pt x="82" y="0"/>
                </a:cubicBezTo>
                <a:close/>
                <a:moveTo>
                  <a:pt x="67" y="102"/>
                </a:moveTo>
                <a:cubicBezTo>
                  <a:pt x="67" y="100"/>
                  <a:pt x="59" y="77"/>
                  <a:pt x="58" y="73"/>
                </a:cubicBezTo>
                <a:cubicBezTo>
                  <a:pt x="58" y="73"/>
                  <a:pt x="58" y="73"/>
                  <a:pt x="58" y="73"/>
                </a:cubicBezTo>
                <a:cubicBezTo>
                  <a:pt x="58" y="73"/>
                  <a:pt x="58" y="73"/>
                  <a:pt x="58" y="73"/>
                </a:cubicBezTo>
                <a:cubicBezTo>
                  <a:pt x="59" y="72"/>
                  <a:pt x="75" y="61"/>
                  <a:pt x="80" y="57"/>
                </a:cubicBezTo>
                <a:cubicBezTo>
                  <a:pt x="81" y="56"/>
                  <a:pt x="82" y="55"/>
                  <a:pt x="82" y="55"/>
                </a:cubicBezTo>
                <a:cubicBezTo>
                  <a:pt x="82" y="55"/>
                  <a:pt x="83" y="56"/>
                  <a:pt x="84" y="57"/>
                </a:cubicBezTo>
                <a:cubicBezTo>
                  <a:pt x="90" y="61"/>
                  <a:pt x="106" y="72"/>
                  <a:pt x="107" y="73"/>
                </a:cubicBezTo>
                <a:cubicBezTo>
                  <a:pt x="107" y="73"/>
                  <a:pt x="107" y="73"/>
                  <a:pt x="107" y="73"/>
                </a:cubicBezTo>
                <a:cubicBezTo>
                  <a:pt x="107" y="73"/>
                  <a:pt x="107" y="73"/>
                  <a:pt x="107" y="73"/>
                </a:cubicBezTo>
                <a:cubicBezTo>
                  <a:pt x="105" y="77"/>
                  <a:pt x="98" y="100"/>
                  <a:pt x="97" y="102"/>
                </a:cubicBezTo>
                <a:cubicBezTo>
                  <a:pt x="97" y="102"/>
                  <a:pt x="97" y="102"/>
                  <a:pt x="97" y="102"/>
                </a:cubicBezTo>
                <a:cubicBezTo>
                  <a:pt x="96" y="102"/>
                  <a:pt x="94" y="102"/>
                  <a:pt x="92" y="102"/>
                </a:cubicBezTo>
                <a:cubicBezTo>
                  <a:pt x="84" y="102"/>
                  <a:pt x="69" y="102"/>
                  <a:pt x="67" y="102"/>
                </a:cubicBezTo>
                <a:close/>
                <a:moveTo>
                  <a:pt x="70" y="104"/>
                </a:moveTo>
                <a:cubicBezTo>
                  <a:pt x="57" y="123"/>
                  <a:pt x="57" y="123"/>
                  <a:pt x="57" y="123"/>
                </a:cubicBezTo>
                <a:cubicBezTo>
                  <a:pt x="55" y="120"/>
                  <a:pt x="55" y="120"/>
                  <a:pt x="55" y="120"/>
                </a:cubicBezTo>
                <a:cubicBezTo>
                  <a:pt x="66" y="104"/>
                  <a:pt x="66" y="104"/>
                  <a:pt x="66" y="104"/>
                </a:cubicBezTo>
                <a:lnTo>
                  <a:pt x="70" y="104"/>
                </a:lnTo>
                <a:close/>
                <a:moveTo>
                  <a:pt x="80" y="54"/>
                </a:moveTo>
                <a:cubicBezTo>
                  <a:pt x="80" y="31"/>
                  <a:pt x="80" y="31"/>
                  <a:pt x="80" y="31"/>
                </a:cubicBezTo>
                <a:cubicBezTo>
                  <a:pt x="82" y="32"/>
                  <a:pt x="82" y="32"/>
                  <a:pt x="82" y="32"/>
                </a:cubicBezTo>
                <a:cubicBezTo>
                  <a:pt x="84" y="31"/>
                  <a:pt x="84" y="31"/>
                  <a:pt x="84" y="31"/>
                </a:cubicBezTo>
                <a:cubicBezTo>
                  <a:pt x="84" y="54"/>
                  <a:pt x="84" y="54"/>
                  <a:pt x="84" y="54"/>
                </a:cubicBezTo>
                <a:cubicBezTo>
                  <a:pt x="82" y="52"/>
                  <a:pt x="82" y="52"/>
                  <a:pt x="82" y="52"/>
                </a:cubicBezTo>
                <a:lnTo>
                  <a:pt x="80" y="54"/>
                </a:lnTo>
                <a:close/>
                <a:moveTo>
                  <a:pt x="98" y="104"/>
                </a:moveTo>
                <a:cubicBezTo>
                  <a:pt x="110" y="120"/>
                  <a:pt x="110" y="120"/>
                  <a:pt x="110" y="120"/>
                </a:cubicBezTo>
                <a:cubicBezTo>
                  <a:pt x="110" y="120"/>
                  <a:pt x="110" y="120"/>
                  <a:pt x="110" y="120"/>
                </a:cubicBezTo>
                <a:cubicBezTo>
                  <a:pt x="108" y="124"/>
                  <a:pt x="108" y="124"/>
                  <a:pt x="108" y="124"/>
                </a:cubicBezTo>
                <a:cubicBezTo>
                  <a:pt x="94" y="104"/>
                  <a:pt x="94" y="104"/>
                  <a:pt x="94" y="104"/>
                </a:cubicBezTo>
                <a:lnTo>
                  <a:pt x="98" y="104"/>
                </a:lnTo>
                <a:close/>
                <a:moveTo>
                  <a:pt x="108" y="76"/>
                </a:moveTo>
                <a:cubicBezTo>
                  <a:pt x="109" y="72"/>
                  <a:pt x="109" y="72"/>
                  <a:pt x="109" y="72"/>
                </a:cubicBezTo>
                <a:cubicBezTo>
                  <a:pt x="128" y="66"/>
                  <a:pt x="128" y="66"/>
                  <a:pt x="128" y="66"/>
                </a:cubicBezTo>
                <a:cubicBezTo>
                  <a:pt x="131" y="69"/>
                  <a:pt x="131" y="69"/>
                  <a:pt x="131" y="69"/>
                </a:cubicBezTo>
                <a:lnTo>
                  <a:pt x="108" y="76"/>
                </a:lnTo>
                <a:close/>
                <a:moveTo>
                  <a:pt x="130" y="38"/>
                </a:moveTo>
                <a:cubicBezTo>
                  <a:pt x="130" y="43"/>
                  <a:pt x="130" y="43"/>
                  <a:pt x="130" y="43"/>
                </a:cubicBezTo>
                <a:cubicBezTo>
                  <a:pt x="123" y="34"/>
                  <a:pt x="114" y="28"/>
                  <a:pt x="104" y="24"/>
                </a:cubicBezTo>
                <a:cubicBezTo>
                  <a:pt x="108" y="22"/>
                  <a:pt x="108" y="22"/>
                  <a:pt x="108" y="22"/>
                </a:cubicBezTo>
                <a:cubicBezTo>
                  <a:pt x="117" y="26"/>
                  <a:pt x="124" y="31"/>
                  <a:pt x="130" y="38"/>
                </a:cubicBezTo>
                <a:close/>
                <a:moveTo>
                  <a:pt x="64" y="9"/>
                </a:moveTo>
                <a:cubicBezTo>
                  <a:pt x="64" y="8"/>
                  <a:pt x="65" y="6"/>
                  <a:pt x="66" y="5"/>
                </a:cubicBezTo>
                <a:cubicBezTo>
                  <a:pt x="71" y="4"/>
                  <a:pt x="76" y="3"/>
                  <a:pt x="82" y="3"/>
                </a:cubicBezTo>
                <a:cubicBezTo>
                  <a:pt x="87" y="3"/>
                  <a:pt x="93" y="4"/>
                  <a:pt x="98" y="5"/>
                </a:cubicBezTo>
                <a:cubicBezTo>
                  <a:pt x="99" y="6"/>
                  <a:pt x="100" y="8"/>
                  <a:pt x="100" y="9"/>
                </a:cubicBezTo>
                <a:cubicBezTo>
                  <a:pt x="103" y="14"/>
                  <a:pt x="106" y="19"/>
                  <a:pt x="106" y="20"/>
                </a:cubicBezTo>
                <a:cubicBezTo>
                  <a:pt x="106" y="20"/>
                  <a:pt x="106" y="20"/>
                  <a:pt x="105" y="21"/>
                </a:cubicBezTo>
                <a:cubicBezTo>
                  <a:pt x="104" y="21"/>
                  <a:pt x="102" y="22"/>
                  <a:pt x="100" y="23"/>
                </a:cubicBezTo>
                <a:cubicBezTo>
                  <a:pt x="95" y="25"/>
                  <a:pt x="87" y="27"/>
                  <a:pt x="84" y="29"/>
                </a:cubicBezTo>
                <a:cubicBezTo>
                  <a:pt x="83" y="29"/>
                  <a:pt x="82" y="29"/>
                  <a:pt x="82" y="29"/>
                </a:cubicBezTo>
                <a:cubicBezTo>
                  <a:pt x="82" y="29"/>
                  <a:pt x="81" y="29"/>
                  <a:pt x="80" y="29"/>
                </a:cubicBezTo>
                <a:cubicBezTo>
                  <a:pt x="77" y="27"/>
                  <a:pt x="70" y="25"/>
                  <a:pt x="64" y="22"/>
                </a:cubicBezTo>
                <a:cubicBezTo>
                  <a:pt x="62" y="22"/>
                  <a:pt x="60" y="21"/>
                  <a:pt x="59" y="20"/>
                </a:cubicBezTo>
                <a:cubicBezTo>
                  <a:pt x="59" y="20"/>
                  <a:pt x="58" y="20"/>
                  <a:pt x="58" y="20"/>
                </a:cubicBezTo>
                <a:cubicBezTo>
                  <a:pt x="59" y="19"/>
                  <a:pt x="61" y="14"/>
                  <a:pt x="64" y="9"/>
                </a:cubicBezTo>
                <a:close/>
                <a:moveTo>
                  <a:pt x="56" y="22"/>
                </a:moveTo>
                <a:cubicBezTo>
                  <a:pt x="61" y="24"/>
                  <a:pt x="61" y="24"/>
                  <a:pt x="61" y="24"/>
                </a:cubicBezTo>
                <a:cubicBezTo>
                  <a:pt x="50" y="27"/>
                  <a:pt x="42" y="34"/>
                  <a:pt x="35" y="42"/>
                </a:cubicBezTo>
                <a:cubicBezTo>
                  <a:pt x="34" y="37"/>
                  <a:pt x="34" y="37"/>
                  <a:pt x="34" y="37"/>
                </a:cubicBezTo>
                <a:cubicBezTo>
                  <a:pt x="40" y="31"/>
                  <a:pt x="48" y="25"/>
                  <a:pt x="56" y="22"/>
                </a:cubicBezTo>
                <a:close/>
                <a:moveTo>
                  <a:pt x="36" y="66"/>
                </a:moveTo>
                <a:cubicBezTo>
                  <a:pt x="55" y="72"/>
                  <a:pt x="55" y="72"/>
                  <a:pt x="55" y="72"/>
                </a:cubicBezTo>
                <a:cubicBezTo>
                  <a:pt x="56" y="76"/>
                  <a:pt x="56" y="76"/>
                  <a:pt x="56" y="76"/>
                </a:cubicBezTo>
                <a:cubicBezTo>
                  <a:pt x="34" y="69"/>
                  <a:pt x="34" y="69"/>
                  <a:pt x="34" y="69"/>
                </a:cubicBezTo>
                <a:lnTo>
                  <a:pt x="36" y="66"/>
                </a:lnTo>
                <a:close/>
                <a:moveTo>
                  <a:pt x="18" y="86"/>
                </a:moveTo>
                <a:cubicBezTo>
                  <a:pt x="16" y="84"/>
                  <a:pt x="12" y="80"/>
                  <a:pt x="8" y="77"/>
                </a:cubicBezTo>
                <a:cubicBezTo>
                  <a:pt x="7" y="75"/>
                  <a:pt x="6" y="74"/>
                  <a:pt x="5" y="73"/>
                </a:cubicBezTo>
                <a:cubicBezTo>
                  <a:pt x="6" y="62"/>
                  <a:pt x="9" y="52"/>
                  <a:pt x="14" y="43"/>
                </a:cubicBezTo>
                <a:cubicBezTo>
                  <a:pt x="16" y="43"/>
                  <a:pt x="17" y="42"/>
                  <a:pt x="19" y="42"/>
                </a:cubicBezTo>
                <a:cubicBezTo>
                  <a:pt x="24" y="41"/>
                  <a:pt x="31" y="40"/>
                  <a:pt x="32" y="40"/>
                </a:cubicBezTo>
                <a:cubicBezTo>
                  <a:pt x="32" y="40"/>
                  <a:pt x="32" y="40"/>
                  <a:pt x="32" y="40"/>
                </a:cubicBezTo>
                <a:cubicBezTo>
                  <a:pt x="32" y="40"/>
                  <a:pt x="32" y="42"/>
                  <a:pt x="32" y="45"/>
                </a:cubicBezTo>
                <a:cubicBezTo>
                  <a:pt x="33" y="52"/>
                  <a:pt x="34" y="62"/>
                  <a:pt x="34" y="65"/>
                </a:cubicBezTo>
                <a:cubicBezTo>
                  <a:pt x="34" y="66"/>
                  <a:pt x="34" y="66"/>
                  <a:pt x="34" y="66"/>
                </a:cubicBezTo>
                <a:cubicBezTo>
                  <a:pt x="34" y="66"/>
                  <a:pt x="33" y="67"/>
                  <a:pt x="32" y="68"/>
                </a:cubicBezTo>
                <a:cubicBezTo>
                  <a:pt x="29" y="72"/>
                  <a:pt x="24" y="78"/>
                  <a:pt x="21" y="82"/>
                </a:cubicBezTo>
                <a:cubicBezTo>
                  <a:pt x="19" y="84"/>
                  <a:pt x="18" y="85"/>
                  <a:pt x="18" y="86"/>
                </a:cubicBezTo>
                <a:close/>
                <a:moveTo>
                  <a:pt x="18" y="89"/>
                </a:moveTo>
                <a:cubicBezTo>
                  <a:pt x="18" y="89"/>
                  <a:pt x="18" y="89"/>
                  <a:pt x="18" y="89"/>
                </a:cubicBezTo>
                <a:cubicBezTo>
                  <a:pt x="21" y="85"/>
                  <a:pt x="21" y="85"/>
                  <a:pt x="21" y="85"/>
                </a:cubicBezTo>
                <a:cubicBezTo>
                  <a:pt x="22" y="96"/>
                  <a:pt x="25" y="106"/>
                  <a:pt x="31" y="114"/>
                </a:cubicBezTo>
                <a:cubicBezTo>
                  <a:pt x="26" y="113"/>
                  <a:pt x="26" y="113"/>
                  <a:pt x="26" y="113"/>
                </a:cubicBezTo>
                <a:cubicBezTo>
                  <a:pt x="22" y="106"/>
                  <a:pt x="19" y="98"/>
                  <a:pt x="18" y="89"/>
                </a:cubicBezTo>
                <a:close/>
                <a:moveTo>
                  <a:pt x="56" y="150"/>
                </a:moveTo>
                <a:cubicBezTo>
                  <a:pt x="55" y="151"/>
                  <a:pt x="53" y="152"/>
                  <a:pt x="52" y="152"/>
                </a:cubicBezTo>
                <a:cubicBezTo>
                  <a:pt x="42" y="148"/>
                  <a:pt x="33" y="142"/>
                  <a:pt x="25" y="134"/>
                </a:cubicBezTo>
                <a:cubicBezTo>
                  <a:pt x="26" y="132"/>
                  <a:pt x="26" y="131"/>
                  <a:pt x="26" y="129"/>
                </a:cubicBezTo>
                <a:cubicBezTo>
                  <a:pt x="27" y="124"/>
                  <a:pt x="28" y="119"/>
                  <a:pt x="28" y="116"/>
                </a:cubicBezTo>
                <a:cubicBezTo>
                  <a:pt x="28" y="116"/>
                  <a:pt x="28" y="116"/>
                  <a:pt x="28" y="116"/>
                </a:cubicBezTo>
                <a:cubicBezTo>
                  <a:pt x="29" y="116"/>
                  <a:pt x="31" y="116"/>
                  <a:pt x="33" y="117"/>
                </a:cubicBezTo>
                <a:cubicBezTo>
                  <a:pt x="40" y="119"/>
                  <a:pt x="51" y="122"/>
                  <a:pt x="53" y="122"/>
                </a:cubicBezTo>
                <a:cubicBezTo>
                  <a:pt x="53" y="122"/>
                  <a:pt x="53" y="122"/>
                  <a:pt x="53" y="122"/>
                </a:cubicBezTo>
                <a:cubicBezTo>
                  <a:pt x="53" y="123"/>
                  <a:pt x="54" y="124"/>
                  <a:pt x="55" y="125"/>
                </a:cubicBezTo>
                <a:cubicBezTo>
                  <a:pt x="57" y="128"/>
                  <a:pt x="61" y="134"/>
                  <a:pt x="64" y="139"/>
                </a:cubicBezTo>
                <a:cubicBezTo>
                  <a:pt x="65" y="141"/>
                  <a:pt x="66" y="142"/>
                  <a:pt x="67" y="143"/>
                </a:cubicBezTo>
                <a:cubicBezTo>
                  <a:pt x="67" y="144"/>
                  <a:pt x="67" y="144"/>
                  <a:pt x="67" y="144"/>
                </a:cubicBezTo>
                <a:cubicBezTo>
                  <a:pt x="66" y="145"/>
                  <a:pt x="61" y="148"/>
                  <a:pt x="56" y="150"/>
                </a:cubicBezTo>
                <a:close/>
                <a:moveTo>
                  <a:pt x="82" y="145"/>
                </a:moveTo>
                <a:cubicBezTo>
                  <a:pt x="78" y="145"/>
                  <a:pt x="74" y="145"/>
                  <a:pt x="70" y="144"/>
                </a:cubicBezTo>
                <a:cubicBezTo>
                  <a:pt x="67" y="140"/>
                  <a:pt x="67" y="140"/>
                  <a:pt x="67" y="140"/>
                </a:cubicBezTo>
                <a:cubicBezTo>
                  <a:pt x="72" y="141"/>
                  <a:pt x="77" y="142"/>
                  <a:pt x="82" y="142"/>
                </a:cubicBezTo>
                <a:cubicBezTo>
                  <a:pt x="87" y="142"/>
                  <a:pt x="93" y="141"/>
                  <a:pt x="98" y="140"/>
                </a:cubicBezTo>
                <a:cubicBezTo>
                  <a:pt x="95" y="144"/>
                  <a:pt x="95" y="144"/>
                  <a:pt x="95" y="144"/>
                </a:cubicBezTo>
                <a:cubicBezTo>
                  <a:pt x="91" y="145"/>
                  <a:pt x="86" y="145"/>
                  <a:pt x="82" y="145"/>
                </a:cubicBezTo>
                <a:close/>
                <a:moveTo>
                  <a:pt x="113" y="152"/>
                </a:moveTo>
                <a:cubicBezTo>
                  <a:pt x="111" y="151"/>
                  <a:pt x="110" y="151"/>
                  <a:pt x="108" y="150"/>
                </a:cubicBezTo>
                <a:cubicBezTo>
                  <a:pt x="104" y="147"/>
                  <a:pt x="99" y="145"/>
                  <a:pt x="97" y="144"/>
                </a:cubicBezTo>
                <a:cubicBezTo>
                  <a:pt x="98" y="144"/>
                  <a:pt x="98" y="144"/>
                  <a:pt x="98" y="143"/>
                </a:cubicBezTo>
                <a:cubicBezTo>
                  <a:pt x="99" y="142"/>
                  <a:pt x="100" y="141"/>
                  <a:pt x="101" y="139"/>
                </a:cubicBezTo>
                <a:cubicBezTo>
                  <a:pt x="105" y="132"/>
                  <a:pt x="111" y="123"/>
                  <a:pt x="111" y="122"/>
                </a:cubicBezTo>
                <a:cubicBezTo>
                  <a:pt x="112" y="122"/>
                  <a:pt x="123" y="119"/>
                  <a:pt x="131" y="117"/>
                </a:cubicBezTo>
                <a:cubicBezTo>
                  <a:pt x="133" y="116"/>
                  <a:pt x="135" y="116"/>
                  <a:pt x="136" y="116"/>
                </a:cubicBezTo>
                <a:cubicBezTo>
                  <a:pt x="136" y="116"/>
                  <a:pt x="136" y="116"/>
                  <a:pt x="136" y="116"/>
                </a:cubicBezTo>
                <a:cubicBezTo>
                  <a:pt x="137" y="117"/>
                  <a:pt x="138" y="123"/>
                  <a:pt x="139" y="128"/>
                </a:cubicBezTo>
                <a:cubicBezTo>
                  <a:pt x="139" y="130"/>
                  <a:pt x="139" y="131"/>
                  <a:pt x="139" y="133"/>
                </a:cubicBezTo>
                <a:cubicBezTo>
                  <a:pt x="132" y="141"/>
                  <a:pt x="123" y="147"/>
                  <a:pt x="113" y="152"/>
                </a:cubicBezTo>
                <a:close/>
                <a:moveTo>
                  <a:pt x="138" y="113"/>
                </a:moveTo>
                <a:cubicBezTo>
                  <a:pt x="133" y="114"/>
                  <a:pt x="133" y="114"/>
                  <a:pt x="133" y="114"/>
                </a:cubicBezTo>
                <a:cubicBezTo>
                  <a:pt x="139" y="106"/>
                  <a:pt x="142" y="95"/>
                  <a:pt x="143" y="85"/>
                </a:cubicBezTo>
                <a:cubicBezTo>
                  <a:pt x="146" y="89"/>
                  <a:pt x="146" y="89"/>
                  <a:pt x="146" y="89"/>
                </a:cubicBezTo>
                <a:cubicBezTo>
                  <a:pt x="145" y="97"/>
                  <a:pt x="142" y="105"/>
                  <a:pt x="138" y="113"/>
                </a:cubicBezTo>
                <a:close/>
                <a:moveTo>
                  <a:pt x="147" y="86"/>
                </a:moveTo>
                <a:cubicBezTo>
                  <a:pt x="146" y="85"/>
                  <a:pt x="146" y="85"/>
                  <a:pt x="146" y="85"/>
                </a:cubicBezTo>
                <a:cubicBezTo>
                  <a:pt x="146" y="84"/>
                  <a:pt x="144" y="83"/>
                  <a:pt x="143" y="81"/>
                </a:cubicBezTo>
                <a:cubicBezTo>
                  <a:pt x="140" y="77"/>
                  <a:pt x="135" y="71"/>
                  <a:pt x="133" y="68"/>
                </a:cubicBezTo>
                <a:cubicBezTo>
                  <a:pt x="132" y="67"/>
                  <a:pt x="131" y="66"/>
                  <a:pt x="131" y="66"/>
                </a:cubicBezTo>
                <a:cubicBezTo>
                  <a:pt x="131" y="65"/>
                  <a:pt x="131" y="65"/>
                  <a:pt x="131" y="65"/>
                </a:cubicBezTo>
                <a:cubicBezTo>
                  <a:pt x="131" y="63"/>
                  <a:pt x="132" y="53"/>
                  <a:pt x="132" y="46"/>
                </a:cubicBezTo>
                <a:cubicBezTo>
                  <a:pt x="132" y="44"/>
                  <a:pt x="132" y="42"/>
                  <a:pt x="132" y="41"/>
                </a:cubicBezTo>
                <a:cubicBezTo>
                  <a:pt x="132" y="40"/>
                  <a:pt x="132" y="40"/>
                  <a:pt x="132" y="40"/>
                </a:cubicBezTo>
                <a:cubicBezTo>
                  <a:pt x="134" y="40"/>
                  <a:pt x="140" y="41"/>
                  <a:pt x="145" y="42"/>
                </a:cubicBezTo>
                <a:cubicBezTo>
                  <a:pt x="146" y="42"/>
                  <a:pt x="148" y="42"/>
                  <a:pt x="149" y="43"/>
                </a:cubicBezTo>
                <a:cubicBezTo>
                  <a:pt x="155" y="52"/>
                  <a:pt x="158" y="63"/>
                  <a:pt x="159" y="74"/>
                </a:cubicBezTo>
                <a:cubicBezTo>
                  <a:pt x="158" y="75"/>
                  <a:pt x="157" y="76"/>
                  <a:pt x="156" y="77"/>
                </a:cubicBezTo>
                <a:cubicBezTo>
                  <a:pt x="152" y="81"/>
                  <a:pt x="148" y="85"/>
                  <a:pt x="147" y="8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4902" tIns="42451" rIns="84902" bIns="42451"/>
          <a:lstStyle/>
          <a:p>
            <a:endParaRPr lang="zh-CN" altLang="en-US"/>
          </a:p>
        </p:txBody>
      </p:sp>
      <p:grpSp>
        <p:nvGrpSpPr>
          <p:cNvPr id="35" name="组合 34"/>
          <p:cNvGrpSpPr/>
          <p:nvPr/>
        </p:nvGrpSpPr>
        <p:grpSpPr>
          <a:xfrm>
            <a:off x="4764433" y="2887597"/>
            <a:ext cx="825769" cy="814060"/>
            <a:chOff x="6296026" y="1022351"/>
            <a:chExt cx="649287" cy="635000"/>
          </a:xfrm>
          <a:solidFill>
            <a:schemeClr val="bg1"/>
          </a:solidFill>
        </p:grpSpPr>
        <p:sp>
          <p:nvSpPr>
            <p:cNvPr id="36" name="Freeform 14"/>
            <p:cNvSpPr>
              <a:spLocks/>
            </p:cNvSpPr>
            <p:nvPr/>
          </p:nvSpPr>
          <p:spPr bwMode="auto">
            <a:xfrm>
              <a:off x="6413501" y="1352551"/>
              <a:ext cx="254000" cy="304800"/>
            </a:xfrm>
            <a:custGeom>
              <a:avLst/>
              <a:gdLst>
                <a:gd name="T0" fmla="*/ 55 w 68"/>
                <a:gd name="T1" fmla="*/ 0 h 81"/>
                <a:gd name="T2" fmla="*/ 0 w 68"/>
                <a:gd name="T3" fmla="*/ 61 h 81"/>
                <a:gd name="T4" fmla="*/ 51 w 68"/>
                <a:gd name="T5" fmla="*/ 81 h 81"/>
                <a:gd name="T6" fmla="*/ 54 w 68"/>
                <a:gd name="T7" fmla="*/ 60 h 81"/>
                <a:gd name="T8" fmla="*/ 68 w 68"/>
                <a:gd name="T9" fmla="*/ 12 h 81"/>
                <a:gd name="T10" fmla="*/ 55 w 68"/>
                <a:gd name="T11" fmla="*/ 0 h 81"/>
              </a:gdLst>
              <a:ahLst/>
              <a:cxnLst>
                <a:cxn ang="0">
                  <a:pos x="T0" y="T1"/>
                </a:cxn>
                <a:cxn ang="0">
                  <a:pos x="T2" y="T3"/>
                </a:cxn>
                <a:cxn ang="0">
                  <a:pos x="T4" y="T5"/>
                </a:cxn>
                <a:cxn ang="0">
                  <a:pos x="T6" y="T7"/>
                </a:cxn>
                <a:cxn ang="0">
                  <a:pos x="T8" y="T9"/>
                </a:cxn>
                <a:cxn ang="0">
                  <a:pos x="T10" y="T11"/>
                </a:cxn>
              </a:cxnLst>
              <a:rect l="0" t="0" r="r" b="b"/>
              <a:pathLst>
                <a:path w="68" h="81">
                  <a:moveTo>
                    <a:pt x="55" y="0"/>
                  </a:moveTo>
                  <a:cubicBezTo>
                    <a:pt x="0" y="61"/>
                    <a:pt x="0" y="61"/>
                    <a:pt x="0" y="61"/>
                  </a:cubicBezTo>
                  <a:cubicBezTo>
                    <a:pt x="15" y="73"/>
                    <a:pt x="33" y="80"/>
                    <a:pt x="51" y="81"/>
                  </a:cubicBezTo>
                  <a:cubicBezTo>
                    <a:pt x="52" y="77"/>
                    <a:pt x="54" y="69"/>
                    <a:pt x="54" y="60"/>
                  </a:cubicBezTo>
                  <a:cubicBezTo>
                    <a:pt x="54" y="48"/>
                    <a:pt x="54" y="29"/>
                    <a:pt x="68" y="12"/>
                  </a:cubicBezTo>
                  <a:lnTo>
                    <a:pt x="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37" name="Freeform 15"/>
            <p:cNvSpPr>
              <a:spLocks/>
            </p:cNvSpPr>
            <p:nvPr/>
          </p:nvSpPr>
          <p:spPr bwMode="auto">
            <a:xfrm>
              <a:off x="6308726" y="1296988"/>
              <a:ext cx="295275" cy="269875"/>
            </a:xfrm>
            <a:custGeom>
              <a:avLst/>
              <a:gdLst>
                <a:gd name="T0" fmla="*/ 66 w 79"/>
                <a:gd name="T1" fmla="*/ 0 h 72"/>
                <a:gd name="T2" fmla="*/ 20 w 79"/>
                <a:gd name="T3" fmla="*/ 18 h 72"/>
                <a:gd name="T4" fmla="*/ 0 w 79"/>
                <a:gd name="T5" fmla="*/ 23 h 72"/>
                <a:gd name="T6" fmla="*/ 24 w 79"/>
                <a:gd name="T7" fmla="*/ 72 h 72"/>
                <a:gd name="T8" fmla="*/ 79 w 79"/>
                <a:gd name="T9" fmla="*/ 12 h 72"/>
                <a:gd name="T10" fmla="*/ 66 w 79"/>
                <a:gd name="T11" fmla="*/ 0 h 72"/>
              </a:gdLst>
              <a:ahLst/>
              <a:cxnLst>
                <a:cxn ang="0">
                  <a:pos x="T0" y="T1"/>
                </a:cxn>
                <a:cxn ang="0">
                  <a:pos x="T2" y="T3"/>
                </a:cxn>
                <a:cxn ang="0">
                  <a:pos x="T4" y="T5"/>
                </a:cxn>
                <a:cxn ang="0">
                  <a:pos x="T6" y="T7"/>
                </a:cxn>
                <a:cxn ang="0">
                  <a:pos x="T8" y="T9"/>
                </a:cxn>
                <a:cxn ang="0">
                  <a:pos x="T10" y="T11"/>
                </a:cxn>
              </a:cxnLst>
              <a:rect l="0" t="0" r="r" b="b"/>
              <a:pathLst>
                <a:path w="79" h="72">
                  <a:moveTo>
                    <a:pt x="66" y="0"/>
                  </a:moveTo>
                  <a:cubicBezTo>
                    <a:pt x="51" y="16"/>
                    <a:pt x="32" y="17"/>
                    <a:pt x="20" y="18"/>
                  </a:cubicBezTo>
                  <a:cubicBezTo>
                    <a:pt x="11" y="19"/>
                    <a:pt x="4" y="22"/>
                    <a:pt x="0" y="23"/>
                  </a:cubicBezTo>
                  <a:cubicBezTo>
                    <a:pt x="2" y="41"/>
                    <a:pt x="10" y="59"/>
                    <a:pt x="24" y="72"/>
                  </a:cubicBezTo>
                  <a:cubicBezTo>
                    <a:pt x="79" y="12"/>
                    <a:pt x="79" y="12"/>
                    <a:pt x="79" y="12"/>
                  </a:cubicBezTo>
                  <a:lnTo>
                    <a:pt x="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38" name="Freeform 16"/>
            <p:cNvSpPr>
              <a:spLocks/>
            </p:cNvSpPr>
            <p:nvPr/>
          </p:nvSpPr>
          <p:spPr bwMode="auto">
            <a:xfrm>
              <a:off x="6570663" y="1022351"/>
              <a:ext cx="255588" cy="304800"/>
            </a:xfrm>
            <a:custGeom>
              <a:avLst/>
              <a:gdLst>
                <a:gd name="T0" fmla="*/ 13 w 68"/>
                <a:gd name="T1" fmla="*/ 81 h 81"/>
                <a:gd name="T2" fmla="*/ 68 w 68"/>
                <a:gd name="T3" fmla="*/ 20 h 81"/>
                <a:gd name="T4" fmla="*/ 17 w 68"/>
                <a:gd name="T5" fmla="*/ 0 h 81"/>
                <a:gd name="T6" fmla="*/ 14 w 68"/>
                <a:gd name="T7" fmla="*/ 22 h 81"/>
                <a:gd name="T8" fmla="*/ 0 w 68"/>
                <a:gd name="T9" fmla="*/ 69 h 81"/>
                <a:gd name="T10" fmla="*/ 13 w 68"/>
                <a:gd name="T11" fmla="*/ 81 h 81"/>
              </a:gdLst>
              <a:ahLst/>
              <a:cxnLst>
                <a:cxn ang="0">
                  <a:pos x="T0" y="T1"/>
                </a:cxn>
                <a:cxn ang="0">
                  <a:pos x="T2" y="T3"/>
                </a:cxn>
                <a:cxn ang="0">
                  <a:pos x="T4" y="T5"/>
                </a:cxn>
                <a:cxn ang="0">
                  <a:pos x="T6" y="T7"/>
                </a:cxn>
                <a:cxn ang="0">
                  <a:pos x="T8" y="T9"/>
                </a:cxn>
                <a:cxn ang="0">
                  <a:pos x="T10" y="T11"/>
                </a:cxn>
              </a:cxnLst>
              <a:rect l="0" t="0" r="r" b="b"/>
              <a:pathLst>
                <a:path w="68" h="81">
                  <a:moveTo>
                    <a:pt x="13" y="81"/>
                  </a:moveTo>
                  <a:cubicBezTo>
                    <a:pt x="68" y="20"/>
                    <a:pt x="68" y="20"/>
                    <a:pt x="68" y="20"/>
                  </a:cubicBezTo>
                  <a:cubicBezTo>
                    <a:pt x="53" y="7"/>
                    <a:pt x="35" y="1"/>
                    <a:pt x="17" y="0"/>
                  </a:cubicBezTo>
                  <a:cubicBezTo>
                    <a:pt x="16" y="4"/>
                    <a:pt x="14" y="12"/>
                    <a:pt x="14" y="22"/>
                  </a:cubicBezTo>
                  <a:cubicBezTo>
                    <a:pt x="14" y="34"/>
                    <a:pt x="14" y="52"/>
                    <a:pt x="0" y="69"/>
                  </a:cubicBezTo>
                  <a:lnTo>
                    <a:pt x="13"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39" name="Freeform 17"/>
            <p:cNvSpPr>
              <a:spLocks/>
            </p:cNvSpPr>
            <p:nvPr/>
          </p:nvSpPr>
          <p:spPr bwMode="auto">
            <a:xfrm>
              <a:off x="6634163" y="1108076"/>
              <a:ext cx="300038" cy="277813"/>
            </a:xfrm>
            <a:custGeom>
              <a:avLst/>
              <a:gdLst>
                <a:gd name="T0" fmla="*/ 13 w 80"/>
                <a:gd name="T1" fmla="*/ 74 h 74"/>
                <a:gd name="T2" fmla="*/ 59 w 80"/>
                <a:gd name="T3" fmla="*/ 55 h 74"/>
                <a:gd name="T4" fmla="*/ 80 w 80"/>
                <a:gd name="T5" fmla="*/ 50 h 74"/>
                <a:gd name="T6" fmla="*/ 55 w 80"/>
                <a:gd name="T7" fmla="*/ 0 h 74"/>
                <a:gd name="T8" fmla="*/ 0 w 80"/>
                <a:gd name="T9" fmla="*/ 61 h 74"/>
                <a:gd name="T10" fmla="*/ 13 w 80"/>
                <a:gd name="T11" fmla="*/ 74 h 74"/>
              </a:gdLst>
              <a:ahLst/>
              <a:cxnLst>
                <a:cxn ang="0">
                  <a:pos x="T0" y="T1"/>
                </a:cxn>
                <a:cxn ang="0">
                  <a:pos x="T2" y="T3"/>
                </a:cxn>
                <a:cxn ang="0">
                  <a:pos x="T4" y="T5"/>
                </a:cxn>
                <a:cxn ang="0">
                  <a:pos x="T6" y="T7"/>
                </a:cxn>
                <a:cxn ang="0">
                  <a:pos x="T8" y="T9"/>
                </a:cxn>
                <a:cxn ang="0">
                  <a:pos x="T10" y="T11"/>
                </a:cxn>
              </a:cxnLst>
              <a:rect l="0" t="0" r="r" b="b"/>
              <a:pathLst>
                <a:path w="80" h="74">
                  <a:moveTo>
                    <a:pt x="13" y="74"/>
                  </a:moveTo>
                  <a:cubicBezTo>
                    <a:pt x="28" y="58"/>
                    <a:pt x="46" y="56"/>
                    <a:pt x="59" y="55"/>
                  </a:cubicBezTo>
                  <a:cubicBezTo>
                    <a:pt x="68" y="54"/>
                    <a:pt x="77" y="51"/>
                    <a:pt x="80" y="50"/>
                  </a:cubicBezTo>
                  <a:cubicBezTo>
                    <a:pt x="78" y="31"/>
                    <a:pt x="69" y="14"/>
                    <a:pt x="55" y="0"/>
                  </a:cubicBezTo>
                  <a:cubicBezTo>
                    <a:pt x="0" y="61"/>
                    <a:pt x="0" y="61"/>
                    <a:pt x="0" y="61"/>
                  </a:cubicBezTo>
                  <a:lnTo>
                    <a:pt x="13"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0" name="Freeform 18"/>
            <p:cNvSpPr>
              <a:spLocks/>
            </p:cNvSpPr>
            <p:nvPr/>
          </p:nvSpPr>
          <p:spPr bwMode="auto">
            <a:xfrm>
              <a:off x="6623051" y="1412876"/>
              <a:ext cx="225425" cy="244475"/>
            </a:xfrm>
            <a:custGeom>
              <a:avLst/>
              <a:gdLst>
                <a:gd name="T0" fmla="*/ 3 w 60"/>
                <a:gd name="T1" fmla="*/ 44 h 65"/>
                <a:gd name="T2" fmla="*/ 0 w 60"/>
                <a:gd name="T3" fmla="*/ 65 h 65"/>
                <a:gd name="T4" fmla="*/ 60 w 60"/>
                <a:gd name="T5" fmla="*/ 40 h 65"/>
                <a:gd name="T6" fmla="*/ 16 w 60"/>
                <a:gd name="T7" fmla="*/ 0 h 65"/>
                <a:gd name="T8" fmla="*/ 3 w 60"/>
                <a:gd name="T9" fmla="*/ 44 h 65"/>
              </a:gdLst>
              <a:ahLst/>
              <a:cxnLst>
                <a:cxn ang="0">
                  <a:pos x="T0" y="T1"/>
                </a:cxn>
                <a:cxn ang="0">
                  <a:pos x="T2" y="T3"/>
                </a:cxn>
                <a:cxn ang="0">
                  <a:pos x="T4" y="T5"/>
                </a:cxn>
                <a:cxn ang="0">
                  <a:pos x="T6" y="T7"/>
                </a:cxn>
                <a:cxn ang="0">
                  <a:pos x="T8" y="T9"/>
                </a:cxn>
              </a:cxnLst>
              <a:rect l="0" t="0" r="r" b="b"/>
              <a:pathLst>
                <a:path w="60" h="65">
                  <a:moveTo>
                    <a:pt x="3" y="44"/>
                  </a:moveTo>
                  <a:cubicBezTo>
                    <a:pt x="3" y="53"/>
                    <a:pt x="2" y="61"/>
                    <a:pt x="0" y="65"/>
                  </a:cubicBezTo>
                  <a:cubicBezTo>
                    <a:pt x="22" y="65"/>
                    <a:pt x="44" y="56"/>
                    <a:pt x="60" y="40"/>
                  </a:cubicBezTo>
                  <a:cubicBezTo>
                    <a:pt x="16" y="0"/>
                    <a:pt x="16" y="0"/>
                    <a:pt x="16" y="0"/>
                  </a:cubicBezTo>
                  <a:cubicBezTo>
                    <a:pt x="3" y="15"/>
                    <a:pt x="3" y="32"/>
                    <a:pt x="3"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1" name="Freeform 19"/>
            <p:cNvSpPr>
              <a:spLocks/>
            </p:cNvSpPr>
            <p:nvPr/>
          </p:nvSpPr>
          <p:spPr bwMode="auto">
            <a:xfrm>
              <a:off x="6296026" y="1135063"/>
              <a:ext cx="244475" cy="228600"/>
            </a:xfrm>
            <a:custGeom>
              <a:avLst/>
              <a:gdLst>
                <a:gd name="T0" fmla="*/ 65 w 65"/>
                <a:gd name="T1" fmla="*/ 39 h 61"/>
                <a:gd name="T2" fmla="*/ 22 w 65"/>
                <a:gd name="T3" fmla="*/ 0 h 61"/>
                <a:gd name="T4" fmla="*/ 2 w 65"/>
                <a:gd name="T5" fmla="*/ 61 h 61"/>
                <a:gd name="T6" fmla="*/ 23 w 65"/>
                <a:gd name="T7" fmla="*/ 56 h 61"/>
                <a:gd name="T8" fmla="*/ 65 w 65"/>
                <a:gd name="T9" fmla="*/ 39 h 61"/>
              </a:gdLst>
              <a:ahLst/>
              <a:cxnLst>
                <a:cxn ang="0">
                  <a:pos x="T0" y="T1"/>
                </a:cxn>
                <a:cxn ang="0">
                  <a:pos x="T2" y="T3"/>
                </a:cxn>
                <a:cxn ang="0">
                  <a:pos x="T4" y="T5"/>
                </a:cxn>
                <a:cxn ang="0">
                  <a:pos x="T6" y="T7"/>
                </a:cxn>
                <a:cxn ang="0">
                  <a:pos x="T8" y="T9"/>
                </a:cxn>
              </a:cxnLst>
              <a:rect l="0" t="0" r="r" b="b"/>
              <a:pathLst>
                <a:path w="65" h="61">
                  <a:moveTo>
                    <a:pt x="65" y="39"/>
                  </a:moveTo>
                  <a:cubicBezTo>
                    <a:pt x="22" y="0"/>
                    <a:pt x="22" y="0"/>
                    <a:pt x="22" y="0"/>
                  </a:cubicBezTo>
                  <a:cubicBezTo>
                    <a:pt x="7" y="17"/>
                    <a:pt x="0" y="39"/>
                    <a:pt x="2" y="61"/>
                  </a:cubicBezTo>
                  <a:cubicBezTo>
                    <a:pt x="7" y="59"/>
                    <a:pt x="14" y="57"/>
                    <a:pt x="23" y="56"/>
                  </a:cubicBezTo>
                  <a:cubicBezTo>
                    <a:pt x="35" y="55"/>
                    <a:pt x="51" y="54"/>
                    <a:pt x="6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2" name="Freeform 20"/>
            <p:cNvSpPr>
              <a:spLocks/>
            </p:cNvSpPr>
            <p:nvPr/>
          </p:nvSpPr>
          <p:spPr bwMode="auto">
            <a:xfrm>
              <a:off x="6697663" y="1314451"/>
              <a:ext cx="247650" cy="233363"/>
            </a:xfrm>
            <a:custGeom>
              <a:avLst/>
              <a:gdLst>
                <a:gd name="T0" fmla="*/ 64 w 66"/>
                <a:gd name="T1" fmla="*/ 0 h 62"/>
                <a:gd name="T2" fmla="*/ 42 w 66"/>
                <a:gd name="T3" fmla="*/ 5 h 62"/>
                <a:gd name="T4" fmla="*/ 0 w 66"/>
                <a:gd name="T5" fmla="*/ 22 h 62"/>
                <a:gd name="T6" fmla="*/ 44 w 66"/>
                <a:gd name="T7" fmla="*/ 62 h 62"/>
                <a:gd name="T8" fmla="*/ 64 w 66"/>
                <a:gd name="T9" fmla="*/ 0 h 62"/>
              </a:gdLst>
              <a:ahLst/>
              <a:cxnLst>
                <a:cxn ang="0">
                  <a:pos x="T0" y="T1"/>
                </a:cxn>
                <a:cxn ang="0">
                  <a:pos x="T2" y="T3"/>
                </a:cxn>
                <a:cxn ang="0">
                  <a:pos x="T4" y="T5"/>
                </a:cxn>
                <a:cxn ang="0">
                  <a:pos x="T6" y="T7"/>
                </a:cxn>
                <a:cxn ang="0">
                  <a:pos x="T8" y="T9"/>
                </a:cxn>
              </a:cxnLst>
              <a:rect l="0" t="0" r="r" b="b"/>
              <a:pathLst>
                <a:path w="66" h="62">
                  <a:moveTo>
                    <a:pt x="64" y="0"/>
                  </a:moveTo>
                  <a:cubicBezTo>
                    <a:pt x="60" y="2"/>
                    <a:pt x="51" y="4"/>
                    <a:pt x="42" y="5"/>
                  </a:cubicBezTo>
                  <a:cubicBezTo>
                    <a:pt x="30" y="6"/>
                    <a:pt x="14" y="8"/>
                    <a:pt x="0" y="22"/>
                  </a:cubicBezTo>
                  <a:cubicBezTo>
                    <a:pt x="44" y="62"/>
                    <a:pt x="44" y="62"/>
                    <a:pt x="44" y="62"/>
                  </a:cubicBezTo>
                  <a:cubicBezTo>
                    <a:pt x="59" y="44"/>
                    <a:pt x="66" y="22"/>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3" name="Freeform 21"/>
            <p:cNvSpPr>
              <a:spLocks/>
            </p:cNvSpPr>
            <p:nvPr/>
          </p:nvSpPr>
          <p:spPr bwMode="auto">
            <a:xfrm>
              <a:off x="6391276" y="1022351"/>
              <a:ext cx="220663" cy="247650"/>
            </a:xfrm>
            <a:custGeom>
              <a:avLst/>
              <a:gdLst>
                <a:gd name="T0" fmla="*/ 57 w 59"/>
                <a:gd name="T1" fmla="*/ 22 h 66"/>
                <a:gd name="T2" fmla="*/ 59 w 59"/>
                <a:gd name="T3" fmla="*/ 0 h 66"/>
                <a:gd name="T4" fmla="*/ 0 w 59"/>
                <a:gd name="T5" fmla="*/ 26 h 66"/>
                <a:gd name="T6" fmla="*/ 44 w 59"/>
                <a:gd name="T7" fmla="*/ 66 h 66"/>
                <a:gd name="T8" fmla="*/ 57 w 59"/>
                <a:gd name="T9" fmla="*/ 22 h 66"/>
              </a:gdLst>
              <a:ahLst/>
              <a:cxnLst>
                <a:cxn ang="0">
                  <a:pos x="T0" y="T1"/>
                </a:cxn>
                <a:cxn ang="0">
                  <a:pos x="T2" y="T3"/>
                </a:cxn>
                <a:cxn ang="0">
                  <a:pos x="T4" y="T5"/>
                </a:cxn>
                <a:cxn ang="0">
                  <a:pos x="T6" y="T7"/>
                </a:cxn>
                <a:cxn ang="0">
                  <a:pos x="T8" y="T9"/>
                </a:cxn>
              </a:cxnLst>
              <a:rect l="0" t="0" r="r" b="b"/>
              <a:pathLst>
                <a:path w="59" h="66">
                  <a:moveTo>
                    <a:pt x="57" y="22"/>
                  </a:moveTo>
                  <a:cubicBezTo>
                    <a:pt x="57" y="13"/>
                    <a:pt x="58" y="5"/>
                    <a:pt x="59" y="0"/>
                  </a:cubicBezTo>
                  <a:cubicBezTo>
                    <a:pt x="38" y="1"/>
                    <a:pt x="16" y="9"/>
                    <a:pt x="0" y="26"/>
                  </a:cubicBezTo>
                  <a:cubicBezTo>
                    <a:pt x="44" y="66"/>
                    <a:pt x="44" y="66"/>
                    <a:pt x="44" y="66"/>
                  </a:cubicBezTo>
                  <a:cubicBezTo>
                    <a:pt x="57" y="50"/>
                    <a:pt x="57" y="34"/>
                    <a:pt x="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sp>
        <p:nvSpPr>
          <p:cNvPr id="44" name="矩形 43"/>
          <p:cNvSpPr/>
          <p:nvPr/>
        </p:nvSpPr>
        <p:spPr>
          <a:xfrm flipH="1">
            <a:off x="793193" y="3076440"/>
            <a:ext cx="1768184" cy="608237"/>
          </a:xfrm>
          <a:prstGeom prst="rect">
            <a:avLst/>
          </a:prstGeom>
          <a:effectLst/>
        </p:spPr>
        <p:txBody>
          <a:bodyPr lIns="89860" tIns="44930" rIns="89860" bIns="44930">
            <a:spAutoFit/>
          </a:bodyPr>
          <a:lstStyle/>
          <a:p>
            <a:pPr algn="r" defTabSz="898603" fontAlgn="auto">
              <a:lnSpc>
                <a:spcPct val="150000"/>
              </a:lnSpc>
              <a:spcBef>
                <a:spcPts val="0"/>
              </a:spcBef>
              <a:spcAft>
                <a:spcPts val="0"/>
              </a:spcAft>
              <a:defRPr/>
            </a:pPr>
            <a:r>
              <a:rPr lang="zh-CN" altLang="en-US" sz="1100" dirty="0">
                <a:solidFill>
                  <a:schemeClr val="tx1">
                    <a:lumMod val="50000"/>
                    <a:lumOff val="50000"/>
                  </a:schemeClr>
                </a:solidFill>
                <a:latin typeface="微软雅黑" pitchFamily="34" charset="-122"/>
                <a:ea typeface="微软雅黑" pitchFamily="34" charset="-122"/>
              </a:rPr>
              <a:t>此处添加标题文字</a:t>
            </a:r>
            <a:endParaRPr lang="en-US" altLang="zh-CN" sz="1100" dirty="0">
              <a:solidFill>
                <a:schemeClr val="tx1">
                  <a:lumMod val="50000"/>
                  <a:lumOff val="50000"/>
                </a:schemeClr>
              </a:solidFill>
              <a:latin typeface="微软雅黑" pitchFamily="34" charset="-122"/>
              <a:ea typeface="微软雅黑" pitchFamily="34" charset="-122"/>
            </a:endParaRPr>
          </a:p>
          <a:p>
            <a:pPr algn="r" defTabSz="898603" fontAlgn="auto">
              <a:lnSpc>
                <a:spcPct val="150000"/>
              </a:lnSpc>
              <a:spcBef>
                <a:spcPts val="0"/>
              </a:spcBef>
              <a:spcAft>
                <a:spcPts val="0"/>
              </a:spcAft>
              <a:defRPr/>
            </a:pPr>
            <a:r>
              <a:rPr lang="zh-CN" altLang="en-US" sz="1100" dirty="0">
                <a:solidFill>
                  <a:schemeClr val="tx1">
                    <a:lumMod val="50000"/>
                    <a:lumOff val="50000"/>
                  </a:schemeClr>
                </a:solidFill>
                <a:latin typeface="微软雅黑" pitchFamily="34" charset="-122"/>
                <a:ea typeface="微软雅黑" pitchFamily="34" charset="-122"/>
              </a:rPr>
              <a:t>此处添加标题文字</a:t>
            </a:r>
            <a:endParaRPr lang="en-US" altLang="zh-CN" sz="1100" dirty="0">
              <a:solidFill>
                <a:schemeClr val="tx1">
                  <a:lumMod val="50000"/>
                  <a:lumOff val="50000"/>
                </a:schemeClr>
              </a:solidFill>
              <a:latin typeface="微软雅黑" pitchFamily="34" charset="-122"/>
              <a:ea typeface="微软雅黑" pitchFamily="34" charset="-122"/>
            </a:endParaRPr>
          </a:p>
        </p:txBody>
      </p:sp>
      <p:sp>
        <p:nvSpPr>
          <p:cNvPr id="45" name="矩形 44"/>
          <p:cNvSpPr>
            <a:spLocks noChangeArrowheads="1"/>
          </p:cNvSpPr>
          <p:nvPr/>
        </p:nvSpPr>
        <p:spPr bwMode="auto">
          <a:xfrm>
            <a:off x="1431091" y="2892517"/>
            <a:ext cx="1336059" cy="245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0" tIns="44930" rIns="89860" bIns="44930">
            <a:spAutoFit/>
          </a:bodyPr>
          <a:lstStyle/>
          <a:p>
            <a:pPr algn="just">
              <a:lnSpc>
                <a:spcPts val="1184"/>
              </a:lnSpc>
            </a:pPr>
            <a:r>
              <a:rPr lang="zh-CN" altLang="en-US" sz="1000" b="1">
                <a:latin typeface="微软雅黑" pitchFamily="34" charset="-122"/>
                <a:ea typeface="微软雅黑" pitchFamily="34" charset="-122"/>
              </a:rPr>
              <a:t>这里填写小标题</a:t>
            </a:r>
            <a:endParaRPr lang="en-US" altLang="zh-CN" sz="1000" b="1">
              <a:latin typeface="微软雅黑" pitchFamily="34" charset="-122"/>
              <a:ea typeface="微软雅黑" pitchFamily="34" charset="-122"/>
            </a:endParaRPr>
          </a:p>
        </p:txBody>
      </p:sp>
      <p:sp>
        <p:nvSpPr>
          <p:cNvPr id="46" name="矩形 45"/>
          <p:cNvSpPr/>
          <p:nvPr/>
        </p:nvSpPr>
        <p:spPr>
          <a:xfrm flipH="1">
            <a:off x="793193" y="1806732"/>
            <a:ext cx="1768184" cy="866753"/>
          </a:xfrm>
          <a:prstGeom prst="rect">
            <a:avLst/>
          </a:prstGeom>
          <a:effectLst/>
        </p:spPr>
        <p:txBody>
          <a:bodyPr lIns="89860" tIns="44930" rIns="89860" bIns="44930">
            <a:spAutoFit/>
          </a:bodyPr>
          <a:lstStyle/>
          <a:p>
            <a:pPr algn="r" defTabSz="898603" fontAlgn="auto">
              <a:lnSpc>
                <a:spcPct val="150000"/>
              </a:lnSpc>
              <a:spcBef>
                <a:spcPts val="0"/>
              </a:spcBef>
              <a:spcAft>
                <a:spcPts val="0"/>
              </a:spcAft>
              <a:defRPr/>
            </a:pPr>
            <a:r>
              <a:rPr lang="zh-CN" altLang="en-US" sz="1100" dirty="0">
                <a:solidFill>
                  <a:schemeClr val="tx1">
                    <a:lumMod val="50000"/>
                    <a:lumOff val="50000"/>
                  </a:schemeClr>
                </a:solidFill>
                <a:latin typeface="微软雅黑" pitchFamily="34" charset="-122"/>
                <a:ea typeface="微软雅黑" pitchFamily="34" charset="-122"/>
              </a:rPr>
              <a:t>此处添加标题文字</a:t>
            </a:r>
            <a:endParaRPr lang="en-US" altLang="zh-CN" sz="1100" dirty="0">
              <a:solidFill>
                <a:schemeClr val="tx1">
                  <a:lumMod val="50000"/>
                  <a:lumOff val="50000"/>
                </a:schemeClr>
              </a:solidFill>
              <a:latin typeface="微软雅黑" pitchFamily="34" charset="-122"/>
              <a:ea typeface="微软雅黑" pitchFamily="34" charset="-122"/>
            </a:endParaRPr>
          </a:p>
          <a:p>
            <a:pPr algn="r" defTabSz="898603" fontAlgn="auto">
              <a:lnSpc>
                <a:spcPct val="150000"/>
              </a:lnSpc>
              <a:spcBef>
                <a:spcPts val="0"/>
              </a:spcBef>
              <a:spcAft>
                <a:spcPts val="0"/>
              </a:spcAft>
              <a:defRPr/>
            </a:pPr>
            <a:r>
              <a:rPr lang="zh-CN" altLang="en-US" sz="1100" dirty="0">
                <a:solidFill>
                  <a:schemeClr val="tx1">
                    <a:lumMod val="50000"/>
                    <a:lumOff val="50000"/>
                  </a:schemeClr>
                </a:solidFill>
                <a:latin typeface="微软雅黑" pitchFamily="34" charset="-122"/>
                <a:ea typeface="微软雅黑" pitchFamily="34" charset="-122"/>
              </a:rPr>
              <a:t>此处添加标题文字</a:t>
            </a:r>
            <a:endParaRPr lang="en-US" altLang="zh-CN" sz="1100" dirty="0">
              <a:solidFill>
                <a:schemeClr val="tx1">
                  <a:lumMod val="50000"/>
                  <a:lumOff val="50000"/>
                </a:schemeClr>
              </a:solidFill>
              <a:latin typeface="微软雅黑" pitchFamily="34" charset="-122"/>
              <a:ea typeface="微软雅黑" pitchFamily="34" charset="-122"/>
            </a:endParaRPr>
          </a:p>
          <a:p>
            <a:pPr algn="r" defTabSz="898603" fontAlgn="auto">
              <a:lnSpc>
                <a:spcPct val="150000"/>
              </a:lnSpc>
              <a:spcBef>
                <a:spcPts val="0"/>
              </a:spcBef>
              <a:spcAft>
                <a:spcPts val="0"/>
              </a:spcAft>
              <a:defRPr/>
            </a:pPr>
            <a:endParaRPr lang="en-US" altLang="zh-CN" sz="1100" dirty="0">
              <a:solidFill>
                <a:schemeClr val="tx1">
                  <a:lumMod val="50000"/>
                  <a:lumOff val="50000"/>
                </a:schemeClr>
              </a:solidFill>
              <a:latin typeface="微软雅黑" pitchFamily="34" charset="-122"/>
              <a:ea typeface="微软雅黑" pitchFamily="34" charset="-122"/>
            </a:endParaRPr>
          </a:p>
        </p:txBody>
      </p:sp>
      <p:sp>
        <p:nvSpPr>
          <p:cNvPr id="47" name="矩形 46"/>
          <p:cNvSpPr>
            <a:spLocks noChangeArrowheads="1"/>
          </p:cNvSpPr>
          <p:nvPr/>
        </p:nvSpPr>
        <p:spPr bwMode="auto">
          <a:xfrm>
            <a:off x="1434030" y="1646514"/>
            <a:ext cx="1330180" cy="24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0" tIns="44930" rIns="89860" bIns="44930">
            <a:spAutoFit/>
          </a:bodyPr>
          <a:lstStyle/>
          <a:p>
            <a:pPr algn="just">
              <a:lnSpc>
                <a:spcPts val="1184"/>
              </a:lnSpc>
            </a:pPr>
            <a:r>
              <a:rPr lang="zh-CN" altLang="en-US" sz="1000" b="1">
                <a:latin typeface="微软雅黑" pitchFamily="34" charset="-122"/>
                <a:ea typeface="微软雅黑" pitchFamily="34" charset="-122"/>
              </a:rPr>
              <a:t>这里填写小标题</a:t>
            </a:r>
            <a:endParaRPr lang="en-US" altLang="zh-CN" sz="1000" b="1">
              <a:latin typeface="微软雅黑" pitchFamily="34" charset="-122"/>
              <a:ea typeface="微软雅黑" pitchFamily="34" charset="-122"/>
            </a:endParaRPr>
          </a:p>
        </p:txBody>
      </p:sp>
      <p:sp>
        <p:nvSpPr>
          <p:cNvPr id="48" name="矩形 47"/>
          <p:cNvSpPr/>
          <p:nvPr/>
        </p:nvSpPr>
        <p:spPr>
          <a:xfrm flipH="1">
            <a:off x="6400684" y="1851870"/>
            <a:ext cx="1766713" cy="608237"/>
          </a:xfrm>
          <a:prstGeom prst="rect">
            <a:avLst/>
          </a:prstGeom>
          <a:effectLst/>
        </p:spPr>
        <p:txBody>
          <a:bodyPr lIns="89860" tIns="44930" rIns="89860" bIns="44930">
            <a:spAutoFit/>
          </a:bodyPr>
          <a:lstStyle/>
          <a:p>
            <a:pPr defTabSz="898603" fontAlgn="auto">
              <a:lnSpc>
                <a:spcPct val="150000"/>
              </a:lnSpc>
              <a:spcBef>
                <a:spcPts val="0"/>
              </a:spcBef>
              <a:spcAft>
                <a:spcPts val="0"/>
              </a:spcAft>
              <a:defRPr/>
            </a:pPr>
            <a:r>
              <a:rPr lang="zh-CN" altLang="en-US" sz="1100" dirty="0">
                <a:solidFill>
                  <a:schemeClr val="tx1">
                    <a:lumMod val="50000"/>
                    <a:lumOff val="50000"/>
                  </a:schemeClr>
                </a:solidFill>
                <a:latin typeface="微软雅黑" pitchFamily="34" charset="-122"/>
                <a:ea typeface="微软雅黑" pitchFamily="34" charset="-122"/>
              </a:rPr>
              <a:t>此处添加标题文字</a:t>
            </a:r>
            <a:endParaRPr lang="en-US" altLang="zh-CN" sz="1100" dirty="0">
              <a:solidFill>
                <a:schemeClr val="tx1">
                  <a:lumMod val="50000"/>
                  <a:lumOff val="50000"/>
                </a:schemeClr>
              </a:solidFill>
              <a:latin typeface="微软雅黑" pitchFamily="34" charset="-122"/>
              <a:ea typeface="微软雅黑" pitchFamily="34" charset="-122"/>
            </a:endParaRPr>
          </a:p>
          <a:p>
            <a:pPr defTabSz="898603" fontAlgn="auto">
              <a:lnSpc>
                <a:spcPct val="150000"/>
              </a:lnSpc>
              <a:spcBef>
                <a:spcPts val="0"/>
              </a:spcBef>
              <a:spcAft>
                <a:spcPts val="0"/>
              </a:spcAft>
              <a:defRPr/>
            </a:pPr>
            <a:r>
              <a:rPr lang="zh-CN" altLang="en-US" sz="1100" dirty="0">
                <a:solidFill>
                  <a:schemeClr val="tx1">
                    <a:lumMod val="50000"/>
                    <a:lumOff val="50000"/>
                  </a:schemeClr>
                </a:solidFill>
                <a:latin typeface="微软雅黑" pitchFamily="34" charset="-122"/>
                <a:ea typeface="微软雅黑" pitchFamily="34" charset="-122"/>
              </a:rPr>
              <a:t>此处添加标题文字</a:t>
            </a:r>
            <a:endParaRPr lang="en-US" altLang="zh-CN" sz="1100" dirty="0">
              <a:solidFill>
                <a:schemeClr val="tx1">
                  <a:lumMod val="50000"/>
                  <a:lumOff val="50000"/>
                </a:schemeClr>
              </a:solidFill>
              <a:latin typeface="微软雅黑" pitchFamily="34" charset="-122"/>
              <a:ea typeface="微软雅黑" pitchFamily="34" charset="-122"/>
            </a:endParaRPr>
          </a:p>
        </p:txBody>
      </p:sp>
      <p:sp>
        <p:nvSpPr>
          <p:cNvPr id="49" name="矩形 48"/>
          <p:cNvSpPr>
            <a:spLocks noChangeArrowheads="1"/>
          </p:cNvSpPr>
          <p:nvPr/>
        </p:nvSpPr>
        <p:spPr bwMode="auto">
          <a:xfrm>
            <a:off x="6400684" y="1642760"/>
            <a:ext cx="1271386" cy="247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0" tIns="44930" rIns="89860" bIns="44930">
            <a:spAutoFit/>
          </a:bodyPr>
          <a:lstStyle/>
          <a:p>
            <a:pPr algn="just">
              <a:lnSpc>
                <a:spcPts val="1184"/>
              </a:lnSpc>
            </a:pPr>
            <a:r>
              <a:rPr lang="zh-CN" altLang="en-US" sz="1000" b="1" dirty="0">
                <a:latin typeface="微软雅黑" pitchFamily="34" charset="-122"/>
                <a:ea typeface="微软雅黑" pitchFamily="34" charset="-122"/>
              </a:rPr>
              <a:t>这里填写小标题</a:t>
            </a:r>
            <a:endParaRPr lang="en-US" altLang="zh-CN" sz="1000" b="1" dirty="0">
              <a:latin typeface="微软雅黑" pitchFamily="34" charset="-122"/>
              <a:ea typeface="微软雅黑" pitchFamily="34" charset="-122"/>
            </a:endParaRPr>
          </a:p>
        </p:txBody>
      </p:sp>
      <p:sp>
        <p:nvSpPr>
          <p:cNvPr id="50" name="矩形 49"/>
          <p:cNvSpPr/>
          <p:nvPr/>
        </p:nvSpPr>
        <p:spPr>
          <a:xfrm flipH="1">
            <a:off x="6400684" y="3121578"/>
            <a:ext cx="1766713" cy="608237"/>
          </a:xfrm>
          <a:prstGeom prst="rect">
            <a:avLst/>
          </a:prstGeom>
          <a:effectLst/>
        </p:spPr>
        <p:txBody>
          <a:bodyPr lIns="89860" tIns="44930" rIns="89860" bIns="44930">
            <a:spAutoFit/>
          </a:bodyPr>
          <a:lstStyle/>
          <a:p>
            <a:pPr defTabSz="898603" fontAlgn="auto">
              <a:lnSpc>
                <a:spcPct val="150000"/>
              </a:lnSpc>
              <a:spcBef>
                <a:spcPts val="0"/>
              </a:spcBef>
              <a:spcAft>
                <a:spcPts val="0"/>
              </a:spcAft>
              <a:defRPr/>
            </a:pPr>
            <a:r>
              <a:rPr lang="zh-CN" altLang="en-US" sz="1100" dirty="0">
                <a:solidFill>
                  <a:schemeClr val="tx1">
                    <a:lumMod val="50000"/>
                    <a:lumOff val="50000"/>
                  </a:schemeClr>
                </a:solidFill>
                <a:latin typeface="微软雅黑" pitchFamily="34" charset="-122"/>
                <a:ea typeface="微软雅黑" pitchFamily="34" charset="-122"/>
              </a:rPr>
              <a:t>此处添加标题文字</a:t>
            </a:r>
            <a:endParaRPr lang="en-US" altLang="zh-CN" sz="1100" dirty="0">
              <a:solidFill>
                <a:schemeClr val="tx1">
                  <a:lumMod val="50000"/>
                  <a:lumOff val="50000"/>
                </a:schemeClr>
              </a:solidFill>
              <a:latin typeface="微软雅黑" pitchFamily="34" charset="-122"/>
              <a:ea typeface="微软雅黑" pitchFamily="34" charset="-122"/>
            </a:endParaRPr>
          </a:p>
          <a:p>
            <a:pPr defTabSz="898603" fontAlgn="auto">
              <a:lnSpc>
                <a:spcPct val="150000"/>
              </a:lnSpc>
              <a:spcBef>
                <a:spcPts val="0"/>
              </a:spcBef>
              <a:spcAft>
                <a:spcPts val="0"/>
              </a:spcAft>
              <a:defRPr/>
            </a:pPr>
            <a:r>
              <a:rPr lang="zh-CN" altLang="en-US" sz="1100" dirty="0">
                <a:solidFill>
                  <a:schemeClr val="tx1">
                    <a:lumMod val="50000"/>
                    <a:lumOff val="50000"/>
                  </a:schemeClr>
                </a:solidFill>
                <a:latin typeface="微软雅黑" pitchFamily="34" charset="-122"/>
                <a:ea typeface="微软雅黑" pitchFamily="34" charset="-122"/>
              </a:rPr>
              <a:t>此处添加标题文字</a:t>
            </a:r>
            <a:endParaRPr lang="en-US" altLang="zh-CN" sz="1100" dirty="0">
              <a:solidFill>
                <a:schemeClr val="tx1">
                  <a:lumMod val="50000"/>
                  <a:lumOff val="50000"/>
                </a:schemeClr>
              </a:solidFill>
              <a:latin typeface="微软雅黑" pitchFamily="34" charset="-122"/>
              <a:ea typeface="微软雅黑" pitchFamily="34" charset="-122"/>
            </a:endParaRPr>
          </a:p>
        </p:txBody>
      </p:sp>
      <p:sp>
        <p:nvSpPr>
          <p:cNvPr id="51" name="矩形 50"/>
          <p:cNvSpPr>
            <a:spLocks noChangeArrowheads="1"/>
          </p:cNvSpPr>
          <p:nvPr/>
        </p:nvSpPr>
        <p:spPr bwMode="auto">
          <a:xfrm>
            <a:off x="6400684" y="2968768"/>
            <a:ext cx="1271386" cy="24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0" tIns="44930" rIns="89860" bIns="44930">
            <a:spAutoFit/>
          </a:bodyPr>
          <a:lstStyle/>
          <a:p>
            <a:pPr algn="just">
              <a:lnSpc>
                <a:spcPts val="1184"/>
              </a:lnSpc>
            </a:pPr>
            <a:r>
              <a:rPr lang="zh-CN" altLang="en-US" sz="1000" b="1">
                <a:latin typeface="微软雅黑" pitchFamily="34" charset="-122"/>
                <a:ea typeface="微软雅黑" pitchFamily="34" charset="-122"/>
              </a:rPr>
              <a:t>这里填写小标题</a:t>
            </a:r>
            <a:endParaRPr lang="en-US" altLang="zh-CN" sz="1000" b="1">
              <a:latin typeface="微软雅黑" pitchFamily="34" charset="-122"/>
              <a:ea typeface="微软雅黑" pitchFamily="34" charset="-122"/>
            </a:endParaRPr>
          </a:p>
        </p:txBody>
      </p:sp>
      <p:sp>
        <p:nvSpPr>
          <p:cNvPr id="52" name="矩形 51"/>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40"/>
          <p:cNvSpPr txBox="1"/>
          <p:nvPr/>
        </p:nvSpPr>
        <p:spPr>
          <a:xfrm>
            <a:off x="771921" y="215900"/>
            <a:ext cx="1933863"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目标考核与总结</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8474430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250"/>
                                        <p:tgtEl>
                                          <p:spTgt spid="47"/>
                                        </p:tgtEl>
                                      </p:cBhvr>
                                    </p:animEffect>
                                  </p:childTnLst>
                                </p:cTn>
                              </p:par>
                              <p:par>
                                <p:cTn id="8" presetID="26" presetClass="emph" presetSubtype="0" fill="hold" grpId="1" nodeType="withEffect">
                                  <p:stCondLst>
                                    <p:cond delay="0"/>
                                  </p:stCondLst>
                                  <p:childTnLst>
                                    <p:animEffect transition="out" filter="fade">
                                      <p:cBhvr>
                                        <p:cTn id="9" dur="250" tmFilter="0, 0; .2, .5; .8, .5; 1, 0"/>
                                        <p:tgtEl>
                                          <p:spTgt spid="47"/>
                                        </p:tgtEl>
                                      </p:cBhvr>
                                    </p:animEffect>
                                    <p:animScale>
                                      <p:cBhvr>
                                        <p:cTn id="10" dur="125" autoRev="1" fill="hold"/>
                                        <p:tgtEl>
                                          <p:spTgt spid="47"/>
                                        </p:tgtEl>
                                      </p:cBhvr>
                                      <p:by x="105000" y="105000"/>
                                    </p:animScale>
                                  </p:childTnLst>
                                </p:cTn>
                              </p:par>
                            </p:childTnLst>
                          </p:cTn>
                        </p:par>
                        <p:par>
                          <p:cTn id="11" fill="hold">
                            <p:stCondLst>
                              <p:cond delay="250"/>
                            </p:stCondLst>
                            <p:childTnLst>
                              <p:par>
                                <p:cTn id="12" presetID="10" presetClass="entr" presetSubtype="0"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250"/>
                                        <p:tgtEl>
                                          <p:spTgt spid="46"/>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250"/>
                                        <p:tgtEl>
                                          <p:spTgt spid="45"/>
                                        </p:tgtEl>
                                      </p:cBhvr>
                                    </p:animEffect>
                                  </p:childTnLst>
                                </p:cTn>
                              </p:par>
                              <p:par>
                                <p:cTn id="19" presetID="26" presetClass="emph" presetSubtype="0" fill="hold" grpId="1" nodeType="withEffect">
                                  <p:stCondLst>
                                    <p:cond delay="0"/>
                                  </p:stCondLst>
                                  <p:childTnLst>
                                    <p:animEffect transition="out" filter="fade">
                                      <p:cBhvr>
                                        <p:cTn id="20" dur="250" tmFilter="0, 0; .2, .5; .8, .5; 1, 0"/>
                                        <p:tgtEl>
                                          <p:spTgt spid="45"/>
                                        </p:tgtEl>
                                      </p:cBhvr>
                                    </p:animEffect>
                                    <p:animScale>
                                      <p:cBhvr>
                                        <p:cTn id="21" dur="125" autoRev="1" fill="hold"/>
                                        <p:tgtEl>
                                          <p:spTgt spid="45"/>
                                        </p:tgtEl>
                                      </p:cBhvr>
                                      <p:by x="105000" y="105000"/>
                                    </p:animScale>
                                  </p:childTnLst>
                                </p:cTn>
                              </p:par>
                            </p:childTnLst>
                          </p:cTn>
                        </p:par>
                        <p:par>
                          <p:cTn id="22" fill="hold">
                            <p:stCondLst>
                              <p:cond delay="750"/>
                            </p:stCondLst>
                            <p:childTnLst>
                              <p:par>
                                <p:cTn id="23" presetID="10" presetClass="entr" presetSubtype="0"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250"/>
                                        <p:tgtEl>
                                          <p:spTgt spid="44"/>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250"/>
                                        <p:tgtEl>
                                          <p:spTgt spid="49"/>
                                        </p:tgtEl>
                                      </p:cBhvr>
                                    </p:animEffect>
                                  </p:childTnLst>
                                </p:cTn>
                              </p:par>
                              <p:par>
                                <p:cTn id="30" presetID="26" presetClass="emph" presetSubtype="0" fill="hold" grpId="1" nodeType="withEffect">
                                  <p:stCondLst>
                                    <p:cond delay="0"/>
                                  </p:stCondLst>
                                  <p:childTnLst>
                                    <p:animEffect transition="out" filter="fade">
                                      <p:cBhvr>
                                        <p:cTn id="31" dur="250" tmFilter="0, 0; .2, .5; .8, .5; 1, 0"/>
                                        <p:tgtEl>
                                          <p:spTgt spid="49"/>
                                        </p:tgtEl>
                                      </p:cBhvr>
                                    </p:animEffect>
                                    <p:animScale>
                                      <p:cBhvr>
                                        <p:cTn id="32" dur="125" autoRev="1" fill="hold"/>
                                        <p:tgtEl>
                                          <p:spTgt spid="49"/>
                                        </p:tgtEl>
                                      </p:cBhvr>
                                      <p:by x="105000" y="105000"/>
                                    </p:animScale>
                                  </p:childTnLst>
                                </p:cTn>
                              </p:par>
                            </p:childTnLst>
                          </p:cTn>
                        </p:par>
                        <p:par>
                          <p:cTn id="33" fill="hold">
                            <p:stCondLst>
                              <p:cond delay="1250"/>
                            </p:stCondLst>
                            <p:childTnLst>
                              <p:par>
                                <p:cTn id="34" presetID="10" presetClass="entr" presetSubtype="0"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250"/>
                                        <p:tgtEl>
                                          <p:spTgt spid="48"/>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250"/>
                                        <p:tgtEl>
                                          <p:spTgt spid="51"/>
                                        </p:tgtEl>
                                      </p:cBhvr>
                                    </p:animEffect>
                                  </p:childTnLst>
                                </p:cTn>
                              </p:par>
                              <p:par>
                                <p:cTn id="41" presetID="26" presetClass="emph" presetSubtype="0" fill="hold" grpId="1" nodeType="withEffect">
                                  <p:stCondLst>
                                    <p:cond delay="0"/>
                                  </p:stCondLst>
                                  <p:childTnLst>
                                    <p:animEffect transition="out" filter="fade">
                                      <p:cBhvr>
                                        <p:cTn id="42" dur="250" tmFilter="0, 0; .2, .5; .8, .5; 1, 0"/>
                                        <p:tgtEl>
                                          <p:spTgt spid="51"/>
                                        </p:tgtEl>
                                      </p:cBhvr>
                                    </p:animEffect>
                                    <p:animScale>
                                      <p:cBhvr>
                                        <p:cTn id="43" dur="125" autoRev="1" fill="hold"/>
                                        <p:tgtEl>
                                          <p:spTgt spid="51"/>
                                        </p:tgtEl>
                                      </p:cBhvr>
                                      <p:by x="105000" y="105000"/>
                                    </p:animScale>
                                  </p:childTnLst>
                                </p:cTn>
                              </p:par>
                            </p:childTnLst>
                          </p:cTn>
                        </p:par>
                        <p:par>
                          <p:cTn id="44" fill="hold">
                            <p:stCondLst>
                              <p:cond delay="1750"/>
                            </p:stCondLst>
                            <p:childTnLst>
                              <p:par>
                                <p:cTn id="45" presetID="10" presetClass="entr" presetSubtype="0"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250"/>
                                        <p:tgtEl>
                                          <p:spTgt spid="5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250"/>
                                        <p:tgtEl>
                                          <p:spTgt spid="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250"/>
                                        <p:tgtEl>
                                          <p:spTgt spid="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25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250"/>
                                        <p:tgtEl>
                                          <p:spTgt spid="1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250"/>
                                        <p:tgtEl>
                                          <p:spTgt spid="1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250"/>
                                        <p:tgtEl>
                                          <p:spTgt spid="2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250"/>
                                        <p:tgtEl>
                                          <p:spTgt spid="2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250"/>
                                        <p:tgtEl>
                                          <p:spTgt spid="2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250"/>
                                        <p:tgtEl>
                                          <p:spTgt spid="2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250"/>
                                        <p:tgtEl>
                                          <p:spTgt spid="2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250"/>
                                        <p:tgtEl>
                                          <p:spTgt spid="2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6"/>
                                        </p:tgtEl>
                                        <p:attrNameLst>
                                          <p:attrName>style.visibility</p:attrName>
                                        </p:attrNameLst>
                                      </p:cBhvr>
                                      <p:to>
                                        <p:strVal val="visible"/>
                                      </p:to>
                                    </p:set>
                                    <p:animEffect transition="in" filter="fade">
                                      <p:cBhvr>
                                        <p:cTn id="86" dur="250"/>
                                        <p:tgtEl>
                                          <p:spTgt spid="26"/>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250"/>
                                        <p:tgtEl>
                                          <p:spTgt spid="2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250"/>
                                        <p:tgtEl>
                                          <p:spTgt spid="2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fade">
                                      <p:cBhvr>
                                        <p:cTn id="95" dur="250"/>
                                        <p:tgtEl>
                                          <p:spTgt spid="2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fade">
                                      <p:cBhvr>
                                        <p:cTn id="98" dur="250"/>
                                        <p:tgtEl>
                                          <p:spTgt spid="3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fade">
                                      <p:cBhvr>
                                        <p:cTn id="101" dur="250"/>
                                        <p:tgtEl>
                                          <p:spTgt spid="3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fade">
                                      <p:cBhvr>
                                        <p:cTn id="104" dur="250"/>
                                        <p:tgtEl>
                                          <p:spTgt spid="32"/>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fade">
                                      <p:cBhvr>
                                        <p:cTn id="107" dur="250"/>
                                        <p:tgtEl>
                                          <p:spTgt spid="33"/>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4"/>
                                        </p:tgtEl>
                                        <p:attrNameLst>
                                          <p:attrName>style.visibility</p:attrName>
                                        </p:attrNameLst>
                                      </p:cBhvr>
                                      <p:to>
                                        <p:strVal val="visible"/>
                                      </p:to>
                                    </p:set>
                                    <p:animEffect transition="in" filter="fade">
                                      <p:cBhvr>
                                        <p:cTn id="110" dur="250"/>
                                        <p:tgtEl>
                                          <p:spTgt spid="34"/>
                                        </p:tgtEl>
                                      </p:cBhvr>
                                    </p:animEffect>
                                  </p:childTnLst>
                                </p:cTn>
                              </p:par>
                              <p:par>
                                <p:cTn id="111" presetID="10" presetClass="entr" presetSubtype="0" fill="hold" nodeType="withEffect">
                                  <p:stCondLst>
                                    <p:cond delay="0"/>
                                  </p:stCondLst>
                                  <p:childTnLst>
                                    <p:set>
                                      <p:cBhvr>
                                        <p:cTn id="112" dur="1" fill="hold">
                                          <p:stCondLst>
                                            <p:cond delay="0"/>
                                          </p:stCondLst>
                                        </p:cTn>
                                        <p:tgtEl>
                                          <p:spTgt spid="35"/>
                                        </p:tgtEl>
                                        <p:attrNameLst>
                                          <p:attrName>style.visibility</p:attrName>
                                        </p:attrNameLst>
                                      </p:cBhvr>
                                      <p:to>
                                        <p:strVal val="visible"/>
                                      </p:to>
                                    </p:set>
                                    <p:animEffect transition="in" filter="fade">
                                      <p:cBhvr>
                                        <p:cTn id="113" dur="250"/>
                                        <p:tgtEl>
                                          <p:spTgt spid="35"/>
                                        </p:tgtEl>
                                      </p:cBhvr>
                                    </p:animEffect>
                                  </p:childTnLst>
                                </p:cTn>
                              </p:par>
                              <p:par>
                                <p:cTn id="114" presetID="10" presetClass="entr" presetSubtype="0" fill="hold" nodeType="withEffect">
                                  <p:stCondLst>
                                    <p:cond delay="0"/>
                                  </p:stCondLst>
                                  <p:childTnLst>
                                    <p:set>
                                      <p:cBhvr>
                                        <p:cTn id="115" dur="1" fill="hold">
                                          <p:stCondLst>
                                            <p:cond delay="0"/>
                                          </p:stCondLst>
                                        </p:cTn>
                                        <p:tgtEl>
                                          <p:spTgt spid="3"/>
                                        </p:tgtEl>
                                        <p:attrNameLst>
                                          <p:attrName>style.visibility</p:attrName>
                                        </p:attrNameLst>
                                      </p:cBhvr>
                                      <p:to>
                                        <p:strVal val="visible"/>
                                      </p:to>
                                    </p:set>
                                    <p:animEffect transition="in" filter="fade">
                                      <p:cBhvr>
                                        <p:cTn id="116" dur="250"/>
                                        <p:tgtEl>
                                          <p:spTgt spid="3"/>
                                        </p:tgtEl>
                                      </p:cBhvr>
                                    </p:animEffect>
                                  </p:childTnLst>
                                </p:cTn>
                              </p:par>
                              <p:par>
                                <p:cTn id="117" presetID="10" presetClass="entr" presetSubtype="0" fill="hold" nodeType="withEffect">
                                  <p:stCondLst>
                                    <p:cond delay="0"/>
                                  </p:stCondLst>
                                  <p:childTnLst>
                                    <p:set>
                                      <p:cBhvr>
                                        <p:cTn id="118" dur="1" fill="hold">
                                          <p:stCondLst>
                                            <p:cond delay="0"/>
                                          </p:stCondLst>
                                        </p:cTn>
                                        <p:tgtEl>
                                          <p:spTgt spid="10"/>
                                        </p:tgtEl>
                                        <p:attrNameLst>
                                          <p:attrName>style.visibility</p:attrName>
                                        </p:attrNameLst>
                                      </p:cBhvr>
                                      <p:to>
                                        <p:strVal val="visible"/>
                                      </p:to>
                                    </p:set>
                                    <p:animEffect transition="in" filter="fade">
                                      <p:cBhvr>
                                        <p:cTn id="119" dur="250"/>
                                        <p:tgtEl>
                                          <p:spTgt spid="10"/>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4"/>
                                        </p:tgtEl>
                                        <p:attrNameLst>
                                          <p:attrName>style.visibility</p:attrName>
                                        </p:attrNameLst>
                                      </p:cBhvr>
                                      <p:to>
                                        <p:strVal val="visible"/>
                                      </p:to>
                                    </p:set>
                                    <p:animEffect transition="in" filter="fade">
                                      <p:cBhvr>
                                        <p:cTn id="122" dur="250"/>
                                        <p:tgtEl>
                                          <p:spTgt spid="14"/>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5"/>
                                        </p:tgtEl>
                                        <p:attrNameLst>
                                          <p:attrName>style.visibility</p:attrName>
                                        </p:attrNameLst>
                                      </p:cBhvr>
                                      <p:to>
                                        <p:strVal val="visible"/>
                                      </p:to>
                                    </p:set>
                                    <p:animEffect transition="in" filter="fade">
                                      <p:cBhvr>
                                        <p:cTn id="125" dur="250"/>
                                        <p:tgtEl>
                                          <p:spTgt spid="15"/>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7"/>
                                        </p:tgtEl>
                                        <p:attrNameLst>
                                          <p:attrName>style.visibility</p:attrName>
                                        </p:attrNameLst>
                                      </p:cBhvr>
                                      <p:to>
                                        <p:strVal val="visible"/>
                                      </p:to>
                                    </p:set>
                                    <p:animEffect transition="in" filter="fade">
                                      <p:cBhvr>
                                        <p:cTn id="128" dur="250"/>
                                        <p:tgtEl>
                                          <p:spTgt spid="7"/>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8"/>
                                        </p:tgtEl>
                                        <p:attrNameLst>
                                          <p:attrName>style.visibility</p:attrName>
                                        </p:attrNameLst>
                                      </p:cBhvr>
                                      <p:to>
                                        <p:strVal val="visible"/>
                                      </p:to>
                                    </p:set>
                                    <p:animEffect transition="in" filter="fade">
                                      <p:cBhvr>
                                        <p:cTn id="131"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44" grpId="0"/>
      <p:bldP spid="45" grpId="0"/>
      <p:bldP spid="45" grpId="1"/>
      <p:bldP spid="46" grpId="0"/>
      <p:bldP spid="47" grpId="0"/>
      <p:bldP spid="47" grpId="1"/>
      <p:bldP spid="48" grpId="0"/>
      <p:bldP spid="49" grpId="0"/>
      <p:bldP spid="49" grpId="1"/>
      <p:bldP spid="50" grpId="0"/>
      <p:bldP spid="51" grpId="0"/>
      <p:bldP spid="51"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41243" y="715056"/>
            <a:ext cx="1486934" cy="1480233"/>
            <a:chOff x="3608778" y="766179"/>
            <a:chExt cx="1605994" cy="1586064"/>
          </a:xfrm>
        </p:grpSpPr>
        <p:sp>
          <p:nvSpPr>
            <p:cNvPr id="3" name="菱形 2"/>
            <p:cNvSpPr/>
            <p:nvPr/>
          </p:nvSpPr>
          <p:spPr>
            <a:xfrm>
              <a:off x="3608778" y="766179"/>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4" name="菱形 3"/>
            <p:cNvSpPr/>
            <p:nvPr/>
          </p:nvSpPr>
          <p:spPr>
            <a:xfrm>
              <a:off x="3725444" y="881361"/>
              <a:ext cx="1372199" cy="1355169"/>
            </a:xfrm>
            <a:prstGeom prst="diamond">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5" name="Freeform 5"/>
            <p:cNvSpPr>
              <a:spLocks noEditPoints="1"/>
            </p:cNvSpPr>
            <p:nvPr/>
          </p:nvSpPr>
          <p:spPr bwMode="auto">
            <a:xfrm>
              <a:off x="4206473" y="1160145"/>
              <a:ext cx="426596" cy="696337"/>
            </a:xfrm>
            <a:custGeom>
              <a:avLst/>
              <a:gdLst>
                <a:gd name="T0" fmla="*/ 496612 w 237"/>
                <a:gd name="T1" fmla="*/ 0 h 393"/>
                <a:gd name="T2" fmla="*/ 36117 w 237"/>
                <a:gd name="T3" fmla="*/ 0 h 393"/>
                <a:gd name="T4" fmla="*/ 0 w 237"/>
                <a:gd name="T5" fmla="*/ 38249 h 393"/>
                <a:gd name="T6" fmla="*/ 0 w 237"/>
                <a:gd name="T7" fmla="*/ 848238 h 393"/>
                <a:gd name="T8" fmla="*/ 36117 w 237"/>
                <a:gd name="T9" fmla="*/ 884238 h 393"/>
                <a:gd name="T10" fmla="*/ 496612 w 237"/>
                <a:gd name="T11" fmla="*/ 884238 h 393"/>
                <a:gd name="T12" fmla="*/ 534987 w 237"/>
                <a:gd name="T13" fmla="*/ 848238 h 393"/>
                <a:gd name="T14" fmla="*/ 534987 w 237"/>
                <a:gd name="T15" fmla="*/ 38249 h 393"/>
                <a:gd name="T16" fmla="*/ 496612 w 237"/>
                <a:gd name="T17" fmla="*/ 0 h 393"/>
                <a:gd name="T18" fmla="*/ 223476 w 237"/>
                <a:gd name="T19" fmla="*/ 24750 h 393"/>
                <a:gd name="T20" fmla="*/ 311511 w 237"/>
                <a:gd name="T21" fmla="*/ 24750 h 393"/>
                <a:gd name="T22" fmla="*/ 322798 w 237"/>
                <a:gd name="T23" fmla="*/ 36000 h 393"/>
                <a:gd name="T24" fmla="*/ 311511 w 237"/>
                <a:gd name="T25" fmla="*/ 47249 h 393"/>
                <a:gd name="T26" fmla="*/ 223476 w 237"/>
                <a:gd name="T27" fmla="*/ 47249 h 393"/>
                <a:gd name="T28" fmla="*/ 212189 w 237"/>
                <a:gd name="T29" fmla="*/ 36000 h 393"/>
                <a:gd name="T30" fmla="*/ 223476 w 237"/>
                <a:gd name="T31" fmla="*/ 24750 h 393"/>
                <a:gd name="T32" fmla="*/ 266365 w 237"/>
                <a:gd name="T33" fmla="*/ 861738 h 393"/>
                <a:gd name="T34" fmla="*/ 216704 w 237"/>
                <a:gd name="T35" fmla="*/ 809989 h 393"/>
                <a:gd name="T36" fmla="*/ 266365 w 237"/>
                <a:gd name="T37" fmla="*/ 760490 h 393"/>
                <a:gd name="T38" fmla="*/ 318283 w 237"/>
                <a:gd name="T39" fmla="*/ 809989 h 393"/>
                <a:gd name="T40" fmla="*/ 266365 w 237"/>
                <a:gd name="T41" fmla="*/ 861738 h 393"/>
                <a:gd name="T42" fmla="*/ 512414 w 237"/>
                <a:gd name="T43" fmla="*/ 699741 h 393"/>
                <a:gd name="T44" fmla="*/ 471782 w 237"/>
                <a:gd name="T45" fmla="*/ 735740 h 393"/>
                <a:gd name="T46" fmla="*/ 60948 w 237"/>
                <a:gd name="T47" fmla="*/ 735740 h 393"/>
                <a:gd name="T48" fmla="*/ 22573 w 237"/>
                <a:gd name="T49" fmla="*/ 699741 h 393"/>
                <a:gd name="T50" fmla="*/ 22573 w 237"/>
                <a:gd name="T51" fmla="*/ 119248 h 393"/>
                <a:gd name="T52" fmla="*/ 60948 w 237"/>
                <a:gd name="T53" fmla="*/ 83249 h 393"/>
                <a:gd name="T54" fmla="*/ 471782 w 237"/>
                <a:gd name="T55" fmla="*/ 83249 h 393"/>
                <a:gd name="T56" fmla="*/ 512414 w 237"/>
                <a:gd name="T57" fmla="*/ 119248 h 393"/>
                <a:gd name="T58" fmla="*/ 512414 w 237"/>
                <a:gd name="T59" fmla="*/ 699741 h 3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72585" tIns="36293" rIns="72585" bIns="36293"/>
            <a:lstStyle/>
            <a:p>
              <a:endParaRPr lang="zh-CN" altLang="en-US"/>
            </a:p>
          </p:txBody>
        </p:sp>
      </p:grpSp>
      <p:grpSp>
        <p:nvGrpSpPr>
          <p:cNvPr id="6" name="组合 5"/>
          <p:cNvGrpSpPr/>
          <p:nvPr/>
        </p:nvGrpSpPr>
        <p:grpSpPr>
          <a:xfrm>
            <a:off x="3334056" y="2412713"/>
            <a:ext cx="1486934" cy="1480233"/>
            <a:chOff x="3601016" y="2585212"/>
            <a:chExt cx="1605994" cy="1586064"/>
          </a:xfrm>
        </p:grpSpPr>
        <p:sp>
          <p:nvSpPr>
            <p:cNvPr id="7" name="菱形 6"/>
            <p:cNvSpPr/>
            <p:nvPr/>
          </p:nvSpPr>
          <p:spPr>
            <a:xfrm>
              <a:off x="3601016" y="2585212"/>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8" name="菱形 7"/>
            <p:cNvSpPr/>
            <p:nvPr/>
          </p:nvSpPr>
          <p:spPr>
            <a:xfrm>
              <a:off x="3717848" y="2700338"/>
              <a:ext cx="1372199" cy="1355169"/>
            </a:xfrm>
            <a:prstGeom prst="diamond">
              <a:avLst/>
            </a:prstGeom>
            <a:solidFill>
              <a:srgbClr val="9BBB59"/>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dirty="0"/>
            </a:p>
          </p:txBody>
        </p:sp>
        <p:grpSp>
          <p:nvGrpSpPr>
            <p:cNvPr id="9" name="组合 8"/>
            <p:cNvGrpSpPr/>
            <p:nvPr/>
          </p:nvGrpSpPr>
          <p:grpSpPr>
            <a:xfrm>
              <a:off x="4079878" y="2939717"/>
              <a:ext cx="672175" cy="670085"/>
              <a:chOff x="2654300" y="2195513"/>
              <a:chExt cx="842963" cy="850901"/>
            </a:xfrm>
            <a:solidFill>
              <a:schemeClr val="bg1"/>
            </a:solidFill>
          </p:grpSpPr>
          <p:sp>
            <p:nvSpPr>
              <p:cNvPr id="10" name="Freeform 6"/>
              <p:cNvSpPr>
                <a:spLocks/>
              </p:cNvSpPr>
              <p:nvPr/>
            </p:nvSpPr>
            <p:spPr bwMode="auto">
              <a:xfrm>
                <a:off x="2654300" y="2698751"/>
                <a:ext cx="404812" cy="347663"/>
              </a:xfrm>
              <a:custGeom>
                <a:avLst/>
                <a:gdLst>
                  <a:gd name="T0" fmla="*/ 90 w 179"/>
                  <a:gd name="T1" fmla="*/ 0 h 155"/>
                  <a:gd name="T2" fmla="*/ 0 w 179"/>
                  <a:gd name="T3" fmla="*/ 155 h 155"/>
                  <a:gd name="T4" fmla="*/ 179 w 179"/>
                  <a:gd name="T5" fmla="*/ 155 h 155"/>
                  <a:gd name="T6" fmla="*/ 90 w 179"/>
                  <a:gd name="T7" fmla="*/ 0 h 155"/>
                </a:gdLst>
                <a:ahLst/>
                <a:cxnLst>
                  <a:cxn ang="0">
                    <a:pos x="T0" y="T1"/>
                  </a:cxn>
                  <a:cxn ang="0">
                    <a:pos x="T2" y="T3"/>
                  </a:cxn>
                  <a:cxn ang="0">
                    <a:pos x="T4" y="T5"/>
                  </a:cxn>
                  <a:cxn ang="0">
                    <a:pos x="T6" y="T7"/>
                  </a:cxn>
                </a:cxnLst>
                <a:rect l="0" t="0" r="r" b="b"/>
                <a:pathLst>
                  <a:path w="179" h="155">
                    <a:moveTo>
                      <a:pt x="90" y="0"/>
                    </a:moveTo>
                    <a:cubicBezTo>
                      <a:pt x="37" y="32"/>
                      <a:pt x="2" y="89"/>
                      <a:pt x="0" y="155"/>
                    </a:cubicBezTo>
                    <a:cubicBezTo>
                      <a:pt x="179" y="155"/>
                      <a:pt x="179" y="155"/>
                      <a:pt x="179" y="155"/>
                    </a:cubicBez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11" name="Freeform 7"/>
              <p:cNvSpPr>
                <a:spLocks/>
              </p:cNvSpPr>
              <p:nvPr/>
            </p:nvSpPr>
            <p:spPr bwMode="auto">
              <a:xfrm>
                <a:off x="3094038" y="2698751"/>
                <a:ext cx="403225" cy="347663"/>
              </a:xfrm>
              <a:custGeom>
                <a:avLst/>
                <a:gdLst>
                  <a:gd name="T0" fmla="*/ 90 w 179"/>
                  <a:gd name="T1" fmla="*/ 0 h 155"/>
                  <a:gd name="T2" fmla="*/ 0 w 179"/>
                  <a:gd name="T3" fmla="*/ 155 h 155"/>
                  <a:gd name="T4" fmla="*/ 179 w 179"/>
                  <a:gd name="T5" fmla="*/ 155 h 155"/>
                  <a:gd name="T6" fmla="*/ 90 w 179"/>
                  <a:gd name="T7" fmla="*/ 0 h 155"/>
                </a:gdLst>
                <a:ahLst/>
                <a:cxnLst>
                  <a:cxn ang="0">
                    <a:pos x="T0" y="T1"/>
                  </a:cxn>
                  <a:cxn ang="0">
                    <a:pos x="T2" y="T3"/>
                  </a:cxn>
                  <a:cxn ang="0">
                    <a:pos x="T4" y="T5"/>
                  </a:cxn>
                  <a:cxn ang="0">
                    <a:pos x="T6" y="T7"/>
                  </a:cxn>
                </a:cxnLst>
                <a:rect l="0" t="0" r="r" b="b"/>
                <a:pathLst>
                  <a:path w="179" h="155">
                    <a:moveTo>
                      <a:pt x="90" y="0"/>
                    </a:moveTo>
                    <a:cubicBezTo>
                      <a:pt x="0" y="155"/>
                      <a:pt x="0" y="155"/>
                      <a:pt x="0" y="155"/>
                    </a:cubicBezTo>
                    <a:cubicBezTo>
                      <a:pt x="179" y="155"/>
                      <a:pt x="179" y="155"/>
                      <a:pt x="179" y="155"/>
                    </a:cubicBezTo>
                    <a:cubicBezTo>
                      <a:pt x="178" y="89"/>
                      <a:pt x="142" y="32"/>
                      <a:pt x="9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12" name="Oval 8"/>
              <p:cNvSpPr>
                <a:spLocks noChangeArrowheads="1"/>
              </p:cNvSpPr>
              <p:nvPr/>
            </p:nvSpPr>
            <p:spPr bwMode="auto">
              <a:xfrm>
                <a:off x="2809875" y="2195513"/>
                <a:ext cx="531812" cy="530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13" name="Freeform 9"/>
              <p:cNvSpPr>
                <a:spLocks/>
              </p:cNvSpPr>
              <p:nvPr/>
            </p:nvSpPr>
            <p:spPr bwMode="auto">
              <a:xfrm>
                <a:off x="2997200" y="2755901"/>
                <a:ext cx="158750" cy="209550"/>
              </a:xfrm>
              <a:custGeom>
                <a:avLst/>
                <a:gdLst>
                  <a:gd name="T0" fmla="*/ 0 w 100"/>
                  <a:gd name="T1" fmla="*/ 0 h 132"/>
                  <a:gd name="T2" fmla="*/ 50 w 100"/>
                  <a:gd name="T3" fmla="*/ 132 h 132"/>
                  <a:gd name="T4" fmla="*/ 100 w 100"/>
                  <a:gd name="T5" fmla="*/ 0 h 132"/>
                  <a:gd name="T6" fmla="*/ 0 w 100"/>
                  <a:gd name="T7" fmla="*/ 0 h 132"/>
                </a:gdLst>
                <a:ahLst/>
                <a:cxnLst>
                  <a:cxn ang="0">
                    <a:pos x="T0" y="T1"/>
                  </a:cxn>
                  <a:cxn ang="0">
                    <a:pos x="T2" y="T3"/>
                  </a:cxn>
                  <a:cxn ang="0">
                    <a:pos x="T4" y="T5"/>
                  </a:cxn>
                  <a:cxn ang="0">
                    <a:pos x="T6" y="T7"/>
                  </a:cxn>
                </a:cxnLst>
                <a:rect l="0" t="0" r="r" b="b"/>
                <a:pathLst>
                  <a:path w="100" h="132">
                    <a:moveTo>
                      <a:pt x="0" y="0"/>
                    </a:moveTo>
                    <a:lnTo>
                      <a:pt x="50" y="132"/>
                    </a:lnTo>
                    <a:lnTo>
                      <a:pt x="10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grpSp>
      <p:grpSp>
        <p:nvGrpSpPr>
          <p:cNvPr id="14" name="组合 13"/>
          <p:cNvGrpSpPr/>
          <p:nvPr/>
        </p:nvGrpSpPr>
        <p:grpSpPr>
          <a:xfrm>
            <a:off x="4180135" y="1588051"/>
            <a:ext cx="1486934" cy="1480233"/>
            <a:chOff x="4514841" y="1701590"/>
            <a:chExt cx="1605994" cy="1586064"/>
          </a:xfrm>
        </p:grpSpPr>
        <p:sp>
          <p:nvSpPr>
            <p:cNvPr id="15" name="菱形 14"/>
            <p:cNvSpPr/>
            <p:nvPr/>
          </p:nvSpPr>
          <p:spPr>
            <a:xfrm>
              <a:off x="4514841" y="1701590"/>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16" name="菱形 15"/>
            <p:cNvSpPr/>
            <p:nvPr/>
          </p:nvSpPr>
          <p:spPr>
            <a:xfrm>
              <a:off x="4631803" y="1816478"/>
              <a:ext cx="1372199" cy="1355169"/>
            </a:xfrm>
            <a:prstGeom prst="diamond">
              <a:avLst/>
            </a:pr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dirty="0"/>
            </a:p>
          </p:txBody>
        </p:sp>
        <p:grpSp>
          <p:nvGrpSpPr>
            <p:cNvPr id="17" name="组合 16"/>
            <p:cNvGrpSpPr/>
            <p:nvPr/>
          </p:nvGrpSpPr>
          <p:grpSpPr>
            <a:xfrm>
              <a:off x="4996664" y="2138681"/>
              <a:ext cx="678504" cy="587573"/>
              <a:chOff x="1123950" y="3781426"/>
              <a:chExt cx="850900" cy="746125"/>
            </a:xfrm>
            <a:solidFill>
              <a:schemeClr val="bg1"/>
            </a:solidFill>
          </p:grpSpPr>
          <p:sp>
            <p:nvSpPr>
              <p:cNvPr id="18" name="Freeform 10"/>
              <p:cNvSpPr>
                <a:spLocks/>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19" name="Freeform 11"/>
              <p:cNvSpPr>
                <a:spLocks/>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grpSp>
      <p:grpSp>
        <p:nvGrpSpPr>
          <p:cNvPr id="20" name="组合 19"/>
          <p:cNvGrpSpPr/>
          <p:nvPr/>
        </p:nvGrpSpPr>
        <p:grpSpPr>
          <a:xfrm>
            <a:off x="4180135" y="3285708"/>
            <a:ext cx="1486934" cy="1480233"/>
            <a:chOff x="4514841" y="3520623"/>
            <a:chExt cx="1605994" cy="1586064"/>
          </a:xfrm>
        </p:grpSpPr>
        <p:sp>
          <p:nvSpPr>
            <p:cNvPr id="21" name="菱形 20"/>
            <p:cNvSpPr/>
            <p:nvPr/>
          </p:nvSpPr>
          <p:spPr>
            <a:xfrm>
              <a:off x="4514841" y="3520623"/>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22" name="菱形 21"/>
            <p:cNvSpPr/>
            <p:nvPr/>
          </p:nvSpPr>
          <p:spPr>
            <a:xfrm>
              <a:off x="4631803" y="3636705"/>
              <a:ext cx="1372199" cy="1353919"/>
            </a:xfrm>
            <a:prstGeom prst="diamond">
              <a:avLst/>
            </a:pr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23" name="组合 22"/>
            <p:cNvGrpSpPr>
              <a:grpSpLocks noChangeAspect="1"/>
            </p:cNvGrpSpPr>
            <p:nvPr/>
          </p:nvGrpSpPr>
          <p:grpSpPr>
            <a:xfrm>
              <a:off x="5078103" y="3934630"/>
              <a:ext cx="497231" cy="844792"/>
              <a:chOff x="2792413" y="5253038"/>
              <a:chExt cx="561975" cy="966788"/>
            </a:xfrm>
            <a:solidFill>
              <a:schemeClr val="bg1"/>
            </a:solidFill>
          </p:grpSpPr>
          <p:sp>
            <p:nvSpPr>
              <p:cNvPr id="24" name="Freeform 12"/>
              <p:cNvSpPr>
                <a:spLocks noEditPoints="1"/>
              </p:cNvSpPr>
              <p:nvPr/>
            </p:nvSpPr>
            <p:spPr bwMode="auto">
              <a:xfrm>
                <a:off x="2792413" y="5253038"/>
                <a:ext cx="561975" cy="704850"/>
              </a:xfrm>
              <a:custGeom>
                <a:avLst/>
                <a:gdLst>
                  <a:gd name="T0" fmla="*/ 124 w 249"/>
                  <a:gd name="T1" fmla="*/ 0 h 313"/>
                  <a:gd name="T2" fmla="*/ 0 w 249"/>
                  <a:gd name="T3" fmla="*/ 125 h 313"/>
                  <a:gd name="T4" fmla="*/ 5 w 249"/>
                  <a:gd name="T5" fmla="*/ 163 h 313"/>
                  <a:gd name="T6" fmla="*/ 61 w 249"/>
                  <a:gd name="T7" fmla="*/ 313 h 313"/>
                  <a:gd name="T8" fmla="*/ 187 w 249"/>
                  <a:gd name="T9" fmla="*/ 313 h 313"/>
                  <a:gd name="T10" fmla="*/ 243 w 249"/>
                  <a:gd name="T11" fmla="*/ 163 h 313"/>
                  <a:gd name="T12" fmla="*/ 249 w 249"/>
                  <a:gd name="T13" fmla="*/ 125 h 313"/>
                  <a:gd name="T14" fmla="*/ 124 w 249"/>
                  <a:gd name="T15" fmla="*/ 0 h 313"/>
                  <a:gd name="T16" fmla="*/ 230 w 249"/>
                  <a:gd name="T17" fmla="*/ 162 h 313"/>
                  <a:gd name="T18" fmla="*/ 180 w 249"/>
                  <a:gd name="T19" fmla="*/ 296 h 313"/>
                  <a:gd name="T20" fmla="*/ 68 w 249"/>
                  <a:gd name="T21" fmla="*/ 296 h 313"/>
                  <a:gd name="T22" fmla="*/ 18 w 249"/>
                  <a:gd name="T23" fmla="*/ 162 h 313"/>
                  <a:gd name="T24" fmla="*/ 13 w 249"/>
                  <a:gd name="T25" fmla="*/ 128 h 313"/>
                  <a:gd name="T26" fmla="*/ 124 w 249"/>
                  <a:gd name="T27" fmla="*/ 17 h 313"/>
                  <a:gd name="T28" fmla="*/ 235 w 249"/>
                  <a:gd name="T29" fmla="*/ 128 h 313"/>
                  <a:gd name="T30" fmla="*/ 230 w 249"/>
                  <a:gd name="T31" fmla="*/ 16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9" h="313">
                    <a:moveTo>
                      <a:pt x="124" y="0"/>
                    </a:moveTo>
                    <a:cubicBezTo>
                      <a:pt x="55" y="0"/>
                      <a:pt x="0" y="56"/>
                      <a:pt x="0" y="125"/>
                    </a:cubicBezTo>
                    <a:cubicBezTo>
                      <a:pt x="0" y="138"/>
                      <a:pt x="2" y="151"/>
                      <a:pt x="5" y="163"/>
                    </a:cubicBezTo>
                    <a:cubicBezTo>
                      <a:pt x="61" y="313"/>
                      <a:pt x="61" y="313"/>
                      <a:pt x="61" y="313"/>
                    </a:cubicBezTo>
                    <a:cubicBezTo>
                      <a:pt x="187" y="313"/>
                      <a:pt x="187" y="313"/>
                      <a:pt x="187" y="313"/>
                    </a:cubicBezTo>
                    <a:cubicBezTo>
                      <a:pt x="243" y="163"/>
                      <a:pt x="243" y="163"/>
                      <a:pt x="243" y="163"/>
                    </a:cubicBezTo>
                    <a:cubicBezTo>
                      <a:pt x="247" y="151"/>
                      <a:pt x="249" y="138"/>
                      <a:pt x="249" y="125"/>
                    </a:cubicBezTo>
                    <a:cubicBezTo>
                      <a:pt x="249" y="56"/>
                      <a:pt x="193" y="0"/>
                      <a:pt x="124" y="0"/>
                    </a:cubicBezTo>
                    <a:close/>
                    <a:moveTo>
                      <a:pt x="230" y="162"/>
                    </a:moveTo>
                    <a:cubicBezTo>
                      <a:pt x="180" y="296"/>
                      <a:pt x="180" y="296"/>
                      <a:pt x="180" y="296"/>
                    </a:cubicBezTo>
                    <a:cubicBezTo>
                      <a:pt x="68" y="296"/>
                      <a:pt x="68" y="296"/>
                      <a:pt x="68" y="296"/>
                    </a:cubicBezTo>
                    <a:cubicBezTo>
                      <a:pt x="18" y="162"/>
                      <a:pt x="18" y="162"/>
                      <a:pt x="18" y="162"/>
                    </a:cubicBezTo>
                    <a:cubicBezTo>
                      <a:pt x="15" y="152"/>
                      <a:pt x="13" y="140"/>
                      <a:pt x="13" y="128"/>
                    </a:cubicBezTo>
                    <a:cubicBezTo>
                      <a:pt x="13" y="67"/>
                      <a:pt x="63" y="17"/>
                      <a:pt x="124" y="17"/>
                    </a:cubicBezTo>
                    <a:cubicBezTo>
                      <a:pt x="185" y="17"/>
                      <a:pt x="235" y="67"/>
                      <a:pt x="235" y="128"/>
                    </a:cubicBezTo>
                    <a:cubicBezTo>
                      <a:pt x="235" y="140"/>
                      <a:pt x="233" y="152"/>
                      <a:pt x="230"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25" name="Freeform 13"/>
              <p:cNvSpPr>
                <a:spLocks/>
              </p:cNvSpPr>
              <p:nvPr/>
            </p:nvSpPr>
            <p:spPr bwMode="auto">
              <a:xfrm>
                <a:off x="3003550" y="6189663"/>
                <a:ext cx="136525" cy="30163"/>
              </a:xfrm>
              <a:custGeom>
                <a:avLst/>
                <a:gdLst>
                  <a:gd name="T0" fmla="*/ 60 w 60"/>
                  <a:gd name="T1" fmla="*/ 8 h 14"/>
                  <a:gd name="T2" fmla="*/ 57 w 60"/>
                  <a:gd name="T3" fmla="*/ 14 h 14"/>
                  <a:gd name="T4" fmla="*/ 3 w 60"/>
                  <a:gd name="T5" fmla="*/ 14 h 14"/>
                  <a:gd name="T6" fmla="*/ 0 w 60"/>
                  <a:gd name="T7" fmla="*/ 8 h 14"/>
                  <a:gd name="T8" fmla="*/ 0 w 60"/>
                  <a:gd name="T9" fmla="*/ 6 h 14"/>
                  <a:gd name="T10" fmla="*/ 3 w 60"/>
                  <a:gd name="T11" fmla="*/ 0 h 14"/>
                  <a:gd name="T12" fmla="*/ 57 w 60"/>
                  <a:gd name="T13" fmla="*/ 0 h 14"/>
                  <a:gd name="T14" fmla="*/ 60 w 60"/>
                  <a:gd name="T15" fmla="*/ 6 h 14"/>
                  <a:gd name="T16" fmla="*/ 60 w 60"/>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4">
                    <a:moveTo>
                      <a:pt x="60" y="8"/>
                    </a:moveTo>
                    <a:cubicBezTo>
                      <a:pt x="60" y="11"/>
                      <a:pt x="59" y="14"/>
                      <a:pt x="57" y="14"/>
                    </a:cubicBezTo>
                    <a:cubicBezTo>
                      <a:pt x="3" y="14"/>
                      <a:pt x="3" y="14"/>
                      <a:pt x="3" y="14"/>
                    </a:cubicBezTo>
                    <a:cubicBezTo>
                      <a:pt x="1" y="14"/>
                      <a:pt x="0" y="11"/>
                      <a:pt x="0" y="8"/>
                    </a:cubicBezTo>
                    <a:cubicBezTo>
                      <a:pt x="0" y="6"/>
                      <a:pt x="0" y="6"/>
                      <a:pt x="0" y="6"/>
                    </a:cubicBezTo>
                    <a:cubicBezTo>
                      <a:pt x="0" y="2"/>
                      <a:pt x="1" y="0"/>
                      <a:pt x="3" y="0"/>
                    </a:cubicBezTo>
                    <a:cubicBezTo>
                      <a:pt x="57" y="0"/>
                      <a:pt x="57" y="0"/>
                      <a:pt x="57" y="0"/>
                    </a:cubicBezTo>
                    <a:cubicBezTo>
                      <a:pt x="59" y="0"/>
                      <a:pt x="60" y="2"/>
                      <a:pt x="60" y="6"/>
                    </a:cubicBezTo>
                    <a:lnTo>
                      <a:pt x="6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26" name="Freeform 14"/>
              <p:cNvSpPr>
                <a:spLocks/>
              </p:cNvSpPr>
              <p:nvPr/>
            </p:nvSpPr>
            <p:spPr bwMode="auto">
              <a:xfrm>
                <a:off x="2974975" y="6143626"/>
                <a:ext cx="193675" cy="31750"/>
              </a:xfrm>
              <a:custGeom>
                <a:avLst/>
                <a:gdLst>
                  <a:gd name="T0" fmla="*/ 86 w 86"/>
                  <a:gd name="T1" fmla="*/ 8 h 14"/>
                  <a:gd name="T2" fmla="*/ 82 w 86"/>
                  <a:gd name="T3" fmla="*/ 14 h 14"/>
                  <a:gd name="T4" fmla="*/ 4 w 86"/>
                  <a:gd name="T5" fmla="*/ 14 h 14"/>
                  <a:gd name="T6" fmla="*/ 0 w 86"/>
                  <a:gd name="T7" fmla="*/ 8 h 14"/>
                  <a:gd name="T8" fmla="*/ 0 w 86"/>
                  <a:gd name="T9" fmla="*/ 6 h 14"/>
                  <a:gd name="T10" fmla="*/ 4 w 86"/>
                  <a:gd name="T11" fmla="*/ 0 h 14"/>
                  <a:gd name="T12" fmla="*/ 82 w 86"/>
                  <a:gd name="T13" fmla="*/ 0 h 14"/>
                  <a:gd name="T14" fmla="*/ 86 w 86"/>
                  <a:gd name="T15" fmla="*/ 6 h 14"/>
                  <a:gd name="T16" fmla="*/ 86 w 86"/>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4">
                    <a:moveTo>
                      <a:pt x="86" y="8"/>
                    </a:moveTo>
                    <a:cubicBezTo>
                      <a:pt x="86" y="11"/>
                      <a:pt x="84" y="14"/>
                      <a:pt x="82" y="14"/>
                    </a:cubicBezTo>
                    <a:cubicBezTo>
                      <a:pt x="4" y="14"/>
                      <a:pt x="4" y="14"/>
                      <a:pt x="4" y="14"/>
                    </a:cubicBezTo>
                    <a:cubicBezTo>
                      <a:pt x="2" y="14"/>
                      <a:pt x="0" y="11"/>
                      <a:pt x="0" y="8"/>
                    </a:cubicBezTo>
                    <a:cubicBezTo>
                      <a:pt x="0" y="6"/>
                      <a:pt x="0" y="6"/>
                      <a:pt x="0" y="6"/>
                    </a:cubicBezTo>
                    <a:cubicBezTo>
                      <a:pt x="0" y="3"/>
                      <a:pt x="2" y="0"/>
                      <a:pt x="4" y="0"/>
                    </a:cubicBezTo>
                    <a:cubicBezTo>
                      <a:pt x="82" y="0"/>
                      <a:pt x="82" y="0"/>
                      <a:pt x="82" y="0"/>
                    </a:cubicBezTo>
                    <a:cubicBezTo>
                      <a:pt x="84" y="0"/>
                      <a:pt x="86" y="3"/>
                      <a:pt x="86" y="6"/>
                    </a:cubicBezTo>
                    <a:lnTo>
                      <a:pt x="8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27" name="Freeform 15"/>
              <p:cNvSpPr>
                <a:spLocks/>
              </p:cNvSpPr>
              <p:nvPr/>
            </p:nvSpPr>
            <p:spPr bwMode="auto">
              <a:xfrm>
                <a:off x="2933700" y="6099176"/>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1"/>
                      <a:pt x="120" y="14"/>
                      <a:pt x="117" y="14"/>
                    </a:cubicBezTo>
                    <a:cubicBezTo>
                      <a:pt x="6" y="14"/>
                      <a:pt x="6" y="14"/>
                      <a:pt x="6" y="14"/>
                    </a:cubicBezTo>
                    <a:cubicBezTo>
                      <a:pt x="3" y="14"/>
                      <a:pt x="0" y="11"/>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28" name="Freeform 16"/>
              <p:cNvSpPr>
                <a:spLocks/>
              </p:cNvSpPr>
              <p:nvPr/>
            </p:nvSpPr>
            <p:spPr bwMode="auto">
              <a:xfrm>
                <a:off x="2933700" y="6053138"/>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2"/>
                      <a:pt x="120" y="14"/>
                      <a:pt x="117" y="14"/>
                    </a:cubicBezTo>
                    <a:cubicBezTo>
                      <a:pt x="6" y="14"/>
                      <a:pt x="6" y="14"/>
                      <a:pt x="6" y="14"/>
                    </a:cubicBezTo>
                    <a:cubicBezTo>
                      <a:pt x="3" y="14"/>
                      <a:pt x="0" y="12"/>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29" name="Freeform 17"/>
              <p:cNvSpPr>
                <a:spLocks/>
              </p:cNvSpPr>
              <p:nvPr/>
            </p:nvSpPr>
            <p:spPr bwMode="auto">
              <a:xfrm>
                <a:off x="2933700" y="6011863"/>
                <a:ext cx="276225" cy="28575"/>
              </a:xfrm>
              <a:custGeom>
                <a:avLst/>
                <a:gdLst>
                  <a:gd name="T0" fmla="*/ 122 w 122"/>
                  <a:gd name="T1" fmla="*/ 8 h 13"/>
                  <a:gd name="T2" fmla="*/ 117 w 122"/>
                  <a:gd name="T3" fmla="*/ 13 h 13"/>
                  <a:gd name="T4" fmla="*/ 6 w 122"/>
                  <a:gd name="T5" fmla="*/ 13 h 13"/>
                  <a:gd name="T6" fmla="*/ 0 w 122"/>
                  <a:gd name="T7" fmla="*/ 8 h 13"/>
                  <a:gd name="T8" fmla="*/ 0 w 122"/>
                  <a:gd name="T9" fmla="*/ 6 h 13"/>
                  <a:gd name="T10" fmla="*/ 6 w 122"/>
                  <a:gd name="T11" fmla="*/ 0 h 13"/>
                  <a:gd name="T12" fmla="*/ 117 w 122"/>
                  <a:gd name="T13" fmla="*/ 0 h 13"/>
                  <a:gd name="T14" fmla="*/ 122 w 122"/>
                  <a:gd name="T15" fmla="*/ 6 h 13"/>
                  <a:gd name="T16" fmla="*/ 122 w 122"/>
                  <a:gd name="T17"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3">
                    <a:moveTo>
                      <a:pt x="122" y="8"/>
                    </a:moveTo>
                    <a:cubicBezTo>
                      <a:pt x="122" y="11"/>
                      <a:pt x="120" y="13"/>
                      <a:pt x="117" y="13"/>
                    </a:cubicBezTo>
                    <a:cubicBezTo>
                      <a:pt x="6" y="13"/>
                      <a:pt x="6" y="13"/>
                      <a:pt x="6" y="13"/>
                    </a:cubicBezTo>
                    <a:cubicBezTo>
                      <a:pt x="3" y="13"/>
                      <a:pt x="0" y="11"/>
                      <a:pt x="0" y="8"/>
                    </a:cubicBezTo>
                    <a:cubicBezTo>
                      <a:pt x="0" y="6"/>
                      <a:pt x="0" y="6"/>
                      <a:pt x="0" y="6"/>
                    </a:cubicBezTo>
                    <a:cubicBezTo>
                      <a:pt x="0" y="2"/>
                      <a:pt x="3" y="0"/>
                      <a:pt x="6" y="0"/>
                    </a:cubicBezTo>
                    <a:cubicBezTo>
                      <a:pt x="117" y="0"/>
                      <a:pt x="117" y="0"/>
                      <a:pt x="117" y="0"/>
                    </a:cubicBezTo>
                    <a:cubicBezTo>
                      <a:pt x="120" y="0"/>
                      <a:pt x="122" y="2"/>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30" name="Freeform 18"/>
              <p:cNvSpPr>
                <a:spLocks/>
              </p:cNvSpPr>
              <p:nvPr/>
            </p:nvSpPr>
            <p:spPr bwMode="auto">
              <a:xfrm>
                <a:off x="2933700" y="5965826"/>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1"/>
                      <a:pt x="120" y="14"/>
                      <a:pt x="117" y="14"/>
                    </a:cubicBezTo>
                    <a:cubicBezTo>
                      <a:pt x="6" y="14"/>
                      <a:pt x="6" y="14"/>
                      <a:pt x="6" y="14"/>
                    </a:cubicBezTo>
                    <a:cubicBezTo>
                      <a:pt x="3" y="14"/>
                      <a:pt x="0" y="11"/>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grpSp>
      <p:sp>
        <p:nvSpPr>
          <p:cNvPr id="31" name="文本框 20"/>
          <p:cNvSpPr txBox="1"/>
          <p:nvPr/>
        </p:nvSpPr>
        <p:spPr>
          <a:xfrm>
            <a:off x="1927222" y="1165257"/>
            <a:ext cx="1110733" cy="360442"/>
          </a:xfrm>
          <a:prstGeom prst="rect">
            <a:avLst/>
          </a:prstGeom>
          <a:noFill/>
        </p:spPr>
        <p:txBody>
          <a:bodyPr wrap="none" lIns="67395" tIns="33698" rIns="67395" bIns="33698">
            <a:spAutoFit/>
          </a:bodyPr>
          <a:lstStyle/>
          <a:p>
            <a:pPr algn="ctr" fontAlgn="auto">
              <a:spcBef>
                <a:spcPts val="0"/>
              </a:spcBef>
              <a:spcAft>
                <a:spcPts val="0"/>
              </a:spcAft>
              <a:defRPr/>
            </a:pPr>
            <a:r>
              <a:rPr lang="zh-CN" altLang="en-US" sz="1900" dirty="0">
                <a:solidFill>
                  <a:schemeClr val="tx1">
                    <a:lumMod val="65000"/>
                    <a:lumOff val="35000"/>
                  </a:schemeClr>
                </a:solidFill>
                <a:latin typeface="+mj-ea"/>
                <a:ea typeface="+mj-ea"/>
                <a:sym typeface="宋体" panose="02010600030101010101" pitchFamily="2" charset="-122"/>
              </a:rPr>
              <a:t>添加标题</a:t>
            </a:r>
          </a:p>
        </p:txBody>
      </p:sp>
      <p:sp>
        <p:nvSpPr>
          <p:cNvPr id="32" name="矩形 47"/>
          <p:cNvSpPr>
            <a:spLocks noChangeArrowheads="1"/>
          </p:cNvSpPr>
          <p:nvPr/>
        </p:nvSpPr>
        <p:spPr bwMode="auto">
          <a:xfrm>
            <a:off x="1433756" y="1496620"/>
            <a:ext cx="1686782" cy="43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902" tIns="42451" rIns="84902" bIns="42451">
            <a:spAutoFit/>
          </a:bodyPr>
          <a:lstStyle/>
          <a:p>
            <a:pPr algn="ct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3" name="文本框 20"/>
          <p:cNvSpPr txBox="1"/>
          <p:nvPr/>
        </p:nvSpPr>
        <p:spPr>
          <a:xfrm>
            <a:off x="1927222" y="2789062"/>
            <a:ext cx="1110733" cy="360442"/>
          </a:xfrm>
          <a:prstGeom prst="rect">
            <a:avLst/>
          </a:prstGeom>
          <a:noFill/>
        </p:spPr>
        <p:txBody>
          <a:bodyPr wrap="none" lIns="67395" tIns="33698" rIns="67395" bIns="33698">
            <a:spAutoFit/>
          </a:bodyPr>
          <a:lstStyle/>
          <a:p>
            <a:pPr algn="ctr" fontAlgn="auto">
              <a:spcBef>
                <a:spcPts val="0"/>
              </a:spcBef>
              <a:spcAft>
                <a:spcPts val="0"/>
              </a:spcAft>
              <a:defRPr/>
            </a:pPr>
            <a:r>
              <a:rPr lang="zh-CN" altLang="en-US" sz="1900" dirty="0">
                <a:solidFill>
                  <a:schemeClr val="tx1">
                    <a:lumMod val="65000"/>
                    <a:lumOff val="35000"/>
                  </a:schemeClr>
                </a:solidFill>
                <a:latin typeface="+mj-ea"/>
                <a:ea typeface="+mj-ea"/>
                <a:sym typeface="宋体" panose="02010600030101010101" pitchFamily="2" charset="-122"/>
              </a:rPr>
              <a:t>添加标题</a:t>
            </a:r>
          </a:p>
        </p:txBody>
      </p:sp>
      <p:sp>
        <p:nvSpPr>
          <p:cNvPr id="34" name="矩形 47"/>
          <p:cNvSpPr>
            <a:spLocks noChangeArrowheads="1"/>
          </p:cNvSpPr>
          <p:nvPr/>
        </p:nvSpPr>
        <p:spPr bwMode="auto">
          <a:xfrm>
            <a:off x="1433756" y="3120425"/>
            <a:ext cx="1686782" cy="43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902" tIns="42451" rIns="84902" bIns="42451">
            <a:spAutoFit/>
          </a:bodyPr>
          <a:lstStyle/>
          <a:p>
            <a:pPr algn="ct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5" name="文本框 20"/>
          <p:cNvSpPr txBox="1"/>
          <p:nvPr/>
        </p:nvSpPr>
        <p:spPr>
          <a:xfrm>
            <a:off x="5904726" y="1781374"/>
            <a:ext cx="1110732" cy="360442"/>
          </a:xfrm>
          <a:prstGeom prst="rect">
            <a:avLst/>
          </a:prstGeom>
          <a:noFill/>
        </p:spPr>
        <p:txBody>
          <a:bodyPr wrap="none" lIns="67395" tIns="33698" rIns="67395" bIns="33698">
            <a:spAutoFit/>
          </a:bodyPr>
          <a:lstStyle/>
          <a:p>
            <a:pPr fontAlgn="auto">
              <a:spcBef>
                <a:spcPts val="0"/>
              </a:spcBef>
              <a:spcAft>
                <a:spcPts val="0"/>
              </a:spcAft>
              <a:defRPr/>
            </a:pPr>
            <a:r>
              <a:rPr lang="zh-CN" altLang="en-US" sz="1900" dirty="0">
                <a:solidFill>
                  <a:schemeClr val="tx1">
                    <a:lumMod val="65000"/>
                    <a:lumOff val="35000"/>
                  </a:schemeClr>
                </a:solidFill>
                <a:latin typeface="+mj-ea"/>
                <a:ea typeface="+mj-ea"/>
                <a:sym typeface="宋体" panose="02010600030101010101" pitchFamily="2" charset="-122"/>
              </a:rPr>
              <a:t>添加标题</a:t>
            </a:r>
          </a:p>
        </p:txBody>
      </p:sp>
      <p:sp>
        <p:nvSpPr>
          <p:cNvPr id="36" name="矩形 47"/>
          <p:cNvSpPr>
            <a:spLocks noChangeArrowheads="1"/>
          </p:cNvSpPr>
          <p:nvPr/>
        </p:nvSpPr>
        <p:spPr bwMode="auto">
          <a:xfrm>
            <a:off x="5890648" y="2112737"/>
            <a:ext cx="1686782" cy="43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902" tIns="42451" rIns="84902" bIns="42451">
            <a:spAutoFit/>
          </a:bodyPr>
          <a:lstStyle/>
          <a:p>
            <a:pP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7" name="文本框 20"/>
          <p:cNvSpPr txBox="1"/>
          <p:nvPr/>
        </p:nvSpPr>
        <p:spPr>
          <a:xfrm>
            <a:off x="5904726" y="3405179"/>
            <a:ext cx="1110732" cy="360442"/>
          </a:xfrm>
          <a:prstGeom prst="rect">
            <a:avLst/>
          </a:prstGeom>
          <a:noFill/>
        </p:spPr>
        <p:txBody>
          <a:bodyPr wrap="none" lIns="67395" tIns="33698" rIns="67395" bIns="33698">
            <a:spAutoFit/>
          </a:bodyPr>
          <a:lstStyle/>
          <a:p>
            <a:pPr fontAlgn="auto">
              <a:spcBef>
                <a:spcPts val="0"/>
              </a:spcBef>
              <a:spcAft>
                <a:spcPts val="0"/>
              </a:spcAft>
              <a:defRPr/>
            </a:pPr>
            <a:r>
              <a:rPr lang="zh-CN" altLang="en-US" sz="1900" dirty="0">
                <a:solidFill>
                  <a:schemeClr val="tx1">
                    <a:lumMod val="65000"/>
                    <a:lumOff val="35000"/>
                  </a:schemeClr>
                </a:solidFill>
                <a:latin typeface="+mj-ea"/>
                <a:ea typeface="+mj-ea"/>
                <a:sym typeface="宋体" panose="02010600030101010101" pitchFamily="2" charset="-122"/>
              </a:rPr>
              <a:t>添加标题</a:t>
            </a:r>
          </a:p>
        </p:txBody>
      </p:sp>
      <p:sp>
        <p:nvSpPr>
          <p:cNvPr id="38" name="矩形 47"/>
          <p:cNvSpPr>
            <a:spLocks noChangeArrowheads="1"/>
          </p:cNvSpPr>
          <p:nvPr/>
        </p:nvSpPr>
        <p:spPr bwMode="auto">
          <a:xfrm>
            <a:off x="5890648" y="3736542"/>
            <a:ext cx="1686782" cy="43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902" tIns="42451" rIns="84902" bIns="42451">
            <a:spAutoFit/>
          </a:bodyPr>
          <a:lstStyle/>
          <a:p>
            <a:pP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9" name="矩形 38"/>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40"/>
          <p:cNvSpPr txBox="1"/>
          <p:nvPr/>
        </p:nvSpPr>
        <p:spPr>
          <a:xfrm>
            <a:off x="771921" y="215900"/>
            <a:ext cx="1933864"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目标考核与总结</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406498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1">
                                          <p:stCondLst>
                                            <p:cond delay="0"/>
                                          </p:stCondLst>
                                        </p:cTn>
                                        <p:tgtEl>
                                          <p:spTgt spid="2"/>
                                        </p:tgtEl>
                                      </p:cBhvr>
                                    </p:animEffect>
                                    <p:anim calcmode="lin" valueType="num">
                                      <p:cBhvr>
                                        <p:cTn id="8" dur="224"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8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82" tmFilter="0, 0; 0.125,0.2665; 0.25,0.4; 0.375,0.465; 0.5,0.5;  0.625,0.535; 0.75,0.6; 0.875,0.7335; 1,1">
                                          <p:stCondLst>
                                            <p:cond delay="82"/>
                                          </p:stCondLst>
                                        </p:cTn>
                                        <p:tgtEl>
                                          <p:spTgt spid="2"/>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163"/>
                                          </p:stCondLst>
                                        </p:cTn>
                                        <p:tgtEl>
                                          <p:spTgt spid="2"/>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249"/>
                                          </p:stCondLst>
                                        </p:cTn>
                                        <p:tgtEl>
                                          <p:spTgt spid="2"/>
                                        </p:tgtEl>
                                        <p:attrNameLst>
                                          <p:attrName>ppt_y</p:attrName>
                                        </p:attrNameLst>
                                      </p:cBhvr>
                                      <p:tavLst>
                                        <p:tav tm="0" fmla="#ppt_y-sin(pi*$)/81">
                                          <p:val>
                                            <p:fltVal val="0"/>
                                          </p:val>
                                        </p:tav>
                                        <p:tav tm="100000">
                                          <p:val>
                                            <p:fltVal val="1"/>
                                          </p:val>
                                        </p:tav>
                                      </p:tavLst>
                                    </p:anim>
                                    <p:animScale>
                                      <p:cBhvr>
                                        <p:cTn id="13" dur="1">
                                          <p:stCondLst>
                                            <p:cond delay="80"/>
                                          </p:stCondLst>
                                        </p:cTn>
                                        <p:tgtEl>
                                          <p:spTgt spid="2"/>
                                        </p:tgtEl>
                                      </p:cBhvr>
                                      <p:to x="100000" y="60000"/>
                                    </p:animScale>
                                    <p:animScale>
                                      <p:cBhvr>
                                        <p:cTn id="14" dur="1" decel="50000">
                                          <p:stCondLst>
                                            <p:cond delay="83"/>
                                          </p:stCondLst>
                                        </p:cTn>
                                        <p:tgtEl>
                                          <p:spTgt spid="2"/>
                                        </p:tgtEl>
                                      </p:cBhvr>
                                      <p:to x="100000" y="100000"/>
                                    </p:animScale>
                                    <p:animScale>
                                      <p:cBhvr>
                                        <p:cTn id="15" dur="1">
                                          <p:stCondLst>
                                            <p:cond delay="161"/>
                                          </p:stCondLst>
                                        </p:cTn>
                                        <p:tgtEl>
                                          <p:spTgt spid="2"/>
                                        </p:tgtEl>
                                      </p:cBhvr>
                                      <p:to x="100000" y="80000"/>
                                    </p:animScale>
                                    <p:animScale>
                                      <p:cBhvr>
                                        <p:cTn id="16" dur="1" decel="50000">
                                          <p:stCondLst>
                                            <p:cond delay="164"/>
                                          </p:stCondLst>
                                        </p:cTn>
                                        <p:tgtEl>
                                          <p:spTgt spid="2"/>
                                        </p:tgtEl>
                                      </p:cBhvr>
                                      <p:to x="100000" y="100000"/>
                                    </p:animScale>
                                    <p:animScale>
                                      <p:cBhvr>
                                        <p:cTn id="17" dur="1">
                                          <p:stCondLst>
                                            <p:cond delay="249"/>
                                          </p:stCondLst>
                                        </p:cTn>
                                        <p:tgtEl>
                                          <p:spTgt spid="2"/>
                                        </p:tgtEl>
                                      </p:cBhvr>
                                      <p:to x="100000" y="90000"/>
                                    </p:animScale>
                                    <p:animScale>
                                      <p:cBhvr>
                                        <p:cTn id="18" dur="1" decel="50000">
                                          <p:stCondLst>
                                            <p:cond delay="249"/>
                                          </p:stCondLst>
                                        </p:cTn>
                                        <p:tgtEl>
                                          <p:spTgt spid="2"/>
                                        </p:tgtEl>
                                      </p:cBhvr>
                                      <p:to x="100000" y="100000"/>
                                    </p:animScale>
                                    <p:animScale>
                                      <p:cBhvr>
                                        <p:cTn id="19" dur="1">
                                          <p:stCondLst>
                                            <p:cond delay="249"/>
                                          </p:stCondLst>
                                        </p:cTn>
                                        <p:tgtEl>
                                          <p:spTgt spid="2"/>
                                        </p:tgtEl>
                                      </p:cBhvr>
                                      <p:to x="100000" y="95000"/>
                                    </p:animScale>
                                    <p:animScale>
                                      <p:cBhvr>
                                        <p:cTn id="20" dur="1" decel="50000">
                                          <p:stCondLst>
                                            <p:cond delay="249"/>
                                          </p:stCondLst>
                                        </p:cTn>
                                        <p:tgtEl>
                                          <p:spTgt spid="2"/>
                                        </p:tgtEl>
                                      </p:cBhvr>
                                      <p:to x="100000" y="100000"/>
                                    </p:animScale>
                                  </p:childTnLst>
                                </p:cTn>
                              </p:par>
                            </p:childTnLst>
                          </p:cTn>
                        </p:par>
                        <p:par>
                          <p:cTn id="21" fill="hold">
                            <p:stCondLst>
                              <p:cond delay="250"/>
                            </p:stCondLst>
                            <p:childTnLst>
                              <p:par>
                                <p:cTn id="22" presetID="42"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250"/>
                                        <p:tgtEl>
                                          <p:spTgt spid="31"/>
                                        </p:tgtEl>
                                      </p:cBhvr>
                                    </p:animEffect>
                                    <p:anim calcmode="lin" valueType="num">
                                      <p:cBhvr>
                                        <p:cTn id="25" dur="250" fill="hold"/>
                                        <p:tgtEl>
                                          <p:spTgt spid="31"/>
                                        </p:tgtEl>
                                        <p:attrNameLst>
                                          <p:attrName>ppt_x</p:attrName>
                                        </p:attrNameLst>
                                      </p:cBhvr>
                                      <p:tavLst>
                                        <p:tav tm="0">
                                          <p:val>
                                            <p:strVal val="#ppt_x"/>
                                          </p:val>
                                        </p:tav>
                                        <p:tav tm="100000">
                                          <p:val>
                                            <p:strVal val="#ppt_x"/>
                                          </p:val>
                                        </p:tav>
                                      </p:tavLst>
                                    </p:anim>
                                    <p:anim calcmode="lin" valueType="num">
                                      <p:cBhvr>
                                        <p:cTn id="26" dur="250" fill="hold"/>
                                        <p:tgtEl>
                                          <p:spTgt spid="3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250"/>
                                        <p:tgtEl>
                                          <p:spTgt spid="32"/>
                                        </p:tgtEl>
                                      </p:cBhvr>
                                    </p:animEffect>
                                    <p:anim calcmode="lin" valueType="num">
                                      <p:cBhvr>
                                        <p:cTn id="30" dur="250" fill="hold"/>
                                        <p:tgtEl>
                                          <p:spTgt spid="32"/>
                                        </p:tgtEl>
                                        <p:attrNameLst>
                                          <p:attrName>ppt_x</p:attrName>
                                        </p:attrNameLst>
                                      </p:cBhvr>
                                      <p:tavLst>
                                        <p:tav tm="0">
                                          <p:val>
                                            <p:strVal val="#ppt_x"/>
                                          </p:val>
                                        </p:tav>
                                        <p:tav tm="100000">
                                          <p:val>
                                            <p:strVal val="#ppt_x"/>
                                          </p:val>
                                        </p:tav>
                                      </p:tavLst>
                                    </p:anim>
                                    <p:anim calcmode="lin" valueType="num">
                                      <p:cBhvr>
                                        <p:cTn id="31" dur="250" fill="hold"/>
                                        <p:tgtEl>
                                          <p:spTgt spid="32"/>
                                        </p:tgtEl>
                                        <p:attrNameLst>
                                          <p:attrName>ppt_y</p:attrName>
                                        </p:attrNameLst>
                                      </p:cBhvr>
                                      <p:tavLst>
                                        <p:tav tm="0">
                                          <p:val>
                                            <p:strVal val="#ppt_y+.1"/>
                                          </p:val>
                                        </p:tav>
                                        <p:tav tm="100000">
                                          <p:val>
                                            <p:strVal val="#ppt_y"/>
                                          </p:val>
                                        </p:tav>
                                      </p:tavLst>
                                    </p:anim>
                                  </p:childTnLst>
                                </p:cTn>
                              </p:par>
                            </p:childTnLst>
                          </p:cTn>
                        </p:par>
                        <p:par>
                          <p:cTn id="32" fill="hold">
                            <p:stCondLst>
                              <p:cond delay="500"/>
                            </p:stCondLst>
                            <p:childTnLst>
                              <p:par>
                                <p:cTn id="33" presetID="26"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down)">
                                      <p:cBhvr>
                                        <p:cTn id="35" dur="71">
                                          <p:stCondLst>
                                            <p:cond delay="0"/>
                                          </p:stCondLst>
                                        </p:cTn>
                                        <p:tgtEl>
                                          <p:spTgt spid="14"/>
                                        </p:tgtEl>
                                      </p:cBhvr>
                                    </p:animEffect>
                                    <p:anim calcmode="lin" valueType="num">
                                      <p:cBhvr>
                                        <p:cTn id="36" dur="224"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37" dur="8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38" dur="82" tmFilter="0, 0; 0.125,0.2665; 0.25,0.4; 0.375,0.465; 0.5,0.5;  0.625,0.535; 0.75,0.6; 0.875,0.7335; 1,1">
                                          <p:stCondLst>
                                            <p:cond delay="82"/>
                                          </p:stCondLst>
                                        </p:cTn>
                                        <p:tgtEl>
                                          <p:spTgt spid="14"/>
                                        </p:tgtEl>
                                        <p:attrNameLst>
                                          <p:attrName>ppt_y</p:attrName>
                                        </p:attrNameLst>
                                      </p:cBhvr>
                                      <p:tavLst>
                                        <p:tav tm="0" fmla="#ppt_y-sin(pi*$)/9">
                                          <p:val>
                                            <p:fltVal val="0"/>
                                          </p:val>
                                        </p:tav>
                                        <p:tav tm="100000">
                                          <p:val>
                                            <p:fltVal val="1"/>
                                          </p:val>
                                        </p:tav>
                                      </p:tavLst>
                                    </p:anim>
                                    <p:anim calcmode="lin" valueType="num">
                                      <p:cBhvr>
                                        <p:cTn id="39" dur="2" tmFilter="0, 0; 0.125,0.2665; 0.25,0.4; 0.375,0.465; 0.5,0.5;  0.625,0.535; 0.75,0.6; 0.875,0.7335; 1,1">
                                          <p:stCondLst>
                                            <p:cond delay="163"/>
                                          </p:stCondLst>
                                        </p:cTn>
                                        <p:tgtEl>
                                          <p:spTgt spid="14"/>
                                        </p:tgtEl>
                                        <p:attrNameLst>
                                          <p:attrName>ppt_y</p:attrName>
                                        </p:attrNameLst>
                                      </p:cBhvr>
                                      <p:tavLst>
                                        <p:tav tm="0" fmla="#ppt_y-sin(pi*$)/27">
                                          <p:val>
                                            <p:fltVal val="0"/>
                                          </p:val>
                                        </p:tav>
                                        <p:tav tm="100000">
                                          <p:val>
                                            <p:fltVal val="1"/>
                                          </p:val>
                                        </p:tav>
                                      </p:tavLst>
                                    </p:anim>
                                    <p:anim calcmode="lin" valueType="num">
                                      <p:cBhvr>
                                        <p:cTn id="40" dur="1" tmFilter="0, 0; 0.125,0.2665; 0.25,0.4; 0.375,0.465; 0.5,0.5;  0.625,0.535; 0.75,0.6; 0.875,0.7335; 1,1">
                                          <p:stCondLst>
                                            <p:cond delay="249"/>
                                          </p:stCondLst>
                                        </p:cTn>
                                        <p:tgtEl>
                                          <p:spTgt spid="14"/>
                                        </p:tgtEl>
                                        <p:attrNameLst>
                                          <p:attrName>ppt_y</p:attrName>
                                        </p:attrNameLst>
                                      </p:cBhvr>
                                      <p:tavLst>
                                        <p:tav tm="0" fmla="#ppt_y-sin(pi*$)/81">
                                          <p:val>
                                            <p:fltVal val="0"/>
                                          </p:val>
                                        </p:tav>
                                        <p:tav tm="100000">
                                          <p:val>
                                            <p:fltVal val="1"/>
                                          </p:val>
                                        </p:tav>
                                      </p:tavLst>
                                    </p:anim>
                                    <p:animScale>
                                      <p:cBhvr>
                                        <p:cTn id="41" dur="1">
                                          <p:stCondLst>
                                            <p:cond delay="80"/>
                                          </p:stCondLst>
                                        </p:cTn>
                                        <p:tgtEl>
                                          <p:spTgt spid="14"/>
                                        </p:tgtEl>
                                      </p:cBhvr>
                                      <p:to x="100000" y="60000"/>
                                    </p:animScale>
                                    <p:animScale>
                                      <p:cBhvr>
                                        <p:cTn id="42" dur="1" decel="50000">
                                          <p:stCondLst>
                                            <p:cond delay="83"/>
                                          </p:stCondLst>
                                        </p:cTn>
                                        <p:tgtEl>
                                          <p:spTgt spid="14"/>
                                        </p:tgtEl>
                                      </p:cBhvr>
                                      <p:to x="100000" y="100000"/>
                                    </p:animScale>
                                    <p:animScale>
                                      <p:cBhvr>
                                        <p:cTn id="43" dur="1">
                                          <p:stCondLst>
                                            <p:cond delay="161"/>
                                          </p:stCondLst>
                                        </p:cTn>
                                        <p:tgtEl>
                                          <p:spTgt spid="14"/>
                                        </p:tgtEl>
                                      </p:cBhvr>
                                      <p:to x="100000" y="80000"/>
                                    </p:animScale>
                                    <p:animScale>
                                      <p:cBhvr>
                                        <p:cTn id="44" dur="1" decel="50000">
                                          <p:stCondLst>
                                            <p:cond delay="164"/>
                                          </p:stCondLst>
                                        </p:cTn>
                                        <p:tgtEl>
                                          <p:spTgt spid="14"/>
                                        </p:tgtEl>
                                      </p:cBhvr>
                                      <p:to x="100000" y="100000"/>
                                    </p:animScale>
                                    <p:animScale>
                                      <p:cBhvr>
                                        <p:cTn id="45" dur="1">
                                          <p:stCondLst>
                                            <p:cond delay="249"/>
                                          </p:stCondLst>
                                        </p:cTn>
                                        <p:tgtEl>
                                          <p:spTgt spid="14"/>
                                        </p:tgtEl>
                                      </p:cBhvr>
                                      <p:to x="100000" y="90000"/>
                                    </p:animScale>
                                    <p:animScale>
                                      <p:cBhvr>
                                        <p:cTn id="46" dur="1" decel="50000">
                                          <p:stCondLst>
                                            <p:cond delay="249"/>
                                          </p:stCondLst>
                                        </p:cTn>
                                        <p:tgtEl>
                                          <p:spTgt spid="14"/>
                                        </p:tgtEl>
                                      </p:cBhvr>
                                      <p:to x="100000" y="100000"/>
                                    </p:animScale>
                                    <p:animScale>
                                      <p:cBhvr>
                                        <p:cTn id="47" dur="1">
                                          <p:stCondLst>
                                            <p:cond delay="249"/>
                                          </p:stCondLst>
                                        </p:cTn>
                                        <p:tgtEl>
                                          <p:spTgt spid="14"/>
                                        </p:tgtEl>
                                      </p:cBhvr>
                                      <p:to x="100000" y="95000"/>
                                    </p:animScale>
                                    <p:animScale>
                                      <p:cBhvr>
                                        <p:cTn id="48" dur="1" decel="50000">
                                          <p:stCondLst>
                                            <p:cond delay="249"/>
                                          </p:stCondLst>
                                        </p:cTn>
                                        <p:tgtEl>
                                          <p:spTgt spid="14"/>
                                        </p:tgtEl>
                                      </p:cBhvr>
                                      <p:to x="100000" y="100000"/>
                                    </p:animScale>
                                  </p:childTnLst>
                                </p:cTn>
                              </p:par>
                            </p:childTnLst>
                          </p:cTn>
                        </p:par>
                        <p:par>
                          <p:cTn id="49" fill="hold">
                            <p:stCondLst>
                              <p:cond delay="750"/>
                            </p:stCondLst>
                            <p:childTnLst>
                              <p:par>
                                <p:cTn id="50" presetID="42" presetClass="entr" presetSubtype="0"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250"/>
                                        <p:tgtEl>
                                          <p:spTgt spid="35"/>
                                        </p:tgtEl>
                                      </p:cBhvr>
                                    </p:animEffect>
                                    <p:anim calcmode="lin" valueType="num">
                                      <p:cBhvr>
                                        <p:cTn id="53" dur="250" fill="hold"/>
                                        <p:tgtEl>
                                          <p:spTgt spid="35"/>
                                        </p:tgtEl>
                                        <p:attrNameLst>
                                          <p:attrName>ppt_x</p:attrName>
                                        </p:attrNameLst>
                                      </p:cBhvr>
                                      <p:tavLst>
                                        <p:tav tm="0">
                                          <p:val>
                                            <p:strVal val="#ppt_x"/>
                                          </p:val>
                                        </p:tav>
                                        <p:tav tm="100000">
                                          <p:val>
                                            <p:strVal val="#ppt_x"/>
                                          </p:val>
                                        </p:tav>
                                      </p:tavLst>
                                    </p:anim>
                                    <p:anim calcmode="lin" valueType="num">
                                      <p:cBhvr>
                                        <p:cTn id="54" dur="250" fill="hold"/>
                                        <p:tgtEl>
                                          <p:spTgt spid="3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250"/>
                                        <p:tgtEl>
                                          <p:spTgt spid="36"/>
                                        </p:tgtEl>
                                      </p:cBhvr>
                                    </p:animEffect>
                                    <p:anim calcmode="lin" valueType="num">
                                      <p:cBhvr>
                                        <p:cTn id="58" dur="250" fill="hold"/>
                                        <p:tgtEl>
                                          <p:spTgt spid="36"/>
                                        </p:tgtEl>
                                        <p:attrNameLst>
                                          <p:attrName>ppt_x</p:attrName>
                                        </p:attrNameLst>
                                      </p:cBhvr>
                                      <p:tavLst>
                                        <p:tav tm="0">
                                          <p:val>
                                            <p:strVal val="#ppt_x"/>
                                          </p:val>
                                        </p:tav>
                                        <p:tav tm="100000">
                                          <p:val>
                                            <p:strVal val="#ppt_x"/>
                                          </p:val>
                                        </p:tav>
                                      </p:tavLst>
                                    </p:anim>
                                    <p:anim calcmode="lin" valueType="num">
                                      <p:cBhvr>
                                        <p:cTn id="59" dur="250" fill="hold"/>
                                        <p:tgtEl>
                                          <p:spTgt spid="36"/>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26" presetClass="entr" presetSubtype="0" fill="hold"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ipe(down)">
                                      <p:cBhvr>
                                        <p:cTn id="63" dur="71">
                                          <p:stCondLst>
                                            <p:cond delay="0"/>
                                          </p:stCondLst>
                                        </p:cTn>
                                        <p:tgtEl>
                                          <p:spTgt spid="6"/>
                                        </p:tgtEl>
                                      </p:cBhvr>
                                    </p:animEffect>
                                    <p:anim calcmode="lin" valueType="num">
                                      <p:cBhvr>
                                        <p:cTn id="64" dur="224"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5" dur="8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6" dur="82" tmFilter="0, 0; 0.125,0.2665; 0.25,0.4; 0.375,0.465; 0.5,0.5;  0.625,0.535; 0.75,0.6; 0.875,0.7335; 1,1">
                                          <p:stCondLst>
                                            <p:cond delay="82"/>
                                          </p:stCondLst>
                                        </p:cTn>
                                        <p:tgtEl>
                                          <p:spTgt spid="6"/>
                                        </p:tgtEl>
                                        <p:attrNameLst>
                                          <p:attrName>ppt_y</p:attrName>
                                        </p:attrNameLst>
                                      </p:cBhvr>
                                      <p:tavLst>
                                        <p:tav tm="0" fmla="#ppt_y-sin(pi*$)/9">
                                          <p:val>
                                            <p:fltVal val="0"/>
                                          </p:val>
                                        </p:tav>
                                        <p:tav tm="100000">
                                          <p:val>
                                            <p:fltVal val="1"/>
                                          </p:val>
                                        </p:tav>
                                      </p:tavLst>
                                    </p:anim>
                                    <p:anim calcmode="lin" valueType="num">
                                      <p:cBhvr>
                                        <p:cTn id="67" dur="2" tmFilter="0, 0; 0.125,0.2665; 0.25,0.4; 0.375,0.465; 0.5,0.5;  0.625,0.535; 0.75,0.6; 0.875,0.7335; 1,1">
                                          <p:stCondLst>
                                            <p:cond delay="163"/>
                                          </p:stCondLst>
                                        </p:cTn>
                                        <p:tgtEl>
                                          <p:spTgt spid="6"/>
                                        </p:tgtEl>
                                        <p:attrNameLst>
                                          <p:attrName>ppt_y</p:attrName>
                                        </p:attrNameLst>
                                      </p:cBhvr>
                                      <p:tavLst>
                                        <p:tav tm="0" fmla="#ppt_y-sin(pi*$)/27">
                                          <p:val>
                                            <p:fltVal val="0"/>
                                          </p:val>
                                        </p:tav>
                                        <p:tav tm="100000">
                                          <p:val>
                                            <p:fltVal val="1"/>
                                          </p:val>
                                        </p:tav>
                                      </p:tavLst>
                                    </p:anim>
                                    <p:anim calcmode="lin" valueType="num">
                                      <p:cBhvr>
                                        <p:cTn id="68" dur="1" tmFilter="0, 0; 0.125,0.2665; 0.25,0.4; 0.375,0.465; 0.5,0.5;  0.625,0.535; 0.75,0.6; 0.875,0.7335; 1,1">
                                          <p:stCondLst>
                                            <p:cond delay="249"/>
                                          </p:stCondLst>
                                        </p:cTn>
                                        <p:tgtEl>
                                          <p:spTgt spid="6"/>
                                        </p:tgtEl>
                                        <p:attrNameLst>
                                          <p:attrName>ppt_y</p:attrName>
                                        </p:attrNameLst>
                                      </p:cBhvr>
                                      <p:tavLst>
                                        <p:tav tm="0" fmla="#ppt_y-sin(pi*$)/81">
                                          <p:val>
                                            <p:fltVal val="0"/>
                                          </p:val>
                                        </p:tav>
                                        <p:tav tm="100000">
                                          <p:val>
                                            <p:fltVal val="1"/>
                                          </p:val>
                                        </p:tav>
                                      </p:tavLst>
                                    </p:anim>
                                    <p:animScale>
                                      <p:cBhvr>
                                        <p:cTn id="69" dur="1">
                                          <p:stCondLst>
                                            <p:cond delay="80"/>
                                          </p:stCondLst>
                                        </p:cTn>
                                        <p:tgtEl>
                                          <p:spTgt spid="6"/>
                                        </p:tgtEl>
                                      </p:cBhvr>
                                      <p:to x="100000" y="60000"/>
                                    </p:animScale>
                                    <p:animScale>
                                      <p:cBhvr>
                                        <p:cTn id="70" dur="1" decel="50000">
                                          <p:stCondLst>
                                            <p:cond delay="83"/>
                                          </p:stCondLst>
                                        </p:cTn>
                                        <p:tgtEl>
                                          <p:spTgt spid="6"/>
                                        </p:tgtEl>
                                      </p:cBhvr>
                                      <p:to x="100000" y="100000"/>
                                    </p:animScale>
                                    <p:animScale>
                                      <p:cBhvr>
                                        <p:cTn id="71" dur="1">
                                          <p:stCondLst>
                                            <p:cond delay="161"/>
                                          </p:stCondLst>
                                        </p:cTn>
                                        <p:tgtEl>
                                          <p:spTgt spid="6"/>
                                        </p:tgtEl>
                                      </p:cBhvr>
                                      <p:to x="100000" y="80000"/>
                                    </p:animScale>
                                    <p:animScale>
                                      <p:cBhvr>
                                        <p:cTn id="72" dur="1" decel="50000">
                                          <p:stCondLst>
                                            <p:cond delay="164"/>
                                          </p:stCondLst>
                                        </p:cTn>
                                        <p:tgtEl>
                                          <p:spTgt spid="6"/>
                                        </p:tgtEl>
                                      </p:cBhvr>
                                      <p:to x="100000" y="100000"/>
                                    </p:animScale>
                                    <p:animScale>
                                      <p:cBhvr>
                                        <p:cTn id="73" dur="1">
                                          <p:stCondLst>
                                            <p:cond delay="249"/>
                                          </p:stCondLst>
                                        </p:cTn>
                                        <p:tgtEl>
                                          <p:spTgt spid="6"/>
                                        </p:tgtEl>
                                      </p:cBhvr>
                                      <p:to x="100000" y="90000"/>
                                    </p:animScale>
                                    <p:animScale>
                                      <p:cBhvr>
                                        <p:cTn id="74" dur="1" decel="50000">
                                          <p:stCondLst>
                                            <p:cond delay="249"/>
                                          </p:stCondLst>
                                        </p:cTn>
                                        <p:tgtEl>
                                          <p:spTgt spid="6"/>
                                        </p:tgtEl>
                                      </p:cBhvr>
                                      <p:to x="100000" y="100000"/>
                                    </p:animScale>
                                    <p:animScale>
                                      <p:cBhvr>
                                        <p:cTn id="75" dur="1">
                                          <p:stCondLst>
                                            <p:cond delay="249"/>
                                          </p:stCondLst>
                                        </p:cTn>
                                        <p:tgtEl>
                                          <p:spTgt spid="6"/>
                                        </p:tgtEl>
                                      </p:cBhvr>
                                      <p:to x="100000" y="95000"/>
                                    </p:animScale>
                                    <p:animScale>
                                      <p:cBhvr>
                                        <p:cTn id="76" dur="1" decel="50000">
                                          <p:stCondLst>
                                            <p:cond delay="249"/>
                                          </p:stCondLst>
                                        </p:cTn>
                                        <p:tgtEl>
                                          <p:spTgt spid="6"/>
                                        </p:tgtEl>
                                      </p:cBhvr>
                                      <p:to x="100000" y="100000"/>
                                    </p:animScale>
                                  </p:childTnLst>
                                </p:cTn>
                              </p:par>
                            </p:childTnLst>
                          </p:cTn>
                        </p:par>
                        <p:par>
                          <p:cTn id="77" fill="hold">
                            <p:stCondLst>
                              <p:cond delay="1250"/>
                            </p:stCondLst>
                            <p:childTnLst>
                              <p:par>
                                <p:cTn id="78" presetID="42" presetClass="entr" presetSubtype="0" fill="hold" grpId="0"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fade">
                                      <p:cBhvr>
                                        <p:cTn id="80" dur="250"/>
                                        <p:tgtEl>
                                          <p:spTgt spid="33"/>
                                        </p:tgtEl>
                                      </p:cBhvr>
                                    </p:animEffect>
                                    <p:anim calcmode="lin" valueType="num">
                                      <p:cBhvr>
                                        <p:cTn id="81" dur="250" fill="hold"/>
                                        <p:tgtEl>
                                          <p:spTgt spid="33"/>
                                        </p:tgtEl>
                                        <p:attrNameLst>
                                          <p:attrName>ppt_x</p:attrName>
                                        </p:attrNameLst>
                                      </p:cBhvr>
                                      <p:tavLst>
                                        <p:tav tm="0">
                                          <p:val>
                                            <p:strVal val="#ppt_x"/>
                                          </p:val>
                                        </p:tav>
                                        <p:tav tm="100000">
                                          <p:val>
                                            <p:strVal val="#ppt_x"/>
                                          </p:val>
                                        </p:tav>
                                      </p:tavLst>
                                    </p:anim>
                                    <p:anim calcmode="lin" valueType="num">
                                      <p:cBhvr>
                                        <p:cTn id="82" dur="250" fill="hold"/>
                                        <p:tgtEl>
                                          <p:spTgt spid="33"/>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250"/>
                                        <p:tgtEl>
                                          <p:spTgt spid="34"/>
                                        </p:tgtEl>
                                      </p:cBhvr>
                                    </p:animEffect>
                                    <p:anim calcmode="lin" valueType="num">
                                      <p:cBhvr>
                                        <p:cTn id="86" dur="250" fill="hold"/>
                                        <p:tgtEl>
                                          <p:spTgt spid="34"/>
                                        </p:tgtEl>
                                        <p:attrNameLst>
                                          <p:attrName>ppt_x</p:attrName>
                                        </p:attrNameLst>
                                      </p:cBhvr>
                                      <p:tavLst>
                                        <p:tav tm="0">
                                          <p:val>
                                            <p:strVal val="#ppt_x"/>
                                          </p:val>
                                        </p:tav>
                                        <p:tav tm="100000">
                                          <p:val>
                                            <p:strVal val="#ppt_x"/>
                                          </p:val>
                                        </p:tav>
                                      </p:tavLst>
                                    </p:anim>
                                    <p:anim calcmode="lin" valueType="num">
                                      <p:cBhvr>
                                        <p:cTn id="87" dur="25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1500"/>
                            </p:stCondLst>
                            <p:childTnLst>
                              <p:par>
                                <p:cTn id="89" presetID="26" presetClass="entr" presetSubtype="0" fill="hold"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wipe(down)">
                                      <p:cBhvr>
                                        <p:cTn id="91" dur="71">
                                          <p:stCondLst>
                                            <p:cond delay="0"/>
                                          </p:stCondLst>
                                        </p:cTn>
                                        <p:tgtEl>
                                          <p:spTgt spid="20"/>
                                        </p:tgtEl>
                                      </p:cBhvr>
                                    </p:animEffect>
                                    <p:anim calcmode="lin" valueType="num">
                                      <p:cBhvr>
                                        <p:cTn id="92" dur="224"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3" dur="8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94" dur="82" tmFilter="0, 0; 0.125,0.2665; 0.25,0.4; 0.375,0.465; 0.5,0.5;  0.625,0.535; 0.75,0.6; 0.875,0.7335; 1,1">
                                          <p:stCondLst>
                                            <p:cond delay="82"/>
                                          </p:stCondLst>
                                        </p:cTn>
                                        <p:tgtEl>
                                          <p:spTgt spid="20"/>
                                        </p:tgtEl>
                                        <p:attrNameLst>
                                          <p:attrName>ppt_y</p:attrName>
                                        </p:attrNameLst>
                                      </p:cBhvr>
                                      <p:tavLst>
                                        <p:tav tm="0" fmla="#ppt_y-sin(pi*$)/9">
                                          <p:val>
                                            <p:fltVal val="0"/>
                                          </p:val>
                                        </p:tav>
                                        <p:tav tm="100000">
                                          <p:val>
                                            <p:fltVal val="1"/>
                                          </p:val>
                                        </p:tav>
                                      </p:tavLst>
                                    </p:anim>
                                    <p:anim calcmode="lin" valueType="num">
                                      <p:cBhvr>
                                        <p:cTn id="95" dur="2" tmFilter="0, 0; 0.125,0.2665; 0.25,0.4; 0.375,0.465; 0.5,0.5;  0.625,0.535; 0.75,0.6; 0.875,0.7335; 1,1">
                                          <p:stCondLst>
                                            <p:cond delay="163"/>
                                          </p:stCondLst>
                                        </p:cTn>
                                        <p:tgtEl>
                                          <p:spTgt spid="20"/>
                                        </p:tgtEl>
                                        <p:attrNameLst>
                                          <p:attrName>ppt_y</p:attrName>
                                        </p:attrNameLst>
                                      </p:cBhvr>
                                      <p:tavLst>
                                        <p:tav tm="0" fmla="#ppt_y-sin(pi*$)/27">
                                          <p:val>
                                            <p:fltVal val="0"/>
                                          </p:val>
                                        </p:tav>
                                        <p:tav tm="100000">
                                          <p:val>
                                            <p:fltVal val="1"/>
                                          </p:val>
                                        </p:tav>
                                      </p:tavLst>
                                    </p:anim>
                                    <p:anim calcmode="lin" valueType="num">
                                      <p:cBhvr>
                                        <p:cTn id="96" dur="1" tmFilter="0, 0; 0.125,0.2665; 0.25,0.4; 0.375,0.465; 0.5,0.5;  0.625,0.535; 0.75,0.6; 0.875,0.7335; 1,1">
                                          <p:stCondLst>
                                            <p:cond delay="249"/>
                                          </p:stCondLst>
                                        </p:cTn>
                                        <p:tgtEl>
                                          <p:spTgt spid="20"/>
                                        </p:tgtEl>
                                        <p:attrNameLst>
                                          <p:attrName>ppt_y</p:attrName>
                                        </p:attrNameLst>
                                      </p:cBhvr>
                                      <p:tavLst>
                                        <p:tav tm="0" fmla="#ppt_y-sin(pi*$)/81">
                                          <p:val>
                                            <p:fltVal val="0"/>
                                          </p:val>
                                        </p:tav>
                                        <p:tav tm="100000">
                                          <p:val>
                                            <p:fltVal val="1"/>
                                          </p:val>
                                        </p:tav>
                                      </p:tavLst>
                                    </p:anim>
                                    <p:animScale>
                                      <p:cBhvr>
                                        <p:cTn id="97" dur="1">
                                          <p:stCondLst>
                                            <p:cond delay="80"/>
                                          </p:stCondLst>
                                        </p:cTn>
                                        <p:tgtEl>
                                          <p:spTgt spid="20"/>
                                        </p:tgtEl>
                                      </p:cBhvr>
                                      <p:to x="100000" y="60000"/>
                                    </p:animScale>
                                    <p:animScale>
                                      <p:cBhvr>
                                        <p:cTn id="98" dur="1" decel="50000">
                                          <p:stCondLst>
                                            <p:cond delay="83"/>
                                          </p:stCondLst>
                                        </p:cTn>
                                        <p:tgtEl>
                                          <p:spTgt spid="20"/>
                                        </p:tgtEl>
                                      </p:cBhvr>
                                      <p:to x="100000" y="100000"/>
                                    </p:animScale>
                                    <p:animScale>
                                      <p:cBhvr>
                                        <p:cTn id="99" dur="1">
                                          <p:stCondLst>
                                            <p:cond delay="161"/>
                                          </p:stCondLst>
                                        </p:cTn>
                                        <p:tgtEl>
                                          <p:spTgt spid="20"/>
                                        </p:tgtEl>
                                      </p:cBhvr>
                                      <p:to x="100000" y="80000"/>
                                    </p:animScale>
                                    <p:animScale>
                                      <p:cBhvr>
                                        <p:cTn id="100" dur="1" decel="50000">
                                          <p:stCondLst>
                                            <p:cond delay="164"/>
                                          </p:stCondLst>
                                        </p:cTn>
                                        <p:tgtEl>
                                          <p:spTgt spid="20"/>
                                        </p:tgtEl>
                                      </p:cBhvr>
                                      <p:to x="100000" y="100000"/>
                                    </p:animScale>
                                    <p:animScale>
                                      <p:cBhvr>
                                        <p:cTn id="101" dur="1">
                                          <p:stCondLst>
                                            <p:cond delay="249"/>
                                          </p:stCondLst>
                                        </p:cTn>
                                        <p:tgtEl>
                                          <p:spTgt spid="20"/>
                                        </p:tgtEl>
                                      </p:cBhvr>
                                      <p:to x="100000" y="90000"/>
                                    </p:animScale>
                                    <p:animScale>
                                      <p:cBhvr>
                                        <p:cTn id="102" dur="1" decel="50000">
                                          <p:stCondLst>
                                            <p:cond delay="249"/>
                                          </p:stCondLst>
                                        </p:cTn>
                                        <p:tgtEl>
                                          <p:spTgt spid="20"/>
                                        </p:tgtEl>
                                      </p:cBhvr>
                                      <p:to x="100000" y="100000"/>
                                    </p:animScale>
                                    <p:animScale>
                                      <p:cBhvr>
                                        <p:cTn id="103" dur="1">
                                          <p:stCondLst>
                                            <p:cond delay="249"/>
                                          </p:stCondLst>
                                        </p:cTn>
                                        <p:tgtEl>
                                          <p:spTgt spid="20"/>
                                        </p:tgtEl>
                                      </p:cBhvr>
                                      <p:to x="100000" y="95000"/>
                                    </p:animScale>
                                    <p:animScale>
                                      <p:cBhvr>
                                        <p:cTn id="104" dur="1" decel="50000">
                                          <p:stCondLst>
                                            <p:cond delay="249"/>
                                          </p:stCondLst>
                                        </p:cTn>
                                        <p:tgtEl>
                                          <p:spTgt spid="20"/>
                                        </p:tgtEl>
                                      </p:cBhvr>
                                      <p:to x="100000" y="100000"/>
                                    </p:animScale>
                                  </p:childTnLst>
                                </p:cTn>
                              </p:par>
                            </p:childTnLst>
                          </p:cTn>
                        </p:par>
                        <p:par>
                          <p:cTn id="105" fill="hold">
                            <p:stCondLst>
                              <p:cond delay="1750"/>
                            </p:stCondLst>
                            <p:childTnLst>
                              <p:par>
                                <p:cTn id="106" presetID="42" presetClass="entr" presetSubtype="0" fill="hold" grpId="0" nodeType="after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fade">
                                      <p:cBhvr>
                                        <p:cTn id="108" dur="250"/>
                                        <p:tgtEl>
                                          <p:spTgt spid="37"/>
                                        </p:tgtEl>
                                      </p:cBhvr>
                                    </p:animEffect>
                                    <p:anim calcmode="lin" valueType="num">
                                      <p:cBhvr>
                                        <p:cTn id="109" dur="250" fill="hold"/>
                                        <p:tgtEl>
                                          <p:spTgt spid="37"/>
                                        </p:tgtEl>
                                        <p:attrNameLst>
                                          <p:attrName>ppt_x</p:attrName>
                                        </p:attrNameLst>
                                      </p:cBhvr>
                                      <p:tavLst>
                                        <p:tav tm="0">
                                          <p:val>
                                            <p:strVal val="#ppt_x"/>
                                          </p:val>
                                        </p:tav>
                                        <p:tav tm="100000">
                                          <p:val>
                                            <p:strVal val="#ppt_x"/>
                                          </p:val>
                                        </p:tav>
                                      </p:tavLst>
                                    </p:anim>
                                    <p:anim calcmode="lin" valueType="num">
                                      <p:cBhvr>
                                        <p:cTn id="110" dur="250" fill="hold"/>
                                        <p:tgtEl>
                                          <p:spTgt spid="37"/>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38"/>
                                        </p:tgtEl>
                                        <p:attrNameLst>
                                          <p:attrName>style.visibility</p:attrName>
                                        </p:attrNameLst>
                                      </p:cBhvr>
                                      <p:to>
                                        <p:strVal val="visible"/>
                                      </p:to>
                                    </p:set>
                                    <p:animEffect transition="in" filter="fade">
                                      <p:cBhvr>
                                        <p:cTn id="113" dur="250"/>
                                        <p:tgtEl>
                                          <p:spTgt spid="38"/>
                                        </p:tgtEl>
                                      </p:cBhvr>
                                    </p:animEffect>
                                    <p:anim calcmode="lin" valueType="num">
                                      <p:cBhvr>
                                        <p:cTn id="114" dur="250" fill="hold"/>
                                        <p:tgtEl>
                                          <p:spTgt spid="38"/>
                                        </p:tgtEl>
                                        <p:attrNameLst>
                                          <p:attrName>ppt_x</p:attrName>
                                        </p:attrNameLst>
                                      </p:cBhvr>
                                      <p:tavLst>
                                        <p:tav tm="0">
                                          <p:val>
                                            <p:strVal val="#ppt_x"/>
                                          </p:val>
                                        </p:tav>
                                        <p:tav tm="100000">
                                          <p:val>
                                            <p:strVal val="#ppt_x"/>
                                          </p:val>
                                        </p:tav>
                                      </p:tavLst>
                                    </p:anim>
                                    <p:anim calcmode="lin" valueType="num">
                                      <p:cBhvr>
                                        <p:cTn id="115" dur="25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51301" y="649839"/>
            <a:ext cx="2010017" cy="2000958"/>
            <a:chOff x="4483698" y="682586"/>
            <a:chExt cx="2170960" cy="2144018"/>
          </a:xfrm>
        </p:grpSpPr>
        <p:sp>
          <p:nvSpPr>
            <p:cNvPr id="3" name="Freeform 11"/>
            <p:cNvSpPr>
              <a:spLocks/>
            </p:cNvSpPr>
            <p:nvPr/>
          </p:nvSpPr>
          <p:spPr bwMode="auto">
            <a:xfrm>
              <a:off x="4483698" y="682586"/>
              <a:ext cx="2170960" cy="2144018"/>
            </a:xfrm>
            <a:custGeom>
              <a:avLst/>
              <a:gdLst>
                <a:gd name="T0" fmla="*/ 727 w 1715"/>
                <a:gd name="T1" fmla="*/ 1715 h 1715"/>
                <a:gd name="T2" fmla="*/ 1715 w 1715"/>
                <a:gd name="T3" fmla="*/ 1715 h 1715"/>
                <a:gd name="T4" fmla="*/ 1715 w 1715"/>
                <a:gd name="T5" fmla="*/ 727 h 1715"/>
                <a:gd name="T6" fmla="*/ 988 w 1715"/>
                <a:gd name="T7" fmla="*/ 0 h 1715"/>
                <a:gd name="T8" fmla="*/ 0 w 1715"/>
                <a:gd name="T9" fmla="*/ 986 h 1715"/>
                <a:gd name="T10" fmla="*/ 727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727" y="1715"/>
                  </a:moveTo>
                  <a:lnTo>
                    <a:pt x="1715" y="1715"/>
                  </a:lnTo>
                  <a:lnTo>
                    <a:pt x="1715" y="727"/>
                  </a:lnTo>
                  <a:lnTo>
                    <a:pt x="988" y="0"/>
                  </a:lnTo>
                  <a:lnTo>
                    <a:pt x="0" y="986"/>
                  </a:lnTo>
                  <a:lnTo>
                    <a:pt x="727" y="1715"/>
                  </a:lnTo>
                  <a:close/>
                </a:path>
              </a:pathLst>
            </a:custGeom>
            <a:solidFill>
              <a:schemeClr val="accent3"/>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4" name="组合 84"/>
            <p:cNvGrpSpPr>
              <a:grpSpLocks/>
            </p:cNvGrpSpPr>
            <p:nvPr/>
          </p:nvGrpSpPr>
          <p:grpSpPr bwMode="auto">
            <a:xfrm>
              <a:off x="5445756" y="1157645"/>
              <a:ext cx="464573" cy="416302"/>
              <a:chOff x="6942138" y="1422400"/>
              <a:chExt cx="357188" cy="323851"/>
            </a:xfrm>
          </p:grpSpPr>
          <p:sp>
            <p:nvSpPr>
              <p:cNvPr id="6"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 name="文本框 115"/>
            <p:cNvSpPr txBox="1">
              <a:spLocks noChangeArrowheads="1"/>
            </p:cNvSpPr>
            <p:nvPr/>
          </p:nvSpPr>
          <p:spPr bwMode="auto">
            <a:xfrm>
              <a:off x="5094038" y="1671459"/>
              <a:ext cx="989376" cy="32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500" dirty="0">
                  <a:solidFill>
                    <a:schemeClr val="bg1"/>
                  </a:solidFill>
                  <a:latin typeface="+mj-ea"/>
                  <a:sym typeface="宋体" panose="02010600030101010101" pitchFamily="2" charset="-122"/>
                </a:rPr>
                <a:t>添加标题</a:t>
              </a:r>
            </a:p>
          </p:txBody>
        </p:sp>
      </p:grpSp>
      <p:grpSp>
        <p:nvGrpSpPr>
          <p:cNvPr id="13" name="组合 12"/>
          <p:cNvGrpSpPr/>
          <p:nvPr/>
        </p:nvGrpSpPr>
        <p:grpSpPr>
          <a:xfrm>
            <a:off x="6242187" y="649839"/>
            <a:ext cx="2010017" cy="2000958"/>
            <a:chOff x="6742002" y="682586"/>
            <a:chExt cx="2170960" cy="2144018"/>
          </a:xfrm>
        </p:grpSpPr>
        <p:sp>
          <p:nvSpPr>
            <p:cNvPr id="14" name="Freeform 5"/>
            <p:cNvSpPr>
              <a:spLocks/>
            </p:cNvSpPr>
            <p:nvPr/>
          </p:nvSpPr>
          <p:spPr bwMode="auto">
            <a:xfrm>
              <a:off x="6742002" y="682586"/>
              <a:ext cx="2170960" cy="2144018"/>
            </a:xfrm>
            <a:custGeom>
              <a:avLst/>
              <a:gdLst>
                <a:gd name="T0" fmla="*/ 988 w 1715"/>
                <a:gd name="T1" fmla="*/ 1715 h 1715"/>
                <a:gd name="T2" fmla="*/ 0 w 1715"/>
                <a:gd name="T3" fmla="*/ 1715 h 1715"/>
                <a:gd name="T4" fmla="*/ 0 w 1715"/>
                <a:gd name="T5" fmla="*/ 727 h 1715"/>
                <a:gd name="T6" fmla="*/ 727 w 1715"/>
                <a:gd name="T7" fmla="*/ 0 h 1715"/>
                <a:gd name="T8" fmla="*/ 1715 w 1715"/>
                <a:gd name="T9" fmla="*/ 986 h 1715"/>
                <a:gd name="T10" fmla="*/ 988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988" y="1715"/>
                  </a:moveTo>
                  <a:lnTo>
                    <a:pt x="0" y="1715"/>
                  </a:lnTo>
                  <a:lnTo>
                    <a:pt x="0" y="727"/>
                  </a:lnTo>
                  <a:lnTo>
                    <a:pt x="727" y="0"/>
                  </a:lnTo>
                  <a:lnTo>
                    <a:pt x="1715" y="986"/>
                  </a:lnTo>
                  <a:lnTo>
                    <a:pt x="988" y="1715"/>
                  </a:lnTo>
                  <a:close/>
                </a:path>
              </a:pathLst>
            </a:custGeom>
            <a:solidFill>
              <a:srgbClr val="007F88"/>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15" name="组合 78"/>
            <p:cNvGrpSpPr>
              <a:grpSpLocks/>
            </p:cNvGrpSpPr>
            <p:nvPr/>
          </p:nvGrpSpPr>
          <p:grpSpPr bwMode="auto">
            <a:xfrm>
              <a:off x="7486331" y="1213903"/>
              <a:ext cx="431661" cy="356294"/>
              <a:chOff x="9478963" y="1489075"/>
              <a:chExt cx="307975" cy="257176"/>
            </a:xfrm>
          </p:grpSpPr>
          <p:sp>
            <p:nvSpPr>
              <p:cNvPr id="17"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 name="文本框 116"/>
            <p:cNvSpPr txBox="1">
              <a:spLocks noChangeArrowheads="1"/>
            </p:cNvSpPr>
            <p:nvPr/>
          </p:nvSpPr>
          <p:spPr bwMode="auto">
            <a:xfrm>
              <a:off x="7235885" y="1671459"/>
              <a:ext cx="989376" cy="32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500" dirty="0">
                  <a:solidFill>
                    <a:schemeClr val="bg1"/>
                  </a:solidFill>
                  <a:latin typeface="+mj-ea"/>
                  <a:sym typeface="宋体" panose="02010600030101010101" pitchFamily="2" charset="-122"/>
                </a:rPr>
                <a:t>添加标题</a:t>
              </a:r>
            </a:p>
          </p:txBody>
        </p:sp>
      </p:grpSp>
      <p:grpSp>
        <p:nvGrpSpPr>
          <p:cNvPr id="22" name="组合 21"/>
          <p:cNvGrpSpPr/>
          <p:nvPr/>
        </p:nvGrpSpPr>
        <p:grpSpPr>
          <a:xfrm>
            <a:off x="4157161" y="2735969"/>
            <a:ext cx="2004157" cy="1993957"/>
            <a:chOff x="4490027" y="2917865"/>
            <a:chExt cx="2164631" cy="2136517"/>
          </a:xfrm>
        </p:grpSpPr>
        <p:sp>
          <p:nvSpPr>
            <p:cNvPr id="23" name="Freeform 7"/>
            <p:cNvSpPr>
              <a:spLocks/>
            </p:cNvSpPr>
            <p:nvPr/>
          </p:nvSpPr>
          <p:spPr bwMode="auto">
            <a:xfrm>
              <a:off x="4490027" y="2917865"/>
              <a:ext cx="2164631" cy="2136517"/>
            </a:xfrm>
            <a:custGeom>
              <a:avLst/>
              <a:gdLst>
                <a:gd name="T0" fmla="*/ 1710 w 1710"/>
                <a:gd name="T1" fmla="*/ 986 h 1709"/>
                <a:gd name="T2" fmla="*/ 1710 w 1710"/>
                <a:gd name="T3" fmla="*/ 0 h 1709"/>
                <a:gd name="T4" fmla="*/ 722 w 1710"/>
                <a:gd name="T5" fmla="*/ 0 h 1709"/>
                <a:gd name="T6" fmla="*/ 0 w 1710"/>
                <a:gd name="T7" fmla="*/ 722 h 1709"/>
                <a:gd name="T8" fmla="*/ 988 w 1710"/>
                <a:gd name="T9" fmla="*/ 1709 h 1709"/>
                <a:gd name="T10" fmla="*/ 1710 w 1710"/>
                <a:gd name="T11" fmla="*/ 986 h 1709"/>
              </a:gdLst>
              <a:ahLst/>
              <a:cxnLst>
                <a:cxn ang="0">
                  <a:pos x="T0" y="T1"/>
                </a:cxn>
                <a:cxn ang="0">
                  <a:pos x="T2" y="T3"/>
                </a:cxn>
                <a:cxn ang="0">
                  <a:pos x="T4" y="T5"/>
                </a:cxn>
                <a:cxn ang="0">
                  <a:pos x="T6" y="T7"/>
                </a:cxn>
                <a:cxn ang="0">
                  <a:pos x="T8" y="T9"/>
                </a:cxn>
                <a:cxn ang="0">
                  <a:pos x="T10" y="T11"/>
                </a:cxn>
              </a:cxnLst>
              <a:rect l="0" t="0" r="r" b="b"/>
              <a:pathLst>
                <a:path w="1710" h="1709">
                  <a:moveTo>
                    <a:pt x="1710" y="986"/>
                  </a:moveTo>
                  <a:lnTo>
                    <a:pt x="1710" y="0"/>
                  </a:lnTo>
                  <a:lnTo>
                    <a:pt x="722" y="0"/>
                  </a:lnTo>
                  <a:lnTo>
                    <a:pt x="0" y="722"/>
                  </a:lnTo>
                  <a:lnTo>
                    <a:pt x="988" y="1709"/>
                  </a:lnTo>
                  <a:lnTo>
                    <a:pt x="1710" y="986"/>
                  </a:lnTo>
                  <a:close/>
                </a:path>
              </a:pathLst>
            </a:custGeom>
            <a:solidFill>
              <a:srgbClr val="007F88"/>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dirty="0"/>
            </a:p>
          </p:txBody>
        </p:sp>
        <p:grpSp>
          <p:nvGrpSpPr>
            <p:cNvPr id="24" name="组合 92"/>
            <p:cNvGrpSpPr>
              <a:grpSpLocks/>
            </p:cNvGrpSpPr>
            <p:nvPr/>
          </p:nvGrpSpPr>
          <p:grpSpPr bwMode="auto">
            <a:xfrm>
              <a:off x="5379931" y="3366671"/>
              <a:ext cx="596223" cy="418802"/>
              <a:chOff x="6934200" y="4259263"/>
              <a:chExt cx="373063" cy="265113"/>
            </a:xfrm>
          </p:grpSpPr>
          <p:sp>
            <p:nvSpPr>
              <p:cNvPr id="26"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27"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29"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31"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33"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35"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5" name="文本框 117"/>
            <p:cNvSpPr txBox="1">
              <a:spLocks noChangeArrowheads="1"/>
            </p:cNvSpPr>
            <p:nvPr/>
          </p:nvSpPr>
          <p:spPr bwMode="auto">
            <a:xfrm>
              <a:off x="5094038" y="3842981"/>
              <a:ext cx="989376" cy="32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500" dirty="0">
                  <a:solidFill>
                    <a:schemeClr val="bg1"/>
                  </a:solidFill>
                  <a:latin typeface="+mj-ea"/>
                  <a:sym typeface="宋体" panose="02010600030101010101" pitchFamily="2" charset="-122"/>
                </a:rPr>
                <a:t>添加标题</a:t>
              </a:r>
            </a:p>
          </p:txBody>
        </p:sp>
      </p:grpSp>
      <p:grpSp>
        <p:nvGrpSpPr>
          <p:cNvPr id="36" name="组合 35"/>
          <p:cNvGrpSpPr/>
          <p:nvPr/>
        </p:nvGrpSpPr>
        <p:grpSpPr>
          <a:xfrm>
            <a:off x="6241015" y="2735969"/>
            <a:ext cx="2002984" cy="1993957"/>
            <a:chOff x="6740737" y="2917865"/>
            <a:chExt cx="2163364" cy="2136517"/>
          </a:xfrm>
        </p:grpSpPr>
        <p:sp>
          <p:nvSpPr>
            <p:cNvPr id="37" name="Freeform 9"/>
            <p:cNvSpPr>
              <a:spLocks/>
            </p:cNvSpPr>
            <p:nvPr/>
          </p:nvSpPr>
          <p:spPr bwMode="auto">
            <a:xfrm>
              <a:off x="6740737" y="2917865"/>
              <a:ext cx="2163364" cy="2136517"/>
            </a:xfrm>
            <a:custGeom>
              <a:avLst/>
              <a:gdLst>
                <a:gd name="T0" fmla="*/ 0 w 1709"/>
                <a:gd name="T1" fmla="*/ 986 h 1709"/>
                <a:gd name="T2" fmla="*/ 0 w 1709"/>
                <a:gd name="T3" fmla="*/ 0 h 1709"/>
                <a:gd name="T4" fmla="*/ 987 w 1709"/>
                <a:gd name="T5" fmla="*/ 0 h 1709"/>
                <a:gd name="T6" fmla="*/ 1709 w 1709"/>
                <a:gd name="T7" fmla="*/ 722 h 1709"/>
                <a:gd name="T8" fmla="*/ 721 w 1709"/>
                <a:gd name="T9" fmla="*/ 1709 h 1709"/>
                <a:gd name="T10" fmla="*/ 0 w 1709"/>
                <a:gd name="T11" fmla="*/ 986 h 1709"/>
              </a:gdLst>
              <a:ahLst/>
              <a:cxnLst>
                <a:cxn ang="0">
                  <a:pos x="T0" y="T1"/>
                </a:cxn>
                <a:cxn ang="0">
                  <a:pos x="T2" y="T3"/>
                </a:cxn>
                <a:cxn ang="0">
                  <a:pos x="T4" y="T5"/>
                </a:cxn>
                <a:cxn ang="0">
                  <a:pos x="T6" y="T7"/>
                </a:cxn>
                <a:cxn ang="0">
                  <a:pos x="T8" y="T9"/>
                </a:cxn>
                <a:cxn ang="0">
                  <a:pos x="T10" y="T11"/>
                </a:cxn>
              </a:cxnLst>
              <a:rect l="0" t="0" r="r" b="b"/>
              <a:pathLst>
                <a:path w="1709" h="1709">
                  <a:moveTo>
                    <a:pt x="0" y="986"/>
                  </a:moveTo>
                  <a:lnTo>
                    <a:pt x="0" y="0"/>
                  </a:lnTo>
                  <a:lnTo>
                    <a:pt x="987" y="0"/>
                  </a:lnTo>
                  <a:lnTo>
                    <a:pt x="1709" y="722"/>
                  </a:lnTo>
                  <a:lnTo>
                    <a:pt x="721" y="1709"/>
                  </a:lnTo>
                  <a:lnTo>
                    <a:pt x="0" y="986"/>
                  </a:lnTo>
                  <a:close/>
                </a:path>
              </a:pathLst>
            </a:custGeom>
            <a:gradFill>
              <a:gsLst>
                <a:gs pos="0">
                  <a:srgbClr val="86C1A8"/>
                </a:gs>
                <a:gs pos="74000">
                  <a:srgbClr val="0080C8"/>
                </a:gs>
              </a:gsLst>
              <a:lin ang="2700000" scaled="0"/>
            </a:gra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38" name="组合 37"/>
            <p:cNvGrpSpPr/>
            <p:nvPr/>
          </p:nvGrpSpPr>
          <p:grpSpPr>
            <a:xfrm>
              <a:off x="6740737" y="2917865"/>
              <a:ext cx="2163364" cy="2136517"/>
              <a:chOff x="6740737" y="2917865"/>
              <a:chExt cx="2163364" cy="2136517"/>
            </a:xfrm>
          </p:grpSpPr>
          <p:sp>
            <p:nvSpPr>
              <p:cNvPr id="39" name="Freeform 10"/>
              <p:cNvSpPr>
                <a:spLocks/>
              </p:cNvSpPr>
              <p:nvPr/>
            </p:nvSpPr>
            <p:spPr bwMode="auto">
              <a:xfrm>
                <a:off x="6740737" y="2917865"/>
                <a:ext cx="2163364" cy="2136517"/>
              </a:xfrm>
              <a:custGeom>
                <a:avLst/>
                <a:gdLst>
                  <a:gd name="T0" fmla="*/ 0 w 1709"/>
                  <a:gd name="T1" fmla="*/ 1565275 h 1709"/>
                  <a:gd name="T2" fmla="*/ 0 w 1709"/>
                  <a:gd name="T3" fmla="*/ 0 h 1709"/>
                  <a:gd name="T4" fmla="*/ 1566863 w 1709"/>
                  <a:gd name="T5" fmla="*/ 0 h 1709"/>
                  <a:gd name="T6" fmla="*/ 2713038 w 1709"/>
                  <a:gd name="T7" fmla="*/ 1146175 h 1709"/>
                  <a:gd name="T8" fmla="*/ 1144588 w 1709"/>
                  <a:gd name="T9" fmla="*/ 2713038 h 1709"/>
                  <a:gd name="T10" fmla="*/ 0 w 1709"/>
                  <a:gd name="T11" fmla="*/ 1565275 h 17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09" h="1709">
                    <a:moveTo>
                      <a:pt x="0" y="986"/>
                    </a:moveTo>
                    <a:lnTo>
                      <a:pt x="0" y="0"/>
                    </a:lnTo>
                    <a:lnTo>
                      <a:pt x="987" y="0"/>
                    </a:lnTo>
                    <a:lnTo>
                      <a:pt x="1709" y="722"/>
                    </a:lnTo>
                    <a:lnTo>
                      <a:pt x="721" y="1709"/>
                    </a:lnTo>
                    <a:lnTo>
                      <a:pt x="0" y="986"/>
                    </a:lnTo>
                  </a:path>
                </a:pathLst>
              </a:custGeom>
              <a:solidFill>
                <a:srgbClr val="9BBB59"/>
              </a:solidFill>
              <a:ln>
                <a:noFill/>
              </a:ln>
            </p:spPr>
            <p:txBody>
              <a:bodyPr lIns="72585" tIns="36293" rIns="72585" bIns="36293"/>
              <a:lstStyle/>
              <a:p>
                <a:endParaRPr lang="zh-CN" altLang="en-US" dirty="0"/>
              </a:p>
            </p:txBody>
          </p:sp>
          <p:grpSp>
            <p:nvGrpSpPr>
              <p:cNvPr id="40" name="组合 103"/>
              <p:cNvGrpSpPr>
                <a:grpSpLocks/>
              </p:cNvGrpSpPr>
              <p:nvPr/>
            </p:nvGrpSpPr>
            <p:grpSpPr bwMode="auto">
              <a:xfrm>
                <a:off x="7435696" y="3289162"/>
                <a:ext cx="532930" cy="531316"/>
                <a:chOff x="9488488" y="4192588"/>
                <a:chExt cx="341313" cy="344487"/>
              </a:xfrm>
            </p:grpSpPr>
            <p:sp>
              <p:nvSpPr>
                <p:cNvPr id="42"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46"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47"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48"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grpSp>
          <p:sp>
            <p:nvSpPr>
              <p:cNvPr id="41" name="文本框 118"/>
              <p:cNvSpPr txBox="1">
                <a:spLocks noChangeArrowheads="1"/>
              </p:cNvSpPr>
              <p:nvPr/>
            </p:nvSpPr>
            <p:spPr bwMode="auto">
              <a:xfrm>
                <a:off x="7235885" y="3842981"/>
                <a:ext cx="989376" cy="32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500" dirty="0">
                    <a:solidFill>
                      <a:schemeClr val="bg1"/>
                    </a:solidFill>
                    <a:latin typeface="+mj-ea"/>
                    <a:sym typeface="宋体" panose="02010600030101010101" pitchFamily="2" charset="-122"/>
                  </a:rPr>
                  <a:t>添加标题</a:t>
                </a:r>
              </a:p>
            </p:txBody>
          </p:sp>
        </p:grpSp>
      </p:grpSp>
      <p:sp>
        <p:nvSpPr>
          <p:cNvPr id="49" name="Freeform 6"/>
          <p:cNvSpPr>
            <a:spLocks/>
          </p:cNvSpPr>
          <p:nvPr/>
        </p:nvSpPr>
        <p:spPr bwMode="auto">
          <a:xfrm>
            <a:off x="6242187" y="649839"/>
            <a:ext cx="2010017" cy="2000958"/>
          </a:xfrm>
          <a:custGeom>
            <a:avLst/>
            <a:gdLst>
              <a:gd name="T0" fmla="*/ 1568450 w 1715"/>
              <a:gd name="T1" fmla="*/ 2722563 h 1715"/>
              <a:gd name="T2" fmla="*/ 0 w 1715"/>
              <a:gd name="T3" fmla="*/ 2722563 h 1715"/>
              <a:gd name="T4" fmla="*/ 0 w 1715"/>
              <a:gd name="T5" fmla="*/ 1154113 h 1715"/>
              <a:gd name="T6" fmla="*/ 1154113 w 1715"/>
              <a:gd name="T7" fmla="*/ 0 h 1715"/>
              <a:gd name="T8" fmla="*/ 2722563 w 1715"/>
              <a:gd name="T9" fmla="*/ 1565275 h 1715"/>
              <a:gd name="T10" fmla="*/ 1568450 w 1715"/>
              <a:gd name="T11" fmla="*/ 2722563 h 17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5" h="1715">
                <a:moveTo>
                  <a:pt x="988" y="1715"/>
                </a:moveTo>
                <a:lnTo>
                  <a:pt x="0" y="1715"/>
                </a:lnTo>
                <a:lnTo>
                  <a:pt x="0" y="727"/>
                </a:lnTo>
                <a:lnTo>
                  <a:pt x="727" y="0"/>
                </a:lnTo>
                <a:lnTo>
                  <a:pt x="1715" y="986"/>
                </a:lnTo>
                <a:lnTo>
                  <a:pt x="988" y="17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395" tIns="33698" rIns="67395" bIns="33698"/>
          <a:lstStyle/>
          <a:p>
            <a:endParaRPr lang="zh-CN" altLang="en-US"/>
          </a:p>
        </p:txBody>
      </p:sp>
      <p:sp>
        <p:nvSpPr>
          <p:cNvPr id="50" name="Freeform 8"/>
          <p:cNvSpPr>
            <a:spLocks/>
          </p:cNvSpPr>
          <p:nvPr/>
        </p:nvSpPr>
        <p:spPr bwMode="auto">
          <a:xfrm>
            <a:off x="4157161" y="2735969"/>
            <a:ext cx="2004157" cy="1993957"/>
          </a:xfrm>
          <a:custGeom>
            <a:avLst/>
            <a:gdLst>
              <a:gd name="T0" fmla="*/ 2714625 w 1710"/>
              <a:gd name="T1" fmla="*/ 1565275 h 1709"/>
              <a:gd name="T2" fmla="*/ 2714625 w 1710"/>
              <a:gd name="T3" fmla="*/ 0 h 1709"/>
              <a:gd name="T4" fmla="*/ 1146175 w 1710"/>
              <a:gd name="T5" fmla="*/ 0 h 1709"/>
              <a:gd name="T6" fmla="*/ 0 w 1710"/>
              <a:gd name="T7" fmla="*/ 1146175 h 1709"/>
              <a:gd name="T8" fmla="*/ 1568450 w 1710"/>
              <a:gd name="T9" fmla="*/ 2713038 h 1709"/>
              <a:gd name="T10" fmla="*/ 2714625 w 1710"/>
              <a:gd name="T11" fmla="*/ 1565275 h 17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0" h="1709">
                <a:moveTo>
                  <a:pt x="1710" y="986"/>
                </a:moveTo>
                <a:lnTo>
                  <a:pt x="1710" y="0"/>
                </a:lnTo>
                <a:lnTo>
                  <a:pt x="722" y="0"/>
                </a:lnTo>
                <a:lnTo>
                  <a:pt x="0" y="722"/>
                </a:lnTo>
                <a:lnTo>
                  <a:pt x="988" y="1709"/>
                </a:lnTo>
                <a:lnTo>
                  <a:pt x="1710" y="9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395" tIns="33698" rIns="67395" bIns="33698"/>
          <a:lstStyle/>
          <a:p>
            <a:endParaRPr lang="zh-CN" altLang="en-US"/>
          </a:p>
        </p:txBody>
      </p:sp>
      <p:sp>
        <p:nvSpPr>
          <p:cNvPr id="51" name="Freeform 12"/>
          <p:cNvSpPr>
            <a:spLocks/>
          </p:cNvSpPr>
          <p:nvPr/>
        </p:nvSpPr>
        <p:spPr bwMode="auto">
          <a:xfrm>
            <a:off x="4151301" y="649839"/>
            <a:ext cx="2010017" cy="2000958"/>
          </a:xfrm>
          <a:custGeom>
            <a:avLst/>
            <a:gdLst>
              <a:gd name="T0" fmla="*/ 1154113 w 1715"/>
              <a:gd name="T1" fmla="*/ 2722563 h 1715"/>
              <a:gd name="T2" fmla="*/ 2722563 w 1715"/>
              <a:gd name="T3" fmla="*/ 2722563 h 1715"/>
              <a:gd name="T4" fmla="*/ 2722563 w 1715"/>
              <a:gd name="T5" fmla="*/ 1154113 h 1715"/>
              <a:gd name="T6" fmla="*/ 1568450 w 1715"/>
              <a:gd name="T7" fmla="*/ 0 h 1715"/>
              <a:gd name="T8" fmla="*/ 0 w 1715"/>
              <a:gd name="T9" fmla="*/ 1565275 h 1715"/>
              <a:gd name="T10" fmla="*/ 1154113 w 1715"/>
              <a:gd name="T11" fmla="*/ 2722563 h 17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5" h="1715">
                <a:moveTo>
                  <a:pt x="727" y="1715"/>
                </a:moveTo>
                <a:lnTo>
                  <a:pt x="1715" y="1715"/>
                </a:lnTo>
                <a:lnTo>
                  <a:pt x="1715" y="727"/>
                </a:lnTo>
                <a:lnTo>
                  <a:pt x="988" y="0"/>
                </a:lnTo>
                <a:lnTo>
                  <a:pt x="0" y="986"/>
                </a:lnTo>
                <a:lnTo>
                  <a:pt x="727" y="17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395" tIns="33698" rIns="67395" bIns="33698"/>
          <a:lstStyle/>
          <a:p>
            <a:endParaRPr lang="zh-CN" altLang="en-US"/>
          </a:p>
        </p:txBody>
      </p:sp>
      <p:sp>
        <p:nvSpPr>
          <p:cNvPr id="52" name="Freeform 18"/>
          <p:cNvSpPr>
            <a:spLocks/>
          </p:cNvSpPr>
          <p:nvPr/>
        </p:nvSpPr>
        <p:spPr bwMode="auto">
          <a:xfrm>
            <a:off x="3731717" y="2704467"/>
            <a:ext cx="941134" cy="200679"/>
          </a:xfrm>
          <a:custGeom>
            <a:avLst/>
            <a:gdLst>
              <a:gd name="T0" fmla="*/ 1266825 w 803"/>
              <a:gd name="T1" fmla="*/ 273050 h 172"/>
              <a:gd name="T2" fmla="*/ 944563 w 803"/>
              <a:gd name="T3" fmla="*/ 11113 h 172"/>
              <a:gd name="T4" fmla="*/ 0 w 803"/>
              <a:gd name="T5" fmla="*/ 11113 h 172"/>
              <a:gd name="T6" fmla="*/ 0 w 803"/>
              <a:gd name="T7" fmla="*/ 0 h 172"/>
              <a:gd name="T8" fmla="*/ 949325 w 803"/>
              <a:gd name="T9" fmla="*/ 0 h 172"/>
              <a:gd name="T10" fmla="*/ 1274763 w 803"/>
              <a:gd name="T11" fmla="*/ 265113 h 172"/>
              <a:gd name="T12" fmla="*/ 1266825 w 803"/>
              <a:gd name="T13" fmla="*/ 273050 h 1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3" h="172">
                <a:moveTo>
                  <a:pt x="798" y="172"/>
                </a:moveTo>
                <a:lnTo>
                  <a:pt x="595" y="7"/>
                </a:lnTo>
                <a:lnTo>
                  <a:pt x="0" y="7"/>
                </a:lnTo>
                <a:lnTo>
                  <a:pt x="0" y="0"/>
                </a:lnTo>
                <a:lnTo>
                  <a:pt x="598" y="0"/>
                </a:lnTo>
                <a:lnTo>
                  <a:pt x="803" y="167"/>
                </a:lnTo>
                <a:lnTo>
                  <a:pt x="798" y="172"/>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7395" tIns="33698" rIns="67395" bIns="33698"/>
          <a:lstStyle/>
          <a:p>
            <a:endParaRPr lang="zh-CN" altLang="en-US"/>
          </a:p>
        </p:txBody>
      </p:sp>
      <p:sp>
        <p:nvSpPr>
          <p:cNvPr id="53" name="Freeform 19"/>
          <p:cNvSpPr>
            <a:spLocks/>
          </p:cNvSpPr>
          <p:nvPr/>
        </p:nvSpPr>
        <p:spPr bwMode="auto">
          <a:xfrm>
            <a:off x="4649411" y="2884145"/>
            <a:ext cx="36332" cy="37336"/>
          </a:xfrm>
          <a:custGeom>
            <a:avLst/>
            <a:gdLst>
              <a:gd name="T0" fmla="*/ 41443 w 19"/>
              <a:gd name="T1" fmla="*/ 8021 h 19"/>
              <a:gd name="T2" fmla="*/ 41443 w 19"/>
              <a:gd name="T3" fmla="*/ 42779 h 19"/>
              <a:gd name="T4" fmla="*/ 10361 w 19"/>
              <a:gd name="T5" fmla="*/ 42779 h 19"/>
              <a:gd name="T6" fmla="*/ 10361 w 19"/>
              <a:gd name="T7" fmla="*/ 8021 h 19"/>
              <a:gd name="T8" fmla="*/ 41443 w 19"/>
              <a:gd name="T9" fmla="*/ 8021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16" y="3"/>
                </a:moveTo>
                <a:cubicBezTo>
                  <a:pt x="19" y="7"/>
                  <a:pt x="19" y="12"/>
                  <a:pt x="16" y="16"/>
                </a:cubicBezTo>
                <a:cubicBezTo>
                  <a:pt x="13" y="19"/>
                  <a:pt x="7" y="19"/>
                  <a:pt x="4" y="16"/>
                </a:cubicBezTo>
                <a:cubicBezTo>
                  <a:pt x="0" y="12"/>
                  <a:pt x="0" y="7"/>
                  <a:pt x="4" y="3"/>
                </a:cubicBezTo>
                <a:cubicBezTo>
                  <a:pt x="7" y="0"/>
                  <a:pt x="13" y="0"/>
                  <a:pt x="16" y="3"/>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7395" tIns="33698" rIns="67395" bIns="33698"/>
          <a:lstStyle/>
          <a:p>
            <a:endParaRPr lang="zh-CN" altLang="en-US"/>
          </a:p>
        </p:txBody>
      </p:sp>
      <p:sp>
        <p:nvSpPr>
          <p:cNvPr id="54" name="Freeform 20"/>
          <p:cNvSpPr>
            <a:spLocks/>
          </p:cNvSpPr>
          <p:nvPr/>
        </p:nvSpPr>
        <p:spPr bwMode="auto">
          <a:xfrm>
            <a:off x="5721809" y="4438242"/>
            <a:ext cx="921209" cy="203012"/>
          </a:xfrm>
          <a:custGeom>
            <a:avLst/>
            <a:gdLst>
              <a:gd name="T0" fmla="*/ 1239838 w 786"/>
              <a:gd name="T1" fmla="*/ 0 h 174"/>
              <a:gd name="T2" fmla="*/ 920750 w 786"/>
              <a:gd name="T3" fmla="*/ 261938 h 174"/>
              <a:gd name="T4" fmla="*/ 0 w 786"/>
              <a:gd name="T5" fmla="*/ 261938 h 174"/>
              <a:gd name="T6" fmla="*/ 0 w 786"/>
              <a:gd name="T7" fmla="*/ 276225 h 174"/>
              <a:gd name="T8" fmla="*/ 925513 w 786"/>
              <a:gd name="T9" fmla="*/ 276225 h 174"/>
              <a:gd name="T10" fmla="*/ 1247775 w 786"/>
              <a:gd name="T11" fmla="*/ 7938 h 174"/>
              <a:gd name="T12" fmla="*/ 1239838 w 786"/>
              <a:gd name="T13" fmla="*/ 0 h 1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6" h="174">
                <a:moveTo>
                  <a:pt x="781" y="0"/>
                </a:moveTo>
                <a:lnTo>
                  <a:pt x="580" y="165"/>
                </a:lnTo>
                <a:lnTo>
                  <a:pt x="0" y="165"/>
                </a:lnTo>
                <a:lnTo>
                  <a:pt x="0" y="174"/>
                </a:lnTo>
                <a:lnTo>
                  <a:pt x="583" y="174"/>
                </a:lnTo>
                <a:lnTo>
                  <a:pt x="786" y="5"/>
                </a:lnTo>
                <a:lnTo>
                  <a:pt x="781" y="0"/>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7395" tIns="33698" rIns="67395" bIns="33698"/>
          <a:lstStyle/>
          <a:p>
            <a:endParaRPr lang="zh-CN" altLang="en-US"/>
          </a:p>
        </p:txBody>
      </p:sp>
      <p:sp>
        <p:nvSpPr>
          <p:cNvPr id="55" name="Freeform 21"/>
          <p:cNvSpPr>
            <a:spLocks/>
          </p:cNvSpPr>
          <p:nvPr/>
        </p:nvSpPr>
        <p:spPr bwMode="auto">
          <a:xfrm>
            <a:off x="6624266" y="4420739"/>
            <a:ext cx="36333" cy="37336"/>
          </a:xfrm>
          <a:custGeom>
            <a:avLst/>
            <a:gdLst>
              <a:gd name="T0" fmla="*/ 38852 w 19"/>
              <a:gd name="T1" fmla="*/ 40105 h 19"/>
              <a:gd name="T2" fmla="*/ 38852 w 19"/>
              <a:gd name="T3" fmla="*/ 8021 h 19"/>
              <a:gd name="T4" fmla="*/ 7770 w 19"/>
              <a:gd name="T5" fmla="*/ 8021 h 19"/>
              <a:gd name="T6" fmla="*/ 7770 w 19"/>
              <a:gd name="T7" fmla="*/ 40105 h 19"/>
              <a:gd name="T8" fmla="*/ 38852 w 19"/>
              <a:gd name="T9" fmla="*/ 40105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15" y="15"/>
                </a:moveTo>
                <a:cubicBezTo>
                  <a:pt x="19" y="12"/>
                  <a:pt x="19" y="6"/>
                  <a:pt x="15" y="3"/>
                </a:cubicBezTo>
                <a:cubicBezTo>
                  <a:pt x="12" y="0"/>
                  <a:pt x="7" y="0"/>
                  <a:pt x="3" y="3"/>
                </a:cubicBezTo>
                <a:cubicBezTo>
                  <a:pt x="0" y="6"/>
                  <a:pt x="0" y="12"/>
                  <a:pt x="3" y="15"/>
                </a:cubicBezTo>
                <a:cubicBezTo>
                  <a:pt x="7" y="19"/>
                  <a:pt x="12" y="19"/>
                  <a:pt x="15" y="15"/>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7395" tIns="33698" rIns="67395" bIns="33698"/>
          <a:lstStyle/>
          <a:p>
            <a:endParaRPr lang="zh-CN" altLang="en-US"/>
          </a:p>
        </p:txBody>
      </p:sp>
      <p:sp>
        <p:nvSpPr>
          <p:cNvPr id="56" name="Freeform 22"/>
          <p:cNvSpPr>
            <a:spLocks/>
          </p:cNvSpPr>
          <p:nvPr/>
        </p:nvSpPr>
        <p:spPr bwMode="auto">
          <a:xfrm>
            <a:off x="7717761" y="2500288"/>
            <a:ext cx="946994" cy="203012"/>
          </a:xfrm>
          <a:custGeom>
            <a:avLst/>
            <a:gdLst>
              <a:gd name="T0" fmla="*/ 7938 w 808"/>
              <a:gd name="T1" fmla="*/ 0 h 174"/>
              <a:gd name="T2" fmla="*/ 330200 w 808"/>
              <a:gd name="T3" fmla="*/ 263525 h 174"/>
              <a:gd name="T4" fmla="*/ 1282700 w 808"/>
              <a:gd name="T5" fmla="*/ 263525 h 174"/>
              <a:gd name="T6" fmla="*/ 1282700 w 808"/>
              <a:gd name="T7" fmla="*/ 276225 h 174"/>
              <a:gd name="T8" fmla="*/ 325438 w 808"/>
              <a:gd name="T9" fmla="*/ 276225 h 174"/>
              <a:gd name="T10" fmla="*/ 0 w 808"/>
              <a:gd name="T11" fmla="*/ 11113 h 174"/>
              <a:gd name="T12" fmla="*/ 7938 w 808"/>
              <a:gd name="T13" fmla="*/ 0 h 1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8" h="174">
                <a:moveTo>
                  <a:pt x="5" y="0"/>
                </a:moveTo>
                <a:lnTo>
                  <a:pt x="208" y="166"/>
                </a:lnTo>
                <a:lnTo>
                  <a:pt x="808" y="166"/>
                </a:lnTo>
                <a:lnTo>
                  <a:pt x="808" y="174"/>
                </a:lnTo>
                <a:lnTo>
                  <a:pt x="205" y="174"/>
                </a:lnTo>
                <a:lnTo>
                  <a:pt x="0" y="7"/>
                </a:lnTo>
                <a:lnTo>
                  <a:pt x="5" y="0"/>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7395" tIns="33698" rIns="67395" bIns="33698"/>
          <a:lstStyle/>
          <a:p>
            <a:endParaRPr lang="zh-CN" altLang="en-US"/>
          </a:p>
        </p:txBody>
      </p:sp>
      <p:sp>
        <p:nvSpPr>
          <p:cNvPr id="57" name="Freeform 23"/>
          <p:cNvSpPr>
            <a:spLocks/>
          </p:cNvSpPr>
          <p:nvPr/>
        </p:nvSpPr>
        <p:spPr bwMode="auto">
          <a:xfrm>
            <a:off x="7702525" y="2487453"/>
            <a:ext cx="36333" cy="36168"/>
          </a:xfrm>
          <a:custGeom>
            <a:avLst/>
            <a:gdLst>
              <a:gd name="T0" fmla="*/ 10361 w 19"/>
              <a:gd name="T1" fmla="*/ 41443 h 19"/>
              <a:gd name="T2" fmla="*/ 10361 w 19"/>
              <a:gd name="T3" fmla="*/ 7770 h 19"/>
              <a:gd name="T4" fmla="*/ 41443 w 19"/>
              <a:gd name="T5" fmla="*/ 7770 h 19"/>
              <a:gd name="T6" fmla="*/ 41443 w 19"/>
              <a:gd name="T7" fmla="*/ 41443 h 19"/>
              <a:gd name="T8" fmla="*/ 10361 w 19"/>
              <a:gd name="T9" fmla="*/ 41443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4" y="16"/>
                </a:moveTo>
                <a:cubicBezTo>
                  <a:pt x="0" y="12"/>
                  <a:pt x="0" y="7"/>
                  <a:pt x="4" y="3"/>
                </a:cubicBezTo>
                <a:cubicBezTo>
                  <a:pt x="7" y="0"/>
                  <a:pt x="12" y="0"/>
                  <a:pt x="16" y="3"/>
                </a:cubicBezTo>
                <a:cubicBezTo>
                  <a:pt x="19" y="7"/>
                  <a:pt x="19" y="12"/>
                  <a:pt x="16" y="16"/>
                </a:cubicBezTo>
                <a:cubicBezTo>
                  <a:pt x="12" y="19"/>
                  <a:pt x="7" y="19"/>
                  <a:pt x="4" y="16"/>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7395" tIns="33698" rIns="67395" bIns="33698"/>
          <a:lstStyle/>
          <a:p>
            <a:endParaRPr lang="zh-CN" altLang="en-US"/>
          </a:p>
        </p:txBody>
      </p:sp>
      <p:sp>
        <p:nvSpPr>
          <p:cNvPr id="58" name="Freeform 24"/>
          <p:cNvSpPr>
            <a:spLocks/>
          </p:cNvSpPr>
          <p:nvPr/>
        </p:nvSpPr>
        <p:spPr bwMode="auto">
          <a:xfrm>
            <a:off x="5680789" y="758635"/>
            <a:ext cx="938789" cy="201846"/>
          </a:xfrm>
          <a:custGeom>
            <a:avLst/>
            <a:gdLst>
              <a:gd name="T0" fmla="*/ 7938 w 801"/>
              <a:gd name="T1" fmla="*/ 274638 h 173"/>
              <a:gd name="T2" fmla="*/ 330200 w 801"/>
              <a:gd name="T3" fmla="*/ 9525 h 173"/>
              <a:gd name="T4" fmla="*/ 1271588 w 801"/>
              <a:gd name="T5" fmla="*/ 9525 h 173"/>
              <a:gd name="T6" fmla="*/ 1271588 w 801"/>
              <a:gd name="T7" fmla="*/ 0 h 173"/>
              <a:gd name="T8" fmla="*/ 325438 w 801"/>
              <a:gd name="T9" fmla="*/ 0 h 173"/>
              <a:gd name="T10" fmla="*/ 0 w 801"/>
              <a:gd name="T11" fmla="*/ 265113 h 173"/>
              <a:gd name="T12" fmla="*/ 7938 w 801"/>
              <a:gd name="T13" fmla="*/ 274638 h 1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1" h="173">
                <a:moveTo>
                  <a:pt x="5" y="173"/>
                </a:moveTo>
                <a:lnTo>
                  <a:pt x="208" y="6"/>
                </a:lnTo>
                <a:lnTo>
                  <a:pt x="801" y="6"/>
                </a:lnTo>
                <a:lnTo>
                  <a:pt x="801" y="0"/>
                </a:lnTo>
                <a:lnTo>
                  <a:pt x="205" y="0"/>
                </a:lnTo>
                <a:lnTo>
                  <a:pt x="0" y="167"/>
                </a:lnTo>
                <a:lnTo>
                  <a:pt x="5" y="173"/>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7395" tIns="33698" rIns="67395" bIns="33698"/>
          <a:lstStyle/>
          <a:p>
            <a:endParaRPr lang="zh-CN" altLang="en-US"/>
          </a:p>
        </p:txBody>
      </p:sp>
      <p:sp>
        <p:nvSpPr>
          <p:cNvPr id="59" name="Freeform 25"/>
          <p:cNvSpPr>
            <a:spLocks/>
          </p:cNvSpPr>
          <p:nvPr/>
        </p:nvSpPr>
        <p:spPr bwMode="auto">
          <a:xfrm>
            <a:off x="5665552" y="937146"/>
            <a:ext cx="36333" cy="37336"/>
          </a:xfrm>
          <a:custGeom>
            <a:avLst/>
            <a:gdLst>
              <a:gd name="T0" fmla="*/ 10361 w 19"/>
              <a:gd name="T1" fmla="*/ 8021 h 19"/>
              <a:gd name="T2" fmla="*/ 10361 w 19"/>
              <a:gd name="T3" fmla="*/ 42779 h 19"/>
              <a:gd name="T4" fmla="*/ 41443 w 19"/>
              <a:gd name="T5" fmla="*/ 42779 h 19"/>
              <a:gd name="T6" fmla="*/ 41443 w 19"/>
              <a:gd name="T7" fmla="*/ 8021 h 19"/>
              <a:gd name="T8" fmla="*/ 10361 w 19"/>
              <a:gd name="T9" fmla="*/ 8021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4" y="3"/>
                </a:moveTo>
                <a:cubicBezTo>
                  <a:pt x="0" y="7"/>
                  <a:pt x="0" y="12"/>
                  <a:pt x="4" y="16"/>
                </a:cubicBezTo>
                <a:cubicBezTo>
                  <a:pt x="7" y="19"/>
                  <a:pt x="12" y="19"/>
                  <a:pt x="16" y="16"/>
                </a:cubicBezTo>
                <a:cubicBezTo>
                  <a:pt x="19" y="12"/>
                  <a:pt x="19" y="7"/>
                  <a:pt x="16" y="3"/>
                </a:cubicBezTo>
                <a:cubicBezTo>
                  <a:pt x="12" y="0"/>
                  <a:pt x="7" y="0"/>
                  <a:pt x="4" y="3"/>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7395" tIns="33698" rIns="67395" bIns="33698"/>
          <a:lstStyle/>
          <a:p>
            <a:endParaRPr lang="zh-CN" altLang="en-US"/>
          </a:p>
        </p:txBody>
      </p:sp>
      <p:sp>
        <p:nvSpPr>
          <p:cNvPr id="60" name="文本框 111"/>
          <p:cNvSpPr txBox="1">
            <a:spLocks noChangeArrowheads="1"/>
          </p:cNvSpPr>
          <p:nvPr/>
        </p:nvSpPr>
        <p:spPr bwMode="auto">
          <a:xfrm>
            <a:off x="5883942" y="473746"/>
            <a:ext cx="1008140" cy="329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395" tIns="33698" rIns="67395" bIns="33698">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700" dirty="0">
                <a:solidFill>
                  <a:schemeClr val="tx1">
                    <a:lumMod val="65000"/>
                    <a:lumOff val="35000"/>
                  </a:schemeClr>
                </a:solidFill>
                <a:latin typeface="+mj-ea"/>
                <a:sym typeface="宋体" panose="02010600030101010101" pitchFamily="2" charset="-122"/>
              </a:rPr>
              <a:t>添加标题</a:t>
            </a:r>
          </a:p>
        </p:txBody>
      </p:sp>
      <p:sp>
        <p:nvSpPr>
          <p:cNvPr id="61" name="文本框 112"/>
          <p:cNvSpPr txBox="1">
            <a:spLocks noChangeArrowheads="1"/>
          </p:cNvSpPr>
          <p:nvPr/>
        </p:nvSpPr>
        <p:spPr bwMode="auto">
          <a:xfrm>
            <a:off x="5735096" y="4679755"/>
            <a:ext cx="1008140" cy="329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395" tIns="33698" rIns="67395" bIns="33698">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700" dirty="0">
                <a:solidFill>
                  <a:schemeClr val="tx1">
                    <a:lumMod val="65000"/>
                    <a:lumOff val="35000"/>
                  </a:schemeClr>
                </a:solidFill>
                <a:latin typeface="+mj-ea"/>
                <a:sym typeface="宋体" panose="02010600030101010101" pitchFamily="2" charset="-122"/>
              </a:rPr>
              <a:t>添加标题</a:t>
            </a:r>
          </a:p>
        </p:txBody>
      </p:sp>
      <p:sp>
        <p:nvSpPr>
          <p:cNvPr id="62" name="文本框 113"/>
          <p:cNvSpPr txBox="1">
            <a:spLocks noChangeArrowheads="1"/>
          </p:cNvSpPr>
          <p:nvPr/>
        </p:nvSpPr>
        <p:spPr bwMode="auto">
          <a:xfrm>
            <a:off x="3671188" y="2440784"/>
            <a:ext cx="905548" cy="29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395" tIns="33698" rIns="67395" bIns="33698">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500" dirty="0">
                <a:solidFill>
                  <a:schemeClr val="tx1">
                    <a:lumMod val="65000"/>
                    <a:lumOff val="35000"/>
                  </a:schemeClr>
                </a:solidFill>
                <a:latin typeface="+mj-ea"/>
                <a:sym typeface="宋体" panose="02010600030101010101" pitchFamily="2" charset="-122"/>
              </a:rPr>
              <a:t>添加标题</a:t>
            </a:r>
          </a:p>
        </p:txBody>
      </p:sp>
      <p:sp>
        <p:nvSpPr>
          <p:cNvPr id="63" name="文本框 114"/>
          <p:cNvSpPr txBox="1">
            <a:spLocks noChangeArrowheads="1"/>
          </p:cNvSpPr>
          <p:nvPr/>
        </p:nvSpPr>
        <p:spPr bwMode="auto">
          <a:xfrm>
            <a:off x="7937324" y="2440784"/>
            <a:ext cx="1008140" cy="329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395" tIns="33698" rIns="67395" bIns="33698">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700" dirty="0">
                <a:solidFill>
                  <a:schemeClr val="tx1">
                    <a:lumMod val="65000"/>
                    <a:lumOff val="35000"/>
                  </a:schemeClr>
                </a:solidFill>
                <a:latin typeface="+mj-ea"/>
                <a:sym typeface="宋体" panose="02010600030101010101" pitchFamily="2" charset="-122"/>
              </a:rPr>
              <a:t>添加标题</a:t>
            </a:r>
          </a:p>
        </p:txBody>
      </p:sp>
      <p:sp>
        <p:nvSpPr>
          <p:cNvPr id="64" name="矩形 47"/>
          <p:cNvSpPr>
            <a:spLocks noChangeArrowheads="1"/>
          </p:cNvSpPr>
          <p:nvPr/>
        </p:nvSpPr>
        <p:spPr bwMode="auto">
          <a:xfrm>
            <a:off x="615313" y="2623642"/>
            <a:ext cx="3021471" cy="1375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5" tIns="33698" rIns="67395" bIns="33698">
            <a:spAutoFit/>
          </a:bodyPr>
          <a:lstStyle/>
          <a:p>
            <a:pPr fontAlgn="auto">
              <a:spcBef>
                <a:spcPts val="0"/>
              </a:spcBef>
              <a:spcAft>
                <a:spcPts val="0"/>
              </a:spcAft>
              <a:defRPr/>
            </a:pPr>
            <a:r>
              <a:rPr lang="en-US"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Again, this is a dummy text, enter your own text here.</a:t>
            </a:r>
          </a:p>
          <a:p>
            <a:pPr fontAlgn="auto">
              <a:spcBef>
                <a:spcPts val="0"/>
              </a:spcBef>
              <a:spcAft>
                <a:spcPts val="0"/>
              </a:spcAft>
              <a:defRPr/>
            </a:pPr>
            <a:endParaRPr lang="en-US" altLang="zh-CN"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en-US" altLang="zh-CN"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Again, this is a dummy text, enter your own text here.</a:t>
            </a:r>
            <a:endParaRPr lang="zh-CN" altLang="en-US"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宋体" panose="02010600030101010101" pitchFamily="2" charset="-122"/>
            </a:endParaRPr>
          </a:p>
        </p:txBody>
      </p:sp>
      <p:sp>
        <p:nvSpPr>
          <p:cNvPr id="65" name="文本框 48"/>
          <p:cNvSpPr>
            <a:spLocks noChangeArrowheads="1"/>
          </p:cNvSpPr>
          <p:nvPr/>
        </p:nvSpPr>
        <p:spPr bwMode="auto">
          <a:xfrm>
            <a:off x="615312" y="2088108"/>
            <a:ext cx="3037879" cy="52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5" tIns="33698" rIns="67395" bIns="33698">
            <a:spAutoFit/>
          </a:bodyPr>
          <a:lstStyle/>
          <a:p>
            <a:pPr fontAlgn="auto">
              <a:spcBef>
                <a:spcPts val="0"/>
              </a:spcBef>
              <a:spcAft>
                <a:spcPts val="0"/>
              </a:spcAft>
              <a:defRPr/>
            </a:pPr>
            <a:r>
              <a:rPr lang="zh-CN" altLang="en-US" sz="3000" dirty="0">
                <a:solidFill>
                  <a:schemeClr val="tx1">
                    <a:lumMod val="65000"/>
                    <a:lumOff val="35000"/>
                  </a:schemeClr>
                </a:solidFill>
                <a:latin typeface="+mj-ea"/>
                <a:ea typeface="+mj-ea"/>
                <a:sym typeface="宋体" panose="02010600030101010101" pitchFamily="2" charset="-122"/>
              </a:rPr>
              <a:t>添加标题</a:t>
            </a:r>
          </a:p>
        </p:txBody>
      </p:sp>
      <p:cxnSp>
        <p:nvCxnSpPr>
          <p:cNvPr id="66" name="直接连接符 65"/>
          <p:cNvCxnSpPr/>
          <p:nvPr/>
        </p:nvCxnSpPr>
        <p:spPr>
          <a:xfrm>
            <a:off x="615312" y="2557137"/>
            <a:ext cx="2824572"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5342074" y="1834377"/>
            <a:ext cx="1719356" cy="1711607"/>
            <a:chOff x="5769817" y="1951813"/>
            <a:chExt cx="1857026" cy="1833980"/>
          </a:xfrm>
        </p:grpSpPr>
        <p:sp>
          <p:nvSpPr>
            <p:cNvPr id="68" name="Oval 17"/>
            <p:cNvSpPr>
              <a:spLocks noChangeArrowheads="1"/>
            </p:cNvSpPr>
            <p:nvPr/>
          </p:nvSpPr>
          <p:spPr bwMode="auto">
            <a:xfrm>
              <a:off x="5769817" y="1951813"/>
              <a:ext cx="1857026" cy="1833980"/>
            </a:xfrm>
            <a:prstGeom prst="ellipse">
              <a:avLst/>
            </a:pr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203200" dist="114300" dir="2700000" algn="tl" rotWithShape="0">
                <a:prstClr val="black">
                  <a:alpha val="3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69" name="文本框 122"/>
            <p:cNvSpPr txBox="1"/>
            <p:nvPr/>
          </p:nvSpPr>
          <p:spPr>
            <a:xfrm>
              <a:off x="6082486" y="2404051"/>
              <a:ext cx="1278308" cy="919680"/>
            </a:xfrm>
            <a:prstGeom prst="rect">
              <a:avLst/>
            </a:prstGeom>
            <a:noFill/>
          </p:spPr>
          <p:txBody>
            <a:bodyPr wrap="none" lIns="72585" tIns="36293" rIns="72585" bIns="36293">
              <a:spAutoFit/>
            </a:bodyPr>
            <a:lstStyle/>
            <a:p>
              <a:pPr fontAlgn="auto">
                <a:spcBef>
                  <a:spcPts val="0"/>
                </a:spcBef>
                <a:spcAft>
                  <a:spcPts val="0"/>
                </a:spcAft>
                <a:defRPr/>
              </a:pPr>
              <a:r>
                <a:rPr lang="en-US" altLang="zh-CN" sz="2400" dirty="0">
                  <a:solidFill>
                    <a:schemeClr val="tx1">
                      <a:lumMod val="65000"/>
                      <a:lumOff val="35000"/>
                    </a:schemeClr>
                  </a:solidFill>
                  <a:latin typeface="+mn-lt"/>
                  <a:ea typeface="+mn-ea"/>
                </a:rPr>
                <a:t>Sample</a:t>
              </a:r>
            </a:p>
            <a:p>
              <a:pPr fontAlgn="auto">
                <a:spcBef>
                  <a:spcPts val="0"/>
                </a:spcBef>
                <a:spcAft>
                  <a:spcPts val="0"/>
                </a:spcAft>
                <a:defRPr/>
              </a:pPr>
              <a:r>
                <a:rPr lang="en-US" altLang="zh-CN" sz="2700" dirty="0">
                  <a:solidFill>
                    <a:schemeClr val="tx1">
                      <a:lumMod val="65000"/>
                      <a:lumOff val="35000"/>
                    </a:schemeClr>
                  </a:solidFill>
                  <a:latin typeface="Arial Black" panose="020B0A04020102020204" pitchFamily="34" charset="0"/>
                  <a:ea typeface="+mn-ea"/>
                </a:rPr>
                <a:t>TEXT</a:t>
              </a:r>
              <a:endParaRPr lang="zh-CN" altLang="en-US" sz="2700" dirty="0">
                <a:solidFill>
                  <a:schemeClr val="tx1">
                    <a:lumMod val="65000"/>
                    <a:lumOff val="35000"/>
                  </a:schemeClr>
                </a:solidFill>
                <a:latin typeface="Arial Black" panose="020B0A04020102020204" pitchFamily="34" charset="0"/>
                <a:ea typeface="+mn-ea"/>
              </a:endParaRPr>
            </a:p>
          </p:txBody>
        </p:sp>
      </p:grpSp>
      <p:grpSp>
        <p:nvGrpSpPr>
          <p:cNvPr id="70" name="组合 69"/>
          <p:cNvGrpSpPr/>
          <p:nvPr/>
        </p:nvGrpSpPr>
        <p:grpSpPr>
          <a:xfrm>
            <a:off x="4093597" y="668953"/>
            <a:ext cx="853507" cy="830204"/>
            <a:chOff x="4421373" y="703067"/>
            <a:chExt cx="921848" cy="889560"/>
          </a:xfrm>
        </p:grpSpPr>
        <p:sp>
          <p:nvSpPr>
            <p:cNvPr id="71" name="椭圆 70"/>
            <p:cNvSpPr/>
            <p:nvPr/>
          </p:nvSpPr>
          <p:spPr>
            <a:xfrm>
              <a:off x="4421373" y="703067"/>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72" name="椭圆 71"/>
            <p:cNvSpPr/>
            <p:nvPr/>
          </p:nvSpPr>
          <p:spPr>
            <a:xfrm>
              <a:off x="4522939" y="802600"/>
              <a:ext cx="697492" cy="690086"/>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73" name="组合 134"/>
            <p:cNvGrpSpPr>
              <a:grpSpLocks/>
            </p:cNvGrpSpPr>
            <p:nvPr/>
          </p:nvGrpSpPr>
          <p:grpSpPr bwMode="auto">
            <a:xfrm>
              <a:off x="4692566" y="952619"/>
              <a:ext cx="650655" cy="592574"/>
              <a:chOff x="5722963" y="2742165"/>
              <a:chExt cx="500063" cy="460375"/>
            </a:xfrm>
          </p:grpSpPr>
          <p:sp>
            <p:nvSpPr>
              <p:cNvPr id="74"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a:latin typeface="+mn-lt"/>
                  <a:ea typeface="+mn-ea"/>
                </a:endParaRPr>
              </a:p>
            </p:txBody>
          </p:sp>
          <p:sp>
            <p:nvSpPr>
              <p:cNvPr id="75"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p>
            </p:txBody>
          </p:sp>
          <p:sp>
            <p:nvSpPr>
              <p:cNvPr id="76"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p>
            </p:txBody>
          </p:sp>
        </p:grpSp>
      </p:grpSp>
      <p:grpSp>
        <p:nvGrpSpPr>
          <p:cNvPr id="77" name="组合 76"/>
          <p:cNvGrpSpPr/>
          <p:nvPr/>
        </p:nvGrpSpPr>
        <p:grpSpPr>
          <a:xfrm>
            <a:off x="7390840" y="668953"/>
            <a:ext cx="862536" cy="830204"/>
            <a:chOff x="7982628" y="703067"/>
            <a:chExt cx="931600" cy="889560"/>
          </a:xfrm>
        </p:grpSpPr>
        <p:sp>
          <p:nvSpPr>
            <p:cNvPr id="78" name="椭圆 77"/>
            <p:cNvSpPr/>
            <p:nvPr/>
          </p:nvSpPr>
          <p:spPr>
            <a:xfrm>
              <a:off x="7982628" y="703067"/>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79" name="椭圆 78"/>
            <p:cNvSpPr/>
            <p:nvPr/>
          </p:nvSpPr>
          <p:spPr>
            <a:xfrm>
              <a:off x="8083820" y="802600"/>
              <a:ext cx="698758" cy="690086"/>
            </a:xfrm>
            <a:prstGeom prst="ellipse">
              <a:avLst/>
            </a:pr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dirty="0"/>
            </a:p>
          </p:txBody>
        </p:sp>
        <p:grpSp>
          <p:nvGrpSpPr>
            <p:cNvPr id="80" name="组合 138"/>
            <p:cNvGrpSpPr>
              <a:grpSpLocks/>
            </p:cNvGrpSpPr>
            <p:nvPr/>
          </p:nvGrpSpPr>
          <p:grpSpPr bwMode="auto">
            <a:xfrm>
              <a:off x="8249649" y="946369"/>
              <a:ext cx="664579" cy="591324"/>
              <a:chOff x="952501" y="6013451"/>
              <a:chExt cx="511175" cy="460375"/>
            </a:xfrm>
          </p:grpSpPr>
          <p:sp>
            <p:nvSpPr>
              <p:cNvPr id="81"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a:latin typeface="+mn-lt"/>
                  <a:ea typeface="+mn-ea"/>
                </a:endParaRPr>
              </a:p>
            </p:txBody>
          </p:sp>
          <p:sp>
            <p:nvSpPr>
              <p:cNvPr id="82"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p>
            </p:txBody>
          </p:sp>
          <p:sp>
            <p:nvSpPr>
              <p:cNvPr id="83"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p>
            </p:txBody>
          </p:sp>
        </p:grpSp>
      </p:grpSp>
      <p:grpSp>
        <p:nvGrpSpPr>
          <p:cNvPr id="84" name="组合 83"/>
          <p:cNvGrpSpPr/>
          <p:nvPr/>
        </p:nvGrpSpPr>
        <p:grpSpPr>
          <a:xfrm>
            <a:off x="7390840" y="3900019"/>
            <a:ext cx="834408" cy="830204"/>
            <a:chOff x="7982628" y="4165141"/>
            <a:chExt cx="901219" cy="889560"/>
          </a:xfrm>
        </p:grpSpPr>
        <p:sp>
          <p:nvSpPr>
            <p:cNvPr id="85" name="椭圆 84"/>
            <p:cNvSpPr/>
            <p:nvPr/>
          </p:nvSpPr>
          <p:spPr>
            <a:xfrm>
              <a:off x="7982628" y="4165141"/>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86" name="椭圆 85"/>
            <p:cNvSpPr/>
            <p:nvPr/>
          </p:nvSpPr>
          <p:spPr>
            <a:xfrm>
              <a:off x="8083820" y="4265534"/>
              <a:ext cx="698758" cy="688836"/>
            </a:xfrm>
            <a:prstGeom prst="ellipse">
              <a:avLst/>
            </a:prstGeom>
            <a:solidFill>
              <a:srgbClr val="9BBB59"/>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dirty="0"/>
            </a:p>
          </p:txBody>
        </p:sp>
        <p:grpSp>
          <p:nvGrpSpPr>
            <p:cNvPr id="87" name="组合 142"/>
            <p:cNvGrpSpPr>
              <a:grpSpLocks/>
            </p:cNvGrpSpPr>
            <p:nvPr/>
          </p:nvGrpSpPr>
          <p:grpSpPr bwMode="auto">
            <a:xfrm>
              <a:off x="8218002" y="4413052"/>
              <a:ext cx="665845" cy="591324"/>
              <a:chOff x="5405438" y="6815138"/>
              <a:chExt cx="511175" cy="460375"/>
            </a:xfrm>
          </p:grpSpPr>
          <p:sp>
            <p:nvSpPr>
              <p:cNvPr id="88"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a:latin typeface="+mn-lt"/>
                  <a:ea typeface="+mn-ea"/>
                </a:endParaRPr>
              </a:p>
            </p:txBody>
          </p:sp>
          <p:sp>
            <p:nvSpPr>
              <p:cNvPr id="89"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p>
            </p:txBody>
          </p:sp>
          <p:sp>
            <p:nvSpPr>
              <p:cNvPr id="90"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p>
            </p:txBody>
          </p:sp>
        </p:grpSp>
      </p:grpSp>
      <p:grpSp>
        <p:nvGrpSpPr>
          <p:cNvPr id="91" name="组合 90"/>
          <p:cNvGrpSpPr/>
          <p:nvPr/>
        </p:nvGrpSpPr>
        <p:grpSpPr>
          <a:xfrm>
            <a:off x="4151301" y="3900019"/>
            <a:ext cx="881360" cy="830204"/>
            <a:chOff x="4483697" y="4165141"/>
            <a:chExt cx="951931" cy="889560"/>
          </a:xfrm>
        </p:grpSpPr>
        <p:sp>
          <p:nvSpPr>
            <p:cNvPr id="92" name="椭圆 91"/>
            <p:cNvSpPr/>
            <p:nvPr/>
          </p:nvSpPr>
          <p:spPr>
            <a:xfrm>
              <a:off x="4483697" y="4165141"/>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93" name="椭圆 92"/>
            <p:cNvSpPr/>
            <p:nvPr/>
          </p:nvSpPr>
          <p:spPr>
            <a:xfrm>
              <a:off x="4584966" y="4265534"/>
              <a:ext cx="698758" cy="688836"/>
            </a:xfrm>
            <a:prstGeom prst="ellipse">
              <a:avLst/>
            </a:prstGeom>
            <a:solidFill>
              <a:srgbClr val="007F88"/>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dirty="0"/>
            </a:p>
          </p:txBody>
        </p:sp>
        <p:grpSp>
          <p:nvGrpSpPr>
            <p:cNvPr id="94" name="组合 146"/>
            <p:cNvGrpSpPr>
              <a:grpSpLocks/>
            </p:cNvGrpSpPr>
            <p:nvPr/>
          </p:nvGrpSpPr>
          <p:grpSpPr bwMode="auto">
            <a:xfrm>
              <a:off x="4759656" y="4445556"/>
              <a:ext cx="675972" cy="593825"/>
              <a:chOff x="688976" y="7240588"/>
              <a:chExt cx="519113" cy="461963"/>
            </a:xfrm>
          </p:grpSpPr>
          <p:sp>
            <p:nvSpPr>
              <p:cNvPr id="95"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a:latin typeface="+mn-lt"/>
                  <a:ea typeface="+mn-ea"/>
                </a:endParaRPr>
              </a:p>
            </p:txBody>
          </p:sp>
          <p:sp>
            <p:nvSpPr>
              <p:cNvPr id="96"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p>
            </p:txBody>
          </p:sp>
          <p:sp>
            <p:nvSpPr>
              <p:cNvPr id="97"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a:p>
            </p:txBody>
          </p:sp>
        </p:grpSp>
      </p:grpSp>
      <p:sp>
        <p:nvSpPr>
          <p:cNvPr id="98" name="矩形 97"/>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TextBox 40"/>
          <p:cNvSpPr txBox="1"/>
          <p:nvPr/>
        </p:nvSpPr>
        <p:spPr>
          <a:xfrm>
            <a:off x="771921" y="215900"/>
            <a:ext cx="1933864"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目标考核与总结</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21672556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250"/>
                                        <p:tgtEl>
                                          <p:spTgt spid="65"/>
                                        </p:tgtEl>
                                      </p:cBhvr>
                                    </p:animEffect>
                                  </p:childTnLst>
                                </p:cTn>
                              </p:par>
                            </p:childTnLst>
                          </p:cTn>
                        </p:par>
                        <p:par>
                          <p:cTn id="8" fill="hold">
                            <p:stCondLst>
                              <p:cond delay="250"/>
                            </p:stCondLst>
                            <p:childTnLst>
                              <p:par>
                                <p:cTn id="9" presetID="22" presetClass="entr" presetSubtype="8"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left)">
                                      <p:cBhvr>
                                        <p:cTn id="11" dur="250"/>
                                        <p:tgtEl>
                                          <p:spTgt spid="6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64"/>
                                        </p:tgtEl>
                                        <p:attrNameLst>
                                          <p:attrName>style.visibility</p:attrName>
                                        </p:attrNameLst>
                                      </p:cBhvr>
                                      <p:to>
                                        <p:strVal val="visible"/>
                                      </p:to>
                                    </p:set>
                                    <p:animEffect transition="in" filter="wipe(left)">
                                      <p:cBhvr>
                                        <p:cTn id="14" dur="250"/>
                                        <p:tgtEl>
                                          <p:spTgt spid="64"/>
                                        </p:tgtEl>
                                      </p:cBhvr>
                                    </p:animEffec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250"/>
                                        <p:tgtEl>
                                          <p:spTgt spid="67"/>
                                        </p:tgtEl>
                                      </p:cBhvr>
                                    </p:animEffect>
                                  </p:childTnLst>
                                </p:cTn>
                              </p:par>
                            </p:childTnLst>
                          </p:cTn>
                        </p:par>
                        <p:par>
                          <p:cTn id="19" fill="hold">
                            <p:stCondLst>
                              <p:cond delay="750"/>
                            </p:stCondLst>
                            <p:childTnLst>
                              <p:par>
                                <p:cTn id="20" presetID="31" presetClass="entr" presetSubtype="0" fill="hold" nodeType="afterEffect">
                                  <p:stCondLst>
                                    <p:cond delay="0"/>
                                  </p:stCondLst>
                                  <p:childTnLst>
                                    <p:set>
                                      <p:cBhvr>
                                        <p:cTn id="21" dur="1" fill="hold">
                                          <p:stCondLst>
                                            <p:cond delay="0"/>
                                          </p:stCondLst>
                                        </p:cTn>
                                        <p:tgtEl>
                                          <p:spTgt spid="70"/>
                                        </p:tgtEl>
                                        <p:attrNameLst>
                                          <p:attrName>style.visibility</p:attrName>
                                        </p:attrNameLst>
                                      </p:cBhvr>
                                      <p:to>
                                        <p:strVal val="visible"/>
                                      </p:to>
                                    </p:set>
                                    <p:anim calcmode="lin" valueType="num">
                                      <p:cBhvr>
                                        <p:cTn id="22" dur="250" fill="hold"/>
                                        <p:tgtEl>
                                          <p:spTgt spid="70"/>
                                        </p:tgtEl>
                                        <p:attrNameLst>
                                          <p:attrName>ppt_w</p:attrName>
                                        </p:attrNameLst>
                                      </p:cBhvr>
                                      <p:tavLst>
                                        <p:tav tm="0">
                                          <p:val>
                                            <p:fltVal val="0"/>
                                          </p:val>
                                        </p:tav>
                                        <p:tav tm="100000">
                                          <p:val>
                                            <p:strVal val="#ppt_w"/>
                                          </p:val>
                                        </p:tav>
                                      </p:tavLst>
                                    </p:anim>
                                    <p:anim calcmode="lin" valueType="num">
                                      <p:cBhvr>
                                        <p:cTn id="23" dur="250" fill="hold"/>
                                        <p:tgtEl>
                                          <p:spTgt spid="70"/>
                                        </p:tgtEl>
                                        <p:attrNameLst>
                                          <p:attrName>ppt_h</p:attrName>
                                        </p:attrNameLst>
                                      </p:cBhvr>
                                      <p:tavLst>
                                        <p:tav tm="0">
                                          <p:val>
                                            <p:fltVal val="0"/>
                                          </p:val>
                                        </p:tav>
                                        <p:tav tm="100000">
                                          <p:val>
                                            <p:strVal val="#ppt_h"/>
                                          </p:val>
                                        </p:tav>
                                      </p:tavLst>
                                    </p:anim>
                                    <p:anim calcmode="lin" valueType="num">
                                      <p:cBhvr>
                                        <p:cTn id="24" dur="250" fill="hold"/>
                                        <p:tgtEl>
                                          <p:spTgt spid="70"/>
                                        </p:tgtEl>
                                        <p:attrNameLst>
                                          <p:attrName>style.rotation</p:attrName>
                                        </p:attrNameLst>
                                      </p:cBhvr>
                                      <p:tavLst>
                                        <p:tav tm="0">
                                          <p:val>
                                            <p:fltVal val="90"/>
                                          </p:val>
                                        </p:tav>
                                        <p:tav tm="100000">
                                          <p:val>
                                            <p:fltVal val="0"/>
                                          </p:val>
                                        </p:tav>
                                      </p:tavLst>
                                    </p:anim>
                                    <p:animEffect transition="in" filter="fade">
                                      <p:cBhvr>
                                        <p:cTn id="25" dur="250"/>
                                        <p:tgtEl>
                                          <p:spTgt spid="70"/>
                                        </p:tgtEl>
                                      </p:cBhvr>
                                    </p:animEffect>
                                  </p:childTnLst>
                                </p:cTn>
                              </p:par>
                              <p:par>
                                <p:cTn id="26" presetID="2" presetClass="entr" presetSubtype="9"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250" fill="hold"/>
                                        <p:tgtEl>
                                          <p:spTgt spid="2"/>
                                        </p:tgtEl>
                                        <p:attrNameLst>
                                          <p:attrName>ppt_x</p:attrName>
                                        </p:attrNameLst>
                                      </p:cBhvr>
                                      <p:tavLst>
                                        <p:tav tm="0">
                                          <p:val>
                                            <p:strVal val="0-#ppt_w/2"/>
                                          </p:val>
                                        </p:tav>
                                        <p:tav tm="100000">
                                          <p:val>
                                            <p:strVal val="#ppt_x"/>
                                          </p:val>
                                        </p:tav>
                                      </p:tavLst>
                                    </p:anim>
                                    <p:anim calcmode="lin" valueType="num">
                                      <p:cBhvr additive="base">
                                        <p:cTn id="29" dur="250" fill="hold"/>
                                        <p:tgtEl>
                                          <p:spTgt spid="2"/>
                                        </p:tgtEl>
                                        <p:attrNameLst>
                                          <p:attrName>ppt_y</p:attrName>
                                        </p:attrNameLst>
                                      </p:cBhvr>
                                      <p:tavLst>
                                        <p:tav tm="0">
                                          <p:val>
                                            <p:strVal val="0-#ppt_h/2"/>
                                          </p:val>
                                        </p:tav>
                                        <p:tav tm="100000">
                                          <p:val>
                                            <p:strVal val="#ppt_y"/>
                                          </p:val>
                                        </p:tav>
                                      </p:tavLst>
                                    </p:anim>
                                  </p:childTnLst>
                                </p:cTn>
                              </p:par>
                            </p:childTnLst>
                          </p:cTn>
                        </p:par>
                        <p:par>
                          <p:cTn id="30" fill="hold">
                            <p:stCondLst>
                              <p:cond delay="1000"/>
                            </p:stCondLst>
                            <p:childTnLst>
                              <p:par>
                                <p:cTn id="31" presetID="31" presetClass="entr" presetSubtype="0" fill="hold" nodeType="afterEffect">
                                  <p:stCondLst>
                                    <p:cond delay="0"/>
                                  </p:stCondLst>
                                  <p:childTnLst>
                                    <p:set>
                                      <p:cBhvr>
                                        <p:cTn id="32" dur="1" fill="hold">
                                          <p:stCondLst>
                                            <p:cond delay="0"/>
                                          </p:stCondLst>
                                        </p:cTn>
                                        <p:tgtEl>
                                          <p:spTgt spid="77"/>
                                        </p:tgtEl>
                                        <p:attrNameLst>
                                          <p:attrName>style.visibility</p:attrName>
                                        </p:attrNameLst>
                                      </p:cBhvr>
                                      <p:to>
                                        <p:strVal val="visible"/>
                                      </p:to>
                                    </p:set>
                                    <p:anim calcmode="lin" valueType="num">
                                      <p:cBhvr>
                                        <p:cTn id="33" dur="250" fill="hold"/>
                                        <p:tgtEl>
                                          <p:spTgt spid="77"/>
                                        </p:tgtEl>
                                        <p:attrNameLst>
                                          <p:attrName>ppt_w</p:attrName>
                                        </p:attrNameLst>
                                      </p:cBhvr>
                                      <p:tavLst>
                                        <p:tav tm="0">
                                          <p:val>
                                            <p:fltVal val="0"/>
                                          </p:val>
                                        </p:tav>
                                        <p:tav tm="100000">
                                          <p:val>
                                            <p:strVal val="#ppt_w"/>
                                          </p:val>
                                        </p:tav>
                                      </p:tavLst>
                                    </p:anim>
                                    <p:anim calcmode="lin" valueType="num">
                                      <p:cBhvr>
                                        <p:cTn id="34" dur="250" fill="hold"/>
                                        <p:tgtEl>
                                          <p:spTgt spid="77"/>
                                        </p:tgtEl>
                                        <p:attrNameLst>
                                          <p:attrName>ppt_h</p:attrName>
                                        </p:attrNameLst>
                                      </p:cBhvr>
                                      <p:tavLst>
                                        <p:tav tm="0">
                                          <p:val>
                                            <p:fltVal val="0"/>
                                          </p:val>
                                        </p:tav>
                                        <p:tav tm="100000">
                                          <p:val>
                                            <p:strVal val="#ppt_h"/>
                                          </p:val>
                                        </p:tav>
                                      </p:tavLst>
                                    </p:anim>
                                    <p:anim calcmode="lin" valueType="num">
                                      <p:cBhvr>
                                        <p:cTn id="35" dur="250" fill="hold"/>
                                        <p:tgtEl>
                                          <p:spTgt spid="77"/>
                                        </p:tgtEl>
                                        <p:attrNameLst>
                                          <p:attrName>style.rotation</p:attrName>
                                        </p:attrNameLst>
                                      </p:cBhvr>
                                      <p:tavLst>
                                        <p:tav tm="0">
                                          <p:val>
                                            <p:fltVal val="90"/>
                                          </p:val>
                                        </p:tav>
                                        <p:tav tm="100000">
                                          <p:val>
                                            <p:fltVal val="0"/>
                                          </p:val>
                                        </p:tav>
                                      </p:tavLst>
                                    </p:anim>
                                    <p:animEffect transition="in" filter="fade">
                                      <p:cBhvr>
                                        <p:cTn id="36" dur="250"/>
                                        <p:tgtEl>
                                          <p:spTgt spid="77"/>
                                        </p:tgtEl>
                                      </p:cBhvr>
                                    </p:animEffect>
                                  </p:childTnLst>
                                </p:cTn>
                              </p:par>
                              <p:par>
                                <p:cTn id="37" presetID="2" presetClass="entr" presetSubtype="3"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250" fill="hold"/>
                                        <p:tgtEl>
                                          <p:spTgt spid="13"/>
                                        </p:tgtEl>
                                        <p:attrNameLst>
                                          <p:attrName>ppt_x</p:attrName>
                                        </p:attrNameLst>
                                      </p:cBhvr>
                                      <p:tavLst>
                                        <p:tav tm="0">
                                          <p:val>
                                            <p:strVal val="1+#ppt_w/2"/>
                                          </p:val>
                                        </p:tav>
                                        <p:tav tm="100000">
                                          <p:val>
                                            <p:strVal val="#ppt_x"/>
                                          </p:val>
                                        </p:tav>
                                      </p:tavLst>
                                    </p:anim>
                                    <p:anim calcmode="lin" valueType="num">
                                      <p:cBhvr additive="base">
                                        <p:cTn id="40" dur="250" fill="hold"/>
                                        <p:tgtEl>
                                          <p:spTgt spid="13"/>
                                        </p:tgtEl>
                                        <p:attrNameLst>
                                          <p:attrName>ppt_y</p:attrName>
                                        </p:attrNameLst>
                                      </p:cBhvr>
                                      <p:tavLst>
                                        <p:tav tm="0">
                                          <p:val>
                                            <p:strVal val="0-#ppt_h/2"/>
                                          </p:val>
                                        </p:tav>
                                        <p:tav tm="100000">
                                          <p:val>
                                            <p:strVal val="#ppt_y"/>
                                          </p:val>
                                        </p:tav>
                                      </p:tavLst>
                                    </p:anim>
                                  </p:childTnLst>
                                </p:cTn>
                              </p:par>
                            </p:childTnLst>
                          </p:cTn>
                        </p:par>
                        <p:par>
                          <p:cTn id="41" fill="hold">
                            <p:stCondLst>
                              <p:cond delay="1250"/>
                            </p:stCondLst>
                            <p:childTnLst>
                              <p:par>
                                <p:cTn id="42" presetID="31" presetClass="entr" presetSubtype="0" fill="hold" nodeType="afterEffect">
                                  <p:stCondLst>
                                    <p:cond delay="0"/>
                                  </p:stCondLst>
                                  <p:childTnLst>
                                    <p:set>
                                      <p:cBhvr>
                                        <p:cTn id="43" dur="1" fill="hold">
                                          <p:stCondLst>
                                            <p:cond delay="0"/>
                                          </p:stCondLst>
                                        </p:cTn>
                                        <p:tgtEl>
                                          <p:spTgt spid="84"/>
                                        </p:tgtEl>
                                        <p:attrNameLst>
                                          <p:attrName>style.visibility</p:attrName>
                                        </p:attrNameLst>
                                      </p:cBhvr>
                                      <p:to>
                                        <p:strVal val="visible"/>
                                      </p:to>
                                    </p:set>
                                    <p:anim calcmode="lin" valueType="num">
                                      <p:cBhvr>
                                        <p:cTn id="44" dur="250" fill="hold"/>
                                        <p:tgtEl>
                                          <p:spTgt spid="84"/>
                                        </p:tgtEl>
                                        <p:attrNameLst>
                                          <p:attrName>ppt_w</p:attrName>
                                        </p:attrNameLst>
                                      </p:cBhvr>
                                      <p:tavLst>
                                        <p:tav tm="0">
                                          <p:val>
                                            <p:fltVal val="0"/>
                                          </p:val>
                                        </p:tav>
                                        <p:tav tm="100000">
                                          <p:val>
                                            <p:strVal val="#ppt_w"/>
                                          </p:val>
                                        </p:tav>
                                      </p:tavLst>
                                    </p:anim>
                                    <p:anim calcmode="lin" valueType="num">
                                      <p:cBhvr>
                                        <p:cTn id="45" dur="250" fill="hold"/>
                                        <p:tgtEl>
                                          <p:spTgt spid="84"/>
                                        </p:tgtEl>
                                        <p:attrNameLst>
                                          <p:attrName>ppt_h</p:attrName>
                                        </p:attrNameLst>
                                      </p:cBhvr>
                                      <p:tavLst>
                                        <p:tav tm="0">
                                          <p:val>
                                            <p:fltVal val="0"/>
                                          </p:val>
                                        </p:tav>
                                        <p:tav tm="100000">
                                          <p:val>
                                            <p:strVal val="#ppt_h"/>
                                          </p:val>
                                        </p:tav>
                                      </p:tavLst>
                                    </p:anim>
                                    <p:anim calcmode="lin" valueType="num">
                                      <p:cBhvr>
                                        <p:cTn id="46" dur="250" fill="hold"/>
                                        <p:tgtEl>
                                          <p:spTgt spid="84"/>
                                        </p:tgtEl>
                                        <p:attrNameLst>
                                          <p:attrName>style.rotation</p:attrName>
                                        </p:attrNameLst>
                                      </p:cBhvr>
                                      <p:tavLst>
                                        <p:tav tm="0">
                                          <p:val>
                                            <p:fltVal val="90"/>
                                          </p:val>
                                        </p:tav>
                                        <p:tav tm="100000">
                                          <p:val>
                                            <p:fltVal val="0"/>
                                          </p:val>
                                        </p:tav>
                                      </p:tavLst>
                                    </p:anim>
                                    <p:animEffect transition="in" filter="fade">
                                      <p:cBhvr>
                                        <p:cTn id="47" dur="250"/>
                                        <p:tgtEl>
                                          <p:spTgt spid="84"/>
                                        </p:tgtEl>
                                      </p:cBhvr>
                                    </p:animEffect>
                                  </p:childTnLst>
                                </p:cTn>
                              </p:par>
                              <p:par>
                                <p:cTn id="48" presetID="2" presetClass="entr" presetSubtype="6"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250" fill="hold"/>
                                        <p:tgtEl>
                                          <p:spTgt spid="36"/>
                                        </p:tgtEl>
                                        <p:attrNameLst>
                                          <p:attrName>ppt_x</p:attrName>
                                        </p:attrNameLst>
                                      </p:cBhvr>
                                      <p:tavLst>
                                        <p:tav tm="0">
                                          <p:val>
                                            <p:strVal val="1+#ppt_w/2"/>
                                          </p:val>
                                        </p:tav>
                                        <p:tav tm="100000">
                                          <p:val>
                                            <p:strVal val="#ppt_x"/>
                                          </p:val>
                                        </p:tav>
                                      </p:tavLst>
                                    </p:anim>
                                    <p:anim calcmode="lin" valueType="num">
                                      <p:cBhvr additive="base">
                                        <p:cTn id="51" dur="250" fill="hold"/>
                                        <p:tgtEl>
                                          <p:spTgt spid="36"/>
                                        </p:tgtEl>
                                        <p:attrNameLst>
                                          <p:attrName>ppt_y</p:attrName>
                                        </p:attrNameLst>
                                      </p:cBhvr>
                                      <p:tavLst>
                                        <p:tav tm="0">
                                          <p:val>
                                            <p:strVal val="1+#ppt_h/2"/>
                                          </p:val>
                                        </p:tav>
                                        <p:tav tm="100000">
                                          <p:val>
                                            <p:strVal val="#ppt_y"/>
                                          </p:val>
                                        </p:tav>
                                      </p:tavLst>
                                    </p:anim>
                                  </p:childTnLst>
                                </p:cTn>
                              </p:par>
                            </p:childTnLst>
                          </p:cTn>
                        </p:par>
                        <p:par>
                          <p:cTn id="52" fill="hold">
                            <p:stCondLst>
                              <p:cond delay="1500"/>
                            </p:stCondLst>
                            <p:childTnLst>
                              <p:par>
                                <p:cTn id="53" presetID="31" presetClass="entr" presetSubtype="0" fill="hold" nodeType="afterEffect">
                                  <p:stCondLst>
                                    <p:cond delay="0"/>
                                  </p:stCondLst>
                                  <p:childTnLst>
                                    <p:set>
                                      <p:cBhvr>
                                        <p:cTn id="54" dur="1" fill="hold">
                                          <p:stCondLst>
                                            <p:cond delay="0"/>
                                          </p:stCondLst>
                                        </p:cTn>
                                        <p:tgtEl>
                                          <p:spTgt spid="91"/>
                                        </p:tgtEl>
                                        <p:attrNameLst>
                                          <p:attrName>style.visibility</p:attrName>
                                        </p:attrNameLst>
                                      </p:cBhvr>
                                      <p:to>
                                        <p:strVal val="visible"/>
                                      </p:to>
                                    </p:set>
                                    <p:anim calcmode="lin" valueType="num">
                                      <p:cBhvr>
                                        <p:cTn id="55" dur="250" fill="hold"/>
                                        <p:tgtEl>
                                          <p:spTgt spid="91"/>
                                        </p:tgtEl>
                                        <p:attrNameLst>
                                          <p:attrName>ppt_w</p:attrName>
                                        </p:attrNameLst>
                                      </p:cBhvr>
                                      <p:tavLst>
                                        <p:tav tm="0">
                                          <p:val>
                                            <p:fltVal val="0"/>
                                          </p:val>
                                        </p:tav>
                                        <p:tav tm="100000">
                                          <p:val>
                                            <p:strVal val="#ppt_w"/>
                                          </p:val>
                                        </p:tav>
                                      </p:tavLst>
                                    </p:anim>
                                    <p:anim calcmode="lin" valueType="num">
                                      <p:cBhvr>
                                        <p:cTn id="56" dur="250" fill="hold"/>
                                        <p:tgtEl>
                                          <p:spTgt spid="91"/>
                                        </p:tgtEl>
                                        <p:attrNameLst>
                                          <p:attrName>ppt_h</p:attrName>
                                        </p:attrNameLst>
                                      </p:cBhvr>
                                      <p:tavLst>
                                        <p:tav tm="0">
                                          <p:val>
                                            <p:fltVal val="0"/>
                                          </p:val>
                                        </p:tav>
                                        <p:tav tm="100000">
                                          <p:val>
                                            <p:strVal val="#ppt_h"/>
                                          </p:val>
                                        </p:tav>
                                      </p:tavLst>
                                    </p:anim>
                                    <p:anim calcmode="lin" valueType="num">
                                      <p:cBhvr>
                                        <p:cTn id="57" dur="250" fill="hold"/>
                                        <p:tgtEl>
                                          <p:spTgt spid="91"/>
                                        </p:tgtEl>
                                        <p:attrNameLst>
                                          <p:attrName>style.rotation</p:attrName>
                                        </p:attrNameLst>
                                      </p:cBhvr>
                                      <p:tavLst>
                                        <p:tav tm="0">
                                          <p:val>
                                            <p:fltVal val="90"/>
                                          </p:val>
                                        </p:tav>
                                        <p:tav tm="100000">
                                          <p:val>
                                            <p:fltVal val="0"/>
                                          </p:val>
                                        </p:tav>
                                      </p:tavLst>
                                    </p:anim>
                                    <p:animEffect transition="in" filter="fade">
                                      <p:cBhvr>
                                        <p:cTn id="58" dur="250"/>
                                        <p:tgtEl>
                                          <p:spTgt spid="91"/>
                                        </p:tgtEl>
                                      </p:cBhvr>
                                    </p:animEffect>
                                  </p:childTnLst>
                                </p:cTn>
                              </p:par>
                              <p:par>
                                <p:cTn id="59" presetID="2" presetClass="entr" presetSubtype="12"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250" fill="hold"/>
                                        <p:tgtEl>
                                          <p:spTgt spid="22"/>
                                        </p:tgtEl>
                                        <p:attrNameLst>
                                          <p:attrName>ppt_x</p:attrName>
                                        </p:attrNameLst>
                                      </p:cBhvr>
                                      <p:tavLst>
                                        <p:tav tm="0">
                                          <p:val>
                                            <p:strVal val="0-#ppt_w/2"/>
                                          </p:val>
                                        </p:tav>
                                        <p:tav tm="100000">
                                          <p:val>
                                            <p:strVal val="#ppt_x"/>
                                          </p:val>
                                        </p:tav>
                                      </p:tavLst>
                                    </p:anim>
                                    <p:anim calcmode="lin" valueType="num">
                                      <p:cBhvr additive="base">
                                        <p:cTn id="62" dur="250" fill="hold"/>
                                        <p:tgtEl>
                                          <p:spTgt spid="22"/>
                                        </p:tgtEl>
                                        <p:attrNameLst>
                                          <p:attrName>ppt_y</p:attrName>
                                        </p:attrNameLst>
                                      </p:cBhvr>
                                      <p:tavLst>
                                        <p:tav tm="0">
                                          <p:val>
                                            <p:strVal val="1+#ppt_h/2"/>
                                          </p:val>
                                        </p:tav>
                                        <p:tav tm="100000">
                                          <p:val>
                                            <p:strVal val="#ppt_y"/>
                                          </p:val>
                                        </p:tav>
                                      </p:tavLst>
                                    </p:anim>
                                  </p:childTnLst>
                                </p:cTn>
                              </p:par>
                              <p:par>
                                <p:cTn id="63" presetID="10" presetClass="entr" presetSubtype="0" fill="hold" grpId="0" nodeType="with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250"/>
                                        <p:tgtEl>
                                          <p:spTgt spid="5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fade">
                                      <p:cBhvr>
                                        <p:cTn id="68" dur="250"/>
                                        <p:tgtEl>
                                          <p:spTgt spid="6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fade">
                                      <p:cBhvr>
                                        <p:cTn id="71" dur="250"/>
                                        <p:tgtEl>
                                          <p:spTgt spid="6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fade">
                                      <p:cBhvr>
                                        <p:cTn id="74" dur="250"/>
                                        <p:tgtEl>
                                          <p:spTgt spid="5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fade">
                                      <p:cBhvr>
                                        <p:cTn id="77" dur="250"/>
                                        <p:tgtEl>
                                          <p:spTgt spid="6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4"/>
                                        </p:tgtEl>
                                        <p:attrNameLst>
                                          <p:attrName>style.visibility</p:attrName>
                                        </p:attrNameLst>
                                      </p:cBhvr>
                                      <p:to>
                                        <p:strVal val="visible"/>
                                      </p:to>
                                    </p:set>
                                    <p:animEffect transition="in" filter="fade">
                                      <p:cBhvr>
                                        <p:cTn id="80" dur="250"/>
                                        <p:tgtEl>
                                          <p:spTgt spid="5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fade">
                                      <p:cBhvr>
                                        <p:cTn id="83" dur="250"/>
                                        <p:tgtEl>
                                          <p:spTgt spid="6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fade">
                                      <p:cBhvr>
                                        <p:cTn id="86" dur="2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4" grpId="0" animBg="1"/>
      <p:bldP spid="56" grpId="0" animBg="1"/>
      <p:bldP spid="58" grpId="0" animBg="1"/>
      <p:bldP spid="60" grpId="0"/>
      <p:bldP spid="61" grpId="0"/>
      <p:bldP spid="62" grpId="0"/>
      <p:bldP spid="63" grpId="0"/>
      <p:bldP spid="64" grpId="0"/>
      <p:bldP spid="6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15894" y="1224012"/>
            <a:ext cx="1509577" cy="3173147"/>
            <a:chOff x="1313251" y="1526237"/>
            <a:chExt cx="1630450" cy="3400014"/>
          </a:xfrm>
        </p:grpSpPr>
        <p:sp>
          <p:nvSpPr>
            <p:cNvPr id="3" name="圆角矩形 2"/>
            <p:cNvSpPr/>
            <p:nvPr/>
          </p:nvSpPr>
          <p:spPr>
            <a:xfrm>
              <a:off x="1313251"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4" name="椭圆 3"/>
            <p:cNvSpPr/>
            <p:nvPr/>
          </p:nvSpPr>
          <p:spPr>
            <a:xfrm>
              <a:off x="1526248" y="1669424"/>
              <a:ext cx="1204455" cy="1189506"/>
            </a:xfrm>
            <a:prstGeom prst="ellipse">
              <a:avLst/>
            </a:prstGeom>
            <a:solidFill>
              <a:schemeClr val="accent3"/>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latin typeface="+mj-lt"/>
                <a:ea typeface="方正超粗黑简体" panose="03000509000000000000" pitchFamily="65" charset="-122"/>
              </a:endParaRPr>
            </a:p>
          </p:txBody>
        </p:sp>
        <p:sp>
          <p:nvSpPr>
            <p:cNvPr id="5" name="椭圆 4"/>
            <p:cNvSpPr/>
            <p:nvPr/>
          </p:nvSpPr>
          <p:spPr>
            <a:xfrm>
              <a:off x="1640473"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6" name="椭圆 5"/>
            <p:cNvSpPr/>
            <p:nvPr/>
          </p:nvSpPr>
          <p:spPr>
            <a:xfrm>
              <a:off x="1604654"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7" name="圆角矩形 6"/>
            <p:cNvSpPr/>
            <p:nvPr/>
          </p:nvSpPr>
          <p:spPr>
            <a:xfrm>
              <a:off x="1453215"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72585" tIns="36293" rIns="72585" bIns="36293" anchor="ctr"/>
            <a:lstStyle/>
            <a:p>
              <a:pPr algn="ctr" fontAlgn="auto">
                <a:spcBef>
                  <a:spcPts val="0"/>
                </a:spcBef>
                <a:spcAft>
                  <a:spcPts val="0"/>
                </a:spcAft>
                <a:defRPr/>
              </a:pPr>
              <a:endParaRPr lang="zh-CN" altLang="en-US" kern="0">
                <a:solidFill>
                  <a:prstClr val="white"/>
                </a:solidFill>
                <a:latin typeface="Arial"/>
                <a:ea typeface="微软雅黑"/>
              </a:endParaRPr>
            </a:p>
          </p:txBody>
        </p:sp>
        <p:sp>
          <p:nvSpPr>
            <p:cNvPr id="8" name="文本框 28"/>
            <p:cNvSpPr txBox="1">
              <a:spLocks noChangeArrowheads="1"/>
            </p:cNvSpPr>
            <p:nvPr/>
          </p:nvSpPr>
          <p:spPr bwMode="auto">
            <a:xfrm>
              <a:off x="1862090" y="4353044"/>
              <a:ext cx="539223" cy="57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3000">
                  <a:solidFill>
                    <a:srgbClr val="595959"/>
                  </a:solidFill>
                  <a:latin typeface="Impact" pitchFamily="34" charset="0"/>
                </a:rPr>
                <a:t>01</a:t>
              </a:r>
              <a:endParaRPr lang="zh-CN" altLang="en-US" sz="3000">
                <a:solidFill>
                  <a:srgbClr val="595959"/>
                </a:solidFill>
                <a:latin typeface="Impact" pitchFamily="34" charset="0"/>
              </a:endParaRPr>
            </a:p>
          </p:txBody>
        </p:sp>
        <p:sp>
          <p:nvSpPr>
            <p:cNvPr id="9" name="Freeform 7"/>
            <p:cNvSpPr>
              <a:spLocks noEditPoints="1"/>
            </p:cNvSpPr>
            <p:nvPr/>
          </p:nvSpPr>
          <p:spPr bwMode="auto">
            <a:xfrm>
              <a:off x="1798796" y="1868984"/>
              <a:ext cx="653187" cy="665083"/>
            </a:xfrm>
            <a:custGeom>
              <a:avLst/>
              <a:gdLst>
                <a:gd name="T0" fmla="*/ 423060 w 1749"/>
                <a:gd name="T1" fmla="*/ 695919 h 1799"/>
                <a:gd name="T2" fmla="*/ 213638 w 1749"/>
                <a:gd name="T3" fmla="*/ 625482 h 1799"/>
                <a:gd name="T4" fmla="*/ 214575 w 1749"/>
                <a:gd name="T5" fmla="*/ 625012 h 1799"/>
                <a:gd name="T6" fmla="*/ 255335 w 1749"/>
                <a:gd name="T7" fmla="*/ 609986 h 1799"/>
                <a:gd name="T8" fmla="*/ 325611 w 1749"/>
                <a:gd name="T9" fmla="*/ 514191 h 1799"/>
                <a:gd name="T10" fmla="*/ 323737 w 1749"/>
                <a:gd name="T11" fmla="*/ 508087 h 1799"/>
                <a:gd name="T12" fmla="*/ 397761 w 1749"/>
                <a:gd name="T13" fmla="*/ 538140 h 1799"/>
                <a:gd name="T14" fmla="*/ 416032 w 1749"/>
                <a:gd name="T15" fmla="*/ 539548 h 1799"/>
                <a:gd name="T16" fmla="*/ 473658 w 1749"/>
                <a:gd name="T17" fmla="*/ 525931 h 1799"/>
                <a:gd name="T18" fmla="*/ 497552 w 1749"/>
                <a:gd name="T19" fmla="*/ 510434 h 1799"/>
                <a:gd name="T20" fmla="*/ 498489 w 1749"/>
                <a:gd name="T21" fmla="*/ 516539 h 1799"/>
                <a:gd name="T22" fmla="*/ 567359 w 1749"/>
                <a:gd name="T23" fmla="*/ 609986 h 1799"/>
                <a:gd name="T24" fmla="*/ 607182 w 1749"/>
                <a:gd name="T25" fmla="*/ 624543 h 1799"/>
                <a:gd name="T26" fmla="*/ 565954 w 1749"/>
                <a:gd name="T27" fmla="*/ 658352 h 1799"/>
                <a:gd name="T28" fmla="*/ 423060 w 1749"/>
                <a:gd name="T29" fmla="*/ 695919 h 1799"/>
                <a:gd name="T30" fmla="*/ 378552 w 1749"/>
                <a:gd name="T31" fmla="*/ 281749 h 1799"/>
                <a:gd name="T32" fmla="*/ 337792 w 1749"/>
                <a:gd name="T33" fmla="*/ 203329 h 1799"/>
                <a:gd name="T34" fmla="*/ 417906 w 1749"/>
                <a:gd name="T35" fmla="*/ 291140 h 1799"/>
                <a:gd name="T36" fmla="*/ 458666 w 1749"/>
                <a:gd name="T37" fmla="*/ 296306 h 1799"/>
                <a:gd name="T38" fmla="*/ 396824 w 1749"/>
                <a:gd name="T39" fmla="*/ 223990 h 1799"/>
                <a:gd name="T40" fmla="*/ 484903 w 1749"/>
                <a:gd name="T41" fmla="*/ 296306 h 1799"/>
                <a:gd name="T42" fmla="*/ 547214 w 1749"/>
                <a:gd name="T43" fmla="*/ 284096 h 1799"/>
                <a:gd name="T44" fmla="*/ 526599 w 1749"/>
                <a:gd name="T45" fmla="*/ 453146 h 1799"/>
                <a:gd name="T46" fmla="*/ 507859 w 1749"/>
                <a:gd name="T47" fmla="*/ 478972 h 1799"/>
                <a:gd name="T48" fmla="*/ 467568 w 1749"/>
                <a:gd name="T49" fmla="*/ 511374 h 1799"/>
                <a:gd name="T50" fmla="*/ 416032 w 1749"/>
                <a:gd name="T51" fmla="*/ 523583 h 1799"/>
                <a:gd name="T52" fmla="*/ 399635 w 1749"/>
                <a:gd name="T53" fmla="*/ 522644 h 1799"/>
                <a:gd name="T54" fmla="*/ 310619 w 1749"/>
                <a:gd name="T55" fmla="*/ 475685 h 1799"/>
                <a:gd name="T56" fmla="*/ 302186 w 1749"/>
                <a:gd name="T57" fmla="*/ 465355 h 1799"/>
                <a:gd name="T58" fmla="*/ 261426 w 1749"/>
                <a:gd name="T59" fmla="*/ 327767 h 1799"/>
                <a:gd name="T60" fmla="*/ 279697 w 1749"/>
                <a:gd name="T61" fmla="*/ 204737 h 1799"/>
                <a:gd name="T62" fmla="*/ 378552 w 1749"/>
                <a:gd name="T63" fmla="*/ 281749 h 1799"/>
                <a:gd name="T64" fmla="*/ 381363 w 1749"/>
                <a:gd name="T65" fmla="*/ 0 h 1799"/>
                <a:gd name="T66" fmla="*/ 327953 w 1749"/>
                <a:gd name="T67" fmla="*/ 5165 h 1799"/>
                <a:gd name="T68" fmla="*/ 150390 w 1749"/>
                <a:gd name="T69" fmla="*/ 256391 h 1799"/>
                <a:gd name="T70" fmla="*/ 280634 w 1749"/>
                <a:gd name="T71" fmla="*/ 492121 h 1799"/>
                <a:gd name="T72" fmla="*/ 303591 w 1749"/>
                <a:gd name="T73" fmla="*/ 490712 h 1799"/>
                <a:gd name="T74" fmla="*/ 308276 w 1749"/>
                <a:gd name="T75" fmla="*/ 495408 h 1799"/>
                <a:gd name="T76" fmla="*/ 249713 w 1749"/>
                <a:gd name="T77" fmla="*/ 593550 h 1799"/>
                <a:gd name="T78" fmla="*/ 0 w 1749"/>
                <a:gd name="T79" fmla="*/ 844776 h 1799"/>
                <a:gd name="T80" fmla="*/ 819415 w 1749"/>
                <a:gd name="T81" fmla="*/ 844776 h 1799"/>
                <a:gd name="T82" fmla="*/ 572981 w 1749"/>
                <a:gd name="T83" fmla="*/ 593550 h 1799"/>
                <a:gd name="T84" fmla="*/ 513950 w 1749"/>
                <a:gd name="T85" fmla="*/ 501982 h 1799"/>
                <a:gd name="T86" fmla="*/ 515355 w 1749"/>
                <a:gd name="T87" fmla="*/ 501982 h 1799"/>
                <a:gd name="T88" fmla="*/ 668556 w 1749"/>
                <a:gd name="T89" fmla="*/ 372378 h 1799"/>
                <a:gd name="T90" fmla="*/ 576261 w 1749"/>
                <a:gd name="T91" fmla="*/ 70907 h 1799"/>
                <a:gd name="T92" fmla="*/ 381363 w 1749"/>
                <a:gd name="T93" fmla="*/ 0 h 179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49" h="1799">
                  <a:moveTo>
                    <a:pt x="903" y="1482"/>
                  </a:moveTo>
                  <a:cubicBezTo>
                    <a:pt x="739" y="1482"/>
                    <a:pt x="567" y="1428"/>
                    <a:pt x="456" y="1332"/>
                  </a:cubicBezTo>
                  <a:cubicBezTo>
                    <a:pt x="458" y="1331"/>
                    <a:pt x="458" y="1331"/>
                    <a:pt x="458" y="1331"/>
                  </a:cubicBezTo>
                  <a:cubicBezTo>
                    <a:pt x="487" y="1321"/>
                    <a:pt x="515" y="1310"/>
                    <a:pt x="545" y="1299"/>
                  </a:cubicBezTo>
                  <a:cubicBezTo>
                    <a:pt x="654" y="1257"/>
                    <a:pt x="696" y="1204"/>
                    <a:pt x="695" y="1095"/>
                  </a:cubicBezTo>
                  <a:cubicBezTo>
                    <a:pt x="691" y="1082"/>
                    <a:pt x="691" y="1082"/>
                    <a:pt x="691" y="1082"/>
                  </a:cubicBezTo>
                  <a:cubicBezTo>
                    <a:pt x="736" y="1116"/>
                    <a:pt x="789" y="1139"/>
                    <a:pt x="849" y="1146"/>
                  </a:cubicBezTo>
                  <a:cubicBezTo>
                    <a:pt x="863" y="1148"/>
                    <a:pt x="876" y="1149"/>
                    <a:pt x="888" y="1149"/>
                  </a:cubicBezTo>
                  <a:cubicBezTo>
                    <a:pt x="934" y="1149"/>
                    <a:pt x="975" y="1139"/>
                    <a:pt x="1011" y="1120"/>
                  </a:cubicBezTo>
                  <a:cubicBezTo>
                    <a:pt x="1029" y="1111"/>
                    <a:pt x="1046" y="1099"/>
                    <a:pt x="1062" y="1087"/>
                  </a:cubicBezTo>
                  <a:cubicBezTo>
                    <a:pt x="1064" y="1100"/>
                    <a:pt x="1064" y="1100"/>
                    <a:pt x="1064" y="1100"/>
                  </a:cubicBezTo>
                  <a:cubicBezTo>
                    <a:pt x="1075" y="1200"/>
                    <a:pt x="1123" y="1265"/>
                    <a:pt x="1211" y="1299"/>
                  </a:cubicBezTo>
                  <a:cubicBezTo>
                    <a:pt x="1240" y="1310"/>
                    <a:pt x="1268" y="1320"/>
                    <a:pt x="1296" y="1330"/>
                  </a:cubicBezTo>
                  <a:cubicBezTo>
                    <a:pt x="1267" y="1355"/>
                    <a:pt x="1239" y="1382"/>
                    <a:pt x="1208" y="1402"/>
                  </a:cubicBezTo>
                  <a:cubicBezTo>
                    <a:pt x="1125" y="1456"/>
                    <a:pt x="1016" y="1482"/>
                    <a:pt x="903" y="1482"/>
                  </a:cubicBezTo>
                  <a:moveTo>
                    <a:pt x="808" y="600"/>
                  </a:moveTo>
                  <a:cubicBezTo>
                    <a:pt x="771" y="556"/>
                    <a:pt x="737" y="482"/>
                    <a:pt x="721" y="433"/>
                  </a:cubicBezTo>
                  <a:cubicBezTo>
                    <a:pt x="754" y="505"/>
                    <a:pt x="818" y="573"/>
                    <a:pt x="892" y="620"/>
                  </a:cubicBezTo>
                  <a:cubicBezTo>
                    <a:pt x="921" y="625"/>
                    <a:pt x="951" y="629"/>
                    <a:pt x="979" y="631"/>
                  </a:cubicBezTo>
                  <a:cubicBezTo>
                    <a:pt x="928" y="585"/>
                    <a:pt x="881" y="536"/>
                    <a:pt x="847" y="477"/>
                  </a:cubicBezTo>
                  <a:cubicBezTo>
                    <a:pt x="883" y="537"/>
                    <a:pt x="967" y="593"/>
                    <a:pt x="1035" y="631"/>
                  </a:cubicBezTo>
                  <a:cubicBezTo>
                    <a:pt x="1089" y="630"/>
                    <a:pt x="1136" y="621"/>
                    <a:pt x="1168" y="605"/>
                  </a:cubicBezTo>
                  <a:cubicBezTo>
                    <a:pt x="1176" y="650"/>
                    <a:pt x="1178" y="812"/>
                    <a:pt x="1124" y="965"/>
                  </a:cubicBezTo>
                  <a:cubicBezTo>
                    <a:pt x="1112" y="985"/>
                    <a:pt x="1099" y="1003"/>
                    <a:pt x="1084" y="1020"/>
                  </a:cubicBezTo>
                  <a:cubicBezTo>
                    <a:pt x="1059" y="1049"/>
                    <a:pt x="1030" y="1073"/>
                    <a:pt x="998" y="1089"/>
                  </a:cubicBezTo>
                  <a:cubicBezTo>
                    <a:pt x="965" y="1106"/>
                    <a:pt x="929" y="1115"/>
                    <a:pt x="888" y="1115"/>
                  </a:cubicBezTo>
                  <a:cubicBezTo>
                    <a:pt x="877" y="1115"/>
                    <a:pt x="865" y="1114"/>
                    <a:pt x="853" y="1113"/>
                  </a:cubicBezTo>
                  <a:cubicBezTo>
                    <a:pt x="777" y="1103"/>
                    <a:pt x="713" y="1067"/>
                    <a:pt x="663" y="1013"/>
                  </a:cubicBezTo>
                  <a:cubicBezTo>
                    <a:pt x="656" y="1006"/>
                    <a:pt x="651" y="998"/>
                    <a:pt x="645" y="991"/>
                  </a:cubicBezTo>
                  <a:cubicBezTo>
                    <a:pt x="603" y="899"/>
                    <a:pt x="567" y="794"/>
                    <a:pt x="558" y="698"/>
                  </a:cubicBezTo>
                  <a:cubicBezTo>
                    <a:pt x="550" y="606"/>
                    <a:pt x="539" y="513"/>
                    <a:pt x="597" y="436"/>
                  </a:cubicBezTo>
                  <a:cubicBezTo>
                    <a:pt x="616" y="512"/>
                    <a:pt x="704" y="568"/>
                    <a:pt x="808" y="600"/>
                  </a:cubicBezTo>
                  <a:moveTo>
                    <a:pt x="814" y="0"/>
                  </a:moveTo>
                  <a:cubicBezTo>
                    <a:pt x="775" y="0"/>
                    <a:pt x="736" y="4"/>
                    <a:pt x="700" y="11"/>
                  </a:cubicBezTo>
                  <a:cubicBezTo>
                    <a:pt x="423" y="71"/>
                    <a:pt x="358" y="304"/>
                    <a:pt x="321" y="546"/>
                  </a:cubicBezTo>
                  <a:cubicBezTo>
                    <a:pt x="293" y="723"/>
                    <a:pt x="294" y="1048"/>
                    <a:pt x="599" y="1048"/>
                  </a:cubicBezTo>
                  <a:cubicBezTo>
                    <a:pt x="615" y="1048"/>
                    <a:pt x="631" y="1047"/>
                    <a:pt x="648" y="1045"/>
                  </a:cubicBezTo>
                  <a:cubicBezTo>
                    <a:pt x="658" y="1055"/>
                    <a:pt x="658" y="1055"/>
                    <a:pt x="658" y="1055"/>
                  </a:cubicBezTo>
                  <a:cubicBezTo>
                    <a:pt x="669" y="1173"/>
                    <a:pt x="644" y="1222"/>
                    <a:pt x="533" y="1264"/>
                  </a:cubicBezTo>
                  <a:cubicBezTo>
                    <a:pt x="302" y="1354"/>
                    <a:pt x="83" y="1476"/>
                    <a:pt x="0" y="1799"/>
                  </a:cubicBezTo>
                  <a:cubicBezTo>
                    <a:pt x="1749" y="1799"/>
                    <a:pt x="1749" y="1799"/>
                    <a:pt x="1749" y="1799"/>
                  </a:cubicBezTo>
                  <a:cubicBezTo>
                    <a:pt x="1673" y="1473"/>
                    <a:pt x="1451" y="1352"/>
                    <a:pt x="1223" y="1264"/>
                  </a:cubicBezTo>
                  <a:cubicBezTo>
                    <a:pt x="1131" y="1229"/>
                    <a:pt x="1099" y="1160"/>
                    <a:pt x="1097" y="1069"/>
                  </a:cubicBezTo>
                  <a:cubicBezTo>
                    <a:pt x="1098" y="1069"/>
                    <a:pt x="1099" y="1069"/>
                    <a:pt x="1100" y="1069"/>
                  </a:cubicBezTo>
                  <a:cubicBezTo>
                    <a:pt x="1286" y="1069"/>
                    <a:pt x="1417" y="953"/>
                    <a:pt x="1427" y="793"/>
                  </a:cubicBezTo>
                  <a:cubicBezTo>
                    <a:pt x="1440" y="601"/>
                    <a:pt x="1381" y="291"/>
                    <a:pt x="1230" y="151"/>
                  </a:cubicBezTo>
                  <a:cubicBezTo>
                    <a:pt x="1124" y="53"/>
                    <a:pt x="963" y="0"/>
                    <a:pt x="814" y="0"/>
                  </a:cubicBezTo>
                </a:path>
              </a:pathLst>
            </a:custGeom>
            <a:solidFill>
              <a:schemeClr val="accent3"/>
            </a:solidFill>
            <a:ln>
              <a:noFill/>
            </a:ln>
          </p:spPr>
          <p:txBody>
            <a:bodyPr lIns="72585" tIns="36293" rIns="72585" bIns="36293"/>
            <a:lstStyle/>
            <a:p>
              <a:endParaRPr lang="zh-CN" altLang="en-US"/>
            </a:p>
          </p:txBody>
        </p:sp>
        <p:grpSp>
          <p:nvGrpSpPr>
            <p:cNvPr id="10" name="组合 11"/>
            <p:cNvGrpSpPr>
              <a:grpSpLocks/>
            </p:cNvGrpSpPr>
            <p:nvPr/>
          </p:nvGrpSpPr>
          <p:grpSpPr bwMode="auto">
            <a:xfrm>
              <a:off x="1453214" y="3044132"/>
              <a:ext cx="1489925" cy="1231047"/>
              <a:chOff x="1822164" y="3848421"/>
              <a:chExt cx="1869479" cy="1563474"/>
            </a:xfrm>
          </p:grpSpPr>
          <p:sp>
            <p:nvSpPr>
              <p:cNvPr id="11" name="矩形 47"/>
              <p:cNvSpPr>
                <a:spLocks noChangeArrowheads="1"/>
              </p:cNvSpPr>
              <p:nvPr/>
            </p:nvSpPr>
            <p:spPr bwMode="auto">
              <a:xfrm>
                <a:off x="1822164" y="4356499"/>
                <a:ext cx="1869479" cy="1055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2" name="文本框 48"/>
              <p:cNvSpPr>
                <a:spLocks noChangeArrowheads="1"/>
              </p:cNvSpPr>
              <p:nvPr/>
            </p:nvSpPr>
            <p:spPr bwMode="auto">
              <a:xfrm>
                <a:off x="1822164" y="3848421"/>
                <a:ext cx="1869479" cy="418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400" dirty="0">
                    <a:solidFill>
                      <a:schemeClr val="tx1">
                        <a:lumMod val="65000"/>
                        <a:lumOff val="35000"/>
                      </a:schemeClr>
                    </a:solidFill>
                    <a:latin typeface="+mj-ea"/>
                    <a:ea typeface="+mj-ea"/>
                    <a:sym typeface="宋体" panose="02010600030101010101" pitchFamily="2" charset="-122"/>
                  </a:rPr>
                  <a:t>添加标题</a:t>
                </a:r>
              </a:p>
            </p:txBody>
          </p:sp>
        </p:grpSp>
      </p:grpSp>
      <p:grpSp>
        <p:nvGrpSpPr>
          <p:cNvPr id="13" name="组合 12"/>
          <p:cNvGrpSpPr/>
          <p:nvPr/>
        </p:nvGrpSpPr>
        <p:grpSpPr>
          <a:xfrm>
            <a:off x="2902481" y="1224012"/>
            <a:ext cx="1509577" cy="3173147"/>
            <a:chOff x="3134884" y="1526237"/>
            <a:chExt cx="1630450" cy="3400014"/>
          </a:xfrm>
        </p:grpSpPr>
        <p:sp>
          <p:nvSpPr>
            <p:cNvPr id="14" name="圆角矩形 13"/>
            <p:cNvSpPr/>
            <p:nvPr/>
          </p:nvSpPr>
          <p:spPr>
            <a:xfrm>
              <a:off x="3134884"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15" name="椭圆 14"/>
            <p:cNvSpPr/>
            <p:nvPr/>
          </p:nvSpPr>
          <p:spPr>
            <a:xfrm>
              <a:off x="3347881" y="1669424"/>
              <a:ext cx="1204455" cy="1189506"/>
            </a:xfrm>
            <a:prstGeom prst="ellipse">
              <a:avLst/>
            </a:prstGeom>
            <a:solidFill>
              <a:srgbClr val="007F88"/>
            </a:solidFill>
            <a:ln w="14288" cap="flat">
              <a:noFill/>
              <a:prstDash val="solid"/>
              <a:miter lim="800000"/>
              <a:headEnd/>
              <a:tailEnd/>
            </a:ln>
            <a:effectLst>
              <a:innerShdw blurRad="88900" dist="88900" dir="13500000">
                <a:prstClr val="black">
                  <a:alpha val="50000"/>
                </a:prstClr>
              </a:innerShdw>
            </a:effectLst>
          </p:spPr>
          <p:txBody>
            <a:bodyPr lIns="72585" tIns="36293" rIns="72585" bIns="36293"/>
            <a:lstStyle/>
            <a:p>
              <a:pPr fontAlgn="auto">
                <a:spcBef>
                  <a:spcPts val="0"/>
                </a:spcBef>
                <a:spcAft>
                  <a:spcPts val="0"/>
                </a:spcAft>
                <a:defRPr/>
              </a:pPr>
              <a:endParaRPr lang="zh-CN" altLang="en-US" dirty="0">
                <a:latin typeface="+mn-lt"/>
                <a:ea typeface="+mn-ea"/>
              </a:endParaRPr>
            </a:p>
          </p:txBody>
        </p:sp>
        <p:sp>
          <p:nvSpPr>
            <p:cNvPr id="16" name="椭圆 15"/>
            <p:cNvSpPr/>
            <p:nvPr/>
          </p:nvSpPr>
          <p:spPr>
            <a:xfrm>
              <a:off x="3462106"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17" name="椭圆 16"/>
            <p:cNvSpPr/>
            <p:nvPr/>
          </p:nvSpPr>
          <p:spPr>
            <a:xfrm>
              <a:off x="3426287"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18" name="圆角矩形 17"/>
            <p:cNvSpPr/>
            <p:nvPr/>
          </p:nvSpPr>
          <p:spPr>
            <a:xfrm>
              <a:off x="3274795"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72585" tIns="36293" rIns="72585" bIns="36293" anchor="ctr"/>
            <a:lstStyle/>
            <a:p>
              <a:pPr algn="ctr" fontAlgn="auto">
                <a:spcBef>
                  <a:spcPts val="0"/>
                </a:spcBef>
                <a:spcAft>
                  <a:spcPts val="0"/>
                </a:spcAft>
                <a:defRPr/>
              </a:pPr>
              <a:endParaRPr lang="zh-CN" altLang="en-US" kern="0">
                <a:solidFill>
                  <a:prstClr val="white"/>
                </a:solidFill>
                <a:latin typeface="Arial"/>
                <a:ea typeface="微软雅黑"/>
              </a:endParaRPr>
            </a:p>
          </p:txBody>
        </p:sp>
        <p:sp>
          <p:nvSpPr>
            <p:cNvPr id="19" name="文本框 36"/>
            <p:cNvSpPr txBox="1">
              <a:spLocks noChangeArrowheads="1"/>
            </p:cNvSpPr>
            <p:nvPr/>
          </p:nvSpPr>
          <p:spPr bwMode="auto">
            <a:xfrm>
              <a:off x="3683670" y="4353044"/>
              <a:ext cx="589434" cy="57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3000">
                  <a:solidFill>
                    <a:srgbClr val="595959"/>
                  </a:solidFill>
                  <a:latin typeface="Impact" pitchFamily="34" charset="0"/>
                </a:rPr>
                <a:t>02</a:t>
              </a:r>
              <a:endParaRPr lang="zh-CN" altLang="en-US" sz="3000">
                <a:solidFill>
                  <a:srgbClr val="595959"/>
                </a:solidFill>
                <a:latin typeface="Impact" pitchFamily="34" charset="0"/>
              </a:endParaRPr>
            </a:p>
          </p:txBody>
        </p:sp>
        <p:sp>
          <p:nvSpPr>
            <p:cNvPr id="20" name="Freeform 6"/>
            <p:cNvSpPr>
              <a:spLocks noEditPoints="1"/>
            </p:cNvSpPr>
            <p:nvPr/>
          </p:nvSpPr>
          <p:spPr bwMode="auto">
            <a:xfrm>
              <a:off x="3611516" y="1870234"/>
              <a:ext cx="677238" cy="681336"/>
            </a:xfrm>
            <a:custGeom>
              <a:avLst/>
              <a:gdLst>
                <a:gd name="T0" fmla="*/ 512773 w 1810"/>
                <a:gd name="T1" fmla="*/ 507489 h 1844"/>
                <a:gd name="T2" fmla="*/ 416599 w 1810"/>
                <a:gd name="T3" fmla="*/ 668366 h 1844"/>
                <a:gd name="T4" fmla="*/ 400179 w 1810"/>
                <a:gd name="T5" fmla="*/ 547826 h 1844"/>
                <a:gd name="T6" fmla="*/ 338252 w 1810"/>
                <a:gd name="T7" fmla="*/ 365373 h 1844"/>
                <a:gd name="T8" fmla="*/ 335437 w 1810"/>
                <a:gd name="T9" fmla="*/ 290329 h 1844"/>
                <a:gd name="T10" fmla="*/ 338252 w 1810"/>
                <a:gd name="T11" fmla="*/ 365373 h 1844"/>
                <a:gd name="T12" fmla="*/ 482748 w 1810"/>
                <a:gd name="T13" fmla="*/ 290798 h 1844"/>
                <a:gd name="T14" fmla="*/ 505736 w 1810"/>
                <a:gd name="T15" fmla="*/ 365373 h 1844"/>
                <a:gd name="T16" fmla="*/ 240201 w 1810"/>
                <a:gd name="T17" fmla="*/ 375692 h 1844"/>
                <a:gd name="T18" fmla="*/ 213929 w 1810"/>
                <a:gd name="T19" fmla="*/ 295488 h 1844"/>
                <a:gd name="T20" fmla="*/ 220966 w 1810"/>
                <a:gd name="T21" fmla="*/ 280479 h 1844"/>
                <a:gd name="T22" fmla="*/ 248176 w 1810"/>
                <a:gd name="T23" fmla="*/ 332541 h 1844"/>
                <a:gd name="T24" fmla="*/ 272103 w 1810"/>
                <a:gd name="T25" fmla="*/ 311435 h 1844"/>
                <a:gd name="T26" fmla="*/ 327461 w 1810"/>
                <a:gd name="T27" fmla="*/ 375692 h 1844"/>
                <a:gd name="T28" fmla="*/ 404401 w 1810"/>
                <a:gd name="T29" fmla="*/ 312842 h 1844"/>
                <a:gd name="T30" fmla="*/ 440994 w 1810"/>
                <a:gd name="T31" fmla="*/ 343798 h 1844"/>
                <a:gd name="T32" fmla="*/ 523094 w 1810"/>
                <a:gd name="T33" fmla="*/ 375223 h 1844"/>
                <a:gd name="T34" fmla="*/ 572354 w 1810"/>
                <a:gd name="T35" fmla="*/ 306745 h 1844"/>
                <a:gd name="T36" fmla="*/ 600033 w 1810"/>
                <a:gd name="T37" fmla="*/ 284231 h 1844"/>
                <a:gd name="T38" fmla="*/ 603786 w 1810"/>
                <a:gd name="T39" fmla="*/ 295957 h 1844"/>
                <a:gd name="T40" fmla="*/ 580798 w 1810"/>
                <a:gd name="T41" fmla="*/ 372878 h 1844"/>
                <a:gd name="T42" fmla="*/ 572354 w 1810"/>
                <a:gd name="T43" fmla="*/ 378975 h 1844"/>
                <a:gd name="T44" fmla="*/ 561564 w 1810"/>
                <a:gd name="T45" fmla="*/ 384135 h 1844"/>
                <a:gd name="T46" fmla="*/ 418475 w 1810"/>
                <a:gd name="T47" fmla="*/ 533286 h 1844"/>
                <a:gd name="T48" fmla="*/ 263189 w 1810"/>
                <a:gd name="T49" fmla="*/ 390232 h 1844"/>
                <a:gd name="T50" fmla="*/ 250053 w 1810"/>
                <a:gd name="T51" fmla="*/ 377568 h 1844"/>
                <a:gd name="T52" fmla="*/ 510427 w 1810"/>
                <a:gd name="T53" fmla="*/ 174010 h 1844"/>
                <a:gd name="T54" fmla="*/ 568132 w 1810"/>
                <a:gd name="T55" fmla="*/ 282355 h 1844"/>
                <a:gd name="T56" fmla="*/ 494945 w 1810"/>
                <a:gd name="T57" fmla="*/ 273913 h 1844"/>
                <a:gd name="T58" fmla="*/ 394549 w 1810"/>
                <a:gd name="T59" fmla="*/ 281886 h 1844"/>
                <a:gd name="T60" fmla="*/ 295091 w 1810"/>
                <a:gd name="T61" fmla="*/ 277665 h 1844"/>
                <a:gd name="T62" fmla="*/ 255214 w 1810"/>
                <a:gd name="T63" fmla="*/ 288922 h 1844"/>
                <a:gd name="T64" fmla="*/ 412376 w 1810"/>
                <a:gd name="T65" fmla="*/ 0 h 1844"/>
                <a:gd name="T66" fmla="*/ 220497 w 1810"/>
                <a:gd name="T67" fmla="*/ 263594 h 1844"/>
                <a:gd name="T68" fmla="*/ 199855 w 1810"/>
                <a:gd name="T69" fmla="*/ 287046 h 1844"/>
                <a:gd name="T70" fmla="*/ 216744 w 1810"/>
                <a:gd name="T71" fmla="*/ 365373 h 1844"/>
                <a:gd name="T72" fmla="*/ 237386 w 1810"/>
                <a:gd name="T73" fmla="*/ 392577 h 1844"/>
                <a:gd name="T74" fmla="*/ 249115 w 1810"/>
                <a:gd name="T75" fmla="*/ 394922 h 1844"/>
                <a:gd name="T76" fmla="*/ 250522 w 1810"/>
                <a:gd name="T77" fmla="*/ 602233 h 1844"/>
                <a:gd name="T78" fmla="*/ 582675 w 1810"/>
                <a:gd name="T79" fmla="*/ 602233 h 1844"/>
                <a:gd name="T80" fmla="*/ 574230 w 1810"/>
                <a:gd name="T81" fmla="*/ 394453 h 1844"/>
                <a:gd name="T82" fmla="*/ 600033 w 1810"/>
                <a:gd name="T83" fmla="*/ 368657 h 1844"/>
                <a:gd name="T84" fmla="*/ 617861 w 1810"/>
                <a:gd name="T85" fmla="*/ 286577 h 1844"/>
                <a:gd name="T86" fmla="*/ 603786 w 1810"/>
                <a:gd name="T87" fmla="*/ 266408 h 1844"/>
                <a:gd name="T88" fmla="*/ 412376 w 1810"/>
                <a:gd name="T89" fmla="*/ 0 h 184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810" h="1844">
                  <a:moveTo>
                    <a:pt x="893" y="1170"/>
                  </a:moveTo>
                  <a:cubicBezTo>
                    <a:pt x="937" y="1170"/>
                    <a:pt x="978" y="1160"/>
                    <a:pt x="1013" y="1142"/>
                  </a:cubicBezTo>
                  <a:cubicBezTo>
                    <a:pt x="1043" y="1127"/>
                    <a:pt x="1070" y="1106"/>
                    <a:pt x="1093" y="1082"/>
                  </a:cubicBezTo>
                  <a:cubicBezTo>
                    <a:pt x="1096" y="1170"/>
                    <a:pt x="1130" y="1250"/>
                    <a:pt x="1188" y="1287"/>
                  </a:cubicBezTo>
                  <a:cubicBezTo>
                    <a:pt x="1188" y="1287"/>
                    <a:pt x="1070" y="1424"/>
                    <a:pt x="892" y="1425"/>
                  </a:cubicBezTo>
                  <a:cubicBezTo>
                    <a:pt x="890" y="1425"/>
                    <a:pt x="889" y="1425"/>
                    <a:pt x="888" y="1425"/>
                  </a:cubicBezTo>
                  <a:cubicBezTo>
                    <a:pt x="650" y="1425"/>
                    <a:pt x="579" y="1294"/>
                    <a:pt x="579" y="1294"/>
                  </a:cubicBezTo>
                  <a:cubicBezTo>
                    <a:pt x="654" y="1258"/>
                    <a:pt x="690" y="1211"/>
                    <a:pt x="683" y="1093"/>
                  </a:cubicBezTo>
                  <a:cubicBezTo>
                    <a:pt x="731" y="1133"/>
                    <a:pt x="788" y="1160"/>
                    <a:pt x="853" y="1168"/>
                  </a:cubicBezTo>
                  <a:cubicBezTo>
                    <a:pt x="867" y="1169"/>
                    <a:pt x="880" y="1170"/>
                    <a:pt x="892" y="1170"/>
                  </a:cubicBezTo>
                  <a:cubicBezTo>
                    <a:pt x="892" y="1170"/>
                    <a:pt x="892" y="1170"/>
                    <a:pt x="893" y="1170"/>
                  </a:cubicBezTo>
                  <a:moveTo>
                    <a:pt x="721" y="779"/>
                  </a:moveTo>
                  <a:cubicBezTo>
                    <a:pt x="714" y="779"/>
                    <a:pt x="707" y="779"/>
                    <a:pt x="699" y="779"/>
                  </a:cubicBezTo>
                  <a:cubicBezTo>
                    <a:pt x="615" y="779"/>
                    <a:pt x="617" y="754"/>
                    <a:pt x="605" y="689"/>
                  </a:cubicBezTo>
                  <a:cubicBezTo>
                    <a:pt x="594" y="620"/>
                    <a:pt x="656" y="619"/>
                    <a:pt x="715" y="619"/>
                  </a:cubicBezTo>
                  <a:cubicBezTo>
                    <a:pt x="718" y="619"/>
                    <a:pt x="720" y="619"/>
                    <a:pt x="723" y="619"/>
                  </a:cubicBezTo>
                  <a:cubicBezTo>
                    <a:pt x="795" y="619"/>
                    <a:pt x="855" y="623"/>
                    <a:pt x="832" y="702"/>
                  </a:cubicBezTo>
                  <a:cubicBezTo>
                    <a:pt x="810" y="776"/>
                    <a:pt x="795" y="779"/>
                    <a:pt x="721" y="779"/>
                  </a:cubicBezTo>
                  <a:moveTo>
                    <a:pt x="1078" y="779"/>
                  </a:moveTo>
                  <a:cubicBezTo>
                    <a:pt x="995" y="778"/>
                    <a:pt x="971" y="762"/>
                    <a:pt x="950" y="689"/>
                  </a:cubicBezTo>
                  <a:cubicBezTo>
                    <a:pt x="930" y="616"/>
                    <a:pt x="942" y="625"/>
                    <a:pt x="1029" y="620"/>
                  </a:cubicBezTo>
                  <a:cubicBezTo>
                    <a:pt x="1039" y="619"/>
                    <a:pt x="1056" y="618"/>
                    <a:pt x="1075" y="618"/>
                  </a:cubicBezTo>
                  <a:cubicBezTo>
                    <a:pt x="1123" y="618"/>
                    <a:pt x="1182" y="625"/>
                    <a:pt x="1176" y="666"/>
                  </a:cubicBezTo>
                  <a:cubicBezTo>
                    <a:pt x="1165" y="735"/>
                    <a:pt x="1171" y="779"/>
                    <a:pt x="1078" y="779"/>
                  </a:cubicBezTo>
                  <a:moveTo>
                    <a:pt x="526" y="808"/>
                  </a:moveTo>
                  <a:cubicBezTo>
                    <a:pt x="524" y="808"/>
                    <a:pt x="521" y="807"/>
                    <a:pt x="517" y="806"/>
                  </a:cubicBezTo>
                  <a:cubicBezTo>
                    <a:pt x="517" y="806"/>
                    <a:pt x="515" y="804"/>
                    <a:pt x="512" y="801"/>
                  </a:cubicBezTo>
                  <a:cubicBezTo>
                    <a:pt x="507" y="795"/>
                    <a:pt x="500" y="784"/>
                    <a:pt x="493" y="770"/>
                  </a:cubicBezTo>
                  <a:cubicBezTo>
                    <a:pt x="483" y="750"/>
                    <a:pt x="474" y="723"/>
                    <a:pt x="467" y="697"/>
                  </a:cubicBezTo>
                  <a:cubicBezTo>
                    <a:pt x="460" y="672"/>
                    <a:pt x="456" y="647"/>
                    <a:pt x="456" y="630"/>
                  </a:cubicBezTo>
                  <a:cubicBezTo>
                    <a:pt x="456" y="625"/>
                    <a:pt x="456" y="621"/>
                    <a:pt x="457" y="618"/>
                  </a:cubicBezTo>
                  <a:cubicBezTo>
                    <a:pt x="458" y="614"/>
                    <a:pt x="458" y="614"/>
                    <a:pt x="458" y="614"/>
                  </a:cubicBezTo>
                  <a:cubicBezTo>
                    <a:pt x="463" y="605"/>
                    <a:pt x="467" y="601"/>
                    <a:pt x="471" y="598"/>
                  </a:cubicBezTo>
                  <a:cubicBezTo>
                    <a:pt x="474" y="595"/>
                    <a:pt x="476" y="595"/>
                    <a:pt x="478" y="595"/>
                  </a:cubicBezTo>
                  <a:cubicBezTo>
                    <a:pt x="480" y="596"/>
                    <a:pt x="480" y="596"/>
                    <a:pt x="480" y="596"/>
                  </a:cubicBezTo>
                  <a:cubicBezTo>
                    <a:pt x="492" y="632"/>
                    <a:pt x="508" y="668"/>
                    <a:pt x="529" y="709"/>
                  </a:cubicBezTo>
                  <a:cubicBezTo>
                    <a:pt x="531" y="708"/>
                    <a:pt x="561" y="698"/>
                    <a:pt x="573" y="695"/>
                  </a:cubicBezTo>
                  <a:cubicBezTo>
                    <a:pt x="567" y="683"/>
                    <a:pt x="562" y="671"/>
                    <a:pt x="557" y="658"/>
                  </a:cubicBezTo>
                  <a:cubicBezTo>
                    <a:pt x="564" y="661"/>
                    <a:pt x="572" y="663"/>
                    <a:pt x="580" y="664"/>
                  </a:cubicBezTo>
                  <a:cubicBezTo>
                    <a:pt x="586" y="699"/>
                    <a:pt x="589" y="692"/>
                    <a:pt x="596" y="736"/>
                  </a:cubicBezTo>
                  <a:cubicBezTo>
                    <a:pt x="600" y="767"/>
                    <a:pt x="630" y="798"/>
                    <a:pt x="662" y="800"/>
                  </a:cubicBezTo>
                  <a:cubicBezTo>
                    <a:pt x="676" y="801"/>
                    <a:pt x="687" y="801"/>
                    <a:pt x="698" y="801"/>
                  </a:cubicBezTo>
                  <a:cubicBezTo>
                    <a:pt x="720" y="801"/>
                    <a:pt x="739" y="800"/>
                    <a:pt x="768" y="797"/>
                  </a:cubicBezTo>
                  <a:cubicBezTo>
                    <a:pt x="800" y="795"/>
                    <a:pt x="831" y="765"/>
                    <a:pt x="837" y="733"/>
                  </a:cubicBezTo>
                  <a:cubicBezTo>
                    <a:pt x="848" y="691"/>
                    <a:pt x="853" y="697"/>
                    <a:pt x="862" y="667"/>
                  </a:cubicBezTo>
                  <a:cubicBezTo>
                    <a:pt x="871" y="661"/>
                    <a:pt x="881" y="658"/>
                    <a:pt x="890" y="658"/>
                  </a:cubicBezTo>
                  <a:cubicBezTo>
                    <a:pt x="898" y="658"/>
                    <a:pt x="906" y="660"/>
                    <a:pt x="914" y="662"/>
                  </a:cubicBezTo>
                  <a:cubicBezTo>
                    <a:pt x="924" y="697"/>
                    <a:pt x="929" y="689"/>
                    <a:pt x="940" y="733"/>
                  </a:cubicBezTo>
                  <a:cubicBezTo>
                    <a:pt x="946" y="765"/>
                    <a:pt x="977" y="795"/>
                    <a:pt x="1010" y="797"/>
                  </a:cubicBezTo>
                  <a:cubicBezTo>
                    <a:pt x="1038" y="800"/>
                    <a:pt x="1057" y="801"/>
                    <a:pt x="1079" y="801"/>
                  </a:cubicBezTo>
                  <a:cubicBezTo>
                    <a:pt x="1090" y="801"/>
                    <a:pt x="1101" y="801"/>
                    <a:pt x="1115" y="800"/>
                  </a:cubicBezTo>
                  <a:cubicBezTo>
                    <a:pt x="1148" y="798"/>
                    <a:pt x="1177" y="767"/>
                    <a:pt x="1182" y="736"/>
                  </a:cubicBezTo>
                  <a:cubicBezTo>
                    <a:pt x="1188" y="691"/>
                    <a:pt x="1191" y="700"/>
                    <a:pt x="1197" y="663"/>
                  </a:cubicBezTo>
                  <a:cubicBezTo>
                    <a:pt x="1206" y="661"/>
                    <a:pt x="1214" y="658"/>
                    <a:pt x="1220" y="654"/>
                  </a:cubicBezTo>
                  <a:cubicBezTo>
                    <a:pt x="1217" y="670"/>
                    <a:pt x="1214" y="686"/>
                    <a:pt x="1209" y="703"/>
                  </a:cubicBezTo>
                  <a:cubicBezTo>
                    <a:pt x="1241" y="703"/>
                    <a:pt x="1241" y="703"/>
                    <a:pt x="1241" y="703"/>
                  </a:cubicBezTo>
                  <a:cubicBezTo>
                    <a:pt x="1257" y="683"/>
                    <a:pt x="1269" y="645"/>
                    <a:pt x="1279" y="606"/>
                  </a:cubicBezTo>
                  <a:cubicBezTo>
                    <a:pt x="1284" y="613"/>
                    <a:pt x="1284" y="613"/>
                    <a:pt x="1284" y="613"/>
                  </a:cubicBezTo>
                  <a:cubicBezTo>
                    <a:pt x="1286" y="618"/>
                    <a:pt x="1286" y="618"/>
                    <a:pt x="1286" y="618"/>
                  </a:cubicBezTo>
                  <a:cubicBezTo>
                    <a:pt x="1286" y="621"/>
                    <a:pt x="1287" y="626"/>
                    <a:pt x="1287" y="631"/>
                  </a:cubicBezTo>
                  <a:cubicBezTo>
                    <a:pt x="1287" y="644"/>
                    <a:pt x="1284" y="662"/>
                    <a:pt x="1280" y="681"/>
                  </a:cubicBezTo>
                  <a:cubicBezTo>
                    <a:pt x="1274" y="709"/>
                    <a:pt x="1265" y="740"/>
                    <a:pt x="1254" y="765"/>
                  </a:cubicBezTo>
                  <a:cubicBezTo>
                    <a:pt x="1249" y="777"/>
                    <a:pt x="1243" y="788"/>
                    <a:pt x="1238" y="795"/>
                  </a:cubicBezTo>
                  <a:cubicBezTo>
                    <a:pt x="1236" y="799"/>
                    <a:pt x="1233" y="802"/>
                    <a:pt x="1231" y="804"/>
                  </a:cubicBezTo>
                  <a:cubicBezTo>
                    <a:pt x="1228" y="806"/>
                    <a:pt x="1228" y="806"/>
                    <a:pt x="1228" y="806"/>
                  </a:cubicBezTo>
                  <a:cubicBezTo>
                    <a:pt x="1225" y="808"/>
                    <a:pt x="1222" y="808"/>
                    <a:pt x="1220" y="808"/>
                  </a:cubicBezTo>
                  <a:cubicBezTo>
                    <a:pt x="1216" y="808"/>
                    <a:pt x="1216" y="808"/>
                    <a:pt x="1216" y="808"/>
                  </a:cubicBezTo>
                  <a:cubicBezTo>
                    <a:pt x="1202" y="804"/>
                    <a:pt x="1202" y="804"/>
                    <a:pt x="1202" y="804"/>
                  </a:cubicBezTo>
                  <a:cubicBezTo>
                    <a:pt x="1197" y="819"/>
                    <a:pt x="1197" y="819"/>
                    <a:pt x="1197" y="819"/>
                  </a:cubicBezTo>
                  <a:cubicBezTo>
                    <a:pt x="1173" y="905"/>
                    <a:pt x="1136" y="985"/>
                    <a:pt x="1086" y="1043"/>
                  </a:cubicBezTo>
                  <a:cubicBezTo>
                    <a:pt x="1060" y="1072"/>
                    <a:pt x="1032" y="1095"/>
                    <a:pt x="1000" y="1111"/>
                  </a:cubicBezTo>
                  <a:cubicBezTo>
                    <a:pt x="968" y="1127"/>
                    <a:pt x="932" y="1137"/>
                    <a:pt x="892" y="1137"/>
                  </a:cubicBezTo>
                  <a:cubicBezTo>
                    <a:pt x="881" y="1137"/>
                    <a:pt x="869" y="1136"/>
                    <a:pt x="857" y="1134"/>
                  </a:cubicBezTo>
                  <a:cubicBezTo>
                    <a:pt x="782" y="1125"/>
                    <a:pt x="719" y="1089"/>
                    <a:pt x="669" y="1036"/>
                  </a:cubicBezTo>
                  <a:cubicBezTo>
                    <a:pt x="620" y="983"/>
                    <a:pt x="583" y="911"/>
                    <a:pt x="561" y="832"/>
                  </a:cubicBezTo>
                  <a:cubicBezTo>
                    <a:pt x="560" y="827"/>
                    <a:pt x="558" y="821"/>
                    <a:pt x="557" y="815"/>
                  </a:cubicBezTo>
                  <a:cubicBezTo>
                    <a:pt x="551" y="793"/>
                    <a:pt x="551" y="793"/>
                    <a:pt x="551" y="793"/>
                  </a:cubicBezTo>
                  <a:cubicBezTo>
                    <a:pt x="533" y="805"/>
                    <a:pt x="533" y="805"/>
                    <a:pt x="533" y="805"/>
                  </a:cubicBezTo>
                  <a:cubicBezTo>
                    <a:pt x="526" y="808"/>
                    <a:pt x="526" y="808"/>
                    <a:pt x="526" y="808"/>
                  </a:cubicBezTo>
                  <a:moveTo>
                    <a:pt x="837" y="431"/>
                  </a:moveTo>
                  <a:cubicBezTo>
                    <a:pt x="930" y="431"/>
                    <a:pt x="1024" y="407"/>
                    <a:pt x="1088" y="371"/>
                  </a:cubicBezTo>
                  <a:cubicBezTo>
                    <a:pt x="1123" y="352"/>
                    <a:pt x="1156" y="328"/>
                    <a:pt x="1188" y="304"/>
                  </a:cubicBezTo>
                  <a:cubicBezTo>
                    <a:pt x="1197" y="334"/>
                    <a:pt x="1248" y="449"/>
                    <a:pt x="1227" y="613"/>
                  </a:cubicBezTo>
                  <a:cubicBezTo>
                    <a:pt x="1225" y="607"/>
                    <a:pt x="1218" y="602"/>
                    <a:pt x="1211" y="602"/>
                  </a:cubicBezTo>
                  <a:cubicBezTo>
                    <a:pt x="1160" y="595"/>
                    <a:pt x="1160" y="595"/>
                    <a:pt x="1160" y="595"/>
                  </a:cubicBezTo>
                  <a:cubicBezTo>
                    <a:pt x="1156" y="594"/>
                    <a:pt x="1153" y="593"/>
                    <a:pt x="1148" y="592"/>
                  </a:cubicBezTo>
                  <a:cubicBezTo>
                    <a:pt x="1111" y="586"/>
                    <a:pt x="1083" y="584"/>
                    <a:pt x="1055" y="584"/>
                  </a:cubicBezTo>
                  <a:cubicBezTo>
                    <a:pt x="1026" y="584"/>
                    <a:pt x="997" y="587"/>
                    <a:pt x="959" y="593"/>
                  </a:cubicBezTo>
                  <a:cubicBezTo>
                    <a:pt x="951" y="594"/>
                    <a:pt x="943" y="597"/>
                    <a:pt x="936" y="601"/>
                  </a:cubicBezTo>
                  <a:cubicBezTo>
                    <a:pt x="841" y="601"/>
                    <a:pt x="841" y="601"/>
                    <a:pt x="841" y="601"/>
                  </a:cubicBezTo>
                  <a:cubicBezTo>
                    <a:pt x="834" y="597"/>
                    <a:pt x="827" y="594"/>
                    <a:pt x="818" y="593"/>
                  </a:cubicBezTo>
                  <a:cubicBezTo>
                    <a:pt x="780" y="587"/>
                    <a:pt x="752" y="584"/>
                    <a:pt x="723" y="584"/>
                  </a:cubicBezTo>
                  <a:cubicBezTo>
                    <a:pt x="694" y="584"/>
                    <a:pt x="666" y="586"/>
                    <a:pt x="629" y="592"/>
                  </a:cubicBezTo>
                  <a:cubicBezTo>
                    <a:pt x="625" y="593"/>
                    <a:pt x="621" y="594"/>
                    <a:pt x="617" y="595"/>
                  </a:cubicBezTo>
                  <a:cubicBezTo>
                    <a:pt x="561" y="602"/>
                    <a:pt x="561" y="602"/>
                    <a:pt x="561" y="602"/>
                  </a:cubicBezTo>
                  <a:cubicBezTo>
                    <a:pt x="552" y="602"/>
                    <a:pt x="545" y="608"/>
                    <a:pt x="544" y="616"/>
                  </a:cubicBezTo>
                  <a:cubicBezTo>
                    <a:pt x="516" y="513"/>
                    <a:pt x="513" y="380"/>
                    <a:pt x="571" y="305"/>
                  </a:cubicBezTo>
                  <a:cubicBezTo>
                    <a:pt x="622" y="397"/>
                    <a:pt x="728" y="431"/>
                    <a:pt x="837" y="431"/>
                  </a:cubicBezTo>
                  <a:moveTo>
                    <a:pt x="879" y="0"/>
                  </a:moveTo>
                  <a:cubicBezTo>
                    <a:pt x="643" y="0"/>
                    <a:pt x="399" y="140"/>
                    <a:pt x="440" y="425"/>
                  </a:cubicBezTo>
                  <a:cubicBezTo>
                    <a:pt x="447" y="474"/>
                    <a:pt x="460" y="522"/>
                    <a:pt x="469" y="560"/>
                  </a:cubicBezTo>
                  <a:cubicBezTo>
                    <a:pt x="470" y="562"/>
                    <a:pt x="470" y="562"/>
                    <a:pt x="470" y="562"/>
                  </a:cubicBezTo>
                  <a:cubicBezTo>
                    <a:pt x="464" y="564"/>
                    <a:pt x="458" y="566"/>
                    <a:pt x="452" y="571"/>
                  </a:cubicBezTo>
                  <a:cubicBezTo>
                    <a:pt x="445" y="576"/>
                    <a:pt x="438" y="585"/>
                    <a:pt x="432" y="595"/>
                  </a:cubicBezTo>
                  <a:cubicBezTo>
                    <a:pt x="429" y="600"/>
                    <a:pt x="427" y="606"/>
                    <a:pt x="426" y="612"/>
                  </a:cubicBezTo>
                  <a:cubicBezTo>
                    <a:pt x="425" y="618"/>
                    <a:pt x="424" y="624"/>
                    <a:pt x="424" y="630"/>
                  </a:cubicBezTo>
                  <a:cubicBezTo>
                    <a:pt x="424" y="647"/>
                    <a:pt x="427" y="666"/>
                    <a:pt x="432" y="687"/>
                  </a:cubicBezTo>
                  <a:cubicBezTo>
                    <a:pt x="439" y="718"/>
                    <a:pt x="450" y="751"/>
                    <a:pt x="462" y="779"/>
                  </a:cubicBezTo>
                  <a:cubicBezTo>
                    <a:pt x="468" y="792"/>
                    <a:pt x="475" y="805"/>
                    <a:pt x="482" y="815"/>
                  </a:cubicBezTo>
                  <a:cubicBezTo>
                    <a:pt x="485" y="820"/>
                    <a:pt x="489" y="824"/>
                    <a:pt x="493" y="828"/>
                  </a:cubicBezTo>
                  <a:cubicBezTo>
                    <a:pt x="497" y="832"/>
                    <a:pt x="501" y="835"/>
                    <a:pt x="506" y="837"/>
                  </a:cubicBezTo>
                  <a:cubicBezTo>
                    <a:pt x="513" y="840"/>
                    <a:pt x="519" y="841"/>
                    <a:pt x="526" y="841"/>
                  </a:cubicBezTo>
                  <a:cubicBezTo>
                    <a:pt x="531" y="841"/>
                    <a:pt x="531" y="841"/>
                    <a:pt x="531" y="841"/>
                  </a:cubicBezTo>
                  <a:cubicBezTo>
                    <a:pt x="531" y="842"/>
                    <a:pt x="531" y="842"/>
                    <a:pt x="531" y="842"/>
                  </a:cubicBezTo>
                  <a:cubicBezTo>
                    <a:pt x="554" y="926"/>
                    <a:pt x="593" y="1002"/>
                    <a:pt x="647" y="1060"/>
                  </a:cubicBezTo>
                  <a:cubicBezTo>
                    <a:pt x="657" y="1069"/>
                    <a:pt x="657" y="1069"/>
                    <a:pt x="657" y="1069"/>
                  </a:cubicBezTo>
                  <a:cubicBezTo>
                    <a:pt x="669" y="1192"/>
                    <a:pt x="646" y="1241"/>
                    <a:pt x="534" y="1284"/>
                  </a:cubicBezTo>
                  <a:cubicBezTo>
                    <a:pt x="307" y="1372"/>
                    <a:pt x="56" y="1419"/>
                    <a:pt x="0" y="1840"/>
                  </a:cubicBezTo>
                  <a:cubicBezTo>
                    <a:pt x="1810" y="1844"/>
                    <a:pt x="1810" y="1844"/>
                    <a:pt x="1810" y="1844"/>
                  </a:cubicBezTo>
                  <a:cubicBezTo>
                    <a:pt x="1749" y="1433"/>
                    <a:pt x="1468" y="1371"/>
                    <a:pt x="1242" y="1284"/>
                  </a:cubicBezTo>
                  <a:cubicBezTo>
                    <a:pt x="1159" y="1252"/>
                    <a:pt x="1118" y="1154"/>
                    <a:pt x="1119" y="1054"/>
                  </a:cubicBezTo>
                  <a:cubicBezTo>
                    <a:pt x="1129" y="1041"/>
                    <a:pt x="1138" y="1028"/>
                    <a:pt x="1147" y="1015"/>
                  </a:cubicBezTo>
                  <a:cubicBezTo>
                    <a:pt x="1180" y="964"/>
                    <a:pt x="1205" y="904"/>
                    <a:pt x="1224" y="841"/>
                  </a:cubicBezTo>
                  <a:cubicBezTo>
                    <a:pt x="1229" y="841"/>
                    <a:pt x="1234" y="840"/>
                    <a:pt x="1240" y="838"/>
                  </a:cubicBezTo>
                  <a:cubicBezTo>
                    <a:pt x="1247" y="834"/>
                    <a:pt x="1252" y="830"/>
                    <a:pt x="1257" y="824"/>
                  </a:cubicBezTo>
                  <a:cubicBezTo>
                    <a:pt x="1265" y="814"/>
                    <a:pt x="1272" y="801"/>
                    <a:pt x="1279" y="786"/>
                  </a:cubicBezTo>
                  <a:cubicBezTo>
                    <a:pt x="1290" y="763"/>
                    <a:pt x="1299" y="735"/>
                    <a:pt x="1306" y="708"/>
                  </a:cubicBezTo>
                  <a:cubicBezTo>
                    <a:pt x="1314" y="680"/>
                    <a:pt x="1318" y="653"/>
                    <a:pt x="1318" y="631"/>
                  </a:cubicBezTo>
                  <a:cubicBezTo>
                    <a:pt x="1318" y="624"/>
                    <a:pt x="1318" y="618"/>
                    <a:pt x="1317" y="611"/>
                  </a:cubicBezTo>
                  <a:cubicBezTo>
                    <a:pt x="1315" y="605"/>
                    <a:pt x="1313" y="599"/>
                    <a:pt x="1310" y="594"/>
                  </a:cubicBezTo>
                  <a:cubicBezTo>
                    <a:pt x="1303" y="583"/>
                    <a:pt x="1297" y="576"/>
                    <a:pt x="1289" y="570"/>
                  </a:cubicBezTo>
                  <a:cubicBezTo>
                    <a:pt x="1287" y="568"/>
                    <a:pt x="1287" y="568"/>
                    <a:pt x="1287" y="568"/>
                  </a:cubicBezTo>
                  <a:cubicBezTo>
                    <a:pt x="1294" y="534"/>
                    <a:pt x="1298" y="503"/>
                    <a:pt x="1299" y="493"/>
                  </a:cubicBezTo>
                  <a:cubicBezTo>
                    <a:pt x="1305" y="389"/>
                    <a:pt x="1297" y="237"/>
                    <a:pt x="1237" y="153"/>
                  </a:cubicBezTo>
                  <a:cubicBezTo>
                    <a:pt x="1164" y="52"/>
                    <a:pt x="1023" y="0"/>
                    <a:pt x="879" y="0"/>
                  </a:cubicBezTo>
                </a:path>
              </a:pathLst>
            </a:custGeom>
            <a:solidFill>
              <a:srgbClr val="007F88"/>
            </a:solidFill>
            <a:ln>
              <a:noFill/>
            </a:ln>
          </p:spPr>
          <p:txBody>
            <a:bodyPr lIns="72585" tIns="36293" rIns="72585" bIns="36293"/>
            <a:lstStyle/>
            <a:p>
              <a:endParaRPr lang="zh-CN" altLang="en-US"/>
            </a:p>
          </p:txBody>
        </p:sp>
        <p:grpSp>
          <p:nvGrpSpPr>
            <p:cNvPr id="21" name="组合 76"/>
            <p:cNvGrpSpPr>
              <a:grpSpLocks/>
            </p:cNvGrpSpPr>
            <p:nvPr/>
          </p:nvGrpSpPr>
          <p:grpSpPr bwMode="auto">
            <a:xfrm>
              <a:off x="3241883" y="3044132"/>
              <a:ext cx="1489924" cy="1231047"/>
              <a:chOff x="1822164" y="3848421"/>
              <a:chExt cx="1869479" cy="1563474"/>
            </a:xfrm>
          </p:grpSpPr>
          <p:sp>
            <p:nvSpPr>
              <p:cNvPr id="22" name="矩形 47"/>
              <p:cNvSpPr>
                <a:spLocks noChangeArrowheads="1"/>
              </p:cNvSpPr>
              <p:nvPr/>
            </p:nvSpPr>
            <p:spPr bwMode="auto">
              <a:xfrm>
                <a:off x="1822164" y="4356499"/>
                <a:ext cx="1869479" cy="1055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23" name="文本框 48"/>
              <p:cNvSpPr>
                <a:spLocks noChangeArrowheads="1"/>
              </p:cNvSpPr>
              <p:nvPr/>
            </p:nvSpPr>
            <p:spPr bwMode="auto">
              <a:xfrm>
                <a:off x="1822164" y="3848421"/>
                <a:ext cx="1869479" cy="418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400" dirty="0">
                    <a:solidFill>
                      <a:schemeClr val="tx1">
                        <a:lumMod val="65000"/>
                        <a:lumOff val="35000"/>
                      </a:schemeClr>
                    </a:solidFill>
                    <a:latin typeface="+mj-ea"/>
                    <a:ea typeface="+mj-ea"/>
                    <a:sym typeface="宋体" panose="02010600030101010101" pitchFamily="2" charset="-122"/>
                  </a:rPr>
                  <a:t>添加标题</a:t>
                </a:r>
              </a:p>
            </p:txBody>
          </p:sp>
        </p:grpSp>
      </p:grpSp>
      <p:grpSp>
        <p:nvGrpSpPr>
          <p:cNvPr id="24" name="组合 23"/>
          <p:cNvGrpSpPr/>
          <p:nvPr/>
        </p:nvGrpSpPr>
        <p:grpSpPr>
          <a:xfrm>
            <a:off x="4589068" y="1224012"/>
            <a:ext cx="1509577" cy="3173147"/>
            <a:chOff x="4956517" y="1526237"/>
            <a:chExt cx="1630450" cy="3400014"/>
          </a:xfrm>
        </p:grpSpPr>
        <p:sp>
          <p:nvSpPr>
            <p:cNvPr id="25" name="圆角矩形 24"/>
            <p:cNvSpPr/>
            <p:nvPr/>
          </p:nvSpPr>
          <p:spPr>
            <a:xfrm>
              <a:off x="4956517"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26" name="椭圆 25"/>
            <p:cNvSpPr/>
            <p:nvPr/>
          </p:nvSpPr>
          <p:spPr>
            <a:xfrm>
              <a:off x="5169514" y="1669424"/>
              <a:ext cx="1204455" cy="1189506"/>
            </a:xfrm>
            <a:prstGeom prst="ellipse">
              <a:avLst/>
            </a:prstGeom>
            <a:solidFill>
              <a:srgbClr val="9BBB59"/>
            </a:solidFill>
            <a:ln w="14288" cap="flat">
              <a:noFill/>
              <a:prstDash val="solid"/>
              <a:miter lim="800000"/>
              <a:headEnd/>
              <a:tailEnd/>
            </a:ln>
            <a:effectLst>
              <a:innerShdw blurRad="88900" dist="88900" dir="13500000">
                <a:prstClr val="black">
                  <a:alpha val="50000"/>
                </a:prstClr>
              </a:innerShdw>
            </a:effectLst>
          </p:spPr>
          <p:txBody>
            <a:bodyPr lIns="72585" tIns="36293" rIns="72585" bIns="36293"/>
            <a:lstStyle/>
            <a:p>
              <a:pPr fontAlgn="auto">
                <a:spcBef>
                  <a:spcPts val="0"/>
                </a:spcBef>
                <a:spcAft>
                  <a:spcPts val="0"/>
                </a:spcAft>
                <a:defRPr/>
              </a:pPr>
              <a:endParaRPr lang="zh-CN" altLang="en-US" dirty="0">
                <a:latin typeface="+mn-lt"/>
                <a:ea typeface="+mn-ea"/>
              </a:endParaRPr>
            </a:p>
          </p:txBody>
        </p:sp>
        <p:sp>
          <p:nvSpPr>
            <p:cNvPr id="27" name="椭圆 26"/>
            <p:cNvSpPr/>
            <p:nvPr/>
          </p:nvSpPr>
          <p:spPr>
            <a:xfrm>
              <a:off x="5283739"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28" name="椭圆 27"/>
            <p:cNvSpPr/>
            <p:nvPr/>
          </p:nvSpPr>
          <p:spPr>
            <a:xfrm>
              <a:off x="5247920"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29" name="圆角矩形 28"/>
            <p:cNvSpPr/>
            <p:nvPr/>
          </p:nvSpPr>
          <p:spPr>
            <a:xfrm>
              <a:off x="5096377"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72585" tIns="36293" rIns="72585" bIns="36293" anchor="ctr"/>
            <a:lstStyle/>
            <a:p>
              <a:pPr algn="ctr" fontAlgn="auto">
                <a:spcBef>
                  <a:spcPts val="0"/>
                </a:spcBef>
                <a:spcAft>
                  <a:spcPts val="0"/>
                </a:spcAft>
                <a:defRPr/>
              </a:pPr>
              <a:endParaRPr lang="zh-CN" altLang="en-US" kern="0">
                <a:solidFill>
                  <a:prstClr val="white"/>
                </a:solidFill>
                <a:latin typeface="Arial"/>
                <a:ea typeface="微软雅黑"/>
              </a:endParaRPr>
            </a:p>
          </p:txBody>
        </p:sp>
        <p:sp>
          <p:nvSpPr>
            <p:cNvPr id="30" name="文本框 44"/>
            <p:cNvSpPr txBox="1">
              <a:spLocks noChangeArrowheads="1"/>
            </p:cNvSpPr>
            <p:nvPr/>
          </p:nvSpPr>
          <p:spPr bwMode="auto">
            <a:xfrm>
              <a:off x="5505252" y="4353044"/>
              <a:ext cx="601552" cy="57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3000">
                  <a:solidFill>
                    <a:srgbClr val="595959"/>
                  </a:solidFill>
                  <a:latin typeface="Impact" pitchFamily="34" charset="0"/>
                </a:rPr>
                <a:t>03</a:t>
              </a:r>
              <a:endParaRPr lang="zh-CN" altLang="en-US" sz="3000">
                <a:solidFill>
                  <a:srgbClr val="595959"/>
                </a:solidFill>
                <a:latin typeface="Impact" pitchFamily="34" charset="0"/>
              </a:endParaRPr>
            </a:p>
          </p:txBody>
        </p:sp>
        <p:sp>
          <p:nvSpPr>
            <p:cNvPr id="31" name="Freeform 8"/>
            <p:cNvSpPr>
              <a:spLocks noEditPoints="1"/>
            </p:cNvSpPr>
            <p:nvPr/>
          </p:nvSpPr>
          <p:spPr bwMode="auto">
            <a:xfrm>
              <a:off x="5443224" y="1851482"/>
              <a:ext cx="665845" cy="723840"/>
            </a:xfrm>
            <a:custGeom>
              <a:avLst/>
              <a:gdLst>
                <a:gd name="T0" fmla="*/ 510842 w 1782"/>
                <a:gd name="T1" fmla="*/ 559500 h 1960"/>
                <a:gd name="T2" fmla="*/ 569893 w 1782"/>
                <a:gd name="T3" fmla="*/ 449196 h 1960"/>
                <a:gd name="T4" fmla="*/ 585359 w 1782"/>
                <a:gd name="T5" fmla="*/ 440747 h 1960"/>
                <a:gd name="T6" fmla="*/ 608792 w 1782"/>
                <a:gd name="T7" fmla="*/ 386299 h 1960"/>
                <a:gd name="T8" fmla="*/ 613479 w 1782"/>
                <a:gd name="T9" fmla="*/ 341239 h 1960"/>
                <a:gd name="T10" fmla="*/ 600825 w 1782"/>
                <a:gd name="T11" fmla="*/ 321525 h 1960"/>
                <a:gd name="T12" fmla="*/ 605043 w 1782"/>
                <a:gd name="T13" fmla="*/ 285383 h 1960"/>
                <a:gd name="T14" fmla="*/ 202462 w 1782"/>
                <a:gd name="T15" fmla="*/ 253465 h 1960"/>
                <a:gd name="T16" fmla="*/ 216522 w 1782"/>
                <a:gd name="T17" fmla="*/ 318239 h 1960"/>
                <a:gd name="T18" fmla="*/ 198713 w 1782"/>
                <a:gd name="T19" fmla="*/ 333260 h 1960"/>
                <a:gd name="T20" fmla="*/ 195432 w 1782"/>
                <a:gd name="T21" fmla="*/ 349688 h 1960"/>
                <a:gd name="T22" fmla="*/ 212773 w 1782"/>
                <a:gd name="T23" fmla="*/ 419625 h 1960"/>
                <a:gd name="T24" fmla="*/ 227301 w 1782"/>
                <a:gd name="T25" fmla="*/ 442625 h 1960"/>
                <a:gd name="T26" fmla="*/ 242767 w 1782"/>
                <a:gd name="T27" fmla="*/ 449196 h 1960"/>
                <a:gd name="T28" fmla="*/ 245579 w 1782"/>
                <a:gd name="T29" fmla="*/ 449196 h 1960"/>
                <a:gd name="T30" fmla="*/ 307911 w 1782"/>
                <a:gd name="T31" fmla="*/ 559970 h 1960"/>
                <a:gd name="T32" fmla="*/ 0 w 1782"/>
                <a:gd name="T33" fmla="*/ 917637 h 1960"/>
                <a:gd name="T34" fmla="*/ 393208 w 1782"/>
                <a:gd name="T35" fmla="*/ 822353 h 1960"/>
                <a:gd name="T36" fmla="*/ 335093 w 1782"/>
                <a:gd name="T37" fmla="*/ 822353 h 1960"/>
                <a:gd name="T38" fmla="*/ 255890 w 1782"/>
                <a:gd name="T39" fmla="*/ 671213 h 1960"/>
                <a:gd name="T40" fmla="*/ 407267 w 1782"/>
                <a:gd name="T41" fmla="*/ 742559 h 1960"/>
                <a:gd name="T42" fmla="*/ 320096 w 1782"/>
                <a:gd name="T43" fmla="*/ 570296 h 1960"/>
                <a:gd name="T44" fmla="*/ 414766 w 1782"/>
                <a:gd name="T45" fmla="*/ 603622 h 1960"/>
                <a:gd name="T46" fmla="*/ 499125 w 1782"/>
                <a:gd name="T47" fmla="*/ 570766 h 1960"/>
                <a:gd name="T48" fmla="*/ 421796 w 1782"/>
                <a:gd name="T49" fmla="*/ 743497 h 1960"/>
                <a:gd name="T50" fmla="*/ 572237 w 1782"/>
                <a:gd name="T51" fmla="*/ 671213 h 1960"/>
                <a:gd name="T52" fmla="*/ 493033 w 1782"/>
                <a:gd name="T53" fmla="*/ 822353 h 1960"/>
                <a:gd name="T54" fmla="*/ 433513 w 1782"/>
                <a:gd name="T55" fmla="*/ 829394 h 1960"/>
                <a:gd name="T56" fmla="*/ 835156 w 1782"/>
                <a:gd name="T57" fmla="*/ 919984 h 1960"/>
                <a:gd name="T58" fmla="*/ 465382 w 1782"/>
                <a:gd name="T59" fmla="*/ 575929 h 1960"/>
                <a:gd name="T60" fmla="*/ 397894 w 1782"/>
                <a:gd name="T61" fmla="*/ 586724 h 1960"/>
                <a:gd name="T62" fmla="*/ 259639 w 1782"/>
                <a:gd name="T63" fmla="*/ 444972 h 1960"/>
                <a:gd name="T64" fmla="*/ 254484 w 1782"/>
                <a:gd name="T65" fmla="*/ 426197 h 1960"/>
                <a:gd name="T66" fmla="*/ 242767 w 1782"/>
                <a:gd name="T67" fmla="*/ 433237 h 1960"/>
                <a:gd name="T68" fmla="*/ 236206 w 1782"/>
                <a:gd name="T69" fmla="*/ 429952 h 1960"/>
                <a:gd name="T70" fmla="*/ 215116 w 1782"/>
                <a:gd name="T71" fmla="*/ 381606 h 1960"/>
                <a:gd name="T72" fmla="*/ 210429 w 1782"/>
                <a:gd name="T73" fmla="*/ 344525 h 1960"/>
                <a:gd name="T74" fmla="*/ 216991 w 1782"/>
                <a:gd name="T75" fmla="*/ 334668 h 1960"/>
                <a:gd name="T76" fmla="*/ 221209 w 1782"/>
                <a:gd name="T77" fmla="*/ 333729 h 1960"/>
                <a:gd name="T78" fmla="*/ 264794 w 1782"/>
                <a:gd name="T79" fmla="*/ 380197 h 1960"/>
                <a:gd name="T80" fmla="*/ 523964 w 1782"/>
                <a:gd name="T81" fmla="*/ 314015 h 1960"/>
                <a:gd name="T82" fmla="*/ 560051 w 1782"/>
                <a:gd name="T83" fmla="*/ 386769 h 1960"/>
                <a:gd name="T84" fmla="*/ 595670 w 1782"/>
                <a:gd name="T85" fmla="*/ 338423 h 1960"/>
                <a:gd name="T86" fmla="*/ 598950 w 1782"/>
                <a:gd name="T87" fmla="*/ 344055 h 1960"/>
                <a:gd name="T88" fmla="*/ 596607 w 1782"/>
                <a:gd name="T89" fmla="*/ 373626 h 1960"/>
                <a:gd name="T90" fmla="*/ 576454 w 1782"/>
                <a:gd name="T91" fmla="*/ 427135 h 1960"/>
                <a:gd name="T92" fmla="*/ 572237 w 1782"/>
                <a:gd name="T93" fmla="*/ 432768 h 1960"/>
                <a:gd name="T94" fmla="*/ 566144 w 1782"/>
                <a:gd name="T95" fmla="*/ 433237 h 1960"/>
                <a:gd name="T96" fmla="*/ 557708 w 1782"/>
                <a:gd name="T97" fmla="*/ 438870 h 1960"/>
                <a:gd name="T98" fmla="*/ 465382 w 1782"/>
                <a:gd name="T99" fmla="*/ 575929 h 196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782" h="1960">
                  <a:moveTo>
                    <a:pt x="1215" y="1400"/>
                  </a:moveTo>
                  <a:cubicBezTo>
                    <a:pt x="1120" y="1363"/>
                    <a:pt x="1090" y="1290"/>
                    <a:pt x="1090" y="1192"/>
                  </a:cubicBezTo>
                  <a:cubicBezTo>
                    <a:pt x="1108" y="1173"/>
                    <a:pt x="1124" y="1153"/>
                    <a:pt x="1139" y="1130"/>
                  </a:cubicBezTo>
                  <a:cubicBezTo>
                    <a:pt x="1172" y="1079"/>
                    <a:pt x="1197" y="1019"/>
                    <a:pt x="1216" y="957"/>
                  </a:cubicBezTo>
                  <a:cubicBezTo>
                    <a:pt x="1221" y="956"/>
                    <a:pt x="1227" y="955"/>
                    <a:pt x="1232" y="953"/>
                  </a:cubicBezTo>
                  <a:cubicBezTo>
                    <a:pt x="1239" y="950"/>
                    <a:pt x="1244" y="945"/>
                    <a:pt x="1249" y="939"/>
                  </a:cubicBezTo>
                  <a:cubicBezTo>
                    <a:pt x="1257" y="929"/>
                    <a:pt x="1265" y="916"/>
                    <a:pt x="1272" y="901"/>
                  </a:cubicBezTo>
                  <a:cubicBezTo>
                    <a:pt x="1282" y="878"/>
                    <a:pt x="1292" y="850"/>
                    <a:pt x="1299" y="823"/>
                  </a:cubicBezTo>
                  <a:cubicBezTo>
                    <a:pt x="1306" y="795"/>
                    <a:pt x="1310" y="769"/>
                    <a:pt x="1311" y="746"/>
                  </a:cubicBezTo>
                  <a:cubicBezTo>
                    <a:pt x="1311" y="739"/>
                    <a:pt x="1310" y="733"/>
                    <a:pt x="1309" y="727"/>
                  </a:cubicBezTo>
                  <a:cubicBezTo>
                    <a:pt x="1308" y="720"/>
                    <a:pt x="1306" y="715"/>
                    <a:pt x="1302" y="709"/>
                  </a:cubicBezTo>
                  <a:cubicBezTo>
                    <a:pt x="1296" y="699"/>
                    <a:pt x="1289" y="691"/>
                    <a:pt x="1282" y="685"/>
                  </a:cubicBezTo>
                  <a:cubicBezTo>
                    <a:pt x="1279" y="684"/>
                    <a:pt x="1279" y="684"/>
                    <a:pt x="1279" y="684"/>
                  </a:cubicBezTo>
                  <a:cubicBezTo>
                    <a:pt x="1286" y="649"/>
                    <a:pt x="1290" y="619"/>
                    <a:pt x="1291" y="608"/>
                  </a:cubicBezTo>
                  <a:cubicBezTo>
                    <a:pt x="1322" y="128"/>
                    <a:pt x="846" y="0"/>
                    <a:pt x="614" y="214"/>
                  </a:cubicBezTo>
                  <a:cubicBezTo>
                    <a:pt x="604" y="222"/>
                    <a:pt x="378" y="224"/>
                    <a:pt x="432" y="540"/>
                  </a:cubicBezTo>
                  <a:cubicBezTo>
                    <a:pt x="441" y="589"/>
                    <a:pt x="452" y="637"/>
                    <a:pt x="462" y="675"/>
                  </a:cubicBezTo>
                  <a:cubicBezTo>
                    <a:pt x="462" y="678"/>
                    <a:pt x="462" y="678"/>
                    <a:pt x="462" y="678"/>
                  </a:cubicBezTo>
                  <a:cubicBezTo>
                    <a:pt x="456" y="679"/>
                    <a:pt x="450" y="682"/>
                    <a:pt x="445" y="686"/>
                  </a:cubicBezTo>
                  <a:cubicBezTo>
                    <a:pt x="437" y="692"/>
                    <a:pt x="431" y="700"/>
                    <a:pt x="424" y="710"/>
                  </a:cubicBezTo>
                  <a:cubicBezTo>
                    <a:pt x="421" y="716"/>
                    <a:pt x="419" y="721"/>
                    <a:pt x="418" y="727"/>
                  </a:cubicBezTo>
                  <a:cubicBezTo>
                    <a:pt x="417" y="733"/>
                    <a:pt x="417" y="739"/>
                    <a:pt x="417" y="745"/>
                  </a:cubicBezTo>
                  <a:cubicBezTo>
                    <a:pt x="417" y="762"/>
                    <a:pt x="420" y="782"/>
                    <a:pt x="424" y="803"/>
                  </a:cubicBezTo>
                  <a:cubicBezTo>
                    <a:pt x="431" y="834"/>
                    <a:pt x="442" y="867"/>
                    <a:pt x="454" y="894"/>
                  </a:cubicBezTo>
                  <a:cubicBezTo>
                    <a:pt x="461" y="908"/>
                    <a:pt x="467" y="920"/>
                    <a:pt x="474" y="930"/>
                  </a:cubicBezTo>
                  <a:cubicBezTo>
                    <a:pt x="478" y="935"/>
                    <a:pt x="481" y="940"/>
                    <a:pt x="485" y="943"/>
                  </a:cubicBezTo>
                  <a:cubicBezTo>
                    <a:pt x="489" y="947"/>
                    <a:pt x="493" y="951"/>
                    <a:pt x="499" y="953"/>
                  </a:cubicBezTo>
                  <a:cubicBezTo>
                    <a:pt x="505" y="955"/>
                    <a:pt x="512" y="957"/>
                    <a:pt x="518" y="957"/>
                  </a:cubicBezTo>
                  <a:cubicBezTo>
                    <a:pt x="523" y="956"/>
                    <a:pt x="523" y="956"/>
                    <a:pt x="523" y="956"/>
                  </a:cubicBezTo>
                  <a:cubicBezTo>
                    <a:pt x="524" y="957"/>
                    <a:pt x="524" y="957"/>
                    <a:pt x="524" y="957"/>
                  </a:cubicBezTo>
                  <a:cubicBezTo>
                    <a:pt x="546" y="1041"/>
                    <a:pt x="585" y="1117"/>
                    <a:pt x="640" y="1175"/>
                  </a:cubicBezTo>
                  <a:cubicBezTo>
                    <a:pt x="645" y="1181"/>
                    <a:pt x="651" y="1187"/>
                    <a:pt x="657" y="1193"/>
                  </a:cubicBezTo>
                  <a:cubicBezTo>
                    <a:pt x="668" y="1310"/>
                    <a:pt x="643" y="1357"/>
                    <a:pt x="534" y="1400"/>
                  </a:cubicBezTo>
                  <a:cubicBezTo>
                    <a:pt x="307" y="1487"/>
                    <a:pt x="56" y="1534"/>
                    <a:pt x="0" y="1955"/>
                  </a:cubicBezTo>
                  <a:cubicBezTo>
                    <a:pt x="801" y="1957"/>
                    <a:pt x="801" y="1957"/>
                    <a:pt x="801" y="1957"/>
                  </a:cubicBezTo>
                  <a:cubicBezTo>
                    <a:pt x="839" y="1752"/>
                    <a:pt x="839" y="1752"/>
                    <a:pt x="839" y="1752"/>
                  </a:cubicBezTo>
                  <a:cubicBezTo>
                    <a:pt x="784" y="1692"/>
                    <a:pt x="784" y="1692"/>
                    <a:pt x="784" y="1692"/>
                  </a:cubicBezTo>
                  <a:cubicBezTo>
                    <a:pt x="715" y="1752"/>
                    <a:pt x="715" y="1752"/>
                    <a:pt x="715" y="1752"/>
                  </a:cubicBezTo>
                  <a:cubicBezTo>
                    <a:pt x="519" y="1439"/>
                    <a:pt x="519" y="1439"/>
                    <a:pt x="519" y="1439"/>
                  </a:cubicBezTo>
                  <a:cubicBezTo>
                    <a:pt x="546" y="1430"/>
                    <a:pt x="546" y="1430"/>
                    <a:pt x="546" y="1430"/>
                  </a:cubicBezTo>
                  <a:cubicBezTo>
                    <a:pt x="721" y="1710"/>
                    <a:pt x="721" y="1710"/>
                    <a:pt x="721" y="1710"/>
                  </a:cubicBezTo>
                  <a:cubicBezTo>
                    <a:pt x="869" y="1582"/>
                    <a:pt x="869" y="1582"/>
                    <a:pt x="869" y="1582"/>
                  </a:cubicBezTo>
                  <a:cubicBezTo>
                    <a:pt x="590" y="1404"/>
                    <a:pt x="590" y="1404"/>
                    <a:pt x="590" y="1404"/>
                  </a:cubicBezTo>
                  <a:cubicBezTo>
                    <a:pt x="657" y="1369"/>
                    <a:pt x="689" y="1328"/>
                    <a:pt x="683" y="1215"/>
                  </a:cubicBezTo>
                  <a:cubicBezTo>
                    <a:pt x="730" y="1251"/>
                    <a:pt x="784" y="1275"/>
                    <a:pt x="846" y="1283"/>
                  </a:cubicBezTo>
                  <a:cubicBezTo>
                    <a:pt x="859" y="1285"/>
                    <a:pt x="872" y="1286"/>
                    <a:pt x="885" y="1286"/>
                  </a:cubicBezTo>
                  <a:cubicBezTo>
                    <a:pt x="929" y="1286"/>
                    <a:pt x="970" y="1275"/>
                    <a:pt x="1006" y="1257"/>
                  </a:cubicBezTo>
                  <a:cubicBezTo>
                    <a:pt x="1027" y="1246"/>
                    <a:pt x="1047" y="1232"/>
                    <a:pt x="1065" y="1216"/>
                  </a:cubicBezTo>
                  <a:cubicBezTo>
                    <a:pt x="1065" y="1287"/>
                    <a:pt x="1093" y="1359"/>
                    <a:pt x="1160" y="1403"/>
                  </a:cubicBezTo>
                  <a:cubicBezTo>
                    <a:pt x="900" y="1584"/>
                    <a:pt x="900" y="1584"/>
                    <a:pt x="900" y="1584"/>
                  </a:cubicBezTo>
                  <a:cubicBezTo>
                    <a:pt x="1045" y="1710"/>
                    <a:pt x="1045" y="1710"/>
                    <a:pt x="1045" y="1710"/>
                  </a:cubicBezTo>
                  <a:cubicBezTo>
                    <a:pt x="1221" y="1430"/>
                    <a:pt x="1221" y="1430"/>
                    <a:pt x="1221" y="1430"/>
                  </a:cubicBezTo>
                  <a:cubicBezTo>
                    <a:pt x="1247" y="1439"/>
                    <a:pt x="1247" y="1439"/>
                    <a:pt x="1247" y="1439"/>
                  </a:cubicBezTo>
                  <a:cubicBezTo>
                    <a:pt x="1052" y="1752"/>
                    <a:pt x="1052" y="1752"/>
                    <a:pt x="1052" y="1752"/>
                  </a:cubicBezTo>
                  <a:cubicBezTo>
                    <a:pt x="986" y="1695"/>
                    <a:pt x="986" y="1695"/>
                    <a:pt x="986" y="1695"/>
                  </a:cubicBezTo>
                  <a:cubicBezTo>
                    <a:pt x="925" y="1767"/>
                    <a:pt x="925" y="1767"/>
                    <a:pt x="925" y="1767"/>
                  </a:cubicBezTo>
                  <a:cubicBezTo>
                    <a:pt x="971" y="1958"/>
                    <a:pt x="971" y="1958"/>
                    <a:pt x="971" y="1958"/>
                  </a:cubicBezTo>
                  <a:cubicBezTo>
                    <a:pt x="1782" y="1960"/>
                    <a:pt x="1782" y="1960"/>
                    <a:pt x="1782" y="1960"/>
                  </a:cubicBezTo>
                  <a:cubicBezTo>
                    <a:pt x="1722" y="1548"/>
                    <a:pt x="1440" y="1487"/>
                    <a:pt x="1215" y="1400"/>
                  </a:cubicBezTo>
                  <a:close/>
                  <a:moveTo>
                    <a:pt x="993" y="1227"/>
                  </a:moveTo>
                  <a:cubicBezTo>
                    <a:pt x="961" y="1243"/>
                    <a:pt x="925" y="1252"/>
                    <a:pt x="885" y="1252"/>
                  </a:cubicBezTo>
                  <a:cubicBezTo>
                    <a:pt x="873" y="1252"/>
                    <a:pt x="862" y="1251"/>
                    <a:pt x="849" y="1250"/>
                  </a:cubicBezTo>
                  <a:cubicBezTo>
                    <a:pt x="774" y="1240"/>
                    <a:pt x="712" y="1204"/>
                    <a:pt x="662" y="1151"/>
                  </a:cubicBezTo>
                  <a:cubicBezTo>
                    <a:pt x="612" y="1098"/>
                    <a:pt x="575" y="1027"/>
                    <a:pt x="554" y="948"/>
                  </a:cubicBezTo>
                  <a:cubicBezTo>
                    <a:pt x="552" y="942"/>
                    <a:pt x="551" y="936"/>
                    <a:pt x="549" y="930"/>
                  </a:cubicBezTo>
                  <a:cubicBezTo>
                    <a:pt x="543" y="908"/>
                    <a:pt x="543" y="908"/>
                    <a:pt x="543" y="908"/>
                  </a:cubicBezTo>
                  <a:cubicBezTo>
                    <a:pt x="525" y="921"/>
                    <a:pt x="525" y="921"/>
                    <a:pt x="525" y="921"/>
                  </a:cubicBezTo>
                  <a:cubicBezTo>
                    <a:pt x="518" y="923"/>
                    <a:pt x="518" y="923"/>
                    <a:pt x="518" y="923"/>
                  </a:cubicBezTo>
                  <a:cubicBezTo>
                    <a:pt x="516" y="923"/>
                    <a:pt x="513" y="923"/>
                    <a:pt x="510" y="921"/>
                  </a:cubicBezTo>
                  <a:cubicBezTo>
                    <a:pt x="510" y="921"/>
                    <a:pt x="507" y="920"/>
                    <a:pt x="504" y="916"/>
                  </a:cubicBezTo>
                  <a:cubicBezTo>
                    <a:pt x="499" y="910"/>
                    <a:pt x="492" y="899"/>
                    <a:pt x="486" y="885"/>
                  </a:cubicBezTo>
                  <a:cubicBezTo>
                    <a:pt x="476" y="865"/>
                    <a:pt x="466" y="838"/>
                    <a:pt x="459" y="813"/>
                  </a:cubicBezTo>
                  <a:cubicBezTo>
                    <a:pt x="452" y="787"/>
                    <a:pt x="448" y="762"/>
                    <a:pt x="448" y="745"/>
                  </a:cubicBezTo>
                  <a:cubicBezTo>
                    <a:pt x="448" y="741"/>
                    <a:pt x="448" y="737"/>
                    <a:pt x="449" y="734"/>
                  </a:cubicBezTo>
                  <a:cubicBezTo>
                    <a:pt x="450" y="729"/>
                    <a:pt x="450" y="729"/>
                    <a:pt x="450" y="729"/>
                  </a:cubicBezTo>
                  <a:cubicBezTo>
                    <a:pt x="455" y="721"/>
                    <a:pt x="460" y="716"/>
                    <a:pt x="463" y="713"/>
                  </a:cubicBezTo>
                  <a:cubicBezTo>
                    <a:pt x="467" y="711"/>
                    <a:pt x="469" y="710"/>
                    <a:pt x="470" y="710"/>
                  </a:cubicBezTo>
                  <a:cubicBezTo>
                    <a:pt x="472" y="711"/>
                    <a:pt x="472" y="711"/>
                    <a:pt x="472" y="711"/>
                  </a:cubicBezTo>
                  <a:cubicBezTo>
                    <a:pt x="484" y="747"/>
                    <a:pt x="501" y="783"/>
                    <a:pt x="522" y="824"/>
                  </a:cubicBezTo>
                  <a:cubicBezTo>
                    <a:pt x="524" y="824"/>
                    <a:pt x="554" y="813"/>
                    <a:pt x="565" y="810"/>
                  </a:cubicBezTo>
                  <a:cubicBezTo>
                    <a:pt x="471" y="620"/>
                    <a:pt x="591" y="447"/>
                    <a:pt x="602" y="411"/>
                  </a:cubicBezTo>
                  <a:cubicBezTo>
                    <a:pt x="670" y="568"/>
                    <a:pt x="962" y="718"/>
                    <a:pt x="1118" y="669"/>
                  </a:cubicBezTo>
                  <a:cubicBezTo>
                    <a:pt x="1154" y="658"/>
                    <a:pt x="1191" y="641"/>
                    <a:pt x="1215" y="608"/>
                  </a:cubicBezTo>
                  <a:cubicBezTo>
                    <a:pt x="1218" y="665"/>
                    <a:pt x="1227" y="749"/>
                    <a:pt x="1195" y="824"/>
                  </a:cubicBezTo>
                  <a:cubicBezTo>
                    <a:pt x="1234" y="818"/>
                    <a:pt x="1234" y="818"/>
                    <a:pt x="1234" y="818"/>
                  </a:cubicBezTo>
                  <a:cubicBezTo>
                    <a:pt x="1249" y="798"/>
                    <a:pt x="1262" y="760"/>
                    <a:pt x="1271" y="721"/>
                  </a:cubicBezTo>
                  <a:cubicBezTo>
                    <a:pt x="1276" y="728"/>
                    <a:pt x="1276" y="728"/>
                    <a:pt x="1276" y="728"/>
                  </a:cubicBezTo>
                  <a:cubicBezTo>
                    <a:pt x="1278" y="733"/>
                    <a:pt x="1278" y="733"/>
                    <a:pt x="1278" y="733"/>
                  </a:cubicBezTo>
                  <a:cubicBezTo>
                    <a:pt x="1279" y="737"/>
                    <a:pt x="1279" y="741"/>
                    <a:pt x="1279" y="746"/>
                  </a:cubicBezTo>
                  <a:cubicBezTo>
                    <a:pt x="1279" y="759"/>
                    <a:pt x="1277" y="777"/>
                    <a:pt x="1273" y="796"/>
                  </a:cubicBezTo>
                  <a:cubicBezTo>
                    <a:pt x="1267" y="824"/>
                    <a:pt x="1257" y="856"/>
                    <a:pt x="1246" y="880"/>
                  </a:cubicBezTo>
                  <a:cubicBezTo>
                    <a:pt x="1241" y="892"/>
                    <a:pt x="1235" y="903"/>
                    <a:pt x="1230" y="910"/>
                  </a:cubicBezTo>
                  <a:cubicBezTo>
                    <a:pt x="1228" y="914"/>
                    <a:pt x="1226" y="917"/>
                    <a:pt x="1224" y="919"/>
                  </a:cubicBezTo>
                  <a:cubicBezTo>
                    <a:pt x="1221" y="922"/>
                    <a:pt x="1221" y="922"/>
                    <a:pt x="1221" y="922"/>
                  </a:cubicBezTo>
                  <a:cubicBezTo>
                    <a:pt x="1217" y="923"/>
                    <a:pt x="1214" y="924"/>
                    <a:pt x="1212" y="924"/>
                  </a:cubicBezTo>
                  <a:cubicBezTo>
                    <a:pt x="1208" y="923"/>
                    <a:pt x="1208" y="923"/>
                    <a:pt x="1208" y="923"/>
                  </a:cubicBezTo>
                  <a:cubicBezTo>
                    <a:pt x="1194" y="919"/>
                    <a:pt x="1194" y="919"/>
                    <a:pt x="1194" y="919"/>
                  </a:cubicBezTo>
                  <a:cubicBezTo>
                    <a:pt x="1190" y="935"/>
                    <a:pt x="1190" y="935"/>
                    <a:pt x="1190" y="935"/>
                  </a:cubicBezTo>
                  <a:cubicBezTo>
                    <a:pt x="1165" y="1020"/>
                    <a:pt x="1128" y="1101"/>
                    <a:pt x="1078" y="1158"/>
                  </a:cubicBezTo>
                  <a:cubicBezTo>
                    <a:pt x="1053" y="1187"/>
                    <a:pt x="1024" y="1211"/>
                    <a:pt x="993" y="1227"/>
                  </a:cubicBezTo>
                  <a:close/>
                </a:path>
              </a:pathLst>
            </a:custGeom>
            <a:solidFill>
              <a:srgbClr val="9BBB59"/>
            </a:solidFill>
            <a:ln>
              <a:noFill/>
            </a:ln>
          </p:spPr>
          <p:txBody>
            <a:bodyPr lIns="72585" tIns="36293" rIns="72585" bIns="36293"/>
            <a:lstStyle/>
            <a:p>
              <a:endParaRPr lang="zh-CN" altLang="en-US"/>
            </a:p>
          </p:txBody>
        </p:sp>
        <p:grpSp>
          <p:nvGrpSpPr>
            <p:cNvPr id="32" name="组合 79"/>
            <p:cNvGrpSpPr>
              <a:grpSpLocks/>
            </p:cNvGrpSpPr>
            <p:nvPr/>
          </p:nvGrpSpPr>
          <p:grpSpPr bwMode="auto">
            <a:xfrm>
              <a:off x="5029286" y="3044131"/>
              <a:ext cx="1491190" cy="1231047"/>
              <a:chOff x="1822164" y="3848421"/>
              <a:chExt cx="1869479" cy="1563474"/>
            </a:xfrm>
          </p:grpSpPr>
          <p:sp>
            <p:nvSpPr>
              <p:cNvPr id="33" name="矩形 47"/>
              <p:cNvSpPr>
                <a:spLocks noChangeArrowheads="1"/>
              </p:cNvSpPr>
              <p:nvPr/>
            </p:nvSpPr>
            <p:spPr bwMode="auto">
              <a:xfrm>
                <a:off x="1822164" y="4356499"/>
                <a:ext cx="1869479" cy="1055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4" name="文本框 48"/>
              <p:cNvSpPr>
                <a:spLocks noChangeArrowheads="1"/>
              </p:cNvSpPr>
              <p:nvPr/>
            </p:nvSpPr>
            <p:spPr bwMode="auto">
              <a:xfrm>
                <a:off x="1822164" y="3848421"/>
                <a:ext cx="1869479" cy="418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400" dirty="0">
                    <a:solidFill>
                      <a:schemeClr val="tx1">
                        <a:lumMod val="65000"/>
                        <a:lumOff val="35000"/>
                      </a:schemeClr>
                    </a:solidFill>
                    <a:latin typeface="+mj-ea"/>
                    <a:ea typeface="+mj-ea"/>
                    <a:sym typeface="宋体" panose="02010600030101010101" pitchFamily="2" charset="-122"/>
                  </a:rPr>
                  <a:t>添加标题</a:t>
                </a:r>
              </a:p>
            </p:txBody>
          </p:sp>
        </p:grpSp>
      </p:grpSp>
      <p:grpSp>
        <p:nvGrpSpPr>
          <p:cNvPr id="35" name="组合 34"/>
          <p:cNvGrpSpPr/>
          <p:nvPr/>
        </p:nvGrpSpPr>
        <p:grpSpPr>
          <a:xfrm>
            <a:off x="6275656" y="1224012"/>
            <a:ext cx="1509577" cy="3173147"/>
            <a:chOff x="6778151" y="1526237"/>
            <a:chExt cx="1630450" cy="3400014"/>
          </a:xfrm>
        </p:grpSpPr>
        <p:sp>
          <p:nvSpPr>
            <p:cNvPr id="36" name="圆角矩形 35"/>
            <p:cNvSpPr/>
            <p:nvPr/>
          </p:nvSpPr>
          <p:spPr>
            <a:xfrm>
              <a:off x="6778151"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37" name="椭圆 36"/>
            <p:cNvSpPr/>
            <p:nvPr/>
          </p:nvSpPr>
          <p:spPr>
            <a:xfrm>
              <a:off x="6991147" y="1669424"/>
              <a:ext cx="1204455" cy="1189506"/>
            </a:xfrm>
            <a:prstGeom prst="ellipse">
              <a:avLst/>
            </a:prstGeom>
            <a:solidFill>
              <a:srgbClr val="007F88"/>
            </a:solidFill>
            <a:ln w="14288" cap="flat">
              <a:noFill/>
              <a:prstDash val="solid"/>
              <a:miter lim="800000"/>
              <a:headEnd/>
              <a:tailEnd/>
            </a:ln>
            <a:effectLst>
              <a:innerShdw blurRad="88900" dist="63500" dir="13500000">
                <a:prstClr val="black">
                  <a:alpha val="50000"/>
                </a:prstClr>
              </a:innerShdw>
            </a:effectLst>
          </p:spPr>
          <p:txBody>
            <a:bodyPr lIns="72585" tIns="36293" rIns="72585" bIns="36293"/>
            <a:lstStyle/>
            <a:p>
              <a:pPr fontAlgn="auto">
                <a:spcBef>
                  <a:spcPts val="0"/>
                </a:spcBef>
                <a:spcAft>
                  <a:spcPts val="0"/>
                </a:spcAft>
                <a:defRPr/>
              </a:pPr>
              <a:endParaRPr lang="zh-CN" altLang="en-US" dirty="0">
                <a:latin typeface="+mn-lt"/>
                <a:ea typeface="+mn-ea"/>
              </a:endParaRPr>
            </a:p>
          </p:txBody>
        </p:sp>
        <p:sp>
          <p:nvSpPr>
            <p:cNvPr id="38" name="椭圆 37"/>
            <p:cNvSpPr/>
            <p:nvPr/>
          </p:nvSpPr>
          <p:spPr>
            <a:xfrm>
              <a:off x="7105372"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sp>
          <p:nvSpPr>
            <p:cNvPr id="39" name="椭圆 38"/>
            <p:cNvSpPr/>
            <p:nvPr/>
          </p:nvSpPr>
          <p:spPr>
            <a:xfrm>
              <a:off x="7069553"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40" name="圆角矩形 39"/>
            <p:cNvSpPr/>
            <p:nvPr/>
          </p:nvSpPr>
          <p:spPr>
            <a:xfrm>
              <a:off x="6917957"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72585" tIns="36293" rIns="72585" bIns="36293" anchor="ctr"/>
            <a:lstStyle/>
            <a:p>
              <a:pPr algn="ctr" fontAlgn="auto">
                <a:spcBef>
                  <a:spcPts val="0"/>
                </a:spcBef>
                <a:spcAft>
                  <a:spcPts val="0"/>
                </a:spcAft>
                <a:defRPr/>
              </a:pPr>
              <a:endParaRPr lang="zh-CN" altLang="en-US" kern="0">
                <a:solidFill>
                  <a:prstClr val="white"/>
                </a:solidFill>
                <a:latin typeface="Arial"/>
                <a:ea typeface="微软雅黑"/>
              </a:endParaRPr>
            </a:p>
          </p:txBody>
        </p:sp>
        <p:sp>
          <p:nvSpPr>
            <p:cNvPr id="41" name="文本框 69"/>
            <p:cNvSpPr txBox="1">
              <a:spLocks noChangeArrowheads="1"/>
            </p:cNvSpPr>
            <p:nvPr/>
          </p:nvSpPr>
          <p:spPr bwMode="auto">
            <a:xfrm>
              <a:off x="7326832" y="4353044"/>
              <a:ext cx="589434" cy="57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3000">
                  <a:solidFill>
                    <a:srgbClr val="595959"/>
                  </a:solidFill>
                  <a:latin typeface="Impact" pitchFamily="34" charset="0"/>
                </a:rPr>
                <a:t>04</a:t>
              </a:r>
              <a:endParaRPr lang="zh-CN" altLang="en-US" sz="3000">
                <a:solidFill>
                  <a:srgbClr val="595959"/>
                </a:solidFill>
                <a:latin typeface="Impact" pitchFamily="34" charset="0"/>
              </a:endParaRPr>
            </a:p>
          </p:txBody>
        </p:sp>
        <p:sp>
          <p:nvSpPr>
            <p:cNvPr id="42" name="Freeform 5"/>
            <p:cNvSpPr>
              <a:spLocks noEditPoints="1"/>
            </p:cNvSpPr>
            <p:nvPr/>
          </p:nvSpPr>
          <p:spPr bwMode="auto">
            <a:xfrm>
              <a:off x="7271133" y="1883986"/>
              <a:ext cx="649390" cy="658832"/>
            </a:xfrm>
            <a:custGeom>
              <a:avLst/>
              <a:gdLst>
                <a:gd name="T0" fmla="*/ 410599 w 1737"/>
                <a:gd name="T1" fmla="*/ 745434 h 1781"/>
                <a:gd name="T2" fmla="*/ 209987 w 1737"/>
                <a:gd name="T3" fmla="*/ 616344 h 1781"/>
                <a:gd name="T4" fmla="*/ 210924 w 1737"/>
                <a:gd name="T5" fmla="*/ 616344 h 1781"/>
                <a:gd name="T6" fmla="*/ 250766 w 1737"/>
                <a:gd name="T7" fmla="*/ 601323 h 1781"/>
                <a:gd name="T8" fmla="*/ 320136 w 1737"/>
                <a:gd name="T9" fmla="*/ 506970 h 1781"/>
                <a:gd name="T10" fmla="*/ 318261 w 1737"/>
                <a:gd name="T11" fmla="*/ 501337 h 1781"/>
                <a:gd name="T12" fmla="*/ 391382 w 1737"/>
                <a:gd name="T13" fmla="*/ 530910 h 1781"/>
                <a:gd name="T14" fmla="*/ 409662 w 1737"/>
                <a:gd name="T15" fmla="*/ 531849 h 1781"/>
                <a:gd name="T16" fmla="*/ 466377 w 1737"/>
                <a:gd name="T17" fmla="*/ 518705 h 1781"/>
                <a:gd name="T18" fmla="*/ 489813 w 1737"/>
                <a:gd name="T19" fmla="*/ 503215 h 1781"/>
                <a:gd name="T20" fmla="*/ 490751 w 1737"/>
                <a:gd name="T21" fmla="*/ 509317 h 1781"/>
                <a:gd name="T22" fmla="*/ 558715 w 1737"/>
                <a:gd name="T23" fmla="*/ 601323 h 1781"/>
                <a:gd name="T24" fmla="*/ 597619 w 1737"/>
                <a:gd name="T25" fmla="*/ 615875 h 1781"/>
                <a:gd name="T26" fmla="*/ 410599 w 1737"/>
                <a:gd name="T27" fmla="*/ 745434 h 1781"/>
                <a:gd name="T28" fmla="*/ 231079 w 1737"/>
                <a:gd name="T29" fmla="*/ 277425 h 1781"/>
                <a:gd name="T30" fmla="*/ 311231 w 1737"/>
                <a:gd name="T31" fmla="*/ 118762 h 1781"/>
                <a:gd name="T32" fmla="*/ 498719 w 1737"/>
                <a:gd name="T33" fmla="*/ 324836 h 1781"/>
                <a:gd name="T34" fmla="*/ 458409 w 1737"/>
                <a:gd name="T35" fmla="*/ 237525 h 1781"/>
                <a:gd name="T36" fmla="*/ 525905 w 1737"/>
                <a:gd name="T37" fmla="*/ 345021 h 1781"/>
                <a:gd name="T38" fmla="*/ 502469 w 1737"/>
                <a:gd name="T39" fmla="*/ 469417 h 1781"/>
                <a:gd name="T40" fmla="*/ 500125 w 1737"/>
                <a:gd name="T41" fmla="*/ 472233 h 1781"/>
                <a:gd name="T42" fmla="*/ 460284 w 1737"/>
                <a:gd name="T43" fmla="*/ 504153 h 1781"/>
                <a:gd name="T44" fmla="*/ 409662 w 1737"/>
                <a:gd name="T45" fmla="*/ 516358 h 1781"/>
                <a:gd name="T46" fmla="*/ 393257 w 1737"/>
                <a:gd name="T47" fmla="*/ 514950 h 1781"/>
                <a:gd name="T48" fmla="*/ 305606 w 1737"/>
                <a:gd name="T49" fmla="*/ 468947 h 1781"/>
                <a:gd name="T50" fmla="*/ 255922 w 1737"/>
                <a:gd name="T51" fmla="*/ 376472 h 1781"/>
                <a:gd name="T52" fmla="*/ 250766 w 1737"/>
                <a:gd name="T53" fmla="*/ 377411 h 1781"/>
                <a:gd name="T54" fmla="*/ 242329 w 1737"/>
                <a:gd name="T55" fmla="*/ 375533 h 1781"/>
                <a:gd name="T56" fmla="*/ 225455 w 1737"/>
                <a:gd name="T57" fmla="*/ 276486 h 1781"/>
                <a:gd name="T58" fmla="*/ 231079 w 1737"/>
                <a:gd name="T59" fmla="*/ 277425 h 1781"/>
                <a:gd name="T60" fmla="*/ 375445 w 1737"/>
                <a:gd name="T61" fmla="*/ 0 h 1781"/>
                <a:gd name="T62" fmla="*/ 322480 w 1737"/>
                <a:gd name="T63" fmla="*/ 5633 h 1781"/>
                <a:gd name="T64" fmla="*/ 153740 w 1737"/>
                <a:gd name="T65" fmla="*/ 247852 h 1781"/>
                <a:gd name="T66" fmla="*/ 155147 w 1737"/>
                <a:gd name="T67" fmla="*/ 279303 h 1781"/>
                <a:gd name="T68" fmla="*/ 170614 w 1737"/>
                <a:gd name="T69" fmla="*/ 613058 h 1781"/>
                <a:gd name="T70" fmla="*/ 0 w 1737"/>
                <a:gd name="T71" fmla="*/ 836031 h 1781"/>
                <a:gd name="T72" fmla="*/ 814168 w 1737"/>
                <a:gd name="T73" fmla="*/ 836031 h 1781"/>
                <a:gd name="T74" fmla="*/ 643554 w 1737"/>
                <a:gd name="T75" fmla="*/ 613997 h 1781"/>
                <a:gd name="T76" fmla="*/ 619649 w 1737"/>
                <a:gd name="T77" fmla="*/ 316387 h 1781"/>
                <a:gd name="T78" fmla="*/ 567152 w 1737"/>
                <a:gd name="T79" fmla="*/ 69943 h 1781"/>
                <a:gd name="T80" fmla="*/ 375445 w 1737"/>
                <a:gd name="T81" fmla="*/ 0 h 17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37" h="1781">
                  <a:moveTo>
                    <a:pt x="876" y="1588"/>
                  </a:moveTo>
                  <a:cubicBezTo>
                    <a:pt x="865" y="1581"/>
                    <a:pt x="528" y="1383"/>
                    <a:pt x="448" y="1313"/>
                  </a:cubicBezTo>
                  <a:cubicBezTo>
                    <a:pt x="450" y="1313"/>
                    <a:pt x="450" y="1313"/>
                    <a:pt x="450" y="1313"/>
                  </a:cubicBezTo>
                  <a:cubicBezTo>
                    <a:pt x="478" y="1303"/>
                    <a:pt x="506" y="1292"/>
                    <a:pt x="535" y="1281"/>
                  </a:cubicBezTo>
                  <a:cubicBezTo>
                    <a:pt x="643" y="1240"/>
                    <a:pt x="684" y="1187"/>
                    <a:pt x="683" y="1080"/>
                  </a:cubicBezTo>
                  <a:cubicBezTo>
                    <a:pt x="679" y="1068"/>
                    <a:pt x="679" y="1068"/>
                    <a:pt x="679" y="1068"/>
                  </a:cubicBezTo>
                  <a:cubicBezTo>
                    <a:pt x="724" y="1101"/>
                    <a:pt x="777" y="1123"/>
                    <a:pt x="835" y="1131"/>
                  </a:cubicBezTo>
                  <a:cubicBezTo>
                    <a:pt x="848" y="1132"/>
                    <a:pt x="861" y="1133"/>
                    <a:pt x="874" y="1133"/>
                  </a:cubicBezTo>
                  <a:cubicBezTo>
                    <a:pt x="919" y="1133"/>
                    <a:pt x="959" y="1123"/>
                    <a:pt x="995" y="1105"/>
                  </a:cubicBezTo>
                  <a:cubicBezTo>
                    <a:pt x="1013" y="1096"/>
                    <a:pt x="1029" y="1085"/>
                    <a:pt x="1045" y="1072"/>
                  </a:cubicBezTo>
                  <a:cubicBezTo>
                    <a:pt x="1047" y="1085"/>
                    <a:pt x="1047" y="1085"/>
                    <a:pt x="1047" y="1085"/>
                  </a:cubicBezTo>
                  <a:cubicBezTo>
                    <a:pt x="1058" y="1183"/>
                    <a:pt x="1105" y="1248"/>
                    <a:pt x="1192" y="1281"/>
                  </a:cubicBezTo>
                  <a:cubicBezTo>
                    <a:pt x="1220" y="1292"/>
                    <a:pt x="1248" y="1302"/>
                    <a:pt x="1275" y="1312"/>
                  </a:cubicBezTo>
                  <a:cubicBezTo>
                    <a:pt x="1260" y="1325"/>
                    <a:pt x="884" y="1588"/>
                    <a:pt x="876" y="1588"/>
                  </a:cubicBezTo>
                  <a:moveTo>
                    <a:pt x="493" y="591"/>
                  </a:moveTo>
                  <a:cubicBezTo>
                    <a:pt x="507" y="465"/>
                    <a:pt x="562" y="307"/>
                    <a:pt x="664" y="253"/>
                  </a:cubicBezTo>
                  <a:cubicBezTo>
                    <a:pt x="719" y="486"/>
                    <a:pt x="979" y="492"/>
                    <a:pt x="1064" y="692"/>
                  </a:cubicBezTo>
                  <a:cubicBezTo>
                    <a:pt x="1091" y="624"/>
                    <a:pt x="1039" y="576"/>
                    <a:pt x="978" y="506"/>
                  </a:cubicBezTo>
                  <a:cubicBezTo>
                    <a:pt x="1071" y="582"/>
                    <a:pt x="1113" y="610"/>
                    <a:pt x="1122" y="735"/>
                  </a:cubicBezTo>
                  <a:cubicBezTo>
                    <a:pt x="1129" y="831"/>
                    <a:pt x="1084" y="935"/>
                    <a:pt x="1072" y="1000"/>
                  </a:cubicBezTo>
                  <a:cubicBezTo>
                    <a:pt x="1071" y="1002"/>
                    <a:pt x="1069" y="1004"/>
                    <a:pt x="1067" y="1006"/>
                  </a:cubicBezTo>
                  <a:cubicBezTo>
                    <a:pt x="1042" y="1035"/>
                    <a:pt x="1014" y="1058"/>
                    <a:pt x="982" y="1074"/>
                  </a:cubicBezTo>
                  <a:cubicBezTo>
                    <a:pt x="950" y="1090"/>
                    <a:pt x="914" y="1099"/>
                    <a:pt x="874" y="1100"/>
                  </a:cubicBezTo>
                  <a:cubicBezTo>
                    <a:pt x="863" y="1100"/>
                    <a:pt x="851" y="1099"/>
                    <a:pt x="839" y="1097"/>
                  </a:cubicBezTo>
                  <a:cubicBezTo>
                    <a:pt x="764" y="1088"/>
                    <a:pt x="701" y="1052"/>
                    <a:pt x="652" y="999"/>
                  </a:cubicBezTo>
                  <a:cubicBezTo>
                    <a:pt x="603" y="947"/>
                    <a:pt x="567" y="879"/>
                    <a:pt x="546" y="802"/>
                  </a:cubicBezTo>
                  <a:cubicBezTo>
                    <a:pt x="542" y="804"/>
                    <a:pt x="539" y="804"/>
                    <a:pt x="535" y="804"/>
                  </a:cubicBezTo>
                  <a:cubicBezTo>
                    <a:pt x="530" y="804"/>
                    <a:pt x="524" y="803"/>
                    <a:pt x="517" y="800"/>
                  </a:cubicBezTo>
                  <a:cubicBezTo>
                    <a:pt x="454" y="776"/>
                    <a:pt x="421" y="589"/>
                    <a:pt x="481" y="589"/>
                  </a:cubicBezTo>
                  <a:cubicBezTo>
                    <a:pt x="485" y="589"/>
                    <a:pt x="489" y="589"/>
                    <a:pt x="493" y="591"/>
                  </a:cubicBezTo>
                  <a:moveTo>
                    <a:pt x="801" y="0"/>
                  </a:moveTo>
                  <a:cubicBezTo>
                    <a:pt x="762" y="0"/>
                    <a:pt x="724" y="4"/>
                    <a:pt x="688" y="12"/>
                  </a:cubicBezTo>
                  <a:cubicBezTo>
                    <a:pt x="451" y="63"/>
                    <a:pt x="327" y="271"/>
                    <a:pt x="328" y="528"/>
                  </a:cubicBezTo>
                  <a:cubicBezTo>
                    <a:pt x="328" y="550"/>
                    <a:pt x="329" y="572"/>
                    <a:pt x="331" y="595"/>
                  </a:cubicBezTo>
                  <a:cubicBezTo>
                    <a:pt x="354" y="836"/>
                    <a:pt x="502" y="1057"/>
                    <a:pt x="364" y="1306"/>
                  </a:cubicBezTo>
                  <a:cubicBezTo>
                    <a:pt x="200" y="1369"/>
                    <a:pt x="55" y="1466"/>
                    <a:pt x="0" y="1781"/>
                  </a:cubicBezTo>
                  <a:cubicBezTo>
                    <a:pt x="1737" y="1781"/>
                    <a:pt x="1737" y="1781"/>
                    <a:pt x="1737" y="1781"/>
                  </a:cubicBezTo>
                  <a:cubicBezTo>
                    <a:pt x="1685" y="1531"/>
                    <a:pt x="1535" y="1368"/>
                    <a:pt x="1373" y="1308"/>
                  </a:cubicBezTo>
                  <a:cubicBezTo>
                    <a:pt x="1235" y="1104"/>
                    <a:pt x="1285" y="910"/>
                    <a:pt x="1322" y="674"/>
                  </a:cubicBezTo>
                  <a:cubicBezTo>
                    <a:pt x="1351" y="493"/>
                    <a:pt x="1350" y="279"/>
                    <a:pt x="1210" y="149"/>
                  </a:cubicBezTo>
                  <a:cubicBezTo>
                    <a:pt x="1107" y="53"/>
                    <a:pt x="947" y="0"/>
                    <a:pt x="801" y="0"/>
                  </a:cubicBezTo>
                </a:path>
              </a:pathLst>
            </a:custGeom>
            <a:solidFill>
              <a:srgbClr val="007F88"/>
            </a:solidFill>
            <a:ln>
              <a:noFill/>
            </a:ln>
          </p:spPr>
          <p:txBody>
            <a:bodyPr lIns="72585" tIns="36293" rIns="72585" bIns="36293"/>
            <a:lstStyle/>
            <a:p>
              <a:endParaRPr lang="zh-CN" altLang="en-US"/>
            </a:p>
          </p:txBody>
        </p:sp>
        <p:grpSp>
          <p:nvGrpSpPr>
            <p:cNvPr id="43" name="组合 82"/>
            <p:cNvGrpSpPr>
              <a:grpSpLocks/>
            </p:cNvGrpSpPr>
            <p:nvPr/>
          </p:nvGrpSpPr>
          <p:grpSpPr bwMode="auto">
            <a:xfrm>
              <a:off x="6817954" y="3044131"/>
              <a:ext cx="1491190" cy="1231047"/>
              <a:chOff x="1822164" y="3848421"/>
              <a:chExt cx="1869479" cy="1563474"/>
            </a:xfrm>
          </p:grpSpPr>
          <p:sp>
            <p:nvSpPr>
              <p:cNvPr id="44" name="矩形 47"/>
              <p:cNvSpPr>
                <a:spLocks noChangeArrowheads="1"/>
              </p:cNvSpPr>
              <p:nvPr/>
            </p:nvSpPr>
            <p:spPr bwMode="auto">
              <a:xfrm>
                <a:off x="1822164" y="4356499"/>
                <a:ext cx="1869479" cy="1055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5" name="文本框 48"/>
              <p:cNvSpPr>
                <a:spLocks noChangeArrowheads="1"/>
              </p:cNvSpPr>
              <p:nvPr/>
            </p:nvSpPr>
            <p:spPr bwMode="auto">
              <a:xfrm>
                <a:off x="1822164" y="3848421"/>
                <a:ext cx="1869479" cy="418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400" dirty="0">
                    <a:solidFill>
                      <a:schemeClr val="tx1">
                        <a:lumMod val="65000"/>
                        <a:lumOff val="35000"/>
                      </a:schemeClr>
                    </a:solidFill>
                    <a:latin typeface="+mj-ea"/>
                    <a:ea typeface="+mj-ea"/>
                    <a:sym typeface="宋体" panose="02010600030101010101" pitchFamily="2" charset="-122"/>
                  </a:rPr>
                  <a:t>添加标题</a:t>
                </a:r>
              </a:p>
            </p:txBody>
          </p:sp>
        </p:grpSp>
      </p:grpSp>
      <p:sp>
        <p:nvSpPr>
          <p:cNvPr id="46" name="矩形 45"/>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0"/>
          <p:cNvSpPr txBox="1"/>
          <p:nvPr/>
        </p:nvSpPr>
        <p:spPr>
          <a:xfrm>
            <a:off x="771921" y="215900"/>
            <a:ext cx="1933864"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目标考核与总结</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8151150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5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50" fill="hold"/>
                                        <p:tgtEl>
                                          <p:spTgt spid="13"/>
                                        </p:tgtEl>
                                        <p:attrNameLst>
                                          <p:attrName>ppt_x</p:attrName>
                                        </p:attrNameLst>
                                      </p:cBhvr>
                                      <p:tavLst>
                                        <p:tav tm="0">
                                          <p:val>
                                            <p:strVal val="#ppt_x"/>
                                          </p:val>
                                        </p:tav>
                                        <p:tav tm="100000">
                                          <p:val>
                                            <p:strVal val="#ppt_x"/>
                                          </p:val>
                                        </p:tav>
                                      </p:tavLst>
                                    </p:anim>
                                    <p:anim calcmode="lin" valueType="num">
                                      <p:cBhvr additive="base">
                                        <p:cTn id="12" dur="25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250" fill="hold"/>
                                        <p:tgtEl>
                                          <p:spTgt spid="24"/>
                                        </p:tgtEl>
                                        <p:attrNameLst>
                                          <p:attrName>ppt_x</p:attrName>
                                        </p:attrNameLst>
                                      </p:cBhvr>
                                      <p:tavLst>
                                        <p:tav tm="0">
                                          <p:val>
                                            <p:strVal val="#ppt_x"/>
                                          </p:val>
                                        </p:tav>
                                        <p:tav tm="100000">
                                          <p:val>
                                            <p:strVal val="#ppt_x"/>
                                          </p:val>
                                        </p:tav>
                                      </p:tavLst>
                                    </p:anim>
                                    <p:anim calcmode="lin" valueType="num">
                                      <p:cBhvr additive="base">
                                        <p:cTn id="16" dur="250" fill="hold"/>
                                        <p:tgtEl>
                                          <p:spTgt spid="24"/>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150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250" fill="hold"/>
                                        <p:tgtEl>
                                          <p:spTgt spid="35"/>
                                        </p:tgtEl>
                                        <p:attrNameLst>
                                          <p:attrName>ppt_x</p:attrName>
                                        </p:attrNameLst>
                                      </p:cBhvr>
                                      <p:tavLst>
                                        <p:tav tm="0">
                                          <p:val>
                                            <p:strVal val="#ppt_x"/>
                                          </p:val>
                                        </p:tav>
                                        <p:tav tm="100000">
                                          <p:val>
                                            <p:strVal val="#ppt_x"/>
                                          </p:val>
                                        </p:tav>
                                      </p:tavLst>
                                    </p:anim>
                                    <p:anim calcmode="lin" valueType="num">
                                      <p:cBhvr additive="base">
                                        <p:cTn id="20" dur="250" fill="hold"/>
                                        <p:tgtEl>
                                          <p:spTgt spid="35"/>
                                        </p:tgtEl>
                                        <p:attrNameLst>
                                          <p:attrName>ppt_y</p:attrName>
                                        </p:attrNameLst>
                                      </p:cBhvr>
                                      <p:tavLst>
                                        <p:tav tm="0">
                                          <p:val>
                                            <p:strVal val="0-#ppt_h/2"/>
                                          </p:val>
                                        </p:tav>
                                        <p:tav tm="100000">
                                          <p:val>
                                            <p:strVal val="#ppt_y"/>
                                          </p:val>
                                        </p:tav>
                                      </p:tavLst>
                                    </p:anim>
                                  </p:childTnLst>
                                </p:cTn>
                              </p:par>
                            </p:childTnLst>
                          </p:cTn>
                        </p:par>
                        <p:par>
                          <p:cTn id="21" fill="hold">
                            <p:stCondLst>
                              <p:cond delay="1750"/>
                            </p:stCondLst>
                            <p:childTnLst>
                              <p:par>
                                <p:cTn id="22" presetID="26" presetClass="emph" presetSubtype="0" fill="hold" nodeType="afterEffect">
                                  <p:stCondLst>
                                    <p:cond delay="0"/>
                                  </p:stCondLst>
                                  <p:childTnLst>
                                    <p:animEffect transition="out" filter="fade">
                                      <p:cBhvr>
                                        <p:cTn id="23" dur="250" tmFilter="0, 0; .2, .5; .8, .5; 1, 0"/>
                                        <p:tgtEl>
                                          <p:spTgt spid="2"/>
                                        </p:tgtEl>
                                      </p:cBhvr>
                                    </p:animEffect>
                                    <p:animScale>
                                      <p:cBhvr>
                                        <p:cTn id="24" dur="125" autoRev="1" fill="hold"/>
                                        <p:tgtEl>
                                          <p:spTgt spid="2"/>
                                        </p:tgtEl>
                                      </p:cBhvr>
                                      <p:by x="105000" y="105000"/>
                                    </p:animScale>
                                  </p:childTnLst>
                                </p:cTn>
                              </p:par>
                            </p:childTnLst>
                          </p:cTn>
                        </p:par>
                        <p:par>
                          <p:cTn id="25" fill="hold">
                            <p:stCondLst>
                              <p:cond delay="2000"/>
                            </p:stCondLst>
                            <p:childTnLst>
                              <p:par>
                                <p:cTn id="26" presetID="26" presetClass="emph" presetSubtype="0" fill="hold" nodeType="afterEffect">
                                  <p:stCondLst>
                                    <p:cond delay="0"/>
                                  </p:stCondLst>
                                  <p:childTnLst>
                                    <p:animEffect transition="out" filter="fade">
                                      <p:cBhvr>
                                        <p:cTn id="27" dur="250" tmFilter="0, 0; .2, .5; .8, .5; 1, 0"/>
                                        <p:tgtEl>
                                          <p:spTgt spid="13"/>
                                        </p:tgtEl>
                                      </p:cBhvr>
                                    </p:animEffect>
                                    <p:animScale>
                                      <p:cBhvr>
                                        <p:cTn id="28" dur="125" autoRev="1" fill="hold"/>
                                        <p:tgtEl>
                                          <p:spTgt spid="13"/>
                                        </p:tgtEl>
                                      </p:cBhvr>
                                      <p:by x="105000" y="105000"/>
                                    </p:animScale>
                                  </p:childTnLst>
                                </p:cTn>
                              </p:par>
                            </p:childTnLst>
                          </p:cTn>
                        </p:par>
                        <p:par>
                          <p:cTn id="29" fill="hold">
                            <p:stCondLst>
                              <p:cond delay="2250"/>
                            </p:stCondLst>
                            <p:childTnLst>
                              <p:par>
                                <p:cTn id="30" presetID="26" presetClass="emph" presetSubtype="0" fill="hold" nodeType="afterEffect">
                                  <p:stCondLst>
                                    <p:cond delay="0"/>
                                  </p:stCondLst>
                                  <p:childTnLst>
                                    <p:animEffect transition="out" filter="fade">
                                      <p:cBhvr>
                                        <p:cTn id="31" dur="250" tmFilter="0, 0; .2, .5; .8, .5; 1, 0"/>
                                        <p:tgtEl>
                                          <p:spTgt spid="24"/>
                                        </p:tgtEl>
                                      </p:cBhvr>
                                    </p:animEffect>
                                    <p:animScale>
                                      <p:cBhvr>
                                        <p:cTn id="32" dur="125" autoRev="1" fill="hold"/>
                                        <p:tgtEl>
                                          <p:spTgt spid="24"/>
                                        </p:tgtEl>
                                      </p:cBhvr>
                                      <p:by x="105000" y="105000"/>
                                    </p:animScale>
                                  </p:childTnLst>
                                </p:cTn>
                              </p:par>
                            </p:childTnLst>
                          </p:cTn>
                        </p:par>
                        <p:par>
                          <p:cTn id="33" fill="hold">
                            <p:stCondLst>
                              <p:cond delay="2500"/>
                            </p:stCondLst>
                            <p:childTnLst>
                              <p:par>
                                <p:cTn id="34" presetID="26" presetClass="emph" presetSubtype="0" fill="hold" nodeType="afterEffect">
                                  <p:stCondLst>
                                    <p:cond delay="0"/>
                                  </p:stCondLst>
                                  <p:childTnLst>
                                    <p:animEffect transition="out" filter="fade">
                                      <p:cBhvr>
                                        <p:cTn id="35" dur="250" tmFilter="0, 0; .2, .5; .8, .5; 1, 0"/>
                                        <p:tgtEl>
                                          <p:spTgt spid="35"/>
                                        </p:tgtEl>
                                      </p:cBhvr>
                                    </p:animEffect>
                                    <p:animScale>
                                      <p:cBhvr>
                                        <p:cTn id="36" dur="125" autoRev="1" fill="hold"/>
                                        <p:tgtEl>
                                          <p:spTgt spid="3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5"/>
          <p:cNvSpPr/>
          <p:nvPr/>
        </p:nvSpPr>
        <p:spPr>
          <a:xfrm>
            <a:off x="734309" y="2064668"/>
            <a:ext cx="2190500" cy="721869"/>
          </a:xfrm>
          <a:custGeom>
            <a:avLst/>
            <a:gdLst>
              <a:gd name="connsiteX0" fmla="*/ 0 w 2920666"/>
              <a:gd name="connsiteY0" fmla="*/ 0 h 962492"/>
              <a:gd name="connsiteX1" fmla="*/ 2920666 w 2920666"/>
              <a:gd name="connsiteY1" fmla="*/ 0 h 962492"/>
              <a:gd name="connsiteX2" fmla="*/ 2920666 w 2920666"/>
              <a:gd name="connsiteY2" fmla="*/ 962492 h 962492"/>
              <a:gd name="connsiteX3" fmla="*/ 0 w 2920666"/>
              <a:gd name="connsiteY3" fmla="*/ 962492 h 962492"/>
              <a:gd name="connsiteX4" fmla="*/ 0 w 2920666"/>
              <a:gd name="connsiteY4" fmla="*/ 0 h 96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0666" h="962492">
                <a:moveTo>
                  <a:pt x="0" y="0"/>
                </a:moveTo>
                <a:lnTo>
                  <a:pt x="2920666" y="0"/>
                </a:lnTo>
                <a:lnTo>
                  <a:pt x="2920666" y="962492"/>
                </a:lnTo>
                <a:lnTo>
                  <a:pt x="0" y="9624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3660" tIns="73660" rIns="73660" bIns="73660" numCol="1" spcCol="1270" anchor="ctr" anchorCtr="0">
            <a:noAutofit/>
          </a:bodyPr>
          <a:lstStyle/>
          <a:p>
            <a:pPr algn="ctr" defTabSz="1933575">
              <a:lnSpc>
                <a:spcPct val="90000"/>
              </a:lnSpc>
              <a:spcBef>
                <a:spcPct val="0"/>
              </a:spcBef>
              <a:spcAft>
                <a:spcPct val="35000"/>
              </a:spcAft>
            </a:pPr>
            <a:endParaRPr lang="en-GB" sz="4400">
              <a:solidFill>
                <a:schemeClr val="tx1">
                  <a:lumMod val="65000"/>
                  <a:lumOff val="35000"/>
                </a:schemeClr>
              </a:solidFill>
            </a:endParaRPr>
          </a:p>
        </p:txBody>
      </p:sp>
      <p:sp>
        <p:nvSpPr>
          <p:cNvPr id="3" name="Oval 36"/>
          <p:cNvSpPr/>
          <p:nvPr/>
        </p:nvSpPr>
        <p:spPr>
          <a:xfrm>
            <a:off x="731820" y="1845120"/>
            <a:ext cx="174244" cy="174244"/>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 name="Oval 37"/>
          <p:cNvSpPr/>
          <p:nvPr/>
        </p:nvSpPr>
        <p:spPr>
          <a:xfrm>
            <a:off x="853791" y="1601178"/>
            <a:ext cx="174244" cy="174244"/>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Oval 38"/>
          <p:cNvSpPr/>
          <p:nvPr/>
        </p:nvSpPr>
        <p:spPr>
          <a:xfrm>
            <a:off x="1146521" y="1649966"/>
            <a:ext cx="273812" cy="273812"/>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Oval 39"/>
          <p:cNvSpPr/>
          <p:nvPr/>
        </p:nvSpPr>
        <p:spPr>
          <a:xfrm>
            <a:off x="1390463" y="1381630"/>
            <a:ext cx="174244" cy="174244"/>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Oval 40"/>
          <p:cNvSpPr/>
          <p:nvPr/>
        </p:nvSpPr>
        <p:spPr>
          <a:xfrm>
            <a:off x="1707588" y="1284053"/>
            <a:ext cx="174244" cy="174244"/>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Oval 41"/>
          <p:cNvSpPr/>
          <p:nvPr/>
        </p:nvSpPr>
        <p:spPr>
          <a:xfrm>
            <a:off x="2097895" y="1454813"/>
            <a:ext cx="174244" cy="174244"/>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Oval 42"/>
          <p:cNvSpPr/>
          <p:nvPr/>
        </p:nvSpPr>
        <p:spPr>
          <a:xfrm>
            <a:off x="2341837" y="1576784"/>
            <a:ext cx="273812" cy="273812"/>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Oval 43"/>
          <p:cNvSpPr/>
          <p:nvPr/>
        </p:nvSpPr>
        <p:spPr>
          <a:xfrm>
            <a:off x="2683356" y="1845120"/>
            <a:ext cx="174244" cy="174244"/>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Oval 44"/>
          <p:cNvSpPr/>
          <p:nvPr/>
        </p:nvSpPr>
        <p:spPr>
          <a:xfrm>
            <a:off x="2829721" y="2113456"/>
            <a:ext cx="174244" cy="174244"/>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Oval 45"/>
          <p:cNvSpPr/>
          <p:nvPr/>
        </p:nvSpPr>
        <p:spPr>
          <a:xfrm>
            <a:off x="1561223" y="1601178"/>
            <a:ext cx="448056" cy="448056"/>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Oval 46"/>
          <p:cNvSpPr/>
          <p:nvPr/>
        </p:nvSpPr>
        <p:spPr>
          <a:xfrm>
            <a:off x="609849" y="2528158"/>
            <a:ext cx="174244" cy="174244"/>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Oval 47"/>
          <p:cNvSpPr/>
          <p:nvPr/>
        </p:nvSpPr>
        <p:spPr>
          <a:xfrm>
            <a:off x="756214" y="2747705"/>
            <a:ext cx="273812" cy="273812"/>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Oval 48"/>
          <p:cNvSpPr/>
          <p:nvPr/>
        </p:nvSpPr>
        <p:spPr>
          <a:xfrm>
            <a:off x="1122127" y="2942859"/>
            <a:ext cx="398273" cy="398273"/>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Oval 49"/>
          <p:cNvSpPr/>
          <p:nvPr/>
        </p:nvSpPr>
        <p:spPr>
          <a:xfrm>
            <a:off x="1634405" y="3259984"/>
            <a:ext cx="174244" cy="174244"/>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Oval 50"/>
          <p:cNvSpPr/>
          <p:nvPr/>
        </p:nvSpPr>
        <p:spPr>
          <a:xfrm>
            <a:off x="1731982" y="2942859"/>
            <a:ext cx="273812" cy="273812"/>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Oval 51"/>
          <p:cNvSpPr/>
          <p:nvPr/>
        </p:nvSpPr>
        <p:spPr>
          <a:xfrm>
            <a:off x="1975924" y="3284378"/>
            <a:ext cx="174244" cy="174244"/>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Oval 52"/>
          <p:cNvSpPr/>
          <p:nvPr/>
        </p:nvSpPr>
        <p:spPr>
          <a:xfrm>
            <a:off x="2195472" y="2894071"/>
            <a:ext cx="398273" cy="398273"/>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Oval 53"/>
          <p:cNvSpPr/>
          <p:nvPr/>
        </p:nvSpPr>
        <p:spPr>
          <a:xfrm>
            <a:off x="2732144" y="2796494"/>
            <a:ext cx="273812" cy="273812"/>
          </a:xfrm>
          <a:prstGeom prst="ellipse">
            <a:avLst/>
          </a:pr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Chevron 54"/>
          <p:cNvSpPr/>
          <p:nvPr/>
        </p:nvSpPr>
        <p:spPr>
          <a:xfrm>
            <a:off x="3005957" y="1649560"/>
            <a:ext cx="804148" cy="1535207"/>
          </a:xfrm>
          <a:prstGeom prst="chevron">
            <a:avLst>
              <a:gd name="adj" fmla="val 62310"/>
            </a:avLst>
          </a:prstGeom>
          <a:solidFill>
            <a:srgbClr val="007F88"/>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2" name="Chevron 55"/>
          <p:cNvSpPr/>
          <p:nvPr/>
        </p:nvSpPr>
        <p:spPr>
          <a:xfrm>
            <a:off x="5547856" y="1649560"/>
            <a:ext cx="804148" cy="1535207"/>
          </a:xfrm>
          <a:prstGeom prst="chevron">
            <a:avLst>
              <a:gd name="adj" fmla="val 62310"/>
            </a:avLst>
          </a:prstGeom>
          <a:solidFill>
            <a:srgbClr val="007F88"/>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3" name="Freeform 56"/>
          <p:cNvSpPr/>
          <p:nvPr/>
        </p:nvSpPr>
        <p:spPr>
          <a:xfrm>
            <a:off x="6669989" y="1540650"/>
            <a:ext cx="1864161" cy="1864161"/>
          </a:xfrm>
          <a:custGeom>
            <a:avLst/>
            <a:gdLst>
              <a:gd name="connsiteX0" fmla="*/ 0 w 2485548"/>
              <a:gd name="connsiteY0" fmla="*/ 1242774 h 2485548"/>
              <a:gd name="connsiteX1" fmla="*/ 1242774 w 2485548"/>
              <a:gd name="connsiteY1" fmla="*/ 0 h 2485548"/>
              <a:gd name="connsiteX2" fmla="*/ 2485548 w 2485548"/>
              <a:gd name="connsiteY2" fmla="*/ 1242774 h 2485548"/>
              <a:gd name="connsiteX3" fmla="*/ 1242774 w 2485548"/>
              <a:gd name="connsiteY3" fmla="*/ 2485548 h 2485548"/>
              <a:gd name="connsiteX4" fmla="*/ 0 w 2485548"/>
              <a:gd name="connsiteY4" fmla="*/ 1242774 h 2485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5548" h="2485548">
                <a:moveTo>
                  <a:pt x="0" y="1242774"/>
                </a:moveTo>
                <a:cubicBezTo>
                  <a:pt x="0" y="556409"/>
                  <a:pt x="556409" y="0"/>
                  <a:pt x="1242774" y="0"/>
                </a:cubicBezTo>
                <a:cubicBezTo>
                  <a:pt x="1929139" y="0"/>
                  <a:pt x="2485548" y="556409"/>
                  <a:pt x="2485548" y="1242774"/>
                </a:cubicBezTo>
                <a:cubicBezTo>
                  <a:pt x="2485548" y="1929139"/>
                  <a:pt x="1929139" y="2485548"/>
                  <a:pt x="1242774" y="2485548"/>
                </a:cubicBezTo>
                <a:cubicBezTo>
                  <a:pt x="556409" y="2485548"/>
                  <a:pt x="0" y="1929139"/>
                  <a:pt x="0" y="1242774"/>
                </a:cubicBezTo>
                <a:close/>
              </a:path>
            </a:pathLst>
          </a:custGeom>
          <a:solidFill>
            <a:srgbClr val="007F8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4000" tIns="364000" rIns="364000" bIns="364000" numCol="1" spcCol="1270" anchor="ctr" anchorCtr="0">
            <a:noAutofit/>
          </a:bodyPr>
          <a:lstStyle/>
          <a:p>
            <a:pPr algn="ctr" defTabSz="2066925">
              <a:lnSpc>
                <a:spcPct val="90000"/>
              </a:lnSpc>
              <a:spcBef>
                <a:spcPct val="0"/>
              </a:spcBef>
              <a:spcAft>
                <a:spcPct val="35000"/>
              </a:spcAft>
            </a:pPr>
            <a:endParaRPr lang="en-GB" sz="4700">
              <a:solidFill>
                <a:schemeClr val="tx1">
                  <a:lumMod val="65000"/>
                  <a:lumOff val="35000"/>
                </a:schemeClr>
              </a:solidFill>
            </a:endParaRPr>
          </a:p>
        </p:txBody>
      </p:sp>
      <p:sp>
        <p:nvSpPr>
          <p:cNvPr id="24" name="TextBox 23"/>
          <p:cNvSpPr txBox="1"/>
          <p:nvPr/>
        </p:nvSpPr>
        <p:spPr>
          <a:xfrm>
            <a:off x="3866436" y="1851670"/>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25" name="TextBox 24"/>
          <p:cNvSpPr txBox="1"/>
          <p:nvPr/>
        </p:nvSpPr>
        <p:spPr>
          <a:xfrm>
            <a:off x="1158646" y="2246234"/>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26" name="TextBox 25"/>
          <p:cNvSpPr txBox="1"/>
          <p:nvPr/>
        </p:nvSpPr>
        <p:spPr>
          <a:xfrm>
            <a:off x="6894183" y="2488286"/>
            <a:ext cx="1415772" cy="461665"/>
          </a:xfrm>
          <a:prstGeom prst="rect">
            <a:avLst/>
          </a:prstGeom>
          <a:noFill/>
        </p:spPr>
        <p:txBody>
          <a:bodyPr wrap="none" rtlCol="0">
            <a:spAutoFit/>
          </a:bodyPr>
          <a:lstStyle/>
          <a:p>
            <a:r>
              <a:rPr lang="zh-CN" altLang="en-US" sz="2400" b="1" dirty="0">
                <a:solidFill>
                  <a:schemeClr val="bg1">
                    <a:lumMod val="95000"/>
                  </a:schemeClr>
                </a:solidFill>
                <a:latin typeface="微软雅黑" pitchFamily="34" charset="-122"/>
                <a:ea typeface="微软雅黑" pitchFamily="34" charset="-122"/>
              </a:rPr>
              <a:t>添加文本</a:t>
            </a:r>
          </a:p>
        </p:txBody>
      </p:sp>
      <p:sp>
        <p:nvSpPr>
          <p:cNvPr id="27" name="AutoShape 117"/>
          <p:cNvSpPr/>
          <p:nvPr/>
        </p:nvSpPr>
        <p:spPr bwMode="auto">
          <a:xfrm>
            <a:off x="7347127" y="2009746"/>
            <a:ext cx="509885" cy="46298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8" name="Rectangle 60"/>
          <p:cNvSpPr/>
          <p:nvPr/>
        </p:nvSpPr>
        <p:spPr>
          <a:xfrm>
            <a:off x="893120" y="3697600"/>
            <a:ext cx="1878353" cy="746358"/>
          </a:xfrm>
          <a:prstGeom prst="rect">
            <a:avLst/>
          </a:prstGeom>
        </p:spPr>
        <p:txBody>
          <a:bodyPr wrap="square" lIns="68580" tIns="34290" rIns="68580" bIns="34290">
            <a:spAutoFit/>
          </a:bodyPr>
          <a:lstStyle/>
          <a:p>
            <a:pPr lvl="1"/>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9" name="Rectangle 61"/>
          <p:cNvSpPr/>
          <p:nvPr/>
        </p:nvSpPr>
        <p:spPr>
          <a:xfrm>
            <a:off x="3632824" y="3697600"/>
            <a:ext cx="1878353"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0" name="Rectangle 62"/>
          <p:cNvSpPr/>
          <p:nvPr/>
        </p:nvSpPr>
        <p:spPr>
          <a:xfrm>
            <a:off x="6407950" y="3697600"/>
            <a:ext cx="1878353"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1" name="Rectangle 61"/>
          <p:cNvSpPr/>
          <p:nvPr/>
        </p:nvSpPr>
        <p:spPr>
          <a:xfrm>
            <a:off x="3898007" y="2210686"/>
            <a:ext cx="1541626"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2" name="矩形 31"/>
          <p:cNvSpPr/>
          <p:nvPr/>
        </p:nvSpPr>
        <p:spPr>
          <a:xfrm>
            <a:off x="252090" y="265988"/>
            <a:ext cx="43204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756146" y="265988"/>
            <a:ext cx="72008" cy="31750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40"/>
          <p:cNvSpPr txBox="1"/>
          <p:nvPr/>
        </p:nvSpPr>
        <p:spPr>
          <a:xfrm>
            <a:off x="771921" y="215900"/>
            <a:ext cx="1933864" cy="377026"/>
          </a:xfrm>
          <a:prstGeom prst="rect">
            <a:avLst/>
          </a:prstGeom>
          <a:noFill/>
          <a:ln>
            <a:noFill/>
          </a:ln>
        </p:spPr>
        <p:txBody>
          <a:bodyPr wrap="none" lIns="68580" tIns="34290" rIns="68580" bIns="34290" rtlCol="0">
            <a:spAutoFit/>
          </a:bodyPr>
          <a:lstStyle/>
          <a:p>
            <a:pPr algn="ctr" defTabSz="895905"/>
            <a:r>
              <a:rPr lang="zh-CN" altLang="en-US" sz="2000" dirty="0">
                <a:solidFill>
                  <a:prstClr val="white">
                    <a:lumMod val="50000"/>
                  </a:prstClr>
                </a:solidFill>
                <a:latin typeface="微软雅黑" pitchFamily="34" charset="-122"/>
                <a:ea typeface="微软雅黑" pitchFamily="34" charset="-122"/>
              </a:rPr>
              <a:t>目标考核与总结</a:t>
            </a:r>
            <a:endParaRPr lang="zh-HK" altLang="en-US" sz="2000"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1402960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750" fill="hold"/>
                                        <p:tgtEl>
                                          <p:spTgt spid="6"/>
                                        </p:tgtEl>
                                        <p:attrNameLst>
                                          <p:attrName>ppt_x</p:attrName>
                                        </p:attrNameLst>
                                      </p:cBhvr>
                                      <p:tavLst>
                                        <p:tav tm="0">
                                          <p:val>
                                            <p:strVal val="#ppt_x"/>
                                          </p:val>
                                        </p:tav>
                                        <p:tav tm="100000">
                                          <p:val>
                                            <p:strVal val="#ppt_x"/>
                                          </p:val>
                                        </p:tav>
                                      </p:tavLst>
                                    </p:anim>
                                    <p:anim calcmode="lin" valueType="num">
                                      <p:cBhvr additive="base">
                                        <p:cTn id="24" dur="7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25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250" fill="hold"/>
                                        <p:tgtEl>
                                          <p:spTgt spid="9"/>
                                        </p:tgtEl>
                                        <p:attrNameLst>
                                          <p:attrName>ppt_x</p:attrName>
                                        </p:attrNameLst>
                                      </p:cBhvr>
                                      <p:tavLst>
                                        <p:tav tm="0">
                                          <p:val>
                                            <p:strVal val="#ppt_x"/>
                                          </p:val>
                                        </p:tav>
                                        <p:tav tm="100000">
                                          <p:val>
                                            <p:strVal val="#ppt_x"/>
                                          </p:val>
                                        </p:tav>
                                      </p:tavLst>
                                    </p:anim>
                                    <p:anim calcmode="lin" valueType="num">
                                      <p:cBhvr additive="base">
                                        <p:cTn id="36" dur="25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750" fill="hold"/>
                                        <p:tgtEl>
                                          <p:spTgt spid="10"/>
                                        </p:tgtEl>
                                        <p:attrNameLst>
                                          <p:attrName>ppt_x</p:attrName>
                                        </p:attrNameLst>
                                      </p:cBhvr>
                                      <p:tavLst>
                                        <p:tav tm="0">
                                          <p:val>
                                            <p:strVal val="#ppt_x"/>
                                          </p:val>
                                        </p:tav>
                                        <p:tav tm="100000">
                                          <p:val>
                                            <p:strVal val="#ppt_x"/>
                                          </p:val>
                                        </p:tav>
                                      </p:tavLst>
                                    </p:anim>
                                    <p:anim calcmode="lin" valueType="num">
                                      <p:cBhvr additive="base">
                                        <p:cTn id="40" dur="75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750" fill="hold"/>
                                        <p:tgtEl>
                                          <p:spTgt spid="12"/>
                                        </p:tgtEl>
                                        <p:attrNameLst>
                                          <p:attrName>ppt_x</p:attrName>
                                        </p:attrNameLst>
                                      </p:cBhvr>
                                      <p:tavLst>
                                        <p:tav tm="0">
                                          <p:val>
                                            <p:strVal val="#ppt_x"/>
                                          </p:val>
                                        </p:tav>
                                        <p:tav tm="100000">
                                          <p:val>
                                            <p:strVal val="#ppt_x"/>
                                          </p:val>
                                        </p:tav>
                                      </p:tavLst>
                                    </p:anim>
                                    <p:anim calcmode="lin" valueType="num">
                                      <p:cBhvr additive="base">
                                        <p:cTn id="48" dur="75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250" fill="hold"/>
                                        <p:tgtEl>
                                          <p:spTgt spid="14"/>
                                        </p:tgtEl>
                                        <p:attrNameLst>
                                          <p:attrName>ppt_x</p:attrName>
                                        </p:attrNameLst>
                                      </p:cBhvr>
                                      <p:tavLst>
                                        <p:tav tm="0">
                                          <p:val>
                                            <p:strVal val="#ppt_x"/>
                                          </p:val>
                                        </p:tav>
                                        <p:tav tm="100000">
                                          <p:val>
                                            <p:strVal val="#ppt_x"/>
                                          </p:val>
                                        </p:tav>
                                      </p:tavLst>
                                    </p:anim>
                                    <p:anim calcmode="lin" valueType="num">
                                      <p:cBhvr additive="base">
                                        <p:cTn id="56" dur="25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750" fill="hold"/>
                                        <p:tgtEl>
                                          <p:spTgt spid="16"/>
                                        </p:tgtEl>
                                        <p:attrNameLst>
                                          <p:attrName>ppt_x</p:attrName>
                                        </p:attrNameLst>
                                      </p:cBhvr>
                                      <p:tavLst>
                                        <p:tav tm="0">
                                          <p:val>
                                            <p:strVal val="#ppt_x"/>
                                          </p:val>
                                        </p:tav>
                                        <p:tav tm="100000">
                                          <p:val>
                                            <p:strVal val="#ppt_x"/>
                                          </p:val>
                                        </p:tav>
                                      </p:tavLst>
                                    </p:anim>
                                    <p:anim calcmode="lin" valueType="num">
                                      <p:cBhvr additive="base">
                                        <p:cTn id="64" dur="75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ppt_x"/>
                                          </p:val>
                                        </p:tav>
                                        <p:tav tm="100000">
                                          <p:val>
                                            <p:strVal val="#ppt_x"/>
                                          </p:val>
                                        </p:tav>
                                      </p:tavLst>
                                    </p:anim>
                                    <p:anim calcmode="lin" valueType="num">
                                      <p:cBhvr additive="base">
                                        <p:cTn id="72" dur="500" fill="hold"/>
                                        <p:tgtEl>
                                          <p:spTgt spid="18"/>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ppt_x"/>
                                          </p:val>
                                        </p:tav>
                                        <p:tav tm="100000">
                                          <p:val>
                                            <p:strVal val="#ppt_x"/>
                                          </p:val>
                                        </p:tav>
                                      </p:tavLst>
                                    </p:anim>
                                    <p:anim calcmode="lin" valueType="num">
                                      <p:cBhvr additive="base">
                                        <p:cTn id="80" dur="500" fill="hold"/>
                                        <p:tgtEl>
                                          <p:spTgt spid="20"/>
                                        </p:tgtEl>
                                        <p:attrNameLst>
                                          <p:attrName>ppt_y</p:attrName>
                                        </p:attrNameLst>
                                      </p:cBhvr>
                                      <p:tavLst>
                                        <p:tav tm="0">
                                          <p:val>
                                            <p:strVal val="1+#ppt_h/2"/>
                                          </p:val>
                                        </p:tav>
                                        <p:tav tm="100000">
                                          <p:val>
                                            <p:strVal val="#ppt_y"/>
                                          </p:val>
                                        </p:tav>
                                      </p:tavLst>
                                    </p:anim>
                                  </p:childTnLst>
                                </p:cTn>
                              </p:par>
                            </p:childTnLst>
                          </p:cTn>
                        </p:par>
                        <p:par>
                          <p:cTn id="81" fill="hold">
                            <p:stCondLst>
                              <p:cond delay="750"/>
                            </p:stCondLst>
                            <p:childTnLst>
                              <p:par>
                                <p:cTn id="82" presetID="10" presetClass="entr" presetSubtype="0"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500"/>
                                        <p:tgtEl>
                                          <p:spTgt spid="25"/>
                                        </p:tgtEl>
                                      </p:cBhvr>
                                    </p:animEffect>
                                  </p:childTnLst>
                                </p:cTn>
                              </p:par>
                            </p:childTnLst>
                          </p:cTn>
                        </p:par>
                        <p:par>
                          <p:cTn id="85" fill="hold">
                            <p:stCondLst>
                              <p:cond delay="1250"/>
                            </p:stCondLst>
                            <p:childTnLst>
                              <p:par>
                                <p:cTn id="86" presetID="12" presetClass="entr" presetSubtype="8" fill="hold" nodeType="afterEffect">
                                  <p:stCondLst>
                                    <p:cond delay="0"/>
                                  </p:stCondLst>
                                  <p:childTnLst>
                                    <p:set>
                                      <p:cBhvr>
                                        <p:cTn id="87" dur="1" fill="hold">
                                          <p:stCondLst>
                                            <p:cond delay="0"/>
                                          </p:stCondLst>
                                        </p:cTn>
                                        <p:tgtEl>
                                          <p:spTgt spid="21"/>
                                        </p:tgtEl>
                                        <p:attrNameLst>
                                          <p:attrName>style.visibility</p:attrName>
                                        </p:attrNameLst>
                                      </p:cBhvr>
                                      <p:to>
                                        <p:strVal val="visible"/>
                                      </p:to>
                                    </p:set>
                                    <p:anim calcmode="lin" valueType="num">
                                      <p:cBhvr additive="base">
                                        <p:cTn id="88" dur="500"/>
                                        <p:tgtEl>
                                          <p:spTgt spid="21"/>
                                        </p:tgtEl>
                                        <p:attrNameLst>
                                          <p:attrName>ppt_x</p:attrName>
                                        </p:attrNameLst>
                                      </p:cBhvr>
                                      <p:tavLst>
                                        <p:tav tm="0">
                                          <p:val>
                                            <p:strVal val="#ppt_x-#ppt_w*1.125000"/>
                                          </p:val>
                                        </p:tav>
                                        <p:tav tm="100000">
                                          <p:val>
                                            <p:strVal val="#ppt_x"/>
                                          </p:val>
                                        </p:tav>
                                      </p:tavLst>
                                    </p:anim>
                                    <p:animEffect transition="in" filter="wipe(right)">
                                      <p:cBhvr>
                                        <p:cTn id="89" dur="500"/>
                                        <p:tgtEl>
                                          <p:spTgt spid="21"/>
                                        </p:tgtEl>
                                      </p:cBhvr>
                                    </p:animEffect>
                                  </p:childTnLst>
                                </p:cTn>
                              </p:par>
                            </p:childTnLst>
                          </p:cTn>
                        </p:par>
                        <p:par>
                          <p:cTn id="90" fill="hold">
                            <p:stCondLst>
                              <p:cond delay="1750"/>
                            </p:stCondLst>
                            <p:childTnLst>
                              <p:par>
                                <p:cTn id="91" presetID="22" presetClass="entr" presetSubtype="1" fill="hold" grpId="0" nodeType="after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wipe(up)">
                                      <p:cBhvr>
                                        <p:cTn id="93" dur="500"/>
                                        <p:tgtEl>
                                          <p:spTgt spid="31"/>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barn(inVertical)">
                                      <p:cBhvr>
                                        <p:cTn id="96" dur="500"/>
                                        <p:tgtEl>
                                          <p:spTgt spid="24"/>
                                        </p:tgtEl>
                                      </p:cBhvr>
                                    </p:animEffect>
                                  </p:childTnLst>
                                </p:cTn>
                              </p:par>
                            </p:childTnLst>
                          </p:cTn>
                        </p:par>
                        <p:par>
                          <p:cTn id="97" fill="hold">
                            <p:stCondLst>
                              <p:cond delay="2250"/>
                            </p:stCondLst>
                            <p:childTnLst>
                              <p:par>
                                <p:cTn id="98" presetID="12" presetClass="entr" presetSubtype="8" fill="hold" nodeType="afterEffect">
                                  <p:stCondLst>
                                    <p:cond delay="0"/>
                                  </p:stCondLst>
                                  <p:childTnLst>
                                    <p:set>
                                      <p:cBhvr>
                                        <p:cTn id="99" dur="1" fill="hold">
                                          <p:stCondLst>
                                            <p:cond delay="0"/>
                                          </p:stCondLst>
                                        </p:cTn>
                                        <p:tgtEl>
                                          <p:spTgt spid="22"/>
                                        </p:tgtEl>
                                        <p:attrNameLst>
                                          <p:attrName>style.visibility</p:attrName>
                                        </p:attrNameLst>
                                      </p:cBhvr>
                                      <p:to>
                                        <p:strVal val="visible"/>
                                      </p:to>
                                    </p:set>
                                    <p:anim calcmode="lin" valueType="num">
                                      <p:cBhvr additive="base">
                                        <p:cTn id="100" dur="500"/>
                                        <p:tgtEl>
                                          <p:spTgt spid="22"/>
                                        </p:tgtEl>
                                        <p:attrNameLst>
                                          <p:attrName>ppt_x</p:attrName>
                                        </p:attrNameLst>
                                      </p:cBhvr>
                                      <p:tavLst>
                                        <p:tav tm="0">
                                          <p:val>
                                            <p:strVal val="#ppt_x-#ppt_w*1.125000"/>
                                          </p:val>
                                        </p:tav>
                                        <p:tav tm="100000">
                                          <p:val>
                                            <p:strVal val="#ppt_x"/>
                                          </p:val>
                                        </p:tav>
                                      </p:tavLst>
                                    </p:anim>
                                    <p:animEffect transition="in" filter="wipe(right)">
                                      <p:cBhvr>
                                        <p:cTn id="101" dur="500"/>
                                        <p:tgtEl>
                                          <p:spTgt spid="22"/>
                                        </p:tgtEl>
                                      </p:cBhvr>
                                    </p:animEffect>
                                  </p:childTnLst>
                                </p:cTn>
                              </p:par>
                            </p:childTnLst>
                          </p:cTn>
                        </p:par>
                        <p:par>
                          <p:cTn id="102" fill="hold">
                            <p:stCondLst>
                              <p:cond delay="2750"/>
                            </p:stCondLst>
                            <p:childTnLst>
                              <p:par>
                                <p:cTn id="103" presetID="10" presetClass="entr" presetSubtype="0" fill="hold" grpId="0" nodeType="after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fade">
                                      <p:cBhvr>
                                        <p:cTn id="105" dur="500"/>
                                        <p:tgtEl>
                                          <p:spTgt spid="26"/>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fade">
                                      <p:cBhvr>
                                        <p:cTn id="108" dur="500"/>
                                        <p:tgtEl>
                                          <p:spTgt spid="27"/>
                                        </p:tgtEl>
                                      </p:cBhvr>
                                    </p:animEffect>
                                  </p:childTnLst>
                                </p:cTn>
                              </p:par>
                            </p:childTnLst>
                          </p:cTn>
                        </p:par>
                        <p:par>
                          <p:cTn id="109" fill="hold">
                            <p:stCondLst>
                              <p:cond delay="3250"/>
                            </p:stCondLst>
                            <p:childTnLst>
                              <p:par>
                                <p:cTn id="110" presetID="53" presetClass="entr" presetSubtype="16" fill="hold" grpId="0" nodeType="afterEffect">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cBhvr>
                                        <p:cTn id="112" dur="500" fill="hold"/>
                                        <p:tgtEl>
                                          <p:spTgt spid="23"/>
                                        </p:tgtEl>
                                        <p:attrNameLst>
                                          <p:attrName>ppt_w</p:attrName>
                                        </p:attrNameLst>
                                      </p:cBhvr>
                                      <p:tavLst>
                                        <p:tav tm="0">
                                          <p:val>
                                            <p:fltVal val="0"/>
                                          </p:val>
                                        </p:tav>
                                        <p:tav tm="100000">
                                          <p:val>
                                            <p:strVal val="#ppt_w"/>
                                          </p:val>
                                        </p:tav>
                                      </p:tavLst>
                                    </p:anim>
                                    <p:anim calcmode="lin" valueType="num">
                                      <p:cBhvr>
                                        <p:cTn id="113" dur="500" fill="hold"/>
                                        <p:tgtEl>
                                          <p:spTgt spid="23"/>
                                        </p:tgtEl>
                                        <p:attrNameLst>
                                          <p:attrName>ppt_h</p:attrName>
                                        </p:attrNameLst>
                                      </p:cBhvr>
                                      <p:tavLst>
                                        <p:tav tm="0">
                                          <p:val>
                                            <p:fltVal val="0"/>
                                          </p:val>
                                        </p:tav>
                                        <p:tav tm="100000">
                                          <p:val>
                                            <p:strVal val="#ppt_h"/>
                                          </p:val>
                                        </p:tav>
                                      </p:tavLst>
                                    </p:anim>
                                    <p:animEffect transition="in" filter="fade">
                                      <p:cBhvr>
                                        <p:cTn id="114" dur="500"/>
                                        <p:tgtEl>
                                          <p:spTgt spid="23"/>
                                        </p:tgtEl>
                                      </p:cBhvr>
                                    </p:animEffect>
                                  </p:childTnLst>
                                </p:cTn>
                              </p:par>
                            </p:childTnLst>
                          </p:cTn>
                        </p:par>
                        <p:par>
                          <p:cTn id="115" fill="hold">
                            <p:stCondLst>
                              <p:cond delay="3750"/>
                            </p:stCondLst>
                            <p:childTnLst>
                              <p:par>
                                <p:cTn id="116" presetID="10" presetClass="entr" presetSubtype="0" fill="hold" grpId="0" nodeType="after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fade">
                                      <p:cBhvr>
                                        <p:cTn id="118" dur="500"/>
                                        <p:tgtEl>
                                          <p:spTgt spid="28"/>
                                        </p:tgtEl>
                                      </p:cBhvr>
                                    </p:animEffect>
                                  </p:childTnLst>
                                </p:cTn>
                              </p:par>
                            </p:childTnLst>
                          </p:cTn>
                        </p:par>
                        <p:par>
                          <p:cTn id="119" fill="hold">
                            <p:stCondLst>
                              <p:cond delay="4250"/>
                            </p:stCondLst>
                            <p:childTnLst>
                              <p:par>
                                <p:cTn id="120" presetID="10" presetClass="entr" presetSubtype="0" fill="hold" grpId="0" nodeType="afterEffect">
                                  <p:stCondLst>
                                    <p:cond delay="0"/>
                                  </p:stCondLst>
                                  <p:childTnLst>
                                    <p:set>
                                      <p:cBhvr>
                                        <p:cTn id="121" dur="1" fill="hold">
                                          <p:stCondLst>
                                            <p:cond delay="0"/>
                                          </p:stCondLst>
                                        </p:cTn>
                                        <p:tgtEl>
                                          <p:spTgt spid="29"/>
                                        </p:tgtEl>
                                        <p:attrNameLst>
                                          <p:attrName>style.visibility</p:attrName>
                                        </p:attrNameLst>
                                      </p:cBhvr>
                                      <p:to>
                                        <p:strVal val="visible"/>
                                      </p:to>
                                    </p:set>
                                    <p:animEffect transition="in" filter="fade">
                                      <p:cBhvr>
                                        <p:cTn id="122" dur="500"/>
                                        <p:tgtEl>
                                          <p:spTgt spid="29"/>
                                        </p:tgtEl>
                                      </p:cBhvr>
                                    </p:animEffect>
                                  </p:childTnLst>
                                </p:cTn>
                              </p:par>
                            </p:childTnLst>
                          </p:cTn>
                        </p:par>
                        <p:par>
                          <p:cTn id="123" fill="hold">
                            <p:stCondLst>
                              <p:cond delay="4750"/>
                            </p:stCondLst>
                            <p:childTnLst>
                              <p:par>
                                <p:cTn id="124" presetID="10" presetClass="entr" presetSubtype="0" fill="hold" grpId="0" nodeType="after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fade">
                                      <p:cBhvr>
                                        <p:cTn id="12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animBg="1"/>
      <p:bldP spid="24" grpId="0"/>
      <p:bldP spid="25" grpId="0"/>
      <p:bldP spid="26" grpId="0"/>
      <p:bldP spid="27" grpId="0" animBg="1"/>
      <p:bldP spid="28" grpId="0"/>
      <p:bldP spid="29" grpId="0"/>
      <p:bldP spid="30" grpId="0"/>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058" y="-161253"/>
            <a:ext cx="8952597" cy="5040313"/>
          </a:xfrm>
          <a:prstGeom prst="rect">
            <a:avLst/>
          </a:prstGeom>
        </p:spPr>
      </p:pic>
      <p:sp>
        <p:nvSpPr>
          <p:cNvPr id="15" name="TextBox 26">
            <a:extLst>
              <a:ext uri="{FF2B5EF4-FFF2-40B4-BE49-F238E27FC236}">
                <a16:creationId xmlns="" xmlns:a16="http://schemas.microsoft.com/office/drawing/2014/main" id="{8A87A721-638E-4C64-B9EC-0CAC77616EAC}"/>
              </a:ext>
            </a:extLst>
          </p:cNvPr>
          <p:cNvSpPr txBox="1"/>
          <p:nvPr/>
        </p:nvSpPr>
        <p:spPr>
          <a:xfrm>
            <a:off x="4140522" y="2151409"/>
            <a:ext cx="3204723" cy="695575"/>
          </a:xfrm>
          <a:prstGeom prst="rect">
            <a:avLst/>
          </a:prstGeom>
          <a:noFill/>
        </p:spPr>
        <p:txBody>
          <a:bodyPr wrap="none" rtlCol="0">
            <a:spAutoFit/>
          </a:bodyPr>
          <a:lstStyle/>
          <a:p>
            <a:pPr defTabSz="895905"/>
            <a:r>
              <a:rPr lang="zh-CN" altLang="en-US" sz="3920" b="1" dirty="0">
                <a:solidFill>
                  <a:prstClr val="black">
                    <a:lumMod val="65000"/>
                    <a:lumOff val="35000"/>
                  </a:prstClr>
                </a:solidFill>
                <a:latin typeface="微软雅黑" pitchFamily="34" charset="-122"/>
                <a:ea typeface="微软雅黑" pitchFamily="34" charset="-122"/>
              </a:rPr>
              <a:t>感谢您的观看</a:t>
            </a:r>
          </a:p>
        </p:txBody>
      </p:sp>
      <p:sp>
        <p:nvSpPr>
          <p:cNvPr id="16" name="TextBox 32">
            <a:extLst>
              <a:ext uri="{FF2B5EF4-FFF2-40B4-BE49-F238E27FC236}">
                <a16:creationId xmlns="" xmlns:a16="http://schemas.microsoft.com/office/drawing/2014/main" id="{B3C01ED6-EEB6-4A16-9F9A-CA4576BE476A}"/>
              </a:ext>
            </a:extLst>
          </p:cNvPr>
          <p:cNvSpPr txBox="1"/>
          <p:nvPr/>
        </p:nvSpPr>
        <p:spPr>
          <a:xfrm>
            <a:off x="4281755" y="2843382"/>
            <a:ext cx="2970780" cy="301602"/>
          </a:xfrm>
          <a:prstGeom prst="rect">
            <a:avLst/>
          </a:prstGeom>
          <a:noFill/>
        </p:spPr>
        <p:txBody>
          <a:bodyPr wrap="none" rtlCol="0">
            <a:spAutoFit/>
          </a:bodyPr>
          <a:lstStyle/>
          <a:p>
            <a:pPr algn="ctr" defTabSz="895905"/>
            <a:r>
              <a:rPr lang="zh-CN" altLang="en-US" sz="1372" dirty="0">
                <a:solidFill>
                  <a:prstClr val="black">
                    <a:lumMod val="65000"/>
                    <a:lumOff val="35000"/>
                  </a:prstClr>
                </a:solidFill>
                <a:latin typeface="微软雅黑" pitchFamily="34" charset="-122"/>
                <a:ea typeface="微软雅黑" pitchFamily="34" charset="-122"/>
                <a:cs typeface="微软雅黑" pitchFamily="34" charset="-122"/>
              </a:rPr>
              <a:t>适用于商务总结</a:t>
            </a:r>
            <a:r>
              <a:rPr lang="en-US" altLang="zh-CN" sz="1372" dirty="0">
                <a:solidFill>
                  <a:prstClr val="black">
                    <a:lumMod val="65000"/>
                    <a:lumOff val="35000"/>
                  </a:prstClr>
                </a:solidFill>
                <a:latin typeface="微软雅黑" pitchFamily="34" charset="-122"/>
                <a:ea typeface="微软雅黑" pitchFamily="34" charset="-122"/>
                <a:cs typeface="微软雅黑" pitchFamily="34" charset="-122"/>
              </a:rPr>
              <a:t>/</a:t>
            </a:r>
            <a:r>
              <a:rPr lang="zh-CN" altLang="en-US" sz="1372" dirty="0">
                <a:solidFill>
                  <a:prstClr val="black">
                    <a:lumMod val="65000"/>
                    <a:lumOff val="35000"/>
                  </a:prstClr>
                </a:solidFill>
                <a:latin typeface="微软雅黑" pitchFamily="34" charset="-122"/>
                <a:ea typeface="微软雅黑" pitchFamily="34" charset="-122"/>
                <a:cs typeface="微软雅黑" pitchFamily="34" charset="-122"/>
              </a:rPr>
              <a:t>工作总结</a:t>
            </a:r>
            <a:r>
              <a:rPr lang="en-US" altLang="zh-CN" sz="1372" dirty="0">
                <a:solidFill>
                  <a:prstClr val="black">
                    <a:lumMod val="65000"/>
                    <a:lumOff val="35000"/>
                  </a:prstClr>
                </a:solidFill>
                <a:latin typeface="微软雅黑" pitchFamily="34" charset="-122"/>
                <a:ea typeface="微软雅黑" pitchFamily="34" charset="-122"/>
                <a:cs typeface="微软雅黑" pitchFamily="34" charset="-122"/>
              </a:rPr>
              <a:t>/</a:t>
            </a:r>
            <a:r>
              <a:rPr lang="zh-CN" altLang="en-US" sz="1372" dirty="0">
                <a:solidFill>
                  <a:prstClr val="black">
                    <a:lumMod val="65000"/>
                    <a:lumOff val="35000"/>
                  </a:prstClr>
                </a:solidFill>
                <a:latin typeface="微软雅黑" pitchFamily="34" charset="-122"/>
                <a:ea typeface="微软雅黑" pitchFamily="34" charset="-122"/>
                <a:cs typeface="微软雅黑" pitchFamily="34" charset="-122"/>
              </a:rPr>
              <a:t>工作计划</a:t>
            </a:r>
          </a:p>
        </p:txBody>
      </p:sp>
      <p:sp>
        <p:nvSpPr>
          <p:cNvPr id="18" name="TextBox 12">
            <a:extLst>
              <a:ext uri="{FF2B5EF4-FFF2-40B4-BE49-F238E27FC236}">
                <a16:creationId xmlns="" xmlns:a16="http://schemas.microsoft.com/office/drawing/2014/main" id="{4A8BE841-D215-4915-83E0-E197E421452A}"/>
              </a:ext>
            </a:extLst>
          </p:cNvPr>
          <p:cNvSpPr txBox="1"/>
          <p:nvPr/>
        </p:nvSpPr>
        <p:spPr>
          <a:xfrm>
            <a:off x="4712426" y="1179452"/>
            <a:ext cx="2452432" cy="1178015"/>
          </a:xfrm>
          <a:prstGeom prst="rect">
            <a:avLst/>
          </a:prstGeom>
          <a:noFill/>
        </p:spPr>
        <p:txBody>
          <a:bodyPr wrap="square" rtlCol="0">
            <a:spAutoFit/>
          </a:bodyPr>
          <a:lstStyle/>
          <a:p>
            <a:pPr defTabSz="895905"/>
            <a:r>
              <a:rPr lang="en-US" altLang="zh-CN" sz="7055" b="1" spc="-294" dirty="0">
                <a:solidFill>
                  <a:srgbClr val="19B49B"/>
                </a:solidFill>
                <a:latin typeface="Agency FB" pitchFamily="34" charset="0"/>
                <a:ea typeface="宋体" panose="02010600030101010101" pitchFamily="2" charset="-122"/>
              </a:rPr>
              <a:t>2 0 </a:t>
            </a:r>
            <a:r>
              <a:rPr lang="en-US" altLang="zh-CN" sz="7055" b="1" spc="-294" dirty="0" smtClean="0">
                <a:solidFill>
                  <a:srgbClr val="19B49B"/>
                </a:solidFill>
                <a:latin typeface="Agency FB" pitchFamily="34" charset="0"/>
                <a:ea typeface="宋体" panose="02010600030101010101" pitchFamily="2" charset="-122"/>
              </a:rPr>
              <a:t>1 X</a:t>
            </a:r>
            <a:endParaRPr lang="zh-CN" altLang="en-US" sz="7055" b="1" spc="-294" dirty="0">
              <a:solidFill>
                <a:srgbClr val="19B49B"/>
              </a:solidFill>
              <a:latin typeface="Agency FB" pitchFamily="34" charset="0"/>
              <a:ea typeface="宋体" panose="02010600030101010101" pitchFamily="2" charset="-122"/>
            </a:endParaRPr>
          </a:p>
        </p:txBody>
      </p:sp>
      <p:pic>
        <p:nvPicPr>
          <p:cNvPr id="5" name="song from a secret garden 神秘园之歌">
            <a:hlinkClick r:id="" action="ppaction://media"/>
            <a:extLst>
              <a:ext uri="{FF2B5EF4-FFF2-40B4-BE49-F238E27FC236}">
                <a16:creationId xmlns="" xmlns:a16="http://schemas.microsoft.com/office/drawing/2014/main" id="{8F55AE65-14A5-4720-84E5-8AB9114EDD5B}"/>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cstate="print"/>
          <a:stretch>
            <a:fillRect/>
          </a:stretch>
        </p:blipFill>
        <p:spPr>
          <a:xfrm>
            <a:off x="-2988270" y="-1008236"/>
            <a:ext cx="597370" cy="597370"/>
          </a:xfrm>
          <a:prstGeom prst="rect">
            <a:avLst/>
          </a:prstGeom>
        </p:spPr>
      </p:pic>
      <p:sp>
        <p:nvSpPr>
          <p:cNvPr id="3" name="矩形 2">
            <a:extLst>
              <a:ext uri="{FF2B5EF4-FFF2-40B4-BE49-F238E27FC236}">
                <a16:creationId xmlns="" xmlns:a16="http://schemas.microsoft.com/office/drawing/2014/main" id="{692D9D00-ACCE-4446-8D2A-C1C4276DB526}"/>
              </a:ext>
            </a:extLst>
          </p:cNvPr>
          <p:cNvSpPr/>
          <p:nvPr/>
        </p:nvSpPr>
        <p:spPr>
          <a:xfrm rot="2700000">
            <a:off x="-2459531" y="168576"/>
            <a:ext cx="4291410" cy="4291410"/>
          </a:xfrm>
          <a:prstGeom prst="rect">
            <a:avLst/>
          </a:prstGeom>
          <a:solidFill>
            <a:srgbClr val="007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1820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3"/>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par>
                          <p:cTn id="14" fill="hold">
                            <p:stCondLst>
                              <p:cond delay="1000"/>
                            </p:stCondLst>
                            <p:childTnLst>
                              <p:par>
                                <p:cTn id="15" presetID="45" presetClass="entr" presetSubtype="0" fill="hold" grpId="0" nodeType="afterEffect">
                                  <p:stCondLst>
                                    <p:cond delay="0"/>
                                  </p:stCondLst>
                                  <p:iterate type="lt">
                                    <p:tmPct val="10000"/>
                                  </p:iterate>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ppt_w</p:attrName>
                                        </p:attrNameLst>
                                      </p:cBhvr>
                                      <p:tavLst>
                                        <p:tav tm="0" fmla="#ppt_w*sin(2.5*pi*$)">
                                          <p:val>
                                            <p:fltVal val="0"/>
                                          </p:val>
                                        </p:tav>
                                        <p:tav tm="100000">
                                          <p:val>
                                            <p:fltVal val="1"/>
                                          </p:val>
                                        </p:tav>
                                      </p:tavLst>
                                    </p:anim>
                                    <p:anim calcmode="lin" valueType="num">
                                      <p:cBhvr>
                                        <p:cTn id="19" dur="1000" fill="hold"/>
                                        <p:tgtEl>
                                          <p:spTgt spid="18"/>
                                        </p:tgtEl>
                                        <p:attrNameLst>
                                          <p:attrName>ppt_h</p:attrName>
                                        </p:attrNameLst>
                                      </p:cBhvr>
                                      <p:tavLst>
                                        <p:tav tm="0">
                                          <p:val>
                                            <p:strVal val="#ppt_h"/>
                                          </p:val>
                                        </p:tav>
                                        <p:tav tm="100000">
                                          <p:val>
                                            <p:strVal val="#ppt_h"/>
                                          </p:val>
                                        </p:tav>
                                      </p:tavLst>
                                    </p:anim>
                                  </p:childTnLst>
                                </p:cTn>
                              </p:par>
                            </p:childTnLst>
                          </p:cTn>
                        </p:par>
                        <p:par>
                          <p:cTn id="20" fill="hold">
                            <p:stCondLst>
                              <p:cond delay="23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15"/>
                                        </p:tgtEl>
                                        <p:attrNameLst>
                                          <p:attrName>style.visibility</p:attrName>
                                        </p:attrNameLst>
                                      </p:cBhvr>
                                      <p:to>
                                        <p:strVal val="visible"/>
                                      </p:to>
                                    </p:set>
                                    <p:anim by="(-#ppt_w*2)" calcmode="lin" valueType="num">
                                      <p:cBhvr rctx="PPT">
                                        <p:cTn id="23" dur="500" autoRev="1" fill="hold">
                                          <p:stCondLst>
                                            <p:cond delay="0"/>
                                          </p:stCondLst>
                                        </p:cTn>
                                        <p:tgtEl>
                                          <p:spTgt spid="15"/>
                                        </p:tgtEl>
                                        <p:attrNameLst>
                                          <p:attrName>ppt_w</p:attrName>
                                        </p:attrNameLst>
                                      </p:cBhvr>
                                    </p:anim>
                                    <p:anim by="(#ppt_w*0.50)" calcmode="lin" valueType="num">
                                      <p:cBhvr>
                                        <p:cTn id="24" dur="500" decel="50000" autoRev="1" fill="hold">
                                          <p:stCondLst>
                                            <p:cond delay="0"/>
                                          </p:stCondLst>
                                        </p:cTn>
                                        <p:tgtEl>
                                          <p:spTgt spid="15"/>
                                        </p:tgtEl>
                                        <p:attrNameLst>
                                          <p:attrName>ppt_x</p:attrName>
                                        </p:attrNameLst>
                                      </p:cBhvr>
                                    </p:anim>
                                    <p:anim from="(-#ppt_h/2)" to="(#ppt_y)" calcmode="lin" valueType="num">
                                      <p:cBhvr>
                                        <p:cTn id="25" dur="1000" fill="hold">
                                          <p:stCondLst>
                                            <p:cond delay="0"/>
                                          </p:stCondLst>
                                        </p:cTn>
                                        <p:tgtEl>
                                          <p:spTgt spid="15"/>
                                        </p:tgtEl>
                                        <p:attrNameLst>
                                          <p:attrName>ppt_y</p:attrName>
                                        </p:attrNameLst>
                                      </p:cBhvr>
                                    </p:anim>
                                    <p:animRot by="21600000">
                                      <p:cBhvr>
                                        <p:cTn id="26" dur="1000" fill="hold">
                                          <p:stCondLst>
                                            <p:cond delay="0"/>
                                          </p:stCondLst>
                                        </p:cTn>
                                        <p:tgtEl>
                                          <p:spTgt spid="15"/>
                                        </p:tgtEl>
                                        <p:attrNameLst>
                                          <p:attrName>r</p:attrName>
                                        </p:attrNameLst>
                                      </p:cBhvr>
                                    </p:animRot>
                                  </p:childTnLst>
                                </p:cTn>
                              </p:par>
                            </p:childTnLst>
                          </p:cTn>
                        </p:par>
                        <p:par>
                          <p:cTn id="27" fill="hold">
                            <p:stCondLst>
                              <p:cond delay="3800"/>
                            </p:stCondLst>
                            <p:childTnLst>
                              <p:par>
                                <p:cTn id="28" presetID="40" presetClass="entr" presetSubtype="0" fill="hold" grpId="0" nodeType="afterEffect">
                                  <p:stCondLst>
                                    <p:cond delay="0"/>
                                  </p:stCondLst>
                                  <p:iterate type="lt">
                                    <p:tmPct val="10000"/>
                                  </p:iterate>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1"/>
                                          </p:val>
                                        </p:tav>
                                        <p:tav tm="100000">
                                          <p:val>
                                            <p:strVal val="#ppt_x"/>
                                          </p:val>
                                        </p:tav>
                                      </p:tavLst>
                                    </p:anim>
                                    <p:anim calcmode="lin" valueType="num">
                                      <p:cBhvr>
                                        <p:cTn id="32"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repeatCount="indefinite" fill="hold" display="0">
                  <p:stCondLst>
                    <p:cond delay="indefinite"/>
                  </p:stCondLst>
                  <p:endCondLst>
                    <p:cond evt="onStopAudio" delay="0">
                      <p:tgtEl>
                        <p:sldTgt/>
                      </p:tgtEl>
                    </p:cond>
                  </p:endCondLst>
                </p:cTn>
                <p:tgtEl>
                  <p:spTgt spid="5"/>
                </p:tgtEl>
              </p:cMediaNode>
            </p:audio>
          </p:childTnLst>
        </p:cTn>
      </p:par>
    </p:tnLst>
    <p:bldLst>
      <p:bldP spid="15" grpId="0"/>
      <p:bldP spid="16"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自定义 32">
      <a:dk1>
        <a:sysClr val="windowText" lastClr="000000"/>
      </a:dk1>
      <a:lt1>
        <a:sysClr val="window" lastClr="FFFFFF"/>
      </a:lt1>
      <a:dk2>
        <a:srgbClr val="17406D"/>
      </a:dk2>
      <a:lt2>
        <a:srgbClr val="DBEFF9"/>
      </a:lt2>
      <a:accent1>
        <a:srgbClr val="29398B"/>
      </a:accent1>
      <a:accent2>
        <a:srgbClr val="00B0F0"/>
      </a:accent2>
      <a:accent3>
        <a:srgbClr val="29398B"/>
      </a:accent3>
      <a:accent4>
        <a:srgbClr val="00B0F0"/>
      </a:accent4>
      <a:accent5>
        <a:srgbClr val="29398B"/>
      </a:accent5>
      <a:accent6>
        <a:srgbClr val="00B0F0"/>
      </a:accent6>
      <a:hlink>
        <a:srgbClr val="3F3F3F"/>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TotalTime>
  <Words>1506</Words>
  <Application>Microsoft Office PowerPoint</Application>
  <PresentationFormat>自定义</PresentationFormat>
  <Paragraphs>307</Paragraphs>
  <Slides>25</Slides>
  <Notes>25</Notes>
  <HiddenSlides>0</HiddenSlides>
  <MMClips>2</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25</vt:i4>
      </vt:variant>
    </vt:vector>
  </HeadingPairs>
  <TitlesOfParts>
    <vt:vector size="46" baseType="lpstr">
      <vt:lpstr>Arial Unicode MS</vt:lpstr>
      <vt:lpstr>FontAwesome</vt:lpstr>
      <vt:lpstr>Gill Sans</vt:lpstr>
      <vt:lpstr>Gungsuh</vt:lpstr>
      <vt:lpstr>Malgun Gothic</vt:lpstr>
      <vt:lpstr>新細明體</vt:lpstr>
      <vt:lpstr>等线</vt:lpstr>
      <vt:lpstr>方正超粗黑简体</vt:lpstr>
      <vt:lpstr>华文细黑</vt:lpstr>
      <vt:lpstr>宋体</vt:lpstr>
      <vt:lpstr>微软雅黑</vt:lpstr>
      <vt:lpstr>张海山锐谐体2.0-授权联系：Samtype@QQ.com</vt:lpstr>
      <vt:lpstr>Agency FB</vt:lpstr>
      <vt:lpstr>Arial</vt:lpstr>
      <vt:lpstr>Arial Black</vt:lpstr>
      <vt:lpstr>Arial Rounded MT Bold</vt:lpstr>
      <vt:lpstr>Calibri</vt:lpstr>
      <vt:lpstr>Impact</vt:lpstr>
      <vt:lpstr>Times New Roman</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faith123</dc:creator>
  <cp:lastModifiedBy>faith123</cp:lastModifiedBy>
  <cp:revision>3</cp:revision>
  <dcterms:modified xsi:type="dcterms:W3CDTF">2018-03-30T00:36:55Z</dcterms:modified>
</cp:coreProperties>
</file>