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88" r:id="rId3"/>
    <p:sldId id="290" r:id="rId4"/>
    <p:sldId id="310" r:id="rId5"/>
    <p:sldId id="295" r:id="rId6"/>
    <p:sldId id="318" r:id="rId7"/>
    <p:sldId id="301" r:id="rId8"/>
    <p:sldId id="297" r:id="rId9"/>
    <p:sldId id="291" r:id="rId10"/>
    <p:sldId id="312" r:id="rId11"/>
    <p:sldId id="309" r:id="rId12"/>
    <p:sldId id="294" r:id="rId13"/>
    <p:sldId id="300" r:id="rId14"/>
    <p:sldId id="311" r:id="rId15"/>
    <p:sldId id="292" r:id="rId16"/>
    <p:sldId id="314" r:id="rId17"/>
    <p:sldId id="308" r:id="rId18"/>
    <p:sldId id="317" r:id="rId19"/>
    <p:sldId id="315" r:id="rId20"/>
    <p:sldId id="321" r:id="rId21"/>
    <p:sldId id="293" r:id="rId22"/>
    <p:sldId id="298" r:id="rId23"/>
    <p:sldId id="304" r:id="rId24"/>
    <p:sldId id="307" r:id="rId25"/>
    <p:sldId id="325"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58" autoAdjust="0"/>
    <p:restoredTop sz="94660"/>
  </p:normalViewPr>
  <p:slideViewPr>
    <p:cSldViewPr snapToGrid="0">
      <p:cViewPr varScale="1">
        <p:scale>
          <a:sx n="115" d="100"/>
          <a:sy n="115" d="100"/>
        </p:scale>
        <p:origin x="432" y="9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2018/6/25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81884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61637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4</a:t>
            </a:fld>
            <a:endParaRPr lang="zh-CN" altLang="en-US"/>
          </a:p>
        </p:txBody>
      </p:sp>
    </p:spTree>
    <p:extLst>
      <p:ext uri="{BB962C8B-B14F-4D97-AF65-F5344CB8AC3E}">
        <p14:creationId xmlns:p14="http://schemas.microsoft.com/office/powerpoint/2010/main" val="440904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5</a:t>
            </a:fld>
            <a:endParaRPr lang="zh-CN" altLang="en-US"/>
          </a:p>
        </p:txBody>
      </p:sp>
    </p:spTree>
    <p:extLst>
      <p:ext uri="{BB962C8B-B14F-4D97-AF65-F5344CB8AC3E}">
        <p14:creationId xmlns:p14="http://schemas.microsoft.com/office/powerpoint/2010/main" val="2574320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6</a:t>
            </a:fld>
            <a:endParaRPr lang="zh-CN" altLang="en-US"/>
          </a:p>
        </p:txBody>
      </p:sp>
    </p:spTree>
    <p:extLst>
      <p:ext uri="{BB962C8B-B14F-4D97-AF65-F5344CB8AC3E}">
        <p14:creationId xmlns:p14="http://schemas.microsoft.com/office/powerpoint/2010/main" val="2082540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7</a:t>
            </a:fld>
            <a:endParaRPr lang="zh-CN" altLang="en-US"/>
          </a:p>
        </p:txBody>
      </p:sp>
    </p:spTree>
    <p:extLst>
      <p:ext uri="{BB962C8B-B14F-4D97-AF65-F5344CB8AC3E}">
        <p14:creationId xmlns:p14="http://schemas.microsoft.com/office/powerpoint/2010/main" val="2060899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8</a:t>
            </a:fld>
            <a:endParaRPr lang="zh-CN" altLang="en-US"/>
          </a:p>
        </p:txBody>
      </p:sp>
    </p:spTree>
    <p:extLst>
      <p:ext uri="{BB962C8B-B14F-4D97-AF65-F5344CB8AC3E}">
        <p14:creationId xmlns:p14="http://schemas.microsoft.com/office/powerpoint/2010/main" val="840267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28510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10</a:t>
            </a:fld>
            <a:endParaRPr lang="zh-CN" altLang="en-US"/>
          </a:p>
        </p:txBody>
      </p:sp>
    </p:spTree>
    <p:extLst>
      <p:ext uri="{BB962C8B-B14F-4D97-AF65-F5344CB8AC3E}">
        <p14:creationId xmlns:p14="http://schemas.microsoft.com/office/powerpoint/2010/main" val="3814488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11</a:t>
            </a:fld>
            <a:endParaRPr lang="zh-CN" altLang="en-US"/>
          </a:p>
        </p:txBody>
      </p:sp>
    </p:spTree>
    <p:extLst>
      <p:ext uri="{BB962C8B-B14F-4D97-AF65-F5344CB8AC3E}">
        <p14:creationId xmlns:p14="http://schemas.microsoft.com/office/powerpoint/2010/main" val="1336263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12</a:t>
            </a:fld>
            <a:endParaRPr lang="zh-CN" altLang="en-US"/>
          </a:p>
        </p:txBody>
      </p:sp>
    </p:spTree>
    <p:extLst>
      <p:ext uri="{BB962C8B-B14F-4D97-AF65-F5344CB8AC3E}">
        <p14:creationId xmlns:p14="http://schemas.microsoft.com/office/powerpoint/2010/main" val="3462606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13</a:t>
            </a:fld>
            <a:endParaRPr lang="zh-CN" altLang="en-US"/>
          </a:p>
        </p:txBody>
      </p:sp>
    </p:spTree>
    <p:extLst>
      <p:ext uri="{BB962C8B-B14F-4D97-AF65-F5344CB8AC3E}">
        <p14:creationId xmlns:p14="http://schemas.microsoft.com/office/powerpoint/2010/main" val="2849171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14</a:t>
            </a:fld>
            <a:endParaRPr lang="zh-CN" altLang="en-US"/>
          </a:p>
        </p:txBody>
      </p:sp>
    </p:spTree>
    <p:extLst>
      <p:ext uri="{BB962C8B-B14F-4D97-AF65-F5344CB8AC3E}">
        <p14:creationId xmlns:p14="http://schemas.microsoft.com/office/powerpoint/2010/main" val="1706598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13903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16</a:t>
            </a:fld>
            <a:endParaRPr lang="zh-CN" altLang="en-US"/>
          </a:p>
        </p:txBody>
      </p:sp>
    </p:spTree>
    <p:extLst>
      <p:ext uri="{BB962C8B-B14F-4D97-AF65-F5344CB8AC3E}">
        <p14:creationId xmlns:p14="http://schemas.microsoft.com/office/powerpoint/2010/main" val="585485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17</a:t>
            </a:fld>
            <a:endParaRPr lang="zh-CN" altLang="en-US"/>
          </a:p>
        </p:txBody>
      </p:sp>
    </p:spTree>
    <p:extLst>
      <p:ext uri="{BB962C8B-B14F-4D97-AF65-F5344CB8AC3E}">
        <p14:creationId xmlns:p14="http://schemas.microsoft.com/office/powerpoint/2010/main" val="2693917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18</a:t>
            </a:fld>
            <a:endParaRPr lang="zh-CN" altLang="en-US"/>
          </a:p>
        </p:txBody>
      </p:sp>
    </p:spTree>
    <p:extLst>
      <p:ext uri="{BB962C8B-B14F-4D97-AF65-F5344CB8AC3E}">
        <p14:creationId xmlns:p14="http://schemas.microsoft.com/office/powerpoint/2010/main" val="2819369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19</a:t>
            </a:fld>
            <a:endParaRPr lang="zh-CN" altLang="en-US"/>
          </a:p>
        </p:txBody>
      </p:sp>
    </p:spTree>
    <p:extLst>
      <p:ext uri="{BB962C8B-B14F-4D97-AF65-F5344CB8AC3E}">
        <p14:creationId xmlns:p14="http://schemas.microsoft.com/office/powerpoint/2010/main" val="2637499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20</a:t>
            </a:fld>
            <a:endParaRPr lang="zh-CN" altLang="en-US"/>
          </a:p>
        </p:txBody>
      </p:sp>
    </p:spTree>
    <p:extLst>
      <p:ext uri="{BB962C8B-B14F-4D97-AF65-F5344CB8AC3E}">
        <p14:creationId xmlns:p14="http://schemas.microsoft.com/office/powerpoint/2010/main" val="2180463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22651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22</a:t>
            </a:fld>
            <a:endParaRPr lang="zh-CN" altLang="en-US"/>
          </a:p>
        </p:txBody>
      </p:sp>
    </p:spTree>
    <p:extLst>
      <p:ext uri="{BB962C8B-B14F-4D97-AF65-F5344CB8AC3E}">
        <p14:creationId xmlns:p14="http://schemas.microsoft.com/office/powerpoint/2010/main" val="12618551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23</a:t>
            </a:fld>
            <a:endParaRPr lang="zh-CN" altLang="en-US"/>
          </a:p>
        </p:txBody>
      </p:sp>
    </p:spTree>
    <p:extLst>
      <p:ext uri="{BB962C8B-B14F-4D97-AF65-F5344CB8AC3E}">
        <p14:creationId xmlns:p14="http://schemas.microsoft.com/office/powerpoint/2010/main" val="819670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24</a:t>
            </a:fld>
            <a:endParaRPr lang="zh-CN" altLang="en-US"/>
          </a:p>
        </p:txBody>
      </p:sp>
    </p:spTree>
    <p:extLst>
      <p:ext uri="{BB962C8B-B14F-4D97-AF65-F5344CB8AC3E}">
        <p14:creationId xmlns:p14="http://schemas.microsoft.com/office/powerpoint/2010/main" val="2057387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729219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2018/6/25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2018/6/25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2018/6/25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2018/6/25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2018/6/25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2018/6/25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2018/6/25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9" y="-101600"/>
            <a:ext cx="9141291" cy="5245100"/>
          </a:xfrm>
          <a:prstGeom prst="rect">
            <a:avLst/>
          </a:prstGeom>
        </p:spPr>
      </p:pic>
      <p:sp>
        <p:nvSpPr>
          <p:cNvPr id="2" name="矩形 1"/>
          <p:cNvSpPr/>
          <p:nvPr userDrawn="1"/>
        </p:nvSpPr>
        <p:spPr>
          <a:xfrm>
            <a:off x="0" y="419100"/>
            <a:ext cx="9144000" cy="455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userDrawn="1"/>
        </p:nvSpPr>
        <p:spPr>
          <a:xfrm>
            <a:off x="457200" y="0"/>
            <a:ext cx="3262432" cy="461665"/>
          </a:xfrm>
          <a:prstGeom prst="rect">
            <a:avLst/>
          </a:prstGeom>
          <a:noFill/>
        </p:spPr>
        <p:txBody>
          <a:bodyPr wrap="none" rtlCol="0">
            <a:spAutoFit/>
          </a:bodyPr>
          <a:lstStyle/>
          <a:p>
            <a:r>
              <a:rPr lang="zh-CN" altLang="en-US" sz="2400" b="1" dirty="0" smtClean="0">
                <a:latin typeface="微软雅黑" panose="020B0503020204020204" pitchFamily="34" charset="-122"/>
                <a:ea typeface="微软雅黑" panose="020B0503020204020204" pitchFamily="34" charset="-122"/>
              </a:rPr>
              <a:t>单击此处添加文字标题</a:t>
            </a:r>
            <a:endParaRPr lang="zh-CN" altLang="en-US"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9832917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2018/6/25</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1.jp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16.xml"/><Relationship Id="rId7" Type="http://schemas.openxmlformats.org/officeDocument/2006/relationships/notesSlide" Target="../notesSlides/notesSlide3.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Layout" Target="../slideLayouts/slideLayout7.xml"/><Relationship Id="rId5" Type="http://schemas.openxmlformats.org/officeDocument/2006/relationships/tags" Target="../tags/tag18.xml"/><Relationship Id="rId4" Type="http://schemas.openxmlformats.org/officeDocument/2006/relationships/tags" Target="../tags/tag1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21.xml"/><Relationship Id="rId7" Type="http://schemas.openxmlformats.org/officeDocument/2006/relationships/notesSlide" Target="../notesSlides/notesSlide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7.xml"/><Relationship Id="rId5" Type="http://schemas.openxmlformats.org/officeDocument/2006/relationships/tags" Target="../tags/tag23.xml"/><Relationship Id="rId4" Type="http://schemas.openxmlformats.org/officeDocument/2006/relationships/tags" Target="../tags/tag2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26.xml"/><Relationship Id="rId7" Type="http://schemas.openxmlformats.org/officeDocument/2006/relationships/notesSlide" Target="../notesSlides/notesSlide15.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7.xml"/><Relationship Id="rId5" Type="http://schemas.openxmlformats.org/officeDocument/2006/relationships/tags" Target="../tags/tag28.xml"/><Relationship Id="rId4" Type="http://schemas.openxmlformats.org/officeDocument/2006/relationships/tags" Target="../tags/tag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31.xml"/><Relationship Id="rId7" Type="http://schemas.openxmlformats.org/officeDocument/2006/relationships/notesSlide" Target="../notesSlides/notesSlide21.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7.xml"/><Relationship Id="rId5" Type="http://schemas.openxmlformats.org/officeDocument/2006/relationships/tags" Target="../tags/tag33.xml"/><Relationship Id="rId4" Type="http://schemas.openxmlformats.org/officeDocument/2006/relationships/tags" Target="../tags/tag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9555" y="1394500"/>
            <a:ext cx="1322723" cy="2090755"/>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07441" y="2439878"/>
            <a:ext cx="1536065" cy="1773789"/>
          </a:xfrm>
          <a:prstGeom prst="rect">
            <a:avLst/>
          </a:prstGeom>
        </p:spPr>
      </p:pic>
      <p:pic>
        <p:nvPicPr>
          <p:cNvPr id="5" name="图片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46417" y="1498123"/>
            <a:ext cx="1243481" cy="1883508"/>
          </a:xfrm>
          <a:prstGeom prst="rect">
            <a:avLst/>
          </a:prstGeom>
        </p:spPr>
      </p:pic>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65788" y="1699300"/>
            <a:ext cx="987470" cy="1005757"/>
          </a:xfrm>
          <a:prstGeom prst="rect">
            <a:avLst/>
          </a:prstGeom>
        </p:spPr>
      </p:pic>
      <p:sp>
        <p:nvSpPr>
          <p:cNvPr id="7" name="文本框 6"/>
          <p:cNvSpPr txBox="1"/>
          <p:nvPr/>
        </p:nvSpPr>
        <p:spPr>
          <a:xfrm>
            <a:off x="639555" y="3563939"/>
            <a:ext cx="4262705"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儿童足球培训</a:t>
            </a:r>
            <a:r>
              <a:rPr lang="en-US" altLang="zh-CN" sz="3200" b="1" dirty="0" smtClean="0">
                <a:solidFill>
                  <a:schemeClr val="bg1"/>
                </a:solidFill>
                <a:latin typeface="微软雅黑" panose="020B0503020204020204" pitchFamily="34" charset="-122"/>
                <a:ea typeface="微软雅黑" panose="020B0503020204020204" pitchFamily="34" charset="-122"/>
              </a:rPr>
              <a:t>PPT</a:t>
            </a:r>
            <a:r>
              <a:rPr lang="zh-CN" altLang="en-US" sz="3200" b="1" dirty="0">
                <a:solidFill>
                  <a:schemeClr val="bg1"/>
                </a:solidFill>
                <a:latin typeface="微软雅黑" panose="020B0503020204020204" pitchFamily="34" charset="-122"/>
                <a:ea typeface="微软雅黑" panose="020B0503020204020204" pitchFamily="34" charset="-122"/>
              </a:rPr>
              <a:t>模板</a:t>
            </a:r>
          </a:p>
        </p:txBody>
      </p:sp>
      <p:pic>
        <p:nvPicPr>
          <p:cNvPr id="9" name="CAGNET - 24／7 (演奏曲)【喜剧之王】">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903681" y="-1876872"/>
            <a:ext cx="609600" cy="609600"/>
          </a:xfrm>
          <a:prstGeom prst="rect">
            <a:avLst/>
          </a:prstGeom>
        </p:spPr>
      </p:pic>
    </p:spTree>
    <p:extLst>
      <p:ext uri="{BB962C8B-B14F-4D97-AF65-F5344CB8AC3E}">
        <p14:creationId xmlns:p14="http://schemas.microsoft.com/office/powerpoint/2010/main" val="374567659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50" presetClass="entr" presetSubtype="0" decel="10000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1250" fill="hold"/>
                                        <p:tgtEl>
                                          <p:spTgt spid="6"/>
                                        </p:tgtEl>
                                        <p:attrNameLst>
                                          <p:attrName>ppt_w</p:attrName>
                                        </p:attrNameLst>
                                      </p:cBhvr>
                                      <p:tavLst>
                                        <p:tav tm="0">
                                          <p:val>
                                            <p:strVal val="#ppt_w+.3"/>
                                          </p:val>
                                        </p:tav>
                                        <p:tav tm="100000">
                                          <p:val>
                                            <p:strVal val="#ppt_w"/>
                                          </p:val>
                                        </p:tav>
                                      </p:tavLst>
                                    </p:anim>
                                    <p:anim calcmode="lin" valueType="num">
                                      <p:cBhvr>
                                        <p:cTn id="10" dur="1250" fill="hold"/>
                                        <p:tgtEl>
                                          <p:spTgt spid="6"/>
                                        </p:tgtEl>
                                        <p:attrNameLst>
                                          <p:attrName>ppt_h</p:attrName>
                                        </p:attrNameLst>
                                      </p:cBhvr>
                                      <p:tavLst>
                                        <p:tav tm="0">
                                          <p:val>
                                            <p:strVal val="#ppt_h"/>
                                          </p:val>
                                        </p:tav>
                                        <p:tav tm="100000">
                                          <p:val>
                                            <p:strVal val="#ppt_h"/>
                                          </p:val>
                                        </p:tav>
                                      </p:tavLst>
                                    </p:anim>
                                    <p:animEffect transition="in" filter="fade">
                                      <p:cBhvr>
                                        <p:cTn id="11" dur="1250"/>
                                        <p:tgtEl>
                                          <p:spTgt spid="6"/>
                                        </p:tgtEl>
                                      </p:cBhvr>
                                    </p:animEffect>
                                  </p:childTnLst>
                                </p:cTn>
                              </p:par>
                            </p:childTnLst>
                          </p:cTn>
                        </p:par>
                        <p:par>
                          <p:cTn id="12" fill="hold">
                            <p:stCondLst>
                              <p:cond delay="125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65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par>
                                <p:cTn id="23" presetID="53" presetClass="entr" presetSubtype="16" fill="hold" nodeType="withEffect">
                                  <p:stCondLst>
                                    <p:cond delay="1150"/>
                                  </p:stCondLst>
                                  <p:childTnLst>
                                    <p:set>
                                      <p:cBhvr>
                                        <p:cTn id="24" dur="1" fill="hold">
                                          <p:stCondLst>
                                            <p:cond delay="0"/>
                                          </p:stCondLst>
                                        </p:cTn>
                                        <p:tgtEl>
                                          <p:spTgt spid="5"/>
                                        </p:tgtEl>
                                        <p:attrNameLst>
                                          <p:attrName>style.visibility</p:attrName>
                                        </p:attrNameLst>
                                      </p:cBhvr>
                                      <p:to>
                                        <p:strVal val="visible"/>
                                      </p:to>
                                    </p:set>
                                    <p:anim calcmode="lin" valueType="num">
                                      <p:cBhvr>
                                        <p:cTn id="25" dur="750" fill="hold"/>
                                        <p:tgtEl>
                                          <p:spTgt spid="5"/>
                                        </p:tgtEl>
                                        <p:attrNameLst>
                                          <p:attrName>ppt_w</p:attrName>
                                        </p:attrNameLst>
                                      </p:cBhvr>
                                      <p:tavLst>
                                        <p:tav tm="0">
                                          <p:val>
                                            <p:fltVal val="0"/>
                                          </p:val>
                                        </p:tav>
                                        <p:tav tm="100000">
                                          <p:val>
                                            <p:strVal val="#ppt_w"/>
                                          </p:val>
                                        </p:tav>
                                      </p:tavLst>
                                    </p:anim>
                                    <p:anim calcmode="lin" valueType="num">
                                      <p:cBhvr>
                                        <p:cTn id="26" dur="750" fill="hold"/>
                                        <p:tgtEl>
                                          <p:spTgt spid="5"/>
                                        </p:tgtEl>
                                        <p:attrNameLst>
                                          <p:attrName>ppt_h</p:attrName>
                                        </p:attrNameLst>
                                      </p:cBhvr>
                                      <p:tavLst>
                                        <p:tav tm="0">
                                          <p:val>
                                            <p:fltVal val="0"/>
                                          </p:val>
                                        </p:tav>
                                        <p:tav tm="100000">
                                          <p:val>
                                            <p:strVal val="#ppt_h"/>
                                          </p:val>
                                        </p:tav>
                                      </p:tavLst>
                                    </p:anim>
                                    <p:animEffect transition="in" filter="fade">
                                      <p:cBhvr>
                                        <p:cTn id="27" dur="750"/>
                                        <p:tgtEl>
                                          <p:spTgt spid="5"/>
                                        </p:tgtEl>
                                      </p:cBhvr>
                                    </p:animEffect>
                                  </p:childTnLst>
                                </p:cTn>
                              </p:par>
                              <p:par>
                                <p:cTn id="28" presetID="2" presetClass="entr" presetSubtype="2" fill="hold" nodeType="withEffect">
                                  <p:stCondLst>
                                    <p:cond delay="145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750" fill="hold"/>
                                        <p:tgtEl>
                                          <p:spTgt spid="4"/>
                                        </p:tgtEl>
                                        <p:attrNameLst>
                                          <p:attrName>ppt_x</p:attrName>
                                        </p:attrNameLst>
                                      </p:cBhvr>
                                      <p:tavLst>
                                        <p:tav tm="0">
                                          <p:val>
                                            <p:strVal val="1+#ppt_w/2"/>
                                          </p:val>
                                        </p:tav>
                                        <p:tav tm="100000">
                                          <p:val>
                                            <p:strVal val="#ppt_x"/>
                                          </p:val>
                                        </p:tav>
                                      </p:tavLst>
                                    </p:anim>
                                    <p:anim calcmode="lin" valueType="num">
                                      <p:cBhvr additive="base">
                                        <p:cTn id="31" dur="750" fill="hold"/>
                                        <p:tgtEl>
                                          <p:spTgt spid="4"/>
                                        </p:tgtEl>
                                        <p:attrNameLst>
                                          <p:attrName>ppt_y</p:attrName>
                                        </p:attrNameLst>
                                      </p:cBhvr>
                                      <p:tavLst>
                                        <p:tav tm="0">
                                          <p:val>
                                            <p:strVal val="#ppt_y"/>
                                          </p:val>
                                        </p:tav>
                                        <p:tav tm="100000">
                                          <p:val>
                                            <p:strVal val="#ppt_y"/>
                                          </p:val>
                                        </p:tav>
                                      </p:tavLst>
                                    </p:anim>
                                  </p:childTnLst>
                                </p:cTn>
                              </p:par>
                            </p:childTnLst>
                          </p:cTn>
                        </p:par>
                        <p:par>
                          <p:cTn id="32" fill="hold">
                            <p:stCondLst>
                              <p:cond delay="3450"/>
                            </p:stCondLst>
                            <p:childTnLst>
                              <p:par>
                                <p:cTn id="33" presetID="10" presetClass="entr" presetSubtype="0" fill="hold" grpId="0" nodeType="afterEffect">
                                  <p:stCondLst>
                                    <p:cond delay="0"/>
                                  </p:stCondLst>
                                  <p:iterate type="lt">
                                    <p:tmPct val="14000"/>
                                  </p:iterate>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fill="hold" display="0">
                  <p:stCondLst>
                    <p:cond delay="indefinite"/>
                  </p:stCondLst>
                  <p:endCondLst>
                    <p:cond evt="onStopAudio" delay="0">
                      <p:tgtEl>
                        <p:sldTgt/>
                      </p:tgtEl>
                    </p:cond>
                  </p:endCondLst>
                </p:cTn>
                <p:tgtEl>
                  <p:spTgt spid="9"/>
                </p:tgtEl>
              </p:cMediaNode>
            </p:audio>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grpSp>
        <p:nvGrpSpPr>
          <p:cNvPr id="21" name="组合 20"/>
          <p:cNvGrpSpPr/>
          <p:nvPr/>
        </p:nvGrpSpPr>
        <p:grpSpPr>
          <a:xfrm>
            <a:off x="1328902" y="2379267"/>
            <a:ext cx="552450" cy="551259"/>
            <a:chOff x="1328902" y="2379267"/>
            <a:chExt cx="552450" cy="551259"/>
          </a:xfrm>
        </p:grpSpPr>
        <p:sp>
          <p:nvSpPr>
            <p:cNvPr id="9" name="椭圆 25"/>
            <p:cNvSpPr>
              <a:spLocks noChangeArrowheads="1"/>
            </p:cNvSpPr>
            <p:nvPr>
              <p:custDataLst>
                <p:tags r:id="rId11"/>
              </p:custDataLst>
            </p:nvPr>
          </p:nvSpPr>
          <p:spPr bwMode="auto">
            <a:xfrm>
              <a:off x="1328902" y="2379267"/>
              <a:ext cx="552450" cy="55125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a:solidFill>
                  <a:srgbClr val="FFFFFF"/>
                </a:solidFill>
                <a:latin typeface="Arial Narrow" panose="020B0606020202030204" pitchFamily="34" charset="0"/>
                <a:ea typeface="微软雅黑" panose="020B0503020204020204" pitchFamily="34" charset="-122"/>
              </a:endParaRPr>
            </a:p>
          </p:txBody>
        </p:sp>
        <p:sp>
          <p:nvSpPr>
            <p:cNvPr id="13" name="椭圆 31"/>
            <p:cNvSpPr>
              <a:spLocks noChangeArrowheads="1"/>
            </p:cNvSpPr>
            <p:nvPr>
              <p:custDataLst>
                <p:tags r:id="rId12"/>
              </p:custDataLst>
            </p:nvPr>
          </p:nvSpPr>
          <p:spPr bwMode="auto">
            <a:xfrm>
              <a:off x="1369383" y="2418557"/>
              <a:ext cx="471488" cy="472679"/>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600" dirty="0">
                  <a:solidFill>
                    <a:srgbClr val="FFFFFF"/>
                  </a:solidFill>
                  <a:latin typeface="Arial Black" panose="020B0A04020102020204" pitchFamily="34" charset="0"/>
                  <a:ea typeface="微软雅黑" panose="020B0503020204020204" pitchFamily="34" charset="-122"/>
                </a:rPr>
                <a:t>01</a:t>
              </a:r>
            </a:p>
          </p:txBody>
        </p:sp>
      </p:grpSp>
      <p:grpSp>
        <p:nvGrpSpPr>
          <p:cNvPr id="22" name="组合 21"/>
          <p:cNvGrpSpPr/>
          <p:nvPr/>
        </p:nvGrpSpPr>
        <p:grpSpPr>
          <a:xfrm>
            <a:off x="1328902" y="3022205"/>
            <a:ext cx="552450" cy="552450"/>
            <a:chOff x="1328902" y="3022205"/>
            <a:chExt cx="552450" cy="552450"/>
          </a:xfrm>
        </p:grpSpPr>
        <p:sp>
          <p:nvSpPr>
            <p:cNvPr id="10" name="椭圆 28"/>
            <p:cNvSpPr>
              <a:spLocks noChangeArrowheads="1"/>
            </p:cNvSpPr>
            <p:nvPr>
              <p:custDataLst>
                <p:tags r:id="rId9"/>
              </p:custDataLst>
            </p:nvPr>
          </p:nvSpPr>
          <p:spPr bwMode="auto">
            <a:xfrm>
              <a:off x="1328902" y="3022205"/>
              <a:ext cx="552450" cy="5524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a:solidFill>
                  <a:srgbClr val="FFFFFF"/>
                </a:solidFill>
                <a:latin typeface="Arial Narrow" panose="020B0606020202030204" pitchFamily="34" charset="0"/>
                <a:ea typeface="微软雅黑" panose="020B0503020204020204" pitchFamily="34" charset="-122"/>
              </a:endParaRPr>
            </a:p>
          </p:txBody>
        </p:sp>
        <p:sp>
          <p:nvSpPr>
            <p:cNvPr id="14" name="椭圆 32"/>
            <p:cNvSpPr>
              <a:spLocks noChangeArrowheads="1"/>
            </p:cNvSpPr>
            <p:nvPr>
              <p:custDataLst>
                <p:tags r:id="rId10"/>
              </p:custDataLst>
            </p:nvPr>
          </p:nvSpPr>
          <p:spPr bwMode="auto">
            <a:xfrm>
              <a:off x="1368788" y="3062686"/>
              <a:ext cx="472679" cy="471488"/>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600" dirty="0">
                  <a:solidFill>
                    <a:srgbClr val="FFFFFF"/>
                  </a:solidFill>
                  <a:latin typeface="Arial Black" panose="020B0A04020102020204" pitchFamily="34" charset="0"/>
                  <a:ea typeface="微软雅黑" panose="020B0503020204020204" pitchFamily="34" charset="-122"/>
                </a:rPr>
                <a:t>02</a:t>
              </a:r>
            </a:p>
          </p:txBody>
        </p:sp>
      </p:grpSp>
      <p:grpSp>
        <p:nvGrpSpPr>
          <p:cNvPr id="23" name="组合 22"/>
          <p:cNvGrpSpPr/>
          <p:nvPr/>
        </p:nvGrpSpPr>
        <p:grpSpPr>
          <a:xfrm>
            <a:off x="1329498" y="3680620"/>
            <a:ext cx="551259" cy="552450"/>
            <a:chOff x="1329498" y="3680620"/>
            <a:chExt cx="551259" cy="552450"/>
          </a:xfrm>
        </p:grpSpPr>
        <p:sp>
          <p:nvSpPr>
            <p:cNvPr id="11" name="椭圆 29"/>
            <p:cNvSpPr>
              <a:spLocks noChangeArrowheads="1"/>
            </p:cNvSpPr>
            <p:nvPr>
              <p:custDataLst>
                <p:tags r:id="rId7"/>
              </p:custDataLst>
            </p:nvPr>
          </p:nvSpPr>
          <p:spPr bwMode="auto">
            <a:xfrm>
              <a:off x="1329498" y="3680620"/>
              <a:ext cx="551259" cy="5524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a:solidFill>
                  <a:srgbClr val="FFFFFF"/>
                </a:solidFill>
                <a:latin typeface="Arial Narrow" panose="020B0606020202030204" pitchFamily="34" charset="0"/>
                <a:ea typeface="微软雅黑" panose="020B0503020204020204" pitchFamily="34" charset="-122"/>
              </a:endParaRPr>
            </a:p>
          </p:txBody>
        </p:sp>
        <p:sp>
          <p:nvSpPr>
            <p:cNvPr id="15" name="椭圆 33"/>
            <p:cNvSpPr>
              <a:spLocks noChangeArrowheads="1"/>
            </p:cNvSpPr>
            <p:nvPr>
              <p:custDataLst>
                <p:tags r:id="rId8"/>
              </p:custDataLst>
            </p:nvPr>
          </p:nvSpPr>
          <p:spPr bwMode="auto">
            <a:xfrm>
              <a:off x="1368788" y="3719911"/>
              <a:ext cx="472679" cy="472678"/>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600">
                  <a:solidFill>
                    <a:srgbClr val="FFFFFF"/>
                  </a:solidFill>
                  <a:latin typeface="Arial Black" panose="020B0A04020102020204" pitchFamily="34" charset="0"/>
                  <a:ea typeface="微软雅黑" panose="020B0503020204020204" pitchFamily="34" charset="-122"/>
                </a:rPr>
                <a:t>03</a:t>
              </a:r>
            </a:p>
          </p:txBody>
        </p:sp>
      </p:grpSp>
      <p:grpSp>
        <p:nvGrpSpPr>
          <p:cNvPr id="24" name="组合 23"/>
          <p:cNvGrpSpPr/>
          <p:nvPr/>
        </p:nvGrpSpPr>
        <p:grpSpPr>
          <a:xfrm>
            <a:off x="1329498" y="4331892"/>
            <a:ext cx="551259" cy="551259"/>
            <a:chOff x="1329498" y="4331892"/>
            <a:chExt cx="551259" cy="551259"/>
          </a:xfrm>
        </p:grpSpPr>
        <p:sp>
          <p:nvSpPr>
            <p:cNvPr id="12" name="椭圆 30"/>
            <p:cNvSpPr>
              <a:spLocks noChangeArrowheads="1"/>
            </p:cNvSpPr>
            <p:nvPr>
              <p:custDataLst>
                <p:tags r:id="rId5"/>
              </p:custDataLst>
            </p:nvPr>
          </p:nvSpPr>
          <p:spPr bwMode="auto">
            <a:xfrm>
              <a:off x="1329498" y="4331892"/>
              <a:ext cx="551259" cy="55125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a:solidFill>
                  <a:srgbClr val="FFFFFF"/>
                </a:solidFill>
                <a:latin typeface="Arial Narrow" panose="020B0606020202030204" pitchFamily="34" charset="0"/>
                <a:ea typeface="微软雅黑" panose="020B0503020204020204" pitchFamily="34" charset="-122"/>
              </a:endParaRPr>
            </a:p>
          </p:txBody>
        </p:sp>
        <p:sp>
          <p:nvSpPr>
            <p:cNvPr id="16" name="椭圆 34"/>
            <p:cNvSpPr>
              <a:spLocks noChangeArrowheads="1"/>
            </p:cNvSpPr>
            <p:nvPr>
              <p:custDataLst>
                <p:tags r:id="rId6"/>
              </p:custDataLst>
            </p:nvPr>
          </p:nvSpPr>
          <p:spPr bwMode="auto">
            <a:xfrm>
              <a:off x="1368788" y="4365230"/>
              <a:ext cx="472679" cy="472678"/>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600">
                  <a:solidFill>
                    <a:srgbClr val="FFFFFF"/>
                  </a:solidFill>
                  <a:latin typeface="Arial Black" panose="020B0A04020102020204" pitchFamily="34" charset="0"/>
                  <a:ea typeface="微软雅黑" panose="020B0503020204020204" pitchFamily="34" charset="-122"/>
                </a:rPr>
                <a:t>04</a:t>
              </a:r>
            </a:p>
          </p:txBody>
        </p:sp>
      </p:grpSp>
      <p:sp>
        <p:nvSpPr>
          <p:cNvPr id="17" name="文本框 35"/>
          <p:cNvSpPr txBox="1">
            <a:spLocks noChangeArrowheads="1"/>
          </p:cNvSpPr>
          <p:nvPr>
            <p:custDataLst>
              <p:tags r:id="rId1"/>
            </p:custDataLst>
          </p:nvPr>
        </p:nvSpPr>
        <p:spPr bwMode="auto">
          <a:xfrm>
            <a:off x="1920642" y="2379267"/>
            <a:ext cx="2536571"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dirty="0" smtClean="0">
                <a:latin typeface="微软雅黑" panose="020B0503020204020204" pitchFamily="34" charset="-122"/>
                <a:ea typeface="微软雅黑" panose="020B0503020204020204" pitchFamily="34" charset="-122"/>
              </a:rPr>
              <a:t>单击此处添加文字标题</a:t>
            </a:r>
            <a:endParaRPr lang="zh-CN" altLang="en-US" sz="1800" dirty="0">
              <a:latin typeface="微软雅黑" panose="020B0503020204020204" pitchFamily="34" charset="-122"/>
              <a:ea typeface="微软雅黑" panose="020B0503020204020204" pitchFamily="34" charset="-122"/>
            </a:endParaRPr>
          </a:p>
        </p:txBody>
      </p:sp>
      <p:sp>
        <p:nvSpPr>
          <p:cNvPr id="18" name="文本框 36"/>
          <p:cNvSpPr txBox="1">
            <a:spLocks noChangeArrowheads="1"/>
          </p:cNvSpPr>
          <p:nvPr>
            <p:custDataLst>
              <p:tags r:id="rId2"/>
            </p:custDataLst>
          </p:nvPr>
        </p:nvSpPr>
        <p:spPr bwMode="auto">
          <a:xfrm>
            <a:off x="1920047" y="3009108"/>
            <a:ext cx="2537653"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单击此处添加文字标题</a:t>
            </a:r>
          </a:p>
        </p:txBody>
      </p:sp>
      <p:sp>
        <p:nvSpPr>
          <p:cNvPr id="19" name="文本框 37"/>
          <p:cNvSpPr txBox="1">
            <a:spLocks noChangeArrowheads="1"/>
          </p:cNvSpPr>
          <p:nvPr>
            <p:custDataLst>
              <p:tags r:id="rId3"/>
            </p:custDataLst>
          </p:nvPr>
        </p:nvSpPr>
        <p:spPr bwMode="auto">
          <a:xfrm>
            <a:off x="1920642" y="3713958"/>
            <a:ext cx="2536571"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单击此处添加文字标题</a:t>
            </a:r>
          </a:p>
        </p:txBody>
      </p:sp>
      <p:sp>
        <p:nvSpPr>
          <p:cNvPr id="20" name="文本框 38"/>
          <p:cNvSpPr txBox="1">
            <a:spLocks noChangeArrowheads="1"/>
          </p:cNvSpPr>
          <p:nvPr>
            <p:custDataLst>
              <p:tags r:id="rId4"/>
            </p:custDataLst>
          </p:nvPr>
        </p:nvSpPr>
        <p:spPr bwMode="auto">
          <a:xfrm>
            <a:off x="1920642" y="4344989"/>
            <a:ext cx="2536571"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grpSp>
        <p:nvGrpSpPr>
          <p:cNvPr id="3" name="组合 2"/>
          <p:cNvGrpSpPr/>
          <p:nvPr/>
        </p:nvGrpSpPr>
        <p:grpSpPr>
          <a:xfrm>
            <a:off x="721123" y="3216968"/>
            <a:ext cx="917972" cy="919366"/>
            <a:chOff x="721123" y="3216968"/>
            <a:chExt cx="917972" cy="919366"/>
          </a:xfrm>
        </p:grpSpPr>
        <p:sp>
          <p:nvSpPr>
            <p:cNvPr id="25" name="椭圆 24"/>
            <p:cNvSpPr/>
            <p:nvPr>
              <p:custDataLst>
                <p:tags r:id="rId4"/>
              </p:custDataLst>
            </p:nvPr>
          </p:nvSpPr>
          <p:spPr>
            <a:xfrm>
              <a:off x="721123" y="3216968"/>
              <a:ext cx="917972" cy="919366"/>
            </a:xfrm>
            <a:prstGeom prst="ellipse">
              <a:avLst/>
            </a:prstGeom>
            <a:solidFill>
              <a:srgbClr val="FFFFFF"/>
            </a:solidFill>
            <a:ln w="25400" cap="flat" cmpd="sng" algn="ctr">
              <a:solidFill>
                <a:srgbClr val="FFC000"/>
              </a:solidFill>
              <a:prstDash val="solid"/>
            </a:ln>
            <a:effectLst/>
          </p:spPr>
          <p:txBody>
            <a:bodyPr anchor="ctr"/>
            <a:lstStyle/>
            <a:p>
              <a:pPr algn="ctr">
                <a:defRPr/>
              </a:pPr>
              <a:endParaRPr lang="zh-CN" altLang="en-US" sz="1400" kern="0">
                <a:solidFill>
                  <a:prstClr val="black"/>
                </a:solidFill>
                <a:latin typeface="Impact" pitchFamily="34" charset="0"/>
                <a:ea typeface="宋体" panose="02010600030101010101" pitchFamily="2" charset="-122"/>
              </a:endParaRPr>
            </a:p>
          </p:txBody>
        </p:sp>
        <p:sp>
          <p:nvSpPr>
            <p:cNvPr id="26" name="椭圆 25"/>
            <p:cNvSpPr/>
            <p:nvPr>
              <p:custDataLst>
                <p:tags r:id="rId5"/>
              </p:custDataLst>
            </p:nvPr>
          </p:nvSpPr>
          <p:spPr>
            <a:xfrm>
              <a:off x="799367" y="3296607"/>
              <a:ext cx="761484" cy="760086"/>
            </a:xfrm>
            <a:prstGeom prst="ellipse">
              <a:avLst/>
            </a:prstGeom>
            <a:solidFill>
              <a:srgbClr val="FFC000"/>
            </a:solidFill>
            <a:ln w="6350" cap="flat" cmpd="sng" algn="ctr">
              <a:noFill/>
              <a:prstDash val="solid"/>
            </a:ln>
            <a:effectLst/>
          </p:spPr>
          <p:txBody>
            <a:bodyPr anchor="ctr"/>
            <a:lstStyle/>
            <a:p>
              <a:pPr algn="ctr">
                <a:defRPr/>
              </a:pPr>
              <a:r>
                <a:rPr lang="en-US" altLang="zh-CN" sz="4800" kern="0" dirty="0">
                  <a:solidFill>
                    <a:prstClr val="white"/>
                  </a:solidFill>
                  <a:latin typeface="Impact" pitchFamily="34" charset="0"/>
                  <a:ea typeface="宋体" panose="02010600030101010101" pitchFamily="2" charset="-122"/>
                </a:rPr>
                <a:t>1</a:t>
              </a:r>
              <a:endParaRPr lang="zh-CN" altLang="en-US" sz="4800" kern="0" dirty="0">
                <a:solidFill>
                  <a:prstClr val="white"/>
                </a:solidFill>
                <a:latin typeface="Impact" pitchFamily="34" charset="0"/>
                <a:ea typeface="宋体" panose="02010600030101010101" pitchFamily="2" charset="-122"/>
              </a:endParaRPr>
            </a:p>
          </p:txBody>
        </p:sp>
      </p:grpSp>
      <p:cxnSp>
        <p:nvCxnSpPr>
          <p:cNvPr id="27" name="直接连接符 16"/>
          <p:cNvCxnSpPr>
            <a:cxnSpLocks noChangeShapeType="1"/>
            <a:stCxn id="25" idx="6"/>
          </p:cNvCxnSpPr>
          <p:nvPr>
            <p:custDataLst>
              <p:tags r:id="rId1"/>
            </p:custDataLst>
          </p:nvPr>
        </p:nvCxnSpPr>
        <p:spPr bwMode="auto">
          <a:xfrm>
            <a:off x="1639095" y="3676651"/>
            <a:ext cx="2931318" cy="0"/>
          </a:xfrm>
          <a:prstGeom prst="line">
            <a:avLst/>
          </a:prstGeom>
          <a:noFill/>
          <a:ln w="28575" algn="ctr">
            <a:solidFill>
              <a:srgbClr val="FFC000"/>
            </a:solidFill>
            <a:round/>
            <a:headEnd/>
            <a:tailEnd type="oval" w="lg" len="lg"/>
          </a:ln>
          <a:extLst>
            <a:ext uri="{909E8E84-426E-40DD-AFC4-6F175D3DCCD1}">
              <a14:hiddenFill xmlns:a14="http://schemas.microsoft.com/office/drawing/2010/main">
                <a:noFill/>
              </a14:hiddenFill>
            </a:ext>
          </a:extLst>
        </p:spPr>
      </p:cxnSp>
      <p:sp>
        <p:nvSpPr>
          <p:cNvPr id="28" name="TextBox 3"/>
          <p:cNvSpPr txBox="1">
            <a:spLocks noChangeArrowheads="1"/>
          </p:cNvSpPr>
          <p:nvPr>
            <p:custDataLst>
              <p:tags r:id="rId2"/>
            </p:custDataLst>
          </p:nvPr>
        </p:nvSpPr>
        <p:spPr bwMode="auto">
          <a:xfrm>
            <a:off x="1664494" y="3246835"/>
            <a:ext cx="3083719" cy="3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600" b="1" dirty="0">
                <a:latin typeface="微软雅黑" panose="020B0503020204020204" pitchFamily="34" charset="-122"/>
                <a:ea typeface="微软雅黑" panose="020B0503020204020204" pitchFamily="34" charset="-122"/>
              </a:rPr>
              <a:t>第</a:t>
            </a:r>
            <a:r>
              <a:rPr lang="zh-CN" altLang="en-US" sz="2600" b="1" dirty="0" smtClean="0">
                <a:latin typeface="微软雅黑" panose="020B0503020204020204" pitchFamily="34" charset="-122"/>
                <a:ea typeface="微软雅黑" panose="020B0503020204020204" pitchFamily="34" charset="-122"/>
              </a:rPr>
              <a:t>一部分文字标题</a:t>
            </a:r>
            <a:endParaRPr lang="zh-CN" altLang="en-US" sz="2600" b="1" dirty="0">
              <a:latin typeface="微软雅黑" panose="020B0503020204020204" pitchFamily="34" charset="-122"/>
              <a:ea typeface="微软雅黑" panose="020B0503020204020204" pitchFamily="34" charset="-122"/>
            </a:endParaRPr>
          </a:p>
        </p:txBody>
      </p:sp>
      <p:sp>
        <p:nvSpPr>
          <p:cNvPr id="29" name="矩形 48"/>
          <p:cNvSpPr>
            <a:spLocks noChangeArrowheads="1"/>
          </p:cNvSpPr>
          <p:nvPr>
            <p:custDataLst>
              <p:tags r:id="rId3"/>
            </p:custDataLst>
          </p:nvPr>
        </p:nvSpPr>
        <p:spPr bwMode="auto">
          <a:xfrm>
            <a:off x="1529954" y="3695700"/>
            <a:ext cx="2931319" cy="2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dirty="0">
                <a:latin typeface="Arial" panose="020B0604020202020204" pitchFamily="34" charset="0"/>
                <a:ea typeface="微软雅黑" panose="020B0503020204020204" pitchFamily="34" charset="-122"/>
              </a:rPr>
              <a:t>Click here to add your title</a:t>
            </a:r>
          </a:p>
        </p:txBody>
      </p:sp>
    </p:spTree>
    <p:extLst>
      <p:ext uri="{BB962C8B-B14F-4D97-AF65-F5344CB8AC3E}">
        <p14:creationId xmlns:p14="http://schemas.microsoft.com/office/powerpoint/2010/main" val="391292263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lt">
                                    <p:tmPct val="14000"/>
                                  </p:iterate>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2490"/>
                            </p:stCondLst>
                            <p:childTnLst>
                              <p:par>
                                <p:cTn id="19" presetID="17"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482330" y="3900739"/>
            <a:ext cx="529559" cy="529559"/>
            <a:chOff x="6588983" y="2230703"/>
            <a:chExt cx="533400" cy="533400"/>
          </a:xfrm>
        </p:grpSpPr>
        <p:sp>
          <p:nvSpPr>
            <p:cNvPr id="10" name="椭圆 9"/>
            <p:cNvSpPr/>
            <p:nvPr/>
          </p:nvSpPr>
          <p:spPr>
            <a:xfrm>
              <a:off x="6588983" y="2230703"/>
              <a:ext cx="533400" cy="533400"/>
            </a:xfrm>
            <a:prstGeom prst="ellipse">
              <a:avLst/>
            </a:pr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05" fontAlgn="ctr"/>
              <a:endParaRPr lang="zh-CN" altLang="en-US" sz="1400" dirty="0">
                <a:solidFill>
                  <a:prstClr val="white"/>
                </a:solidFill>
                <a:latin typeface="Arial" panose="020B0604020202020204" pitchFamily="34" charset="0"/>
                <a:cs typeface="Arial" panose="020B0604020202020204" pitchFamily="34" charset="0"/>
              </a:endParaRPr>
            </a:p>
          </p:txBody>
        </p:sp>
        <p:sp>
          <p:nvSpPr>
            <p:cNvPr id="11" name="矩形 10"/>
            <p:cNvSpPr/>
            <p:nvPr/>
          </p:nvSpPr>
          <p:spPr>
            <a:xfrm>
              <a:off x="6591485" y="2253452"/>
              <a:ext cx="517192" cy="427813"/>
            </a:xfrm>
            <a:prstGeom prst="rect">
              <a:avLst/>
            </a:prstGeom>
            <a:noFill/>
          </p:spPr>
          <p:txBody>
            <a:bodyPr wrap="square" rtlCol="0" anchor="ctr">
              <a:spAutoFit/>
            </a:bodyPr>
            <a:lstStyle/>
            <a:p>
              <a:pPr algn="ctr" defTabSz="685705" fontAlgn="ctr">
                <a:lnSpc>
                  <a:spcPct val="120000"/>
                </a:lnSpc>
              </a:pPr>
              <a:r>
                <a:rPr lang="en-US" altLang="zh-CN" sz="1800" dirty="0">
                  <a:solidFill>
                    <a:prstClr val="white"/>
                  </a:solidFill>
                  <a:latin typeface="Arial" panose="020B0604020202020204" pitchFamily="34" charset="0"/>
                  <a:cs typeface="Arial" panose="020B0604020202020204" pitchFamily="34" charset="0"/>
                </a:rPr>
                <a:t>02</a:t>
              </a:r>
              <a:endParaRPr lang="zh-CN" altLang="en-US" sz="1800" dirty="0">
                <a:solidFill>
                  <a:prstClr val="white"/>
                </a:solidFill>
                <a:latin typeface="Arial" panose="020B0604020202020204" pitchFamily="34" charset="0"/>
                <a:cs typeface="Arial" panose="020B0604020202020204" pitchFamily="34" charset="0"/>
              </a:endParaRPr>
            </a:p>
          </p:txBody>
        </p:sp>
      </p:grpSp>
      <p:grpSp>
        <p:nvGrpSpPr>
          <p:cNvPr id="12" name="组合 11"/>
          <p:cNvGrpSpPr/>
          <p:nvPr/>
        </p:nvGrpSpPr>
        <p:grpSpPr>
          <a:xfrm>
            <a:off x="1345600" y="831518"/>
            <a:ext cx="2803646" cy="493492"/>
            <a:chOff x="1794132" y="1751161"/>
            <a:chExt cx="3738195" cy="657989"/>
          </a:xfrm>
        </p:grpSpPr>
        <p:sp>
          <p:nvSpPr>
            <p:cNvPr id="13" name="矩形 12"/>
            <p:cNvSpPr/>
            <p:nvPr/>
          </p:nvSpPr>
          <p:spPr>
            <a:xfrm>
              <a:off x="1794132" y="1751161"/>
              <a:ext cx="3738195" cy="657989"/>
            </a:xfrm>
            <a:prstGeom prst="rect">
              <a:avLst/>
            </a:pr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矩形 13"/>
            <p:cNvSpPr/>
            <p:nvPr/>
          </p:nvSpPr>
          <p:spPr>
            <a:xfrm>
              <a:off x="3037383" y="1849332"/>
              <a:ext cx="2339083" cy="523212"/>
            </a:xfrm>
            <a:prstGeom prst="rect">
              <a:avLst/>
            </a:prstGeom>
          </p:spPr>
          <p:txBody>
            <a:bodyPr wrap="none" lIns="68573" tIns="34287" rIns="68573" bIns="34287">
              <a:spAutoFit/>
            </a:bodyPr>
            <a:lstStyle/>
            <a:p>
              <a:pPr algn="r" defTabSz="685705"/>
              <a:r>
                <a:rPr lang="zh-CN" altLang="en-US" sz="2100" b="1" dirty="0">
                  <a:solidFill>
                    <a:srgbClr val="FDFDFD"/>
                  </a:solidFill>
                  <a:latin typeface="微软雅黑" pitchFamily="34" charset="-122"/>
                  <a:ea typeface="微软雅黑" pitchFamily="34" charset="-122"/>
                </a:rPr>
                <a:t>学习目标之一</a:t>
              </a:r>
              <a:endParaRPr lang="en-US" altLang="zh-CN" sz="2100" b="1" dirty="0">
                <a:solidFill>
                  <a:srgbClr val="FDFDFD"/>
                </a:solidFill>
                <a:latin typeface="微软雅黑" pitchFamily="34" charset="-122"/>
                <a:ea typeface="微软雅黑" pitchFamily="34" charset="-122"/>
              </a:endParaRPr>
            </a:p>
          </p:txBody>
        </p:sp>
      </p:grpSp>
      <p:sp>
        <p:nvSpPr>
          <p:cNvPr id="15" name="矩形 47"/>
          <p:cNvSpPr>
            <a:spLocks noChangeArrowheads="1"/>
          </p:cNvSpPr>
          <p:nvPr/>
        </p:nvSpPr>
        <p:spPr bwMode="auto">
          <a:xfrm>
            <a:off x="1287898" y="3407302"/>
            <a:ext cx="2885096"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050" dirty="0">
                <a:solidFill>
                  <a:prstClr val="black">
                    <a:lumMod val="65000"/>
                    <a:lumOff val="35000"/>
                  </a:prstClr>
                </a:solidFill>
                <a:sym typeface="微软雅黑" pitchFamily="34" charset="-122"/>
              </a:rPr>
              <a:t>在此录入上述图表的描述说明，在此录入上述图表的描述说明，在此录入上述图表的描述说明，在此录入上述图表的描述说明。</a:t>
            </a:r>
          </a:p>
        </p:txBody>
      </p:sp>
      <p:sp>
        <p:nvSpPr>
          <p:cNvPr id="16" name="矩形 15"/>
          <p:cNvSpPr/>
          <p:nvPr/>
        </p:nvSpPr>
        <p:spPr>
          <a:xfrm>
            <a:off x="1345600" y="1454936"/>
            <a:ext cx="2769692" cy="1794985"/>
          </a:xfrm>
          <a:prstGeom prst="rect">
            <a:avLst/>
          </a:prstGeom>
          <a:blipFill>
            <a:blip r:embed="rId3"/>
            <a:srcRect/>
            <a:stretch>
              <a:fillRect l="1" r="1"/>
            </a:stretch>
          </a:blipFill>
          <a:ln w="38100">
            <a:solidFill>
              <a:srgbClr val="75CF2C"/>
            </a:solid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defTabSz="685705"/>
            <a:endParaRPr lang="zh-CN" altLang="en-US" sz="1400">
              <a:solidFill>
                <a:prstClr val="white"/>
              </a:solidFill>
            </a:endParaRPr>
          </a:p>
        </p:txBody>
      </p:sp>
      <p:sp>
        <p:nvSpPr>
          <p:cNvPr id="17" name="矩形 16"/>
          <p:cNvSpPr/>
          <p:nvPr/>
        </p:nvSpPr>
        <p:spPr>
          <a:xfrm>
            <a:off x="5169345" y="1952202"/>
            <a:ext cx="2769692" cy="1794985"/>
          </a:xfrm>
          <a:prstGeom prst="rect">
            <a:avLst/>
          </a:prstGeom>
          <a:blipFill>
            <a:blip r:embed="rId4"/>
            <a:srcRect/>
            <a:stretch>
              <a:fillRect l="1" r="1"/>
            </a:stretch>
          </a:blipFill>
          <a:ln w="38100">
            <a:solidFill>
              <a:srgbClr val="3880FA"/>
            </a:solid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defTabSz="685705"/>
            <a:endParaRPr lang="zh-CN" altLang="en-US" sz="1400">
              <a:solidFill>
                <a:prstClr val="white"/>
              </a:solidFill>
            </a:endParaRPr>
          </a:p>
        </p:txBody>
      </p:sp>
      <p:sp>
        <p:nvSpPr>
          <p:cNvPr id="18" name="矩形 47"/>
          <p:cNvSpPr>
            <a:spLocks noChangeArrowheads="1"/>
          </p:cNvSpPr>
          <p:nvPr/>
        </p:nvSpPr>
        <p:spPr bwMode="auto">
          <a:xfrm>
            <a:off x="5116795" y="1231915"/>
            <a:ext cx="282224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050" dirty="0">
                <a:solidFill>
                  <a:prstClr val="black">
                    <a:lumMod val="65000"/>
                    <a:lumOff val="35000"/>
                  </a:prstClr>
                </a:solidFill>
                <a:sym typeface="微软雅黑" pitchFamily="34" charset="-122"/>
              </a:rPr>
              <a:t>在此录入上述图表的描述说明，在此录入上述图表的描述说明，在此录入上述图表的描述说明，在此录入上述图表的描述说明。</a:t>
            </a:r>
          </a:p>
        </p:txBody>
      </p:sp>
      <p:grpSp>
        <p:nvGrpSpPr>
          <p:cNvPr id="19" name="组合 18"/>
          <p:cNvGrpSpPr/>
          <p:nvPr/>
        </p:nvGrpSpPr>
        <p:grpSpPr>
          <a:xfrm>
            <a:off x="5169343" y="3918774"/>
            <a:ext cx="2769694" cy="493492"/>
            <a:chOff x="6892457" y="5867502"/>
            <a:chExt cx="3692925" cy="657989"/>
          </a:xfrm>
        </p:grpSpPr>
        <p:sp>
          <p:nvSpPr>
            <p:cNvPr id="20" name="矩形 19"/>
            <p:cNvSpPr/>
            <p:nvPr/>
          </p:nvSpPr>
          <p:spPr>
            <a:xfrm flipH="1">
              <a:off x="6892457" y="5867502"/>
              <a:ext cx="3692925" cy="657989"/>
            </a:xfrm>
            <a:prstGeom prst="rect">
              <a:avLst/>
            </a:pr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矩形 20"/>
            <p:cNvSpPr/>
            <p:nvPr/>
          </p:nvSpPr>
          <p:spPr>
            <a:xfrm>
              <a:off x="7229368" y="5934889"/>
              <a:ext cx="2339082" cy="523212"/>
            </a:xfrm>
            <a:prstGeom prst="rect">
              <a:avLst/>
            </a:prstGeom>
          </p:spPr>
          <p:txBody>
            <a:bodyPr wrap="none" lIns="68573" tIns="34287" rIns="68573" bIns="34287">
              <a:spAutoFit/>
            </a:bodyPr>
            <a:lstStyle/>
            <a:p>
              <a:pPr algn="r" defTabSz="685705"/>
              <a:r>
                <a:rPr lang="zh-CN" altLang="en-US" sz="2100" b="1" dirty="0">
                  <a:solidFill>
                    <a:srgbClr val="FDFDFD"/>
                  </a:solidFill>
                  <a:latin typeface="微软雅黑" pitchFamily="34" charset="-122"/>
                  <a:ea typeface="微软雅黑" pitchFamily="34" charset="-122"/>
                </a:rPr>
                <a:t>学习目标之一</a:t>
              </a:r>
              <a:endParaRPr lang="en-US" altLang="zh-CN" sz="2100" b="1" dirty="0">
                <a:solidFill>
                  <a:srgbClr val="FDFDFD"/>
                </a:solidFill>
                <a:latin typeface="微软雅黑" pitchFamily="34" charset="-122"/>
                <a:ea typeface="微软雅黑" pitchFamily="34" charset="-122"/>
              </a:endParaRPr>
            </a:p>
          </p:txBody>
        </p:sp>
      </p:grpSp>
      <p:grpSp>
        <p:nvGrpSpPr>
          <p:cNvPr id="26" name="组合 25"/>
          <p:cNvGrpSpPr/>
          <p:nvPr/>
        </p:nvGrpSpPr>
        <p:grpSpPr>
          <a:xfrm>
            <a:off x="4309793" y="832942"/>
            <a:ext cx="529559" cy="529559"/>
            <a:chOff x="6588983" y="2230703"/>
            <a:chExt cx="533400" cy="533400"/>
          </a:xfrm>
        </p:grpSpPr>
        <p:sp>
          <p:nvSpPr>
            <p:cNvPr id="27" name="椭圆 26"/>
            <p:cNvSpPr/>
            <p:nvPr/>
          </p:nvSpPr>
          <p:spPr>
            <a:xfrm>
              <a:off x="6588983" y="2230703"/>
              <a:ext cx="533400" cy="533400"/>
            </a:xfrm>
            <a:prstGeom prst="ellipse">
              <a:avLst/>
            </a:pr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05" fontAlgn="ctr"/>
              <a:endParaRPr lang="zh-CN" altLang="en-US" sz="1400" dirty="0">
                <a:solidFill>
                  <a:prstClr val="white"/>
                </a:solidFill>
                <a:latin typeface="Arial" panose="020B0604020202020204" pitchFamily="34" charset="0"/>
                <a:cs typeface="Arial" panose="020B0604020202020204" pitchFamily="34" charset="0"/>
              </a:endParaRPr>
            </a:p>
          </p:txBody>
        </p:sp>
        <p:sp>
          <p:nvSpPr>
            <p:cNvPr id="28" name="矩形 27"/>
            <p:cNvSpPr/>
            <p:nvPr/>
          </p:nvSpPr>
          <p:spPr>
            <a:xfrm>
              <a:off x="6602998" y="2264965"/>
              <a:ext cx="517192" cy="427813"/>
            </a:xfrm>
            <a:prstGeom prst="rect">
              <a:avLst/>
            </a:prstGeom>
            <a:noFill/>
          </p:spPr>
          <p:txBody>
            <a:bodyPr wrap="square" rtlCol="0" anchor="ctr">
              <a:spAutoFit/>
            </a:bodyPr>
            <a:lstStyle/>
            <a:p>
              <a:pPr algn="ctr" defTabSz="685705" fontAlgn="ctr">
                <a:lnSpc>
                  <a:spcPct val="120000"/>
                </a:lnSpc>
              </a:pPr>
              <a:r>
                <a:rPr lang="en-US" altLang="zh-CN" sz="1800" dirty="0">
                  <a:solidFill>
                    <a:srgbClr val="FDFDFD"/>
                  </a:solidFill>
                  <a:latin typeface="Arial" panose="020B0604020202020204" pitchFamily="34" charset="0"/>
                  <a:cs typeface="Arial" panose="020B0604020202020204" pitchFamily="34" charset="0"/>
                </a:rPr>
                <a:t>01</a:t>
              </a:r>
              <a:endParaRPr lang="zh-CN" altLang="en-US" sz="1800" dirty="0">
                <a:solidFill>
                  <a:srgbClr val="FDFDFD"/>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2825866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Scale>
                                      <p:cBhvr>
                                        <p:cTn id="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6"/>
                                        </p:tgtEl>
                                        <p:attrNameLst>
                                          <p:attrName>ppt_x</p:attrName>
                                          <p:attrName>ppt_y</p:attrName>
                                        </p:attrNameLst>
                                      </p:cBhvr>
                                    </p:animMotion>
                                    <p:animEffect transition="in" filter="fade">
                                      <p:cBhvr>
                                        <p:cTn id="9" dur="1000"/>
                                        <p:tgtEl>
                                          <p:spTgt spid="1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52"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4000"/>
                            </p:stCondLst>
                            <p:childTnLst>
                              <p:par>
                                <p:cTn id="41" presetID="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81179" y="2139121"/>
            <a:ext cx="1395014" cy="1395014"/>
            <a:chOff x="908238" y="2542880"/>
            <a:chExt cx="1860019" cy="1860019"/>
          </a:xfrm>
        </p:grpSpPr>
        <p:sp>
          <p:nvSpPr>
            <p:cNvPr id="10" name="泪滴形 9"/>
            <p:cNvSpPr/>
            <p:nvPr/>
          </p:nvSpPr>
          <p:spPr>
            <a:xfrm rot="18911031">
              <a:off x="908238" y="2542880"/>
              <a:ext cx="1860019" cy="1860019"/>
            </a:xfrm>
            <a:prstGeom prst="teardrop">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文本框 10"/>
            <p:cNvSpPr txBox="1"/>
            <p:nvPr/>
          </p:nvSpPr>
          <p:spPr>
            <a:xfrm>
              <a:off x="1092451" y="3158984"/>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概 念</a:t>
              </a:r>
            </a:p>
          </p:txBody>
        </p:sp>
      </p:grpSp>
      <p:grpSp>
        <p:nvGrpSpPr>
          <p:cNvPr id="12" name="组合 11"/>
          <p:cNvGrpSpPr/>
          <p:nvPr/>
        </p:nvGrpSpPr>
        <p:grpSpPr>
          <a:xfrm>
            <a:off x="2810215" y="2139121"/>
            <a:ext cx="1395014" cy="1395014"/>
            <a:chOff x="3746952" y="2542879"/>
            <a:chExt cx="1860019" cy="1860019"/>
          </a:xfrm>
        </p:grpSpPr>
        <p:sp>
          <p:nvSpPr>
            <p:cNvPr id="13" name="泪滴形 12"/>
            <p:cNvSpPr/>
            <p:nvPr/>
          </p:nvSpPr>
          <p:spPr>
            <a:xfrm rot="18911031">
              <a:off x="3746952" y="2542879"/>
              <a:ext cx="1860019" cy="1860019"/>
            </a:xfrm>
            <a:prstGeom prst="teardrop">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文本框 13"/>
            <p:cNvSpPr txBox="1"/>
            <p:nvPr/>
          </p:nvSpPr>
          <p:spPr>
            <a:xfrm>
              <a:off x="3971284" y="3158984"/>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发 展</a:t>
              </a:r>
            </a:p>
          </p:txBody>
        </p:sp>
      </p:grpSp>
      <p:grpSp>
        <p:nvGrpSpPr>
          <p:cNvPr id="15" name="组合 14"/>
          <p:cNvGrpSpPr/>
          <p:nvPr/>
        </p:nvGrpSpPr>
        <p:grpSpPr>
          <a:xfrm>
            <a:off x="4939249" y="2139120"/>
            <a:ext cx="1395014" cy="1395014"/>
            <a:chOff x="6585665" y="2542878"/>
            <a:chExt cx="1860019" cy="1860019"/>
          </a:xfrm>
        </p:grpSpPr>
        <p:sp>
          <p:nvSpPr>
            <p:cNvPr id="16" name="泪滴形 15"/>
            <p:cNvSpPr/>
            <p:nvPr/>
          </p:nvSpPr>
          <p:spPr>
            <a:xfrm rot="18911031">
              <a:off x="6585665" y="2542878"/>
              <a:ext cx="1860019" cy="1860019"/>
            </a:xfrm>
            <a:prstGeom prst="teardrop">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文本框 16"/>
            <p:cNvSpPr txBox="1"/>
            <p:nvPr/>
          </p:nvSpPr>
          <p:spPr>
            <a:xfrm>
              <a:off x="6800998" y="3158983"/>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性 质</a:t>
              </a:r>
            </a:p>
          </p:txBody>
        </p:sp>
      </p:grpSp>
      <p:grpSp>
        <p:nvGrpSpPr>
          <p:cNvPr id="18" name="组合 17"/>
          <p:cNvGrpSpPr/>
          <p:nvPr/>
        </p:nvGrpSpPr>
        <p:grpSpPr>
          <a:xfrm>
            <a:off x="7068283" y="2139120"/>
            <a:ext cx="1395014" cy="1395014"/>
            <a:chOff x="9424376" y="2542878"/>
            <a:chExt cx="1860019" cy="1860019"/>
          </a:xfrm>
        </p:grpSpPr>
        <p:sp>
          <p:nvSpPr>
            <p:cNvPr id="19" name="泪滴形 18"/>
            <p:cNvSpPr/>
            <p:nvPr/>
          </p:nvSpPr>
          <p:spPr>
            <a:xfrm rot="18911031">
              <a:off x="9424376" y="2542878"/>
              <a:ext cx="1860019" cy="1860019"/>
            </a:xfrm>
            <a:prstGeom prst="teardrop">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文本框 19"/>
            <p:cNvSpPr txBox="1"/>
            <p:nvPr/>
          </p:nvSpPr>
          <p:spPr>
            <a:xfrm>
              <a:off x="9618445" y="3118945"/>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应 用</a:t>
              </a:r>
            </a:p>
          </p:txBody>
        </p:sp>
      </p:grpSp>
      <p:sp>
        <p:nvSpPr>
          <p:cNvPr id="21" name="矩形 47"/>
          <p:cNvSpPr>
            <a:spLocks noChangeArrowheads="1"/>
          </p:cNvSpPr>
          <p:nvPr/>
        </p:nvSpPr>
        <p:spPr bwMode="auto">
          <a:xfrm>
            <a:off x="624784" y="3828943"/>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26" name="矩形 47"/>
          <p:cNvSpPr>
            <a:spLocks noChangeArrowheads="1"/>
          </p:cNvSpPr>
          <p:nvPr/>
        </p:nvSpPr>
        <p:spPr bwMode="auto">
          <a:xfrm>
            <a:off x="2753819" y="3828943"/>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27" name="矩形 26"/>
          <p:cNvSpPr>
            <a:spLocks noChangeArrowheads="1"/>
          </p:cNvSpPr>
          <p:nvPr/>
        </p:nvSpPr>
        <p:spPr bwMode="auto">
          <a:xfrm>
            <a:off x="4882853" y="3823045"/>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28" name="矩形 47"/>
          <p:cNvSpPr>
            <a:spLocks noChangeArrowheads="1"/>
          </p:cNvSpPr>
          <p:nvPr/>
        </p:nvSpPr>
        <p:spPr bwMode="auto">
          <a:xfrm>
            <a:off x="7011889" y="3823045"/>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grpSp>
        <p:nvGrpSpPr>
          <p:cNvPr id="29" name="组合 28"/>
          <p:cNvGrpSpPr/>
          <p:nvPr/>
        </p:nvGrpSpPr>
        <p:grpSpPr>
          <a:xfrm>
            <a:off x="1428725" y="1856123"/>
            <a:ext cx="663615" cy="663615"/>
            <a:chOff x="1904967" y="2165549"/>
            <a:chExt cx="884820" cy="884820"/>
          </a:xfrm>
        </p:grpSpPr>
        <p:sp>
          <p:nvSpPr>
            <p:cNvPr id="30" name="泪滴形 29"/>
            <p:cNvSpPr/>
            <p:nvPr/>
          </p:nvSpPr>
          <p:spPr>
            <a:xfrm rot="18911031">
              <a:off x="1904967" y="2165549"/>
              <a:ext cx="884820" cy="884820"/>
            </a:xfrm>
            <a:prstGeom prst="teardrop">
              <a:avLst/>
            </a:prstGeom>
            <a:solidFill>
              <a:srgbClr val="75CF2C"/>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Freeform 48"/>
            <p:cNvSpPr>
              <a:spLocks noEditPoints="1"/>
            </p:cNvSpPr>
            <p:nvPr/>
          </p:nvSpPr>
          <p:spPr bwMode="auto">
            <a:xfrm>
              <a:off x="2106714" y="2295469"/>
              <a:ext cx="470690" cy="45054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grpSp>
        <p:nvGrpSpPr>
          <p:cNvPr id="32" name="组合 31"/>
          <p:cNvGrpSpPr/>
          <p:nvPr/>
        </p:nvGrpSpPr>
        <p:grpSpPr>
          <a:xfrm>
            <a:off x="3557761" y="1856122"/>
            <a:ext cx="663615" cy="663615"/>
            <a:chOff x="4743681" y="2165548"/>
            <a:chExt cx="884820" cy="884820"/>
          </a:xfrm>
        </p:grpSpPr>
        <p:sp>
          <p:nvSpPr>
            <p:cNvPr id="33" name="泪滴形 32"/>
            <p:cNvSpPr/>
            <p:nvPr/>
          </p:nvSpPr>
          <p:spPr>
            <a:xfrm rot="18911031">
              <a:off x="4743681" y="2165548"/>
              <a:ext cx="884820" cy="884820"/>
            </a:xfrm>
            <a:prstGeom prst="teardrop">
              <a:avLst/>
            </a:prstGeom>
            <a:solidFill>
              <a:srgbClr val="3880FA"/>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Freeform 26"/>
            <p:cNvSpPr>
              <a:spLocks noEditPoints="1"/>
            </p:cNvSpPr>
            <p:nvPr/>
          </p:nvSpPr>
          <p:spPr bwMode="auto">
            <a:xfrm>
              <a:off x="4988464" y="2387879"/>
              <a:ext cx="394698" cy="41468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grpSp>
        <p:nvGrpSpPr>
          <p:cNvPr id="35" name="组合 34"/>
          <p:cNvGrpSpPr/>
          <p:nvPr/>
        </p:nvGrpSpPr>
        <p:grpSpPr>
          <a:xfrm>
            <a:off x="5686796" y="1856121"/>
            <a:ext cx="663615" cy="663615"/>
            <a:chOff x="7582394" y="2165547"/>
            <a:chExt cx="884820" cy="884820"/>
          </a:xfrm>
        </p:grpSpPr>
        <p:sp>
          <p:nvSpPr>
            <p:cNvPr id="36" name="泪滴形 35"/>
            <p:cNvSpPr/>
            <p:nvPr/>
          </p:nvSpPr>
          <p:spPr>
            <a:xfrm rot="18911031">
              <a:off x="7582394" y="2165547"/>
              <a:ext cx="884820" cy="884820"/>
            </a:xfrm>
            <a:prstGeom prst="teardrop">
              <a:avLst/>
            </a:prstGeom>
            <a:solidFill>
              <a:srgbClr val="FC9A0A"/>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Freeform 31"/>
            <p:cNvSpPr>
              <a:spLocks noEditPoints="1"/>
            </p:cNvSpPr>
            <p:nvPr/>
          </p:nvSpPr>
          <p:spPr bwMode="auto">
            <a:xfrm>
              <a:off x="7882831" y="2379937"/>
              <a:ext cx="362633" cy="45603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grpSp>
        <p:nvGrpSpPr>
          <p:cNvPr id="38" name="组合 37"/>
          <p:cNvGrpSpPr/>
          <p:nvPr/>
        </p:nvGrpSpPr>
        <p:grpSpPr>
          <a:xfrm>
            <a:off x="7815829" y="1856121"/>
            <a:ext cx="663615" cy="663615"/>
            <a:chOff x="10421105" y="2165547"/>
            <a:chExt cx="884820" cy="884820"/>
          </a:xfrm>
        </p:grpSpPr>
        <p:sp>
          <p:nvSpPr>
            <p:cNvPr id="39" name="泪滴形 38"/>
            <p:cNvSpPr/>
            <p:nvPr/>
          </p:nvSpPr>
          <p:spPr>
            <a:xfrm rot="18911031">
              <a:off x="10421105" y="2165547"/>
              <a:ext cx="884820" cy="884820"/>
            </a:xfrm>
            <a:prstGeom prst="teardrop">
              <a:avLst/>
            </a:prstGeom>
            <a:solidFill>
              <a:srgbClr val="FA7FB3"/>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Freeform 16"/>
            <p:cNvSpPr>
              <a:spLocks noEditPoints="1"/>
            </p:cNvSpPr>
            <p:nvPr/>
          </p:nvSpPr>
          <p:spPr bwMode="auto">
            <a:xfrm>
              <a:off x="10596755" y="2410511"/>
              <a:ext cx="533520" cy="425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spTree>
    <p:extLst>
      <p:ext uri="{BB962C8B-B14F-4D97-AF65-F5344CB8AC3E}">
        <p14:creationId xmlns:p14="http://schemas.microsoft.com/office/powerpoint/2010/main" val="36699951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outVertical)">
                                      <p:cBhvr>
                                        <p:cTn id="18" dur="500"/>
                                        <p:tgtEl>
                                          <p:spTgt spid="21"/>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1000"/>
                                        <p:tgtEl>
                                          <p:spTgt spid="35"/>
                                        </p:tgtEl>
                                      </p:cBhvr>
                                    </p:animEffect>
                                    <p:anim calcmode="lin" valueType="num">
                                      <p:cBhvr>
                                        <p:cTn id="43" dur="1000" fill="hold"/>
                                        <p:tgtEl>
                                          <p:spTgt spid="35"/>
                                        </p:tgtEl>
                                        <p:attrNameLst>
                                          <p:attrName>ppt_x</p:attrName>
                                        </p:attrNameLst>
                                      </p:cBhvr>
                                      <p:tavLst>
                                        <p:tav tm="0">
                                          <p:val>
                                            <p:strVal val="#ppt_x"/>
                                          </p:val>
                                        </p:tav>
                                        <p:tav tm="100000">
                                          <p:val>
                                            <p:strVal val="#ppt_x"/>
                                          </p:val>
                                        </p:tav>
                                      </p:tavLst>
                                    </p:anim>
                                    <p:anim calcmode="lin" valueType="num">
                                      <p:cBhvr>
                                        <p:cTn id="44" dur="1000" fill="hold"/>
                                        <p:tgtEl>
                                          <p:spTgt spid="35"/>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6" presetClass="entr" presetSubtype="37"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barn(outVertical)">
                                      <p:cBhvr>
                                        <p:cTn id="48" dur="500"/>
                                        <p:tgtEl>
                                          <p:spTgt spid="27"/>
                                        </p:tgtEl>
                                      </p:cBhvr>
                                    </p:animEffect>
                                  </p:childTnLst>
                                </p:cTn>
                              </p:par>
                            </p:childTnLst>
                          </p:cTn>
                        </p:par>
                        <p:par>
                          <p:cTn id="49" fill="hold">
                            <p:stCondLst>
                              <p:cond delay="4500"/>
                            </p:stCondLst>
                            <p:childTnLst>
                              <p:par>
                                <p:cTn id="50" presetID="42" presetClass="entr" presetSubtype="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1000"/>
                                        <p:tgtEl>
                                          <p:spTgt spid="38"/>
                                        </p:tgtEl>
                                      </p:cBhvr>
                                    </p:animEffect>
                                    <p:anim calcmode="lin" valueType="num">
                                      <p:cBhvr>
                                        <p:cTn id="58" dur="1000" fill="hold"/>
                                        <p:tgtEl>
                                          <p:spTgt spid="38"/>
                                        </p:tgtEl>
                                        <p:attrNameLst>
                                          <p:attrName>ppt_x</p:attrName>
                                        </p:attrNameLst>
                                      </p:cBhvr>
                                      <p:tavLst>
                                        <p:tav tm="0">
                                          <p:val>
                                            <p:strVal val="#ppt_x"/>
                                          </p:val>
                                        </p:tav>
                                        <p:tav tm="100000">
                                          <p:val>
                                            <p:strVal val="#ppt_x"/>
                                          </p:val>
                                        </p:tav>
                                      </p:tavLst>
                                    </p:anim>
                                    <p:anim calcmode="lin" valueType="num">
                                      <p:cBhvr>
                                        <p:cTn id="59" dur="1000" fill="hold"/>
                                        <p:tgtEl>
                                          <p:spTgt spid="38"/>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16" presetClass="entr" presetSubtype="37"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1104900" y="2584939"/>
            <a:ext cx="2074472" cy="2141806"/>
          </a:xfrm>
          <a:prstGeom prst="roundRect">
            <a:avLst>
              <a:gd name="adj" fmla="val 13422"/>
            </a:avLst>
          </a:prstGeom>
          <a:blipFill>
            <a:blip r:embed="rId3"/>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3527088" y="2584938"/>
            <a:ext cx="2074472" cy="2141806"/>
          </a:xfrm>
          <a:prstGeom prst="roundRect">
            <a:avLst>
              <a:gd name="adj" fmla="val 13422"/>
            </a:avLst>
          </a:prstGeom>
          <a:blipFill>
            <a:blip r:embed="rId4"/>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圆角矩形 10"/>
          <p:cNvSpPr/>
          <p:nvPr/>
        </p:nvSpPr>
        <p:spPr>
          <a:xfrm>
            <a:off x="5949276" y="2584938"/>
            <a:ext cx="2074472" cy="2141806"/>
          </a:xfrm>
          <a:prstGeom prst="roundRect">
            <a:avLst>
              <a:gd name="adj" fmla="val 13422"/>
            </a:avLst>
          </a:prstGeom>
          <a:blipFill>
            <a:blip r:embed="rId5"/>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2" name="组合 11"/>
          <p:cNvGrpSpPr/>
          <p:nvPr/>
        </p:nvGrpSpPr>
        <p:grpSpPr>
          <a:xfrm>
            <a:off x="1329397" y="1477109"/>
            <a:ext cx="1625478" cy="844061"/>
            <a:chOff x="1772529" y="1969478"/>
            <a:chExt cx="2167304" cy="1125415"/>
          </a:xfrm>
        </p:grpSpPr>
        <p:sp>
          <p:nvSpPr>
            <p:cNvPr id="13" name="任意多边形 12"/>
            <p:cNvSpPr/>
            <p:nvPr/>
          </p:nvSpPr>
          <p:spPr>
            <a:xfrm>
              <a:off x="1772529" y="1969478"/>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4" name="文本框 1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837313" y="2036409"/>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5" name="组合 14"/>
          <p:cNvGrpSpPr/>
          <p:nvPr/>
        </p:nvGrpSpPr>
        <p:grpSpPr>
          <a:xfrm>
            <a:off x="3751585" y="1477108"/>
            <a:ext cx="1632336" cy="844061"/>
            <a:chOff x="5002113" y="1969477"/>
            <a:chExt cx="2176448" cy="1125415"/>
          </a:xfrm>
        </p:grpSpPr>
        <p:sp>
          <p:nvSpPr>
            <p:cNvPr id="16" name="任意多边形 15"/>
            <p:cNvSpPr/>
            <p:nvPr/>
          </p:nvSpPr>
          <p:spPr>
            <a:xfrm>
              <a:off x="5002113" y="1969477"/>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7" name="文本框 1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77132" y="2036409"/>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8" name="组合 17"/>
          <p:cNvGrpSpPr/>
          <p:nvPr/>
        </p:nvGrpSpPr>
        <p:grpSpPr>
          <a:xfrm>
            <a:off x="6173773" y="1477108"/>
            <a:ext cx="1625478" cy="844061"/>
            <a:chOff x="8231697" y="1969476"/>
            <a:chExt cx="2167304" cy="1125415"/>
          </a:xfrm>
        </p:grpSpPr>
        <p:sp>
          <p:nvSpPr>
            <p:cNvPr id="19" name="任意多边形 18"/>
            <p:cNvSpPr/>
            <p:nvPr/>
          </p:nvSpPr>
          <p:spPr>
            <a:xfrm>
              <a:off x="8231697" y="1969476"/>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8296480" y="2036409"/>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spTree>
    <p:extLst>
      <p:ext uri="{BB962C8B-B14F-4D97-AF65-F5344CB8AC3E}">
        <p14:creationId xmlns:p14="http://schemas.microsoft.com/office/powerpoint/2010/main" val="285478663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750"/>
                                        <p:tgtEl>
                                          <p:spTgt spid="9"/>
                                        </p:tgtEl>
                                      </p:cBhvr>
                                    </p:animEffect>
                                  </p:childTnLst>
                                </p:cTn>
                              </p:par>
                              <p:par>
                                <p:cTn id="21" presetID="22" presetClass="entr" presetSubtype="1" fill="hold" grpId="0" nodeType="withEffect">
                                  <p:stCondLst>
                                    <p:cond delay="25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750"/>
                                        <p:tgtEl>
                                          <p:spTgt spid="10"/>
                                        </p:tgtEl>
                                      </p:cBhvr>
                                    </p:animEffect>
                                  </p:childTnLst>
                                </p:cTn>
                              </p:par>
                              <p:par>
                                <p:cTn id="24" presetID="22" presetClass="entr" presetSubtype="1" fill="hold" grpId="0" nodeType="withEffect">
                                  <p:stCondLst>
                                    <p:cond delay="50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802929" y="2007064"/>
            <a:ext cx="3036871" cy="1181885"/>
          </a:xfrm>
          <a:prstGeom prst="rect">
            <a:avLst/>
          </a:pr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flipH="1">
            <a:off x="5314404" y="1984876"/>
            <a:ext cx="3036871" cy="1181885"/>
          </a:xfrm>
          <a:prstGeom prst="rect">
            <a:avLst/>
          </a:pr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1003017" y="1519042"/>
            <a:ext cx="1491266" cy="1491266"/>
          </a:xfrm>
          <a:prstGeom prst="ellipse">
            <a:avLst/>
          </a:prstGeom>
          <a:blipFill>
            <a:blip r:embed="rId3"/>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椭圆 11"/>
          <p:cNvSpPr/>
          <p:nvPr/>
        </p:nvSpPr>
        <p:spPr>
          <a:xfrm>
            <a:off x="5514491" y="1519042"/>
            <a:ext cx="1491266" cy="1491266"/>
          </a:xfrm>
          <a:prstGeom prst="ellipse">
            <a:avLst/>
          </a:prstGeom>
          <a:blipFill>
            <a:blip r:embed="rId4"/>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Freeform 30"/>
          <p:cNvSpPr>
            <a:spLocks noEditPoints="1"/>
          </p:cNvSpPr>
          <p:nvPr/>
        </p:nvSpPr>
        <p:spPr bwMode="auto">
          <a:xfrm>
            <a:off x="7314726" y="2313000"/>
            <a:ext cx="727580" cy="570014"/>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4" name="Freeform 35"/>
          <p:cNvSpPr>
            <a:spLocks noEditPoints="1"/>
          </p:cNvSpPr>
          <p:nvPr/>
        </p:nvSpPr>
        <p:spPr bwMode="auto">
          <a:xfrm>
            <a:off x="2859134" y="2282122"/>
            <a:ext cx="670134" cy="631769"/>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5" name="TextBox 12"/>
          <p:cNvSpPr txBox="1"/>
          <p:nvPr/>
        </p:nvSpPr>
        <p:spPr>
          <a:xfrm>
            <a:off x="835006" y="3288906"/>
            <a:ext cx="2972716" cy="1927451"/>
          </a:xfrm>
          <a:prstGeom prst="rect">
            <a:avLst/>
          </a:prstGeom>
          <a:noFill/>
        </p:spPr>
        <p:txBody>
          <a:bodyPr wrap="square" rtlCol="0">
            <a:spAutoFit/>
          </a:bodyPr>
          <a:lstStyle/>
          <a:p>
            <a:pPr>
              <a:lnSpc>
                <a:spcPct val="150000"/>
              </a:lnSpc>
            </a:pPr>
            <a:r>
              <a:rPr lang="zh-CN" altLang="en-US" sz="27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700" b="1" dirty="0">
                <a:solidFill>
                  <a:srgbClr val="75CF2C"/>
                </a:solidFill>
                <a:latin typeface="微软雅黑" panose="020B0503020204020204" pitchFamily="34" charset="-122"/>
                <a:ea typeface="微软雅黑" panose="020B0503020204020204" pitchFamily="34" charset="-122"/>
              </a:rPr>
              <a:t>重点知识解析</a:t>
            </a:r>
            <a:endParaRPr lang="en-US" altLang="zh-CN" sz="2700" b="1" dirty="0">
              <a:solidFill>
                <a:srgbClr val="75CF2C"/>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12"/>
          <p:cNvSpPr txBox="1"/>
          <p:nvPr/>
        </p:nvSpPr>
        <p:spPr>
          <a:xfrm>
            <a:off x="5314405" y="3306217"/>
            <a:ext cx="3134891" cy="1892826"/>
          </a:xfrm>
          <a:prstGeom prst="rect">
            <a:avLst/>
          </a:prstGeom>
          <a:noFill/>
        </p:spPr>
        <p:txBody>
          <a:bodyPr wrap="square" rtlCol="0">
            <a:spAutoFit/>
          </a:bodyPr>
          <a:lstStyle/>
          <a:p>
            <a:pPr>
              <a:lnSpc>
                <a:spcPct val="150000"/>
              </a:lnSpc>
            </a:pPr>
            <a:r>
              <a:rPr lang="zh-CN" altLang="en-US" sz="2400" b="1" dirty="0">
                <a:solidFill>
                  <a:srgbClr val="26AC39"/>
                </a:solidFill>
                <a:latin typeface="微软雅黑" panose="020B0503020204020204" pitchFamily="34" charset="-122"/>
                <a:ea typeface="微软雅黑" panose="020B0503020204020204" pitchFamily="34" charset="-122"/>
              </a:rPr>
              <a:t>      </a:t>
            </a:r>
            <a:r>
              <a:rPr lang="zh-CN" altLang="en-US" sz="2400" b="1" dirty="0">
                <a:solidFill>
                  <a:srgbClr val="3880FA"/>
                </a:solidFill>
                <a:latin typeface="微软雅黑" panose="020B0503020204020204" pitchFamily="34" charset="-122"/>
                <a:ea typeface="微软雅黑" panose="020B0503020204020204" pitchFamily="34" charset="-122"/>
              </a:rPr>
              <a:t>难点知识解析</a:t>
            </a:r>
            <a:endParaRPr lang="en-US" altLang="zh-CN" sz="2400" b="1" dirty="0">
              <a:solidFill>
                <a:srgbClr val="3880FA"/>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6434433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outVertical)">
                                      <p:cBhvr>
                                        <p:cTn id="21" dur="500"/>
                                        <p:tgtEl>
                                          <p:spTgt spid="15"/>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Vertical)">
                                      <p:cBhvr>
                                        <p:cTn id="25" dur="500"/>
                                        <p:tgtEl>
                                          <p:spTgt spid="10"/>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arn(outVertical)">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93521" y="2062969"/>
            <a:ext cx="877163" cy="1612982"/>
            <a:chOff x="124694" y="2347215"/>
            <a:chExt cx="1169551" cy="2150642"/>
          </a:xfrm>
        </p:grpSpPr>
        <p:grpSp>
          <p:nvGrpSpPr>
            <p:cNvPr id="10" name="组合 9"/>
            <p:cNvGrpSpPr/>
            <p:nvPr/>
          </p:nvGrpSpPr>
          <p:grpSpPr>
            <a:xfrm>
              <a:off x="770183" y="2347215"/>
              <a:ext cx="179916" cy="1100108"/>
              <a:chOff x="4524245" y="3111810"/>
              <a:chExt cx="134937" cy="825081"/>
            </a:xfrm>
          </p:grpSpPr>
          <p:cxnSp>
            <p:nvCxnSpPr>
              <p:cNvPr id="12" name="直接连接符 11"/>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124694" y="3266751"/>
              <a:ext cx="1169551" cy="1231106"/>
            </a:xfrm>
            <a:prstGeom prst="rect">
              <a:avLst/>
            </a:prstGeom>
          </p:spPr>
          <p:txBody>
            <a:bodyPr wrap="none">
              <a:spAutoFit/>
            </a:bodyPr>
            <a:lstStyle/>
            <a:p>
              <a:r>
                <a:rPr lang="zh-CN" altLang="en-US" sz="5400" dirty="0">
                  <a:solidFill>
                    <a:srgbClr val="75CF2C"/>
                  </a:solidFill>
                  <a:latin typeface="Calibri" panose="020F0502020204030204" pitchFamily="34" charset="0"/>
                  <a:ea typeface="微软雅黑" panose="020B0503020204020204" pitchFamily="34" charset="-122"/>
                  <a:cs typeface="Arial" panose="020B0604020202020204" pitchFamily="34" charset="0"/>
                </a:rPr>
                <a:t>“</a:t>
              </a:r>
              <a:endParaRPr lang="en-US" altLang="zh-CN" sz="5400" dirty="0">
                <a:solidFill>
                  <a:srgbClr val="75CF2C"/>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2902334" y="2062969"/>
            <a:ext cx="877163" cy="1612982"/>
            <a:chOff x="3869778" y="2347215"/>
            <a:chExt cx="1169551" cy="2150642"/>
          </a:xfrm>
        </p:grpSpPr>
        <p:grpSp>
          <p:nvGrpSpPr>
            <p:cNvPr id="16" name="组合 15"/>
            <p:cNvGrpSpPr/>
            <p:nvPr/>
          </p:nvGrpSpPr>
          <p:grpSpPr>
            <a:xfrm>
              <a:off x="4515267" y="2347215"/>
              <a:ext cx="179916" cy="1100108"/>
              <a:chOff x="4524245" y="3111810"/>
              <a:chExt cx="134937" cy="825081"/>
            </a:xfrm>
          </p:grpSpPr>
          <p:cxnSp>
            <p:nvCxnSpPr>
              <p:cNvPr id="18" name="直接连接符 17"/>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3869778" y="3266751"/>
              <a:ext cx="1169551" cy="1231106"/>
            </a:xfrm>
            <a:prstGeom prst="rect">
              <a:avLst/>
            </a:prstGeom>
          </p:spPr>
          <p:txBody>
            <a:bodyPr wrap="none">
              <a:spAutoFit/>
            </a:bodyPr>
            <a:lstStyle/>
            <a:p>
              <a:r>
                <a:rPr lang="zh-CN" altLang="en-US" sz="5400" dirty="0">
                  <a:solidFill>
                    <a:srgbClr val="3880FA"/>
                  </a:solidFill>
                  <a:latin typeface="Calibri" panose="020F0502020204030204" pitchFamily="34" charset="0"/>
                  <a:ea typeface="微软雅黑" panose="020B0503020204020204" pitchFamily="34" charset="-122"/>
                  <a:cs typeface="Arial" panose="020B0604020202020204" pitchFamily="34" charset="0"/>
                </a:rPr>
                <a:t>“</a:t>
              </a:r>
              <a:endParaRPr lang="en-US" altLang="zh-CN" sz="5400" dirty="0">
                <a:solidFill>
                  <a:srgbClr val="3880FA"/>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5711148" y="2062969"/>
            <a:ext cx="877163" cy="1612982"/>
            <a:chOff x="7614862" y="2347215"/>
            <a:chExt cx="1169551" cy="2150642"/>
          </a:xfrm>
        </p:grpSpPr>
        <p:grpSp>
          <p:nvGrpSpPr>
            <p:cNvPr id="26" name="组合 25"/>
            <p:cNvGrpSpPr/>
            <p:nvPr/>
          </p:nvGrpSpPr>
          <p:grpSpPr>
            <a:xfrm>
              <a:off x="8260351" y="2347215"/>
              <a:ext cx="179916" cy="1100108"/>
              <a:chOff x="4524245" y="3111810"/>
              <a:chExt cx="134937" cy="825081"/>
            </a:xfrm>
          </p:grpSpPr>
          <p:cxnSp>
            <p:nvCxnSpPr>
              <p:cNvPr id="28" name="直接连接符 27"/>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7614862" y="3266751"/>
              <a:ext cx="1169551" cy="1231106"/>
            </a:xfrm>
            <a:prstGeom prst="rect">
              <a:avLst/>
            </a:prstGeom>
          </p:spPr>
          <p:txBody>
            <a:bodyPr wrap="none">
              <a:spAutoFit/>
            </a:bodyPr>
            <a:lstStyle/>
            <a:p>
              <a:r>
                <a:rPr lang="zh-CN" altLang="en-US" sz="5400" dirty="0">
                  <a:solidFill>
                    <a:srgbClr val="FC9A0A"/>
                  </a:solidFill>
                  <a:latin typeface="Calibri" panose="020F0502020204030204" pitchFamily="34" charset="0"/>
                  <a:ea typeface="微软雅黑" panose="020B0503020204020204" pitchFamily="34" charset="-122"/>
                  <a:cs typeface="Arial" panose="020B0604020202020204" pitchFamily="34" charset="0"/>
                </a:rPr>
                <a:t>“</a:t>
              </a:r>
              <a:endParaRPr lang="en-US" altLang="zh-CN" sz="5400" dirty="0">
                <a:solidFill>
                  <a:srgbClr val="FC9A0A"/>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31" name="组合 30"/>
          <p:cNvGrpSpPr/>
          <p:nvPr/>
        </p:nvGrpSpPr>
        <p:grpSpPr>
          <a:xfrm>
            <a:off x="834942" y="2891193"/>
            <a:ext cx="754510" cy="768926"/>
            <a:chOff x="1113255" y="3451514"/>
            <a:chExt cx="1006013" cy="1025234"/>
          </a:xfrm>
        </p:grpSpPr>
        <p:sp>
          <p:nvSpPr>
            <p:cNvPr id="32"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75CF2C"/>
            </a:solidFill>
            <a:ln>
              <a:noFill/>
            </a:ln>
            <a:extLst/>
          </p:spPr>
          <p:txBody>
            <a:bodyPr/>
            <a:lstStyle/>
            <a:p>
              <a:endParaRPr lang="zh-CN" altLang="en-US" sz="1349"/>
            </a:p>
          </p:txBody>
        </p:sp>
        <p:sp>
          <p:nvSpPr>
            <p:cNvPr id="33" name="文本框 32"/>
            <p:cNvSpPr txBox="1"/>
            <p:nvPr/>
          </p:nvSpPr>
          <p:spPr>
            <a:xfrm>
              <a:off x="1291492" y="3617442"/>
              <a:ext cx="712161" cy="677108"/>
            </a:xfrm>
            <a:prstGeom prst="rect">
              <a:avLst/>
            </a:prstGeom>
            <a:noFill/>
            <a:effectLst/>
          </p:spPr>
          <p:txBody>
            <a:bodyPr wrap="none" rtlCol="0">
              <a:spAutoFit/>
            </a:bodyPr>
            <a:lstStyle/>
            <a:p>
              <a:r>
                <a:rPr lang="en-US" altLang="zh-CN" sz="2700" b="1" dirty="0">
                  <a:solidFill>
                    <a:schemeClr val="bg1"/>
                  </a:solidFill>
                  <a:latin typeface="方正姚体" panose="02010601030101010101" pitchFamily="2" charset="-122"/>
                  <a:ea typeface="方正姚体" panose="02010601030101010101" pitchFamily="2" charset="-122"/>
                </a:rPr>
                <a:t>01</a:t>
              </a:r>
              <a:endParaRPr lang="en-US" altLang="zh-CN" sz="2100" b="1" dirty="0">
                <a:solidFill>
                  <a:schemeClr val="bg1"/>
                </a:solidFill>
                <a:latin typeface="方正姚体" panose="02010601030101010101" pitchFamily="2" charset="-122"/>
                <a:ea typeface="方正姚体" panose="02010601030101010101" pitchFamily="2" charset="-122"/>
              </a:endParaRPr>
            </a:p>
          </p:txBody>
        </p:sp>
      </p:grpSp>
      <p:grpSp>
        <p:nvGrpSpPr>
          <p:cNvPr id="34" name="组合 33"/>
          <p:cNvGrpSpPr/>
          <p:nvPr/>
        </p:nvGrpSpPr>
        <p:grpSpPr>
          <a:xfrm>
            <a:off x="3643755" y="2883942"/>
            <a:ext cx="754510" cy="768926"/>
            <a:chOff x="4858339" y="3441846"/>
            <a:chExt cx="1006013" cy="1025234"/>
          </a:xfrm>
        </p:grpSpPr>
        <p:sp>
          <p:nvSpPr>
            <p:cNvPr id="35"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3880FA"/>
            </a:solidFill>
            <a:ln>
              <a:noFill/>
            </a:ln>
            <a:extLst/>
          </p:spPr>
          <p:txBody>
            <a:bodyPr/>
            <a:lstStyle/>
            <a:p>
              <a:endParaRPr lang="zh-CN" altLang="en-US" sz="1349"/>
            </a:p>
          </p:txBody>
        </p:sp>
        <p:sp>
          <p:nvSpPr>
            <p:cNvPr id="36" name="文本框 35"/>
            <p:cNvSpPr txBox="1"/>
            <p:nvPr/>
          </p:nvSpPr>
          <p:spPr>
            <a:xfrm>
              <a:off x="5036578" y="3617441"/>
              <a:ext cx="712161" cy="677108"/>
            </a:xfrm>
            <a:prstGeom prst="rect">
              <a:avLst/>
            </a:prstGeom>
            <a:noFill/>
            <a:effectLst/>
          </p:spPr>
          <p:txBody>
            <a:bodyPr wrap="none" rtlCol="0">
              <a:spAutoFit/>
            </a:bodyPr>
            <a:lstStyle/>
            <a:p>
              <a:r>
                <a:rPr lang="en-US" altLang="zh-CN" sz="2700" b="1" dirty="0">
                  <a:solidFill>
                    <a:schemeClr val="bg1"/>
                  </a:solidFill>
                  <a:latin typeface="方正姚体" panose="02010601030101010101" pitchFamily="2" charset="-122"/>
                  <a:ea typeface="方正姚体" panose="02010601030101010101" pitchFamily="2" charset="-122"/>
                </a:rPr>
                <a:t>02</a:t>
              </a:r>
              <a:endParaRPr lang="en-US" altLang="zh-CN" sz="2100" b="1" dirty="0">
                <a:solidFill>
                  <a:schemeClr val="bg1"/>
                </a:solidFill>
                <a:latin typeface="方正姚体" panose="02010601030101010101" pitchFamily="2" charset="-122"/>
                <a:ea typeface="方正姚体" panose="02010601030101010101" pitchFamily="2" charset="-122"/>
              </a:endParaRPr>
            </a:p>
          </p:txBody>
        </p:sp>
      </p:grpSp>
      <p:grpSp>
        <p:nvGrpSpPr>
          <p:cNvPr id="37" name="组合 36"/>
          <p:cNvGrpSpPr/>
          <p:nvPr/>
        </p:nvGrpSpPr>
        <p:grpSpPr>
          <a:xfrm>
            <a:off x="6452568" y="2883942"/>
            <a:ext cx="754510" cy="768926"/>
            <a:chOff x="8603423" y="3441846"/>
            <a:chExt cx="1006013" cy="1025234"/>
          </a:xfrm>
        </p:grpSpPr>
        <p:sp>
          <p:nvSpPr>
            <p:cNvPr id="38"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C9A0A"/>
            </a:solidFill>
            <a:ln>
              <a:noFill/>
            </a:ln>
            <a:extLst/>
          </p:spPr>
          <p:txBody>
            <a:bodyPr/>
            <a:lstStyle/>
            <a:p>
              <a:endParaRPr lang="zh-CN" altLang="en-US" sz="1349"/>
            </a:p>
          </p:txBody>
        </p:sp>
        <p:sp>
          <p:nvSpPr>
            <p:cNvPr id="39" name="文本框 38"/>
            <p:cNvSpPr txBox="1"/>
            <p:nvPr/>
          </p:nvSpPr>
          <p:spPr>
            <a:xfrm>
              <a:off x="8781660" y="3617441"/>
              <a:ext cx="712161" cy="677108"/>
            </a:xfrm>
            <a:prstGeom prst="rect">
              <a:avLst/>
            </a:prstGeom>
            <a:noFill/>
            <a:effectLst/>
          </p:spPr>
          <p:txBody>
            <a:bodyPr wrap="none" rtlCol="0">
              <a:spAutoFit/>
            </a:bodyPr>
            <a:lstStyle/>
            <a:p>
              <a:r>
                <a:rPr lang="en-US" altLang="zh-CN" sz="2700" b="1" dirty="0">
                  <a:solidFill>
                    <a:schemeClr val="bg1"/>
                  </a:solidFill>
                  <a:latin typeface="方正姚体" panose="02010601030101010101" pitchFamily="2" charset="-122"/>
                  <a:ea typeface="方正姚体" panose="02010601030101010101" pitchFamily="2" charset="-122"/>
                </a:rPr>
                <a:t>03</a:t>
              </a:r>
              <a:endParaRPr lang="en-US" altLang="zh-CN" sz="2100" b="1" dirty="0">
                <a:solidFill>
                  <a:schemeClr val="bg1"/>
                </a:solidFill>
                <a:latin typeface="方正姚体" panose="02010601030101010101" pitchFamily="2" charset="-122"/>
                <a:ea typeface="方正姚体" panose="02010601030101010101" pitchFamily="2" charset="-122"/>
              </a:endParaRPr>
            </a:p>
          </p:txBody>
        </p:sp>
      </p:grpSp>
      <p:grpSp>
        <p:nvGrpSpPr>
          <p:cNvPr id="40" name="组合 39"/>
          <p:cNvGrpSpPr/>
          <p:nvPr/>
        </p:nvGrpSpPr>
        <p:grpSpPr>
          <a:xfrm>
            <a:off x="834941" y="1935774"/>
            <a:ext cx="2158034" cy="744034"/>
            <a:chOff x="1113255" y="2177622"/>
            <a:chExt cx="2877378" cy="992045"/>
          </a:xfrm>
        </p:grpSpPr>
        <p:sp>
          <p:nvSpPr>
            <p:cNvPr id="41" name="矩形 40"/>
            <p:cNvSpPr/>
            <p:nvPr/>
          </p:nvSpPr>
          <p:spPr>
            <a:xfrm>
              <a:off x="1113255" y="2177622"/>
              <a:ext cx="2877378" cy="992045"/>
            </a:xfrm>
            <a:prstGeom prst="rect">
              <a:avLst/>
            </a:prstGeom>
            <a:solidFill>
              <a:srgbClr val="75CF2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Calibri" panose="020F0502020204030204" pitchFamily="34" charset="0"/>
                <a:ea typeface="微软雅黑" panose="020B0503020204020204" pitchFamily="34" charset="-122"/>
              </a:endParaRPr>
            </a:p>
          </p:txBody>
        </p:sp>
        <p:sp>
          <p:nvSpPr>
            <p:cNvPr id="42" name="文本框 41"/>
            <p:cNvSpPr txBox="1"/>
            <p:nvPr/>
          </p:nvSpPr>
          <p:spPr>
            <a:xfrm>
              <a:off x="1516914" y="2306658"/>
              <a:ext cx="2101429" cy="677108"/>
            </a:xfrm>
            <a:prstGeom prst="rect">
              <a:avLst/>
            </a:prstGeom>
            <a:noFill/>
          </p:spPr>
          <p:txBody>
            <a:bodyPr wrap="none" rtlCol="0">
              <a:spAutoFit/>
            </a:bodyPr>
            <a:lstStyle/>
            <a:p>
              <a:r>
                <a:rPr lang="zh-CN" altLang="en-US" sz="2700" b="1" dirty="0">
                  <a:solidFill>
                    <a:srgbClr val="FFFFFF"/>
                  </a:solidFill>
                  <a:latin typeface="幼圆" panose="02010509060101010101" pitchFamily="49" charset="-122"/>
                  <a:ea typeface="幼圆" panose="02010509060101010101" pitchFamily="49" charset="-122"/>
                </a:rPr>
                <a:t>学习基础</a:t>
              </a:r>
            </a:p>
          </p:txBody>
        </p:sp>
      </p:grpSp>
      <p:grpSp>
        <p:nvGrpSpPr>
          <p:cNvPr id="43" name="组合 42"/>
          <p:cNvGrpSpPr/>
          <p:nvPr/>
        </p:nvGrpSpPr>
        <p:grpSpPr>
          <a:xfrm>
            <a:off x="3643754" y="1935774"/>
            <a:ext cx="2158034" cy="744034"/>
            <a:chOff x="4858339" y="2177622"/>
            <a:chExt cx="2877378" cy="992045"/>
          </a:xfrm>
        </p:grpSpPr>
        <p:sp>
          <p:nvSpPr>
            <p:cNvPr id="44" name="矩形 43"/>
            <p:cNvSpPr/>
            <p:nvPr/>
          </p:nvSpPr>
          <p:spPr>
            <a:xfrm>
              <a:off x="4858339" y="2177622"/>
              <a:ext cx="2877378" cy="992045"/>
            </a:xfrm>
            <a:prstGeom prst="rect">
              <a:avLst/>
            </a:prstGeom>
            <a:solidFill>
              <a:srgbClr val="3880F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Calibri" panose="020F0502020204030204" pitchFamily="34" charset="0"/>
                <a:ea typeface="微软雅黑" panose="020B0503020204020204" pitchFamily="34" charset="-122"/>
              </a:endParaRPr>
            </a:p>
          </p:txBody>
        </p:sp>
        <p:sp>
          <p:nvSpPr>
            <p:cNvPr id="45" name="文本框 44"/>
            <p:cNvSpPr txBox="1"/>
            <p:nvPr/>
          </p:nvSpPr>
          <p:spPr>
            <a:xfrm>
              <a:off x="5346660" y="2306658"/>
              <a:ext cx="2101429" cy="677108"/>
            </a:xfrm>
            <a:prstGeom prst="rect">
              <a:avLst/>
            </a:prstGeom>
            <a:noFill/>
          </p:spPr>
          <p:txBody>
            <a:bodyPr wrap="none" rtlCol="0">
              <a:spAutoFit/>
            </a:bodyPr>
            <a:lstStyle/>
            <a:p>
              <a:r>
                <a:rPr lang="zh-CN" altLang="en-US" sz="2700" b="1" dirty="0">
                  <a:solidFill>
                    <a:srgbClr val="FFFFFF"/>
                  </a:solidFill>
                  <a:latin typeface="幼圆" panose="02010509060101010101" pitchFamily="49" charset="-122"/>
                  <a:ea typeface="幼圆" panose="02010509060101010101" pitchFamily="49" charset="-122"/>
                </a:rPr>
                <a:t>认知能力</a:t>
              </a:r>
            </a:p>
          </p:txBody>
        </p:sp>
      </p:grpSp>
      <p:grpSp>
        <p:nvGrpSpPr>
          <p:cNvPr id="46" name="组合 45"/>
          <p:cNvGrpSpPr/>
          <p:nvPr/>
        </p:nvGrpSpPr>
        <p:grpSpPr>
          <a:xfrm>
            <a:off x="6452567" y="1935774"/>
            <a:ext cx="2158034" cy="744034"/>
            <a:chOff x="8603423" y="2177622"/>
            <a:chExt cx="2877378" cy="992045"/>
          </a:xfrm>
        </p:grpSpPr>
        <p:sp>
          <p:nvSpPr>
            <p:cNvPr id="47" name="矩形 46"/>
            <p:cNvSpPr/>
            <p:nvPr/>
          </p:nvSpPr>
          <p:spPr>
            <a:xfrm>
              <a:off x="8603423" y="2177622"/>
              <a:ext cx="2877378" cy="992045"/>
            </a:xfrm>
            <a:prstGeom prst="rect">
              <a:avLst/>
            </a:prstGeom>
            <a:solidFill>
              <a:srgbClr val="FC9A0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Calibri" panose="020F0502020204030204" pitchFamily="34" charset="0"/>
                <a:ea typeface="微软雅黑" panose="020B0503020204020204" pitchFamily="34" charset="-122"/>
              </a:endParaRPr>
            </a:p>
          </p:txBody>
        </p:sp>
        <p:sp>
          <p:nvSpPr>
            <p:cNvPr id="48" name="文本框 47"/>
            <p:cNvSpPr txBox="1"/>
            <p:nvPr/>
          </p:nvSpPr>
          <p:spPr>
            <a:xfrm>
              <a:off x="9023243" y="2301825"/>
              <a:ext cx="2101429" cy="677108"/>
            </a:xfrm>
            <a:prstGeom prst="rect">
              <a:avLst/>
            </a:prstGeom>
            <a:noFill/>
          </p:spPr>
          <p:txBody>
            <a:bodyPr wrap="none" rtlCol="0">
              <a:spAutoFit/>
            </a:bodyPr>
            <a:lstStyle/>
            <a:p>
              <a:r>
                <a:rPr lang="zh-CN" altLang="en-US" sz="2700" b="1" dirty="0">
                  <a:solidFill>
                    <a:srgbClr val="FFFFFF"/>
                  </a:solidFill>
                  <a:latin typeface="幼圆" panose="02010509060101010101" pitchFamily="49" charset="-122"/>
                  <a:ea typeface="幼圆" panose="02010509060101010101" pitchFamily="49" charset="-122"/>
                </a:rPr>
                <a:t>信息素养</a:t>
              </a:r>
            </a:p>
          </p:txBody>
        </p:sp>
      </p:grpSp>
      <p:sp>
        <p:nvSpPr>
          <p:cNvPr id="49" name="矩形 47"/>
          <p:cNvSpPr>
            <a:spLocks noChangeArrowheads="1"/>
          </p:cNvSpPr>
          <p:nvPr/>
        </p:nvSpPr>
        <p:spPr bwMode="auto">
          <a:xfrm>
            <a:off x="450676" y="3993742"/>
            <a:ext cx="2215312"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50" name="矩形 47"/>
          <p:cNvSpPr>
            <a:spLocks noChangeArrowheads="1"/>
          </p:cNvSpPr>
          <p:nvPr/>
        </p:nvSpPr>
        <p:spPr bwMode="auto">
          <a:xfrm>
            <a:off x="3290608" y="3993742"/>
            <a:ext cx="2215312"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51" name="矩形 47"/>
          <p:cNvSpPr>
            <a:spLocks noChangeArrowheads="1"/>
          </p:cNvSpPr>
          <p:nvPr/>
        </p:nvSpPr>
        <p:spPr bwMode="auto">
          <a:xfrm>
            <a:off x="6080424" y="3993742"/>
            <a:ext cx="2215312"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226631041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50"/>
                                  </p:stCondLst>
                                  <p:childTnLst>
                                    <p:set>
                                      <p:cBhvr>
                                        <p:cTn id="6" dur="1" fill="hold">
                                          <p:stCondLst>
                                            <p:cond delay="0"/>
                                          </p:stCondLst>
                                        </p:cTn>
                                        <p:tgtEl>
                                          <p:spTgt spid="31"/>
                                        </p:tgtEl>
                                        <p:attrNameLst>
                                          <p:attrName>style.visibility</p:attrName>
                                        </p:attrNameLst>
                                      </p:cBhvr>
                                      <p:to>
                                        <p:strVal val="visible"/>
                                      </p:to>
                                    </p:set>
                                    <p:anim calcmode="lin" valueType="num">
                                      <p:cBhvr>
                                        <p:cTn id="7" dur="750" fill="hold"/>
                                        <p:tgtEl>
                                          <p:spTgt spid="31"/>
                                        </p:tgtEl>
                                        <p:attrNameLst>
                                          <p:attrName>ppt_w</p:attrName>
                                        </p:attrNameLst>
                                      </p:cBhvr>
                                      <p:tavLst>
                                        <p:tav tm="0">
                                          <p:val>
                                            <p:strVal val="4*#ppt_w"/>
                                          </p:val>
                                        </p:tav>
                                        <p:tav tm="100000">
                                          <p:val>
                                            <p:strVal val="#ppt_w"/>
                                          </p:val>
                                        </p:tav>
                                      </p:tavLst>
                                    </p:anim>
                                    <p:anim calcmode="lin" valueType="num">
                                      <p:cBhvr>
                                        <p:cTn id="8" dur="750" fill="hold"/>
                                        <p:tgtEl>
                                          <p:spTgt spid="31"/>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6" presetClass="emph" presetSubtype="0" fill="hold" nodeType="afterEffect">
                                  <p:stCondLst>
                                    <p:cond delay="0"/>
                                  </p:stCondLst>
                                  <p:childTnLst>
                                    <p:animEffect transition="out" filter="fade">
                                      <p:cBhvr>
                                        <p:cTn id="11" dur="500" tmFilter="0, 0; .2, .5; .8, .5; 1, 0"/>
                                        <p:tgtEl>
                                          <p:spTgt spid="31"/>
                                        </p:tgtEl>
                                      </p:cBhvr>
                                    </p:animEffect>
                                    <p:animScale>
                                      <p:cBhvr>
                                        <p:cTn id="12" dur="250" autoRev="1" fill="hold"/>
                                        <p:tgtEl>
                                          <p:spTgt spid="31"/>
                                        </p:tgtEl>
                                      </p:cBhvr>
                                      <p:by x="105000" y="105000"/>
                                    </p:animScale>
                                  </p:childTnLst>
                                </p:cTn>
                              </p:par>
                            </p:childTnLst>
                          </p:cTn>
                        </p:par>
                        <p:par>
                          <p:cTn id="13" fill="hold">
                            <p:stCondLst>
                              <p:cond delay="1500"/>
                            </p:stCondLst>
                            <p:childTnLst>
                              <p:par>
                                <p:cTn id="14" presetID="2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par>
                          <p:cTn id="17" fill="hold">
                            <p:stCondLst>
                              <p:cond delay="2000"/>
                            </p:stCondLst>
                            <p:childTnLst>
                              <p:par>
                                <p:cTn id="18" presetID="30" presetClass="entr" presetSubtype="0"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800" decel="100000"/>
                                        <p:tgtEl>
                                          <p:spTgt spid="40"/>
                                        </p:tgtEl>
                                      </p:cBhvr>
                                    </p:animEffect>
                                    <p:anim calcmode="lin" valueType="num">
                                      <p:cBhvr>
                                        <p:cTn id="21" dur="800" decel="100000" fill="hold"/>
                                        <p:tgtEl>
                                          <p:spTgt spid="40"/>
                                        </p:tgtEl>
                                        <p:attrNameLst>
                                          <p:attrName>style.rotation</p:attrName>
                                        </p:attrNameLst>
                                      </p:cBhvr>
                                      <p:tavLst>
                                        <p:tav tm="0">
                                          <p:val>
                                            <p:fltVal val="-90"/>
                                          </p:val>
                                        </p:tav>
                                        <p:tav tm="100000">
                                          <p:val>
                                            <p:fltVal val="0"/>
                                          </p:val>
                                        </p:tav>
                                      </p:tavLst>
                                    </p:anim>
                                    <p:anim calcmode="lin" valueType="num">
                                      <p:cBhvr>
                                        <p:cTn id="22" dur="800" decel="100000" fill="hold"/>
                                        <p:tgtEl>
                                          <p:spTgt spid="40"/>
                                        </p:tgtEl>
                                        <p:attrNameLst>
                                          <p:attrName>ppt_x</p:attrName>
                                        </p:attrNameLst>
                                      </p:cBhvr>
                                      <p:tavLst>
                                        <p:tav tm="0">
                                          <p:val>
                                            <p:strVal val="#ppt_x+0.4"/>
                                          </p:val>
                                        </p:tav>
                                        <p:tav tm="100000">
                                          <p:val>
                                            <p:strVal val="#ppt_x-0.05"/>
                                          </p:val>
                                        </p:tav>
                                      </p:tavLst>
                                    </p:anim>
                                    <p:anim calcmode="lin" valueType="num">
                                      <p:cBhvr>
                                        <p:cTn id="23" dur="800" decel="100000" fill="hold"/>
                                        <p:tgtEl>
                                          <p:spTgt spid="40"/>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40"/>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40"/>
                                        </p:tgtEl>
                                        <p:attrNameLst>
                                          <p:attrName>ppt_y</p:attrName>
                                        </p:attrNameLst>
                                      </p:cBhvr>
                                      <p:tavLst>
                                        <p:tav tm="0">
                                          <p:val>
                                            <p:strVal val="#ppt_y+0.1"/>
                                          </p:val>
                                        </p:tav>
                                        <p:tav tm="100000">
                                          <p:val>
                                            <p:strVal val="#ppt_y"/>
                                          </p:val>
                                        </p:tav>
                                      </p:tavLst>
                                    </p:anim>
                                  </p:childTnLst>
                                </p:cTn>
                              </p:par>
                            </p:childTnLst>
                          </p:cTn>
                        </p:par>
                        <p:par>
                          <p:cTn id="26" fill="hold">
                            <p:stCondLst>
                              <p:cond delay="3000"/>
                            </p:stCondLst>
                            <p:childTnLst>
                              <p:par>
                                <p:cTn id="27" presetID="23" presetClass="entr" presetSubtype="32"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750" fill="hold"/>
                                        <p:tgtEl>
                                          <p:spTgt spid="34"/>
                                        </p:tgtEl>
                                        <p:attrNameLst>
                                          <p:attrName>ppt_w</p:attrName>
                                        </p:attrNameLst>
                                      </p:cBhvr>
                                      <p:tavLst>
                                        <p:tav tm="0">
                                          <p:val>
                                            <p:strVal val="4*#ppt_w"/>
                                          </p:val>
                                        </p:tav>
                                        <p:tav tm="100000">
                                          <p:val>
                                            <p:strVal val="#ppt_w"/>
                                          </p:val>
                                        </p:tav>
                                      </p:tavLst>
                                    </p:anim>
                                    <p:anim calcmode="lin" valueType="num">
                                      <p:cBhvr>
                                        <p:cTn id="30" dur="750" fill="hold"/>
                                        <p:tgtEl>
                                          <p:spTgt spid="34"/>
                                        </p:tgtEl>
                                        <p:attrNameLst>
                                          <p:attrName>ppt_h</p:attrName>
                                        </p:attrNameLst>
                                      </p:cBhvr>
                                      <p:tavLst>
                                        <p:tav tm="0">
                                          <p:val>
                                            <p:strVal val="4*#ppt_h"/>
                                          </p:val>
                                        </p:tav>
                                        <p:tav tm="100000">
                                          <p:val>
                                            <p:strVal val="#ppt_h"/>
                                          </p:val>
                                        </p:tav>
                                      </p:tavLst>
                                    </p:anim>
                                  </p:childTnLst>
                                </p:cTn>
                              </p:par>
                            </p:childTnLst>
                          </p:cTn>
                        </p:par>
                        <p:par>
                          <p:cTn id="31" fill="hold">
                            <p:stCondLst>
                              <p:cond delay="3750"/>
                            </p:stCondLst>
                            <p:childTnLst>
                              <p:par>
                                <p:cTn id="32" presetID="26" presetClass="emph" presetSubtype="0" fill="hold" nodeType="afterEffect">
                                  <p:stCondLst>
                                    <p:cond delay="0"/>
                                  </p:stCondLst>
                                  <p:childTnLst>
                                    <p:animEffect transition="out" filter="fade">
                                      <p:cBhvr>
                                        <p:cTn id="33" dur="500" tmFilter="0, 0; .2, .5; .8, .5; 1, 0"/>
                                        <p:tgtEl>
                                          <p:spTgt spid="34"/>
                                        </p:tgtEl>
                                      </p:cBhvr>
                                    </p:animEffect>
                                    <p:animScale>
                                      <p:cBhvr>
                                        <p:cTn id="34" dur="250" autoRev="1" fill="hold"/>
                                        <p:tgtEl>
                                          <p:spTgt spid="34"/>
                                        </p:tgtEl>
                                      </p:cBhvr>
                                      <p:by x="105000" y="105000"/>
                                    </p:animScale>
                                  </p:childTnLst>
                                </p:cTn>
                              </p:par>
                            </p:childTnLst>
                          </p:cTn>
                        </p:par>
                        <p:par>
                          <p:cTn id="35" fill="hold">
                            <p:stCondLst>
                              <p:cond delay="425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4750"/>
                            </p:stCondLst>
                            <p:childTnLst>
                              <p:par>
                                <p:cTn id="40" presetID="30" presetClass="entr" presetSubtype="0"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800" decel="100000"/>
                                        <p:tgtEl>
                                          <p:spTgt spid="43"/>
                                        </p:tgtEl>
                                      </p:cBhvr>
                                    </p:animEffect>
                                    <p:anim calcmode="lin" valueType="num">
                                      <p:cBhvr>
                                        <p:cTn id="43" dur="800" decel="100000" fill="hold"/>
                                        <p:tgtEl>
                                          <p:spTgt spid="43"/>
                                        </p:tgtEl>
                                        <p:attrNameLst>
                                          <p:attrName>style.rotation</p:attrName>
                                        </p:attrNameLst>
                                      </p:cBhvr>
                                      <p:tavLst>
                                        <p:tav tm="0">
                                          <p:val>
                                            <p:fltVal val="-90"/>
                                          </p:val>
                                        </p:tav>
                                        <p:tav tm="100000">
                                          <p:val>
                                            <p:fltVal val="0"/>
                                          </p:val>
                                        </p:tav>
                                      </p:tavLst>
                                    </p:anim>
                                    <p:anim calcmode="lin" valueType="num">
                                      <p:cBhvr>
                                        <p:cTn id="44" dur="800" decel="100000" fill="hold"/>
                                        <p:tgtEl>
                                          <p:spTgt spid="43"/>
                                        </p:tgtEl>
                                        <p:attrNameLst>
                                          <p:attrName>ppt_x</p:attrName>
                                        </p:attrNameLst>
                                      </p:cBhvr>
                                      <p:tavLst>
                                        <p:tav tm="0">
                                          <p:val>
                                            <p:strVal val="#ppt_x+0.4"/>
                                          </p:val>
                                        </p:tav>
                                        <p:tav tm="100000">
                                          <p:val>
                                            <p:strVal val="#ppt_x-0.05"/>
                                          </p:val>
                                        </p:tav>
                                      </p:tavLst>
                                    </p:anim>
                                    <p:anim calcmode="lin" valueType="num">
                                      <p:cBhvr>
                                        <p:cTn id="45" dur="800" decel="100000" fill="hold"/>
                                        <p:tgtEl>
                                          <p:spTgt spid="43"/>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43"/>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43"/>
                                        </p:tgtEl>
                                        <p:attrNameLst>
                                          <p:attrName>ppt_y</p:attrName>
                                        </p:attrNameLst>
                                      </p:cBhvr>
                                      <p:tavLst>
                                        <p:tav tm="0">
                                          <p:val>
                                            <p:strVal val="#ppt_y+0.1"/>
                                          </p:val>
                                        </p:tav>
                                        <p:tav tm="100000">
                                          <p:val>
                                            <p:strVal val="#ppt_y"/>
                                          </p:val>
                                        </p:tav>
                                      </p:tavLst>
                                    </p:anim>
                                  </p:childTnLst>
                                </p:cTn>
                              </p:par>
                            </p:childTnLst>
                          </p:cTn>
                        </p:par>
                        <p:par>
                          <p:cTn id="48" fill="hold">
                            <p:stCondLst>
                              <p:cond delay="5750"/>
                            </p:stCondLst>
                            <p:childTnLst>
                              <p:par>
                                <p:cTn id="49" presetID="23" presetClass="entr" presetSubtype="32"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750" fill="hold"/>
                                        <p:tgtEl>
                                          <p:spTgt spid="37"/>
                                        </p:tgtEl>
                                        <p:attrNameLst>
                                          <p:attrName>ppt_w</p:attrName>
                                        </p:attrNameLst>
                                      </p:cBhvr>
                                      <p:tavLst>
                                        <p:tav tm="0">
                                          <p:val>
                                            <p:strVal val="4*#ppt_w"/>
                                          </p:val>
                                        </p:tav>
                                        <p:tav tm="100000">
                                          <p:val>
                                            <p:strVal val="#ppt_w"/>
                                          </p:val>
                                        </p:tav>
                                      </p:tavLst>
                                    </p:anim>
                                    <p:anim calcmode="lin" valueType="num">
                                      <p:cBhvr>
                                        <p:cTn id="52" dur="750" fill="hold"/>
                                        <p:tgtEl>
                                          <p:spTgt spid="37"/>
                                        </p:tgtEl>
                                        <p:attrNameLst>
                                          <p:attrName>ppt_h</p:attrName>
                                        </p:attrNameLst>
                                      </p:cBhvr>
                                      <p:tavLst>
                                        <p:tav tm="0">
                                          <p:val>
                                            <p:strVal val="4*#ppt_h"/>
                                          </p:val>
                                        </p:tav>
                                        <p:tav tm="100000">
                                          <p:val>
                                            <p:strVal val="#ppt_h"/>
                                          </p:val>
                                        </p:tav>
                                      </p:tavLst>
                                    </p:anim>
                                  </p:childTnLst>
                                </p:cTn>
                              </p:par>
                            </p:childTnLst>
                          </p:cTn>
                        </p:par>
                        <p:par>
                          <p:cTn id="53" fill="hold">
                            <p:stCondLst>
                              <p:cond delay="6500"/>
                            </p:stCondLst>
                            <p:childTnLst>
                              <p:par>
                                <p:cTn id="54" presetID="26" presetClass="emph" presetSubtype="0" fill="hold" nodeType="afterEffect">
                                  <p:stCondLst>
                                    <p:cond delay="0"/>
                                  </p:stCondLst>
                                  <p:childTnLst>
                                    <p:animEffect transition="out" filter="fade">
                                      <p:cBhvr>
                                        <p:cTn id="55" dur="500" tmFilter="0, 0; .2, .5; .8, .5; 1, 0"/>
                                        <p:tgtEl>
                                          <p:spTgt spid="37"/>
                                        </p:tgtEl>
                                      </p:cBhvr>
                                    </p:animEffect>
                                    <p:animScale>
                                      <p:cBhvr>
                                        <p:cTn id="56" dur="250" autoRev="1" fill="hold"/>
                                        <p:tgtEl>
                                          <p:spTgt spid="37"/>
                                        </p:tgtEl>
                                      </p:cBhvr>
                                      <p:by x="105000" y="105000"/>
                                    </p:animScale>
                                  </p:childTnLst>
                                </p:cTn>
                              </p:par>
                            </p:childTnLst>
                          </p:cTn>
                        </p:par>
                        <p:par>
                          <p:cTn id="57" fill="hold">
                            <p:stCondLst>
                              <p:cond delay="7000"/>
                            </p:stCondLst>
                            <p:childTnLst>
                              <p:par>
                                <p:cTn id="58" presetID="22" presetClass="entr" presetSubtype="4" fill="hold"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childTnLst>
                          </p:cTn>
                        </p:par>
                        <p:par>
                          <p:cTn id="61" fill="hold">
                            <p:stCondLst>
                              <p:cond delay="7500"/>
                            </p:stCondLst>
                            <p:childTnLst>
                              <p:par>
                                <p:cTn id="62" presetID="30"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800" decel="100000"/>
                                        <p:tgtEl>
                                          <p:spTgt spid="46"/>
                                        </p:tgtEl>
                                      </p:cBhvr>
                                    </p:animEffect>
                                    <p:anim calcmode="lin" valueType="num">
                                      <p:cBhvr>
                                        <p:cTn id="65" dur="800" decel="100000" fill="hold"/>
                                        <p:tgtEl>
                                          <p:spTgt spid="46"/>
                                        </p:tgtEl>
                                        <p:attrNameLst>
                                          <p:attrName>style.rotation</p:attrName>
                                        </p:attrNameLst>
                                      </p:cBhvr>
                                      <p:tavLst>
                                        <p:tav tm="0">
                                          <p:val>
                                            <p:fltVal val="-90"/>
                                          </p:val>
                                        </p:tav>
                                        <p:tav tm="100000">
                                          <p:val>
                                            <p:fltVal val="0"/>
                                          </p:val>
                                        </p:tav>
                                      </p:tavLst>
                                    </p:anim>
                                    <p:anim calcmode="lin" valueType="num">
                                      <p:cBhvr>
                                        <p:cTn id="66" dur="800" decel="100000" fill="hold"/>
                                        <p:tgtEl>
                                          <p:spTgt spid="46"/>
                                        </p:tgtEl>
                                        <p:attrNameLst>
                                          <p:attrName>ppt_x</p:attrName>
                                        </p:attrNameLst>
                                      </p:cBhvr>
                                      <p:tavLst>
                                        <p:tav tm="0">
                                          <p:val>
                                            <p:strVal val="#ppt_x+0.4"/>
                                          </p:val>
                                        </p:tav>
                                        <p:tav tm="100000">
                                          <p:val>
                                            <p:strVal val="#ppt_x-0.05"/>
                                          </p:val>
                                        </p:tav>
                                      </p:tavLst>
                                    </p:anim>
                                    <p:anim calcmode="lin" valueType="num">
                                      <p:cBhvr>
                                        <p:cTn id="67" dur="800" decel="100000" fill="hold"/>
                                        <p:tgtEl>
                                          <p:spTgt spid="46"/>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46"/>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46"/>
                                        </p:tgtEl>
                                        <p:attrNameLst>
                                          <p:attrName>ppt_y</p:attrName>
                                        </p:attrNameLst>
                                      </p:cBhvr>
                                      <p:tavLst>
                                        <p:tav tm="0">
                                          <p:val>
                                            <p:strVal val="#ppt_y+0.1"/>
                                          </p:val>
                                        </p:tav>
                                        <p:tav tm="100000">
                                          <p:val>
                                            <p:strVal val="#ppt_y"/>
                                          </p:val>
                                        </p:tav>
                                      </p:tavLst>
                                    </p:anim>
                                  </p:childTnLst>
                                </p:cTn>
                              </p:par>
                            </p:childTnLst>
                          </p:cTn>
                        </p:par>
                        <p:par>
                          <p:cTn id="70" fill="hold">
                            <p:stCondLst>
                              <p:cond delay="8500"/>
                            </p:stCondLst>
                            <p:childTnLst>
                              <p:par>
                                <p:cTn id="71" presetID="16" presetClass="entr" presetSubtype="37" fill="hold" grpId="0" nodeType="after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barn(outVertical)">
                                      <p:cBhvr>
                                        <p:cTn id="73" dur="500"/>
                                        <p:tgtEl>
                                          <p:spTgt spid="49"/>
                                        </p:tgtEl>
                                      </p:cBhvr>
                                    </p:animEffect>
                                  </p:childTnLst>
                                </p:cTn>
                              </p:par>
                            </p:childTnLst>
                          </p:cTn>
                        </p:par>
                        <p:par>
                          <p:cTn id="74" fill="hold">
                            <p:stCondLst>
                              <p:cond delay="9000"/>
                            </p:stCondLst>
                            <p:childTnLst>
                              <p:par>
                                <p:cTn id="75" presetID="16" presetClass="entr" presetSubtype="37" fill="hold" grpId="0" nodeType="after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barn(outVertical)">
                                      <p:cBhvr>
                                        <p:cTn id="77" dur="500"/>
                                        <p:tgtEl>
                                          <p:spTgt spid="50"/>
                                        </p:tgtEl>
                                      </p:cBhvr>
                                    </p:animEffect>
                                  </p:childTnLst>
                                </p:cTn>
                              </p:par>
                            </p:childTnLst>
                          </p:cTn>
                        </p:par>
                        <p:par>
                          <p:cTn id="78" fill="hold">
                            <p:stCondLst>
                              <p:cond delay="9500"/>
                            </p:stCondLst>
                            <p:childTnLst>
                              <p:par>
                                <p:cTn id="79" presetID="16" presetClass="entr" presetSubtype="37" fill="hold" grpId="0" nodeType="after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barn(outVertical)">
                                      <p:cBhvr>
                                        <p:cTn id="8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grpSp>
        <p:nvGrpSpPr>
          <p:cNvPr id="3" name="组合 2"/>
          <p:cNvGrpSpPr/>
          <p:nvPr/>
        </p:nvGrpSpPr>
        <p:grpSpPr>
          <a:xfrm>
            <a:off x="721123" y="3216968"/>
            <a:ext cx="917972" cy="919366"/>
            <a:chOff x="721123" y="3216968"/>
            <a:chExt cx="917972" cy="919366"/>
          </a:xfrm>
        </p:grpSpPr>
        <p:sp>
          <p:nvSpPr>
            <p:cNvPr id="25" name="椭圆 24"/>
            <p:cNvSpPr/>
            <p:nvPr>
              <p:custDataLst>
                <p:tags r:id="rId4"/>
              </p:custDataLst>
            </p:nvPr>
          </p:nvSpPr>
          <p:spPr>
            <a:xfrm>
              <a:off x="721123" y="3216968"/>
              <a:ext cx="917972" cy="919366"/>
            </a:xfrm>
            <a:prstGeom prst="ellipse">
              <a:avLst/>
            </a:prstGeom>
            <a:solidFill>
              <a:srgbClr val="FFFFFF"/>
            </a:solidFill>
            <a:ln w="25400" cap="flat" cmpd="sng" algn="ctr">
              <a:solidFill>
                <a:srgbClr val="FFC000"/>
              </a:solidFill>
              <a:prstDash val="solid"/>
            </a:ln>
            <a:effectLst/>
          </p:spPr>
          <p:txBody>
            <a:bodyPr anchor="ctr"/>
            <a:lstStyle/>
            <a:p>
              <a:pPr algn="ctr">
                <a:defRPr/>
              </a:pPr>
              <a:endParaRPr lang="zh-CN" altLang="en-US" sz="1400" kern="0">
                <a:solidFill>
                  <a:prstClr val="black"/>
                </a:solidFill>
                <a:latin typeface="Impact" pitchFamily="34" charset="0"/>
                <a:ea typeface="宋体" panose="02010600030101010101" pitchFamily="2" charset="-122"/>
              </a:endParaRPr>
            </a:p>
          </p:txBody>
        </p:sp>
        <p:sp>
          <p:nvSpPr>
            <p:cNvPr id="26" name="椭圆 25"/>
            <p:cNvSpPr/>
            <p:nvPr>
              <p:custDataLst>
                <p:tags r:id="rId5"/>
              </p:custDataLst>
            </p:nvPr>
          </p:nvSpPr>
          <p:spPr>
            <a:xfrm>
              <a:off x="799367" y="3296607"/>
              <a:ext cx="761484" cy="760086"/>
            </a:xfrm>
            <a:prstGeom prst="ellipse">
              <a:avLst/>
            </a:prstGeom>
            <a:solidFill>
              <a:srgbClr val="FFC000"/>
            </a:solidFill>
            <a:ln w="6350" cap="flat" cmpd="sng" algn="ctr">
              <a:noFill/>
              <a:prstDash val="solid"/>
            </a:ln>
            <a:effectLst/>
          </p:spPr>
          <p:txBody>
            <a:bodyPr anchor="ctr"/>
            <a:lstStyle/>
            <a:p>
              <a:pPr algn="ctr">
                <a:defRPr/>
              </a:pPr>
              <a:r>
                <a:rPr lang="en-US" altLang="zh-CN" sz="4800" kern="0" dirty="0" smtClean="0">
                  <a:solidFill>
                    <a:prstClr val="white"/>
                  </a:solidFill>
                  <a:latin typeface="Impact" pitchFamily="34" charset="0"/>
                  <a:ea typeface="宋体" panose="02010600030101010101" pitchFamily="2" charset="-122"/>
                </a:rPr>
                <a:t>2</a:t>
              </a:r>
              <a:endParaRPr lang="zh-CN" altLang="en-US" sz="4800" kern="0" dirty="0">
                <a:solidFill>
                  <a:prstClr val="white"/>
                </a:solidFill>
                <a:latin typeface="Impact" pitchFamily="34" charset="0"/>
                <a:ea typeface="宋体" panose="02010600030101010101" pitchFamily="2" charset="-122"/>
              </a:endParaRPr>
            </a:p>
          </p:txBody>
        </p:sp>
      </p:grpSp>
      <p:cxnSp>
        <p:nvCxnSpPr>
          <p:cNvPr id="27" name="直接连接符 16"/>
          <p:cNvCxnSpPr>
            <a:cxnSpLocks noChangeShapeType="1"/>
            <a:stCxn id="25" idx="6"/>
          </p:cNvCxnSpPr>
          <p:nvPr>
            <p:custDataLst>
              <p:tags r:id="rId1"/>
            </p:custDataLst>
          </p:nvPr>
        </p:nvCxnSpPr>
        <p:spPr bwMode="auto">
          <a:xfrm>
            <a:off x="1639095" y="3676651"/>
            <a:ext cx="2931318" cy="0"/>
          </a:xfrm>
          <a:prstGeom prst="line">
            <a:avLst/>
          </a:prstGeom>
          <a:noFill/>
          <a:ln w="28575" algn="ctr">
            <a:solidFill>
              <a:srgbClr val="FFC000"/>
            </a:solidFill>
            <a:round/>
            <a:headEnd/>
            <a:tailEnd type="oval" w="lg" len="lg"/>
          </a:ln>
          <a:extLst>
            <a:ext uri="{909E8E84-426E-40DD-AFC4-6F175D3DCCD1}">
              <a14:hiddenFill xmlns:a14="http://schemas.microsoft.com/office/drawing/2010/main">
                <a:noFill/>
              </a14:hiddenFill>
            </a:ext>
          </a:extLst>
        </p:spPr>
      </p:cxnSp>
      <p:sp>
        <p:nvSpPr>
          <p:cNvPr id="28" name="TextBox 3"/>
          <p:cNvSpPr txBox="1">
            <a:spLocks noChangeArrowheads="1"/>
          </p:cNvSpPr>
          <p:nvPr>
            <p:custDataLst>
              <p:tags r:id="rId2"/>
            </p:custDataLst>
          </p:nvPr>
        </p:nvSpPr>
        <p:spPr bwMode="auto">
          <a:xfrm>
            <a:off x="1664494" y="3246835"/>
            <a:ext cx="3083719" cy="3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600" b="1" dirty="0" smtClean="0">
                <a:latin typeface="微软雅黑" panose="020B0503020204020204" pitchFamily="34" charset="-122"/>
                <a:ea typeface="微软雅黑" panose="020B0503020204020204" pitchFamily="34" charset="-122"/>
              </a:rPr>
              <a:t>第二部分文字标题</a:t>
            </a:r>
            <a:endParaRPr lang="zh-CN" altLang="en-US" sz="2600" b="1" dirty="0">
              <a:latin typeface="微软雅黑" panose="020B0503020204020204" pitchFamily="34" charset="-122"/>
              <a:ea typeface="微软雅黑" panose="020B0503020204020204" pitchFamily="34" charset="-122"/>
            </a:endParaRPr>
          </a:p>
        </p:txBody>
      </p:sp>
      <p:sp>
        <p:nvSpPr>
          <p:cNvPr id="29" name="矩形 48"/>
          <p:cNvSpPr>
            <a:spLocks noChangeArrowheads="1"/>
          </p:cNvSpPr>
          <p:nvPr>
            <p:custDataLst>
              <p:tags r:id="rId3"/>
            </p:custDataLst>
          </p:nvPr>
        </p:nvSpPr>
        <p:spPr bwMode="auto">
          <a:xfrm>
            <a:off x="1529954" y="3695700"/>
            <a:ext cx="2931319" cy="2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dirty="0">
                <a:latin typeface="Arial" panose="020B0604020202020204" pitchFamily="34" charset="0"/>
                <a:ea typeface="微软雅黑" panose="020B0503020204020204" pitchFamily="34" charset="-122"/>
              </a:rPr>
              <a:t>Click here to add your title</a:t>
            </a:r>
          </a:p>
        </p:txBody>
      </p:sp>
    </p:spTree>
    <p:extLst>
      <p:ext uri="{BB962C8B-B14F-4D97-AF65-F5344CB8AC3E}">
        <p14:creationId xmlns:p14="http://schemas.microsoft.com/office/powerpoint/2010/main" val="396208727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lt">
                                    <p:tmPct val="14000"/>
                                  </p:iterate>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2490"/>
                            </p:stCondLst>
                            <p:childTnLst>
                              <p:par>
                                <p:cTn id="19" presetID="17"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a:xfrm rot="900000">
            <a:off x="1058851" y="1511087"/>
            <a:ext cx="1415846" cy="1777607"/>
          </a:xfrm>
          <a:prstGeom prst="roundRect">
            <a:avLst>
              <a:gd name="adj" fmla="val 9375"/>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3" name="圆角矩形 32"/>
          <p:cNvSpPr/>
          <p:nvPr/>
        </p:nvSpPr>
        <p:spPr>
          <a:xfrm>
            <a:off x="1058851" y="1511087"/>
            <a:ext cx="1415846" cy="1777607"/>
          </a:xfrm>
          <a:prstGeom prst="roundRect">
            <a:avLst>
              <a:gd name="adj" fmla="val 9375"/>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圆角矩形 33"/>
          <p:cNvSpPr/>
          <p:nvPr/>
        </p:nvSpPr>
        <p:spPr>
          <a:xfrm rot="900000">
            <a:off x="2964560" y="1511087"/>
            <a:ext cx="1415846" cy="1777607"/>
          </a:xfrm>
          <a:prstGeom prst="roundRect">
            <a:avLst>
              <a:gd name="adj" fmla="val 9375"/>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圆角矩形 34"/>
          <p:cNvSpPr/>
          <p:nvPr/>
        </p:nvSpPr>
        <p:spPr>
          <a:xfrm>
            <a:off x="2964560" y="1511087"/>
            <a:ext cx="1415846" cy="1777607"/>
          </a:xfrm>
          <a:prstGeom prst="roundRect">
            <a:avLst>
              <a:gd name="adj" fmla="val 9375"/>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圆角矩形 35"/>
          <p:cNvSpPr/>
          <p:nvPr/>
        </p:nvSpPr>
        <p:spPr>
          <a:xfrm rot="900000">
            <a:off x="4870270" y="1511087"/>
            <a:ext cx="1415846" cy="1777607"/>
          </a:xfrm>
          <a:prstGeom prst="roundRect">
            <a:avLst>
              <a:gd name="adj" fmla="val 9375"/>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圆角矩形 36"/>
          <p:cNvSpPr/>
          <p:nvPr/>
        </p:nvSpPr>
        <p:spPr>
          <a:xfrm>
            <a:off x="4870270" y="1511087"/>
            <a:ext cx="1415846" cy="1777607"/>
          </a:xfrm>
          <a:prstGeom prst="roundRect">
            <a:avLst>
              <a:gd name="adj" fmla="val 9375"/>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8" name="圆角矩形 37"/>
          <p:cNvSpPr/>
          <p:nvPr/>
        </p:nvSpPr>
        <p:spPr>
          <a:xfrm rot="900000">
            <a:off x="6775978" y="1511087"/>
            <a:ext cx="1415846" cy="1777607"/>
          </a:xfrm>
          <a:prstGeom prst="roundRect">
            <a:avLst>
              <a:gd name="adj" fmla="val 9375"/>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9" name="圆角矩形 38"/>
          <p:cNvSpPr/>
          <p:nvPr/>
        </p:nvSpPr>
        <p:spPr>
          <a:xfrm>
            <a:off x="6775978" y="1511087"/>
            <a:ext cx="1415846" cy="1777607"/>
          </a:xfrm>
          <a:prstGeom prst="roundRect">
            <a:avLst>
              <a:gd name="adj" fmla="val 9375"/>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0" name="组合 39"/>
          <p:cNvGrpSpPr/>
          <p:nvPr/>
        </p:nvGrpSpPr>
        <p:grpSpPr>
          <a:xfrm>
            <a:off x="788057" y="3725496"/>
            <a:ext cx="1431728" cy="369332"/>
            <a:chOff x="1132631" y="4967330"/>
            <a:chExt cx="1908970" cy="492442"/>
          </a:xfrm>
        </p:grpSpPr>
        <p:sp>
          <p:nvSpPr>
            <p:cNvPr id="41" name="圆角矩形 40"/>
            <p:cNvSpPr/>
            <p:nvPr/>
          </p:nvSpPr>
          <p:spPr>
            <a:xfrm>
              <a:off x="1132631" y="4981807"/>
              <a:ext cx="1908970" cy="432713"/>
            </a:xfrm>
            <a:prstGeom prst="roundRect">
              <a:avLst>
                <a:gd name="adj" fmla="val 50000"/>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2" name="TextBox 11"/>
            <p:cNvSpPr txBox="1"/>
            <p:nvPr/>
          </p:nvSpPr>
          <p:spPr>
            <a:xfrm>
              <a:off x="1376024" y="4967330"/>
              <a:ext cx="1477327" cy="492442"/>
            </a:xfrm>
            <a:prstGeom prst="rect">
              <a:avLst/>
            </a:prstGeom>
            <a:noFill/>
          </p:spPr>
          <p:txBody>
            <a:bodyPr wrap="none" rtlCol="0">
              <a:spAutoFit/>
            </a:bodyPr>
            <a:lstStyle/>
            <a:p>
              <a:pPr>
                <a:buNone/>
              </a:pPr>
              <a:r>
                <a:rPr lang="zh-CN" altLang="en-US" sz="1800" dirty="0">
                  <a:solidFill>
                    <a:schemeClr val="bg1"/>
                  </a:solidFill>
                  <a:latin typeface="微软雅黑" panose="020B0503020204020204" pitchFamily="34" charset="-122"/>
                  <a:ea typeface="微软雅黑" panose="020B0503020204020204" pitchFamily="34" charset="-122"/>
                </a:rPr>
                <a:t>输入标题</a:t>
              </a: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sp>
        <p:nvSpPr>
          <p:cNvPr id="43" name="TextBox 12"/>
          <p:cNvSpPr txBox="1"/>
          <p:nvPr/>
        </p:nvSpPr>
        <p:spPr>
          <a:xfrm>
            <a:off x="798391" y="4144930"/>
            <a:ext cx="1582795"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2848720" y="3734290"/>
            <a:ext cx="1431728" cy="369332"/>
            <a:chOff x="3880181" y="4979053"/>
            <a:chExt cx="1908970" cy="492443"/>
          </a:xfrm>
        </p:grpSpPr>
        <p:sp>
          <p:nvSpPr>
            <p:cNvPr id="45" name="圆角矩形 44"/>
            <p:cNvSpPr/>
            <p:nvPr/>
          </p:nvSpPr>
          <p:spPr>
            <a:xfrm>
              <a:off x="3880181" y="4981807"/>
              <a:ext cx="1908970" cy="432713"/>
            </a:xfrm>
            <a:prstGeom prst="roundRect">
              <a:avLst>
                <a:gd name="adj" fmla="val 50000"/>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TextBox 11"/>
            <p:cNvSpPr txBox="1"/>
            <p:nvPr/>
          </p:nvSpPr>
          <p:spPr>
            <a:xfrm>
              <a:off x="4161080" y="4979053"/>
              <a:ext cx="1477327" cy="492443"/>
            </a:xfrm>
            <a:prstGeom prst="rect">
              <a:avLst/>
            </a:prstGeom>
            <a:noFill/>
          </p:spPr>
          <p:txBody>
            <a:bodyPr wrap="none" rtlCol="0">
              <a:spAutoFit/>
            </a:bodyPr>
            <a:lstStyle/>
            <a:p>
              <a:pPr>
                <a:buNone/>
              </a:pPr>
              <a:r>
                <a:rPr lang="zh-CN" altLang="en-US" sz="1800" dirty="0">
                  <a:solidFill>
                    <a:srgbClr val="FEFEFE"/>
                  </a:solidFill>
                  <a:latin typeface="微软雅黑" panose="020B0503020204020204" pitchFamily="34" charset="-122"/>
                  <a:ea typeface="微软雅黑" panose="020B0503020204020204" pitchFamily="34" charset="-122"/>
                </a:rPr>
                <a:t>输入标题</a:t>
              </a:r>
              <a:endParaRPr lang="en-US" altLang="zh-CN" sz="1800" dirty="0">
                <a:solidFill>
                  <a:srgbClr val="FEFEFE"/>
                </a:solidFill>
                <a:latin typeface="微软雅黑" panose="020B0503020204020204" pitchFamily="34" charset="-122"/>
                <a:ea typeface="微软雅黑" panose="020B0503020204020204" pitchFamily="34" charset="-122"/>
              </a:endParaRPr>
            </a:p>
          </p:txBody>
        </p:sp>
      </p:grpSp>
      <p:sp>
        <p:nvSpPr>
          <p:cNvPr id="47" name="TextBox 12"/>
          <p:cNvSpPr txBox="1"/>
          <p:nvPr/>
        </p:nvSpPr>
        <p:spPr>
          <a:xfrm>
            <a:off x="2848720" y="4144930"/>
            <a:ext cx="1593129"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4757070" y="3734290"/>
            <a:ext cx="1431728" cy="369332"/>
            <a:chOff x="6424648" y="4979053"/>
            <a:chExt cx="1908970" cy="492443"/>
          </a:xfrm>
        </p:grpSpPr>
        <p:sp>
          <p:nvSpPr>
            <p:cNvPr id="49" name="圆角矩形 48"/>
            <p:cNvSpPr/>
            <p:nvPr/>
          </p:nvSpPr>
          <p:spPr>
            <a:xfrm>
              <a:off x="6424648" y="4981807"/>
              <a:ext cx="1908970" cy="432713"/>
            </a:xfrm>
            <a:prstGeom prst="roundRect">
              <a:avLst>
                <a:gd name="adj" fmla="val 50000"/>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TextBox 11"/>
            <p:cNvSpPr txBox="1"/>
            <p:nvPr/>
          </p:nvSpPr>
          <p:spPr>
            <a:xfrm>
              <a:off x="6708351" y="4979053"/>
              <a:ext cx="1477327" cy="492443"/>
            </a:xfrm>
            <a:prstGeom prst="rect">
              <a:avLst/>
            </a:prstGeom>
            <a:noFill/>
          </p:spPr>
          <p:txBody>
            <a:bodyPr wrap="none" rtlCol="0">
              <a:spAutoFit/>
            </a:bodyPr>
            <a:lstStyle/>
            <a:p>
              <a:pPr>
                <a:buNone/>
              </a:pPr>
              <a:r>
                <a:rPr lang="zh-CN" altLang="en-US" sz="1800" dirty="0">
                  <a:solidFill>
                    <a:schemeClr val="bg1"/>
                  </a:solidFill>
                  <a:latin typeface="微软雅黑" panose="020B0503020204020204" pitchFamily="34" charset="-122"/>
                  <a:ea typeface="微软雅黑" panose="020B0503020204020204" pitchFamily="34" charset="-122"/>
                </a:rPr>
                <a:t>输入标题</a:t>
              </a: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sp>
        <p:nvSpPr>
          <p:cNvPr id="51" name="TextBox 12"/>
          <p:cNvSpPr txBox="1"/>
          <p:nvPr/>
        </p:nvSpPr>
        <p:spPr>
          <a:xfrm>
            <a:off x="4757070" y="4144930"/>
            <a:ext cx="1593129"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6817732" y="3725497"/>
            <a:ext cx="1431728" cy="369332"/>
            <a:chOff x="9172198" y="4967329"/>
            <a:chExt cx="1908970" cy="492443"/>
          </a:xfrm>
        </p:grpSpPr>
        <p:sp>
          <p:nvSpPr>
            <p:cNvPr id="53" name="圆角矩形 52"/>
            <p:cNvSpPr/>
            <p:nvPr/>
          </p:nvSpPr>
          <p:spPr>
            <a:xfrm>
              <a:off x="9172198" y="4981807"/>
              <a:ext cx="1908970" cy="432713"/>
            </a:xfrm>
            <a:prstGeom prst="roundRect">
              <a:avLst>
                <a:gd name="adj" fmla="val 50000"/>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TextBox 11"/>
            <p:cNvSpPr txBox="1"/>
            <p:nvPr/>
          </p:nvSpPr>
          <p:spPr>
            <a:xfrm>
              <a:off x="9455901" y="4967329"/>
              <a:ext cx="1477327" cy="492443"/>
            </a:xfrm>
            <a:prstGeom prst="rect">
              <a:avLst/>
            </a:prstGeom>
            <a:noFill/>
          </p:spPr>
          <p:txBody>
            <a:bodyPr wrap="none" rtlCol="0">
              <a:spAutoFit/>
            </a:bodyPr>
            <a:lstStyle/>
            <a:p>
              <a:pPr>
                <a:buNone/>
              </a:pPr>
              <a:r>
                <a:rPr lang="zh-CN" altLang="en-US" sz="1800" dirty="0">
                  <a:solidFill>
                    <a:srgbClr val="FEFEFE"/>
                  </a:solidFill>
                  <a:latin typeface="微软雅黑" panose="020B0503020204020204" pitchFamily="34" charset="-122"/>
                  <a:ea typeface="微软雅黑" panose="020B0503020204020204" pitchFamily="34" charset="-122"/>
                </a:rPr>
                <a:t>输入标题</a:t>
              </a:r>
              <a:endParaRPr lang="en-US" altLang="zh-CN" sz="1800" dirty="0">
                <a:solidFill>
                  <a:srgbClr val="FEFEFE"/>
                </a:solidFill>
                <a:latin typeface="微软雅黑" panose="020B0503020204020204" pitchFamily="34" charset="-122"/>
                <a:ea typeface="微软雅黑" panose="020B0503020204020204" pitchFamily="34" charset="-122"/>
              </a:endParaRPr>
            </a:p>
          </p:txBody>
        </p:sp>
      </p:grpSp>
      <p:sp>
        <p:nvSpPr>
          <p:cNvPr id="55" name="TextBox 12"/>
          <p:cNvSpPr txBox="1"/>
          <p:nvPr/>
        </p:nvSpPr>
        <p:spPr>
          <a:xfrm>
            <a:off x="6817733" y="4144930"/>
            <a:ext cx="1593129"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385963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ppt_x"/>
                                          </p:val>
                                        </p:tav>
                                        <p:tav tm="100000">
                                          <p:val>
                                            <p:strVal val="#ppt_x"/>
                                          </p:val>
                                        </p:tav>
                                      </p:tavLst>
                                    </p:anim>
                                    <p:anim calcmode="lin" valueType="num">
                                      <p:cBhvr additive="base">
                                        <p:cTn id="8" dur="75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decel="2800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750" fill="hold"/>
                                        <p:tgtEl>
                                          <p:spTgt spid="33"/>
                                        </p:tgtEl>
                                        <p:attrNameLst>
                                          <p:attrName>ppt_x</p:attrName>
                                        </p:attrNameLst>
                                      </p:cBhvr>
                                      <p:tavLst>
                                        <p:tav tm="0">
                                          <p:val>
                                            <p:strVal val="#ppt_x"/>
                                          </p:val>
                                        </p:tav>
                                        <p:tav tm="100000">
                                          <p:val>
                                            <p:strVal val="#ppt_x"/>
                                          </p:val>
                                        </p:tav>
                                      </p:tavLst>
                                    </p:anim>
                                    <p:anim calcmode="lin" valueType="num">
                                      <p:cBhvr additive="base">
                                        <p:cTn id="12" dur="750" fill="hold"/>
                                        <p:tgtEl>
                                          <p:spTgt spid="33"/>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16" presetClass="entr" presetSubtype="37"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barn(outVertical)">
                                      <p:cBhvr>
                                        <p:cTn id="16" dur="500"/>
                                        <p:tgtEl>
                                          <p:spTgt spid="40"/>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up)">
                                      <p:cBhvr>
                                        <p:cTn id="20" dur="500"/>
                                        <p:tgtEl>
                                          <p:spTgt spid="43"/>
                                        </p:tgtEl>
                                      </p:cBhvr>
                                    </p:animEffect>
                                  </p:childTnLst>
                                </p:cTn>
                              </p:par>
                            </p:childTnLst>
                          </p:cTn>
                        </p:par>
                        <p:par>
                          <p:cTn id="21" fill="hold">
                            <p:stCondLst>
                              <p:cond delay="1750"/>
                            </p:stCondLst>
                            <p:childTnLst>
                              <p:par>
                                <p:cTn id="22" presetID="2" presetClass="entr" presetSubtype="4" decel="28000"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750" fill="hold"/>
                                        <p:tgtEl>
                                          <p:spTgt spid="34"/>
                                        </p:tgtEl>
                                        <p:attrNameLst>
                                          <p:attrName>ppt_x</p:attrName>
                                        </p:attrNameLst>
                                      </p:cBhvr>
                                      <p:tavLst>
                                        <p:tav tm="0">
                                          <p:val>
                                            <p:strVal val="#ppt_x"/>
                                          </p:val>
                                        </p:tav>
                                        <p:tav tm="100000">
                                          <p:val>
                                            <p:strVal val="#ppt_x"/>
                                          </p:val>
                                        </p:tav>
                                      </p:tavLst>
                                    </p:anim>
                                    <p:anim calcmode="lin" valueType="num">
                                      <p:cBhvr additive="base">
                                        <p:cTn id="25" dur="750" fill="hold"/>
                                        <p:tgtEl>
                                          <p:spTgt spid="34"/>
                                        </p:tgtEl>
                                        <p:attrNameLst>
                                          <p:attrName>ppt_y</p:attrName>
                                        </p:attrNameLst>
                                      </p:cBhvr>
                                      <p:tavLst>
                                        <p:tav tm="0">
                                          <p:val>
                                            <p:strVal val="1+#ppt_h/2"/>
                                          </p:val>
                                        </p:tav>
                                        <p:tav tm="100000">
                                          <p:val>
                                            <p:strVal val="#ppt_y"/>
                                          </p:val>
                                        </p:tav>
                                      </p:tavLst>
                                    </p:anim>
                                  </p:childTnLst>
                                </p:cTn>
                              </p:par>
                              <p:par>
                                <p:cTn id="26" presetID="2" presetClass="entr" presetSubtype="1" decel="2800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750" fill="hold"/>
                                        <p:tgtEl>
                                          <p:spTgt spid="35"/>
                                        </p:tgtEl>
                                        <p:attrNameLst>
                                          <p:attrName>ppt_x</p:attrName>
                                        </p:attrNameLst>
                                      </p:cBhvr>
                                      <p:tavLst>
                                        <p:tav tm="0">
                                          <p:val>
                                            <p:strVal val="#ppt_x"/>
                                          </p:val>
                                        </p:tav>
                                        <p:tav tm="100000">
                                          <p:val>
                                            <p:strVal val="#ppt_x"/>
                                          </p:val>
                                        </p:tav>
                                      </p:tavLst>
                                    </p:anim>
                                    <p:anim calcmode="lin" valueType="num">
                                      <p:cBhvr additive="base">
                                        <p:cTn id="29" dur="750" fill="hold"/>
                                        <p:tgtEl>
                                          <p:spTgt spid="35"/>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16" presetClass="entr" presetSubtype="37"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barn(outVertical)">
                                      <p:cBhvr>
                                        <p:cTn id="33" dur="500"/>
                                        <p:tgtEl>
                                          <p:spTgt spid="4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up)">
                                      <p:cBhvr>
                                        <p:cTn id="37" dur="500"/>
                                        <p:tgtEl>
                                          <p:spTgt spid="47"/>
                                        </p:tgtEl>
                                      </p:cBhvr>
                                    </p:animEffect>
                                  </p:childTnLst>
                                </p:cTn>
                              </p:par>
                            </p:childTnLst>
                          </p:cTn>
                        </p:par>
                        <p:par>
                          <p:cTn id="38" fill="hold">
                            <p:stCondLst>
                              <p:cond delay="3500"/>
                            </p:stCondLst>
                            <p:childTnLst>
                              <p:par>
                                <p:cTn id="39" presetID="2" presetClass="entr" presetSubtype="4" decel="2800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750" fill="hold"/>
                                        <p:tgtEl>
                                          <p:spTgt spid="36"/>
                                        </p:tgtEl>
                                        <p:attrNameLst>
                                          <p:attrName>ppt_x</p:attrName>
                                        </p:attrNameLst>
                                      </p:cBhvr>
                                      <p:tavLst>
                                        <p:tav tm="0">
                                          <p:val>
                                            <p:strVal val="#ppt_x"/>
                                          </p:val>
                                        </p:tav>
                                        <p:tav tm="100000">
                                          <p:val>
                                            <p:strVal val="#ppt_x"/>
                                          </p:val>
                                        </p:tav>
                                      </p:tavLst>
                                    </p:anim>
                                    <p:anim calcmode="lin" valueType="num">
                                      <p:cBhvr additive="base">
                                        <p:cTn id="42" dur="750" fill="hold"/>
                                        <p:tgtEl>
                                          <p:spTgt spid="36"/>
                                        </p:tgtEl>
                                        <p:attrNameLst>
                                          <p:attrName>ppt_y</p:attrName>
                                        </p:attrNameLst>
                                      </p:cBhvr>
                                      <p:tavLst>
                                        <p:tav tm="0">
                                          <p:val>
                                            <p:strVal val="1+#ppt_h/2"/>
                                          </p:val>
                                        </p:tav>
                                        <p:tav tm="100000">
                                          <p:val>
                                            <p:strVal val="#ppt_y"/>
                                          </p:val>
                                        </p:tav>
                                      </p:tavLst>
                                    </p:anim>
                                  </p:childTnLst>
                                </p:cTn>
                              </p:par>
                              <p:par>
                                <p:cTn id="43" presetID="2" presetClass="entr" presetSubtype="1" decel="2800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750" fill="hold"/>
                                        <p:tgtEl>
                                          <p:spTgt spid="37"/>
                                        </p:tgtEl>
                                        <p:attrNameLst>
                                          <p:attrName>ppt_x</p:attrName>
                                        </p:attrNameLst>
                                      </p:cBhvr>
                                      <p:tavLst>
                                        <p:tav tm="0">
                                          <p:val>
                                            <p:strVal val="#ppt_x"/>
                                          </p:val>
                                        </p:tav>
                                        <p:tav tm="100000">
                                          <p:val>
                                            <p:strVal val="#ppt_x"/>
                                          </p:val>
                                        </p:tav>
                                      </p:tavLst>
                                    </p:anim>
                                    <p:anim calcmode="lin" valueType="num">
                                      <p:cBhvr additive="base">
                                        <p:cTn id="46" dur="750" fill="hold"/>
                                        <p:tgtEl>
                                          <p:spTgt spid="37"/>
                                        </p:tgtEl>
                                        <p:attrNameLst>
                                          <p:attrName>ppt_y</p:attrName>
                                        </p:attrNameLst>
                                      </p:cBhvr>
                                      <p:tavLst>
                                        <p:tav tm="0">
                                          <p:val>
                                            <p:strVal val="0-#ppt_h/2"/>
                                          </p:val>
                                        </p:tav>
                                        <p:tav tm="100000">
                                          <p:val>
                                            <p:strVal val="#ppt_y"/>
                                          </p:val>
                                        </p:tav>
                                      </p:tavLst>
                                    </p:anim>
                                  </p:childTnLst>
                                </p:cTn>
                              </p:par>
                            </p:childTnLst>
                          </p:cTn>
                        </p:par>
                        <p:par>
                          <p:cTn id="47" fill="hold">
                            <p:stCondLst>
                              <p:cond delay="4250"/>
                            </p:stCondLst>
                            <p:childTnLst>
                              <p:par>
                                <p:cTn id="48" presetID="16" presetClass="entr" presetSubtype="37"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barn(outVertical)">
                                      <p:cBhvr>
                                        <p:cTn id="50" dur="500"/>
                                        <p:tgtEl>
                                          <p:spTgt spid="48"/>
                                        </p:tgtEl>
                                      </p:cBhvr>
                                    </p:animEffect>
                                  </p:childTnLst>
                                </p:cTn>
                              </p:par>
                            </p:childTnLst>
                          </p:cTn>
                        </p:par>
                        <p:par>
                          <p:cTn id="51" fill="hold">
                            <p:stCondLst>
                              <p:cond delay="4750"/>
                            </p:stCondLst>
                            <p:childTnLst>
                              <p:par>
                                <p:cTn id="52" presetID="22" presetClass="entr" presetSubtype="1" fill="hold" grpId="0" nodeType="after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wipe(up)">
                                      <p:cBhvr>
                                        <p:cTn id="54" dur="500"/>
                                        <p:tgtEl>
                                          <p:spTgt spid="51"/>
                                        </p:tgtEl>
                                      </p:cBhvr>
                                    </p:animEffect>
                                  </p:childTnLst>
                                </p:cTn>
                              </p:par>
                            </p:childTnLst>
                          </p:cTn>
                        </p:par>
                        <p:par>
                          <p:cTn id="55" fill="hold">
                            <p:stCondLst>
                              <p:cond delay="5250"/>
                            </p:stCondLst>
                            <p:childTnLst>
                              <p:par>
                                <p:cTn id="56" presetID="2" presetClass="entr" presetSubtype="4" decel="2800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750" fill="hold"/>
                                        <p:tgtEl>
                                          <p:spTgt spid="38"/>
                                        </p:tgtEl>
                                        <p:attrNameLst>
                                          <p:attrName>ppt_x</p:attrName>
                                        </p:attrNameLst>
                                      </p:cBhvr>
                                      <p:tavLst>
                                        <p:tav tm="0">
                                          <p:val>
                                            <p:strVal val="#ppt_x"/>
                                          </p:val>
                                        </p:tav>
                                        <p:tav tm="100000">
                                          <p:val>
                                            <p:strVal val="#ppt_x"/>
                                          </p:val>
                                        </p:tav>
                                      </p:tavLst>
                                    </p:anim>
                                    <p:anim calcmode="lin" valueType="num">
                                      <p:cBhvr additive="base">
                                        <p:cTn id="59" dur="75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1" decel="28000"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750" fill="hold"/>
                                        <p:tgtEl>
                                          <p:spTgt spid="39"/>
                                        </p:tgtEl>
                                        <p:attrNameLst>
                                          <p:attrName>ppt_x</p:attrName>
                                        </p:attrNameLst>
                                      </p:cBhvr>
                                      <p:tavLst>
                                        <p:tav tm="0">
                                          <p:val>
                                            <p:strVal val="#ppt_x"/>
                                          </p:val>
                                        </p:tav>
                                        <p:tav tm="100000">
                                          <p:val>
                                            <p:strVal val="#ppt_x"/>
                                          </p:val>
                                        </p:tav>
                                      </p:tavLst>
                                    </p:anim>
                                    <p:anim calcmode="lin" valueType="num">
                                      <p:cBhvr additive="base">
                                        <p:cTn id="63" dur="750" fill="hold"/>
                                        <p:tgtEl>
                                          <p:spTgt spid="39"/>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16" presetClass="entr" presetSubtype="37"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barn(outVertical)">
                                      <p:cBhvr>
                                        <p:cTn id="67" dur="500"/>
                                        <p:tgtEl>
                                          <p:spTgt spid="52"/>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up)">
                                      <p:cBhvr>
                                        <p:cTn id="7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3" grpId="0"/>
      <p:bldP spid="47" grpId="0"/>
      <p:bldP spid="51"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893264"/>
            <a:ext cx="2567174" cy="756000"/>
            <a:chOff x="1482107" y="1790281"/>
            <a:chExt cx="3422899" cy="1008000"/>
          </a:xfrm>
        </p:grpSpPr>
        <p:sp>
          <p:nvSpPr>
            <p:cNvPr id="10" name="椭圆 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1" name="椭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2" name="任意多边形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700378" y="2011356"/>
              <a:ext cx="3135902" cy="553997"/>
            </a:xfrm>
            <a:prstGeom prst="rect">
              <a:avLst/>
            </a:prstGeom>
            <a:noFill/>
            <a:effectLst/>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查阅相关学习资料</a:t>
              </a:r>
              <a:endParaRPr lang="en-US" altLang="zh-CN" sz="2100" b="1" dirty="0">
                <a:solidFill>
                  <a:srgbClr val="FDFDFD"/>
                </a:solidFill>
                <a:latin typeface="幼圆" panose="02010509060101010101" pitchFamily="49" charset="-122"/>
                <a:ea typeface="幼圆" panose="02010509060101010101" pitchFamily="49" charset="-122"/>
              </a:endParaRPr>
            </a:p>
          </p:txBody>
        </p:sp>
      </p:grpSp>
      <p:grpSp>
        <p:nvGrpSpPr>
          <p:cNvPr id="14" name="组合 13"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2161948"/>
            <a:ext cx="2651283" cy="756000"/>
            <a:chOff x="1482107" y="3481860"/>
            <a:chExt cx="3535044" cy="1008000"/>
          </a:xfrm>
        </p:grpSpPr>
        <p:sp>
          <p:nvSpPr>
            <p:cNvPr id="15" name="椭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6" name="椭圆 1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7" name="任意多边形 1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8" name="文本框 1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520039" y="3724251"/>
              <a:ext cx="3497112" cy="553997"/>
            </a:xfrm>
            <a:prstGeom prst="rect">
              <a:avLst/>
            </a:prstGeom>
            <a:noFill/>
            <a:effectLst/>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做好相关的自学笔记</a:t>
              </a:r>
              <a:endParaRPr lang="en-US" altLang="zh-CN" sz="2100" b="1" dirty="0">
                <a:solidFill>
                  <a:srgbClr val="FDFDFD"/>
                </a:solidFill>
                <a:latin typeface="幼圆" panose="02010509060101010101" pitchFamily="49" charset="-122"/>
                <a:ea typeface="幼圆" panose="02010509060101010101" pitchFamily="49" charset="-122"/>
              </a:endParaRPr>
            </a:p>
          </p:txBody>
        </p:sp>
      </p:grpSp>
      <p:grpSp>
        <p:nvGrpSpPr>
          <p:cNvPr id="19" name="组合 1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3444605"/>
            <a:ext cx="2567174" cy="756000"/>
            <a:chOff x="1482107" y="5192069"/>
            <a:chExt cx="3422899" cy="1008000"/>
          </a:xfrm>
        </p:grpSpPr>
        <p:sp>
          <p:nvSpPr>
            <p:cNvPr id="20" name="椭圆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21" name="椭圆 2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26" name="任意多边形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FC9A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27" name="文本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612807" y="5415829"/>
              <a:ext cx="3135902" cy="553997"/>
            </a:xfrm>
            <a:prstGeom prst="rect">
              <a:avLst/>
            </a:prstGeom>
            <a:noFill/>
            <a:effectLst/>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记录自学不懂之处</a:t>
              </a:r>
              <a:endParaRPr lang="en-US" altLang="zh-CN" sz="2100" b="1" dirty="0">
                <a:solidFill>
                  <a:srgbClr val="FDFDFD"/>
                </a:solidFill>
                <a:latin typeface="幼圆" panose="02010509060101010101" pitchFamily="49" charset="-122"/>
                <a:ea typeface="幼圆" panose="02010509060101010101" pitchFamily="49" charset="-122"/>
              </a:endParaRPr>
            </a:p>
          </p:txBody>
        </p:sp>
      </p:grpSp>
      <p:sp>
        <p:nvSpPr>
          <p:cNvPr id="28" name="文本框 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3" y="1022475"/>
            <a:ext cx="4493538" cy="646331"/>
          </a:xfrm>
          <a:prstGeom prst="rect">
            <a:avLst/>
          </a:prstGeom>
          <a:noFill/>
          <a:effectLst/>
        </p:spPr>
        <p:txBody>
          <a:bodyPr wrap="non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3" y="2260959"/>
            <a:ext cx="4493538" cy="646331"/>
          </a:xfrm>
          <a:prstGeom prst="rect">
            <a:avLst/>
          </a:prstGeom>
          <a:noFill/>
          <a:effectLst/>
        </p:spPr>
        <p:txBody>
          <a:bodyPr wrap="non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3" y="3554275"/>
            <a:ext cx="4493538" cy="646331"/>
          </a:xfrm>
          <a:prstGeom prst="rect">
            <a:avLst/>
          </a:prstGeom>
          <a:noFill/>
          <a:effectLst/>
        </p:spPr>
        <p:txBody>
          <a:bodyPr wrap="non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9759863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1+#ppt_w/2"/>
                                          </p:val>
                                        </p:tav>
                                        <p:tav tm="100000">
                                          <p:val>
                                            <p:strVal val="#ppt_x"/>
                                          </p:val>
                                        </p:tav>
                                      </p:tavLst>
                                    </p:anim>
                                    <p:anim calcmode="lin" valueType="num">
                                      <p:cBhvr additive="base">
                                        <p:cTn id="12" dur="10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1000" fill="hold"/>
                                        <p:tgtEl>
                                          <p:spTgt spid="14"/>
                                        </p:tgtEl>
                                        <p:attrNameLst>
                                          <p:attrName>ppt_x</p:attrName>
                                        </p:attrNameLst>
                                      </p:cBhvr>
                                      <p:tavLst>
                                        <p:tav tm="0">
                                          <p:val>
                                            <p:strVal val="0-#ppt_w/2"/>
                                          </p:val>
                                        </p:tav>
                                        <p:tav tm="100000">
                                          <p:val>
                                            <p:strVal val="#ppt_x"/>
                                          </p:val>
                                        </p:tav>
                                      </p:tavLst>
                                    </p:anim>
                                    <p:anim calcmode="lin" valueType="num">
                                      <p:cBhvr additive="base">
                                        <p:cTn id="17" dur="1000" fill="hold"/>
                                        <p:tgtEl>
                                          <p:spTgt spid="14"/>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1+#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1000" fill="hold"/>
                                        <p:tgtEl>
                                          <p:spTgt spid="19"/>
                                        </p:tgtEl>
                                        <p:attrNameLst>
                                          <p:attrName>ppt_x</p:attrName>
                                        </p:attrNameLst>
                                      </p:cBhvr>
                                      <p:tavLst>
                                        <p:tav tm="0">
                                          <p:val>
                                            <p:strVal val="0-#ppt_w/2"/>
                                          </p:val>
                                        </p:tav>
                                        <p:tav tm="100000">
                                          <p:val>
                                            <p:strVal val="#ppt_x"/>
                                          </p:val>
                                        </p:tav>
                                      </p:tavLst>
                                    </p:anim>
                                    <p:anim calcmode="lin" valueType="num">
                                      <p:cBhvr additive="base">
                                        <p:cTn id="26" dur="1000" fill="hold"/>
                                        <p:tgtEl>
                                          <p:spTgt spid="19"/>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1000" fill="hold"/>
                                        <p:tgtEl>
                                          <p:spTgt spid="30"/>
                                        </p:tgtEl>
                                        <p:attrNameLst>
                                          <p:attrName>ppt_x</p:attrName>
                                        </p:attrNameLst>
                                      </p:cBhvr>
                                      <p:tavLst>
                                        <p:tav tm="0">
                                          <p:val>
                                            <p:strVal val="1+#ppt_w/2"/>
                                          </p:val>
                                        </p:tav>
                                        <p:tav tm="100000">
                                          <p:val>
                                            <p:strVal val="#ppt_x"/>
                                          </p:val>
                                        </p:tav>
                                      </p:tavLst>
                                    </p:anim>
                                    <p:anim calcmode="lin" valueType="num">
                                      <p:cBhvr additive="base">
                                        <p:cTn id="30"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658666" y="1758553"/>
            <a:ext cx="0" cy="2700338"/>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3212307" y="1194366"/>
            <a:ext cx="0" cy="1107281"/>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5400000">
            <a:off x="2780110" y="2565797"/>
            <a:ext cx="0" cy="1107281"/>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5400000">
            <a:off x="3212307" y="3907632"/>
            <a:ext cx="0" cy="1107281"/>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791766" y="2281238"/>
            <a:ext cx="1645444" cy="1645444"/>
          </a:xfrm>
          <a:prstGeom prst="ellipse">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grpSp>
        <p:nvGrpSpPr>
          <p:cNvPr id="10" name="组合 9"/>
          <p:cNvGrpSpPr/>
          <p:nvPr/>
        </p:nvGrpSpPr>
        <p:grpSpPr>
          <a:xfrm>
            <a:off x="2964657" y="1635831"/>
            <a:ext cx="2141935" cy="579834"/>
            <a:chOff x="3952875" y="1970088"/>
            <a:chExt cx="2855913" cy="773112"/>
          </a:xfrm>
        </p:grpSpPr>
        <p:sp>
          <p:nvSpPr>
            <p:cNvPr id="11" name="圆角矩形 10"/>
            <p:cNvSpPr/>
            <p:nvPr/>
          </p:nvSpPr>
          <p:spPr>
            <a:xfrm>
              <a:off x="3952875" y="1970088"/>
              <a:ext cx="2855913" cy="773112"/>
            </a:xfrm>
            <a:prstGeom prst="round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2" y="1970088"/>
              <a:ext cx="2101429" cy="677108"/>
            </a:xfrm>
            <a:prstGeom prst="rect">
              <a:avLst/>
            </a:prstGeom>
            <a:noFill/>
            <a:effectLst/>
          </p:spPr>
          <p:txBody>
            <a:bodyPr wrap="none" rtlCol="0">
              <a:spAutoFit/>
            </a:bodyPr>
            <a:lstStyle/>
            <a:p>
              <a:r>
                <a:rPr lang="zh-CN" altLang="en-US" sz="2700" b="1" dirty="0">
                  <a:solidFill>
                    <a:srgbClr val="FDFDFD"/>
                  </a:solidFill>
                  <a:latin typeface="幼圆" panose="02010509060101010101" pitchFamily="49" charset="-122"/>
                  <a:ea typeface="幼圆" panose="02010509060101010101" pitchFamily="49" charset="-122"/>
                  <a:cs typeface="Kartika" panose="02020503030404060203" pitchFamily="18" charset="0"/>
                </a:rPr>
                <a:t>教材分析</a:t>
              </a:r>
              <a:endParaRPr lang="en-US" altLang="zh-CN" sz="27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3" name="组合 12"/>
          <p:cNvGrpSpPr/>
          <p:nvPr/>
        </p:nvGrpSpPr>
        <p:grpSpPr>
          <a:xfrm>
            <a:off x="2964657" y="2812256"/>
            <a:ext cx="2141935" cy="582216"/>
            <a:chOff x="3952875" y="3749675"/>
            <a:chExt cx="2855913" cy="776288"/>
          </a:xfrm>
        </p:grpSpPr>
        <p:sp>
          <p:nvSpPr>
            <p:cNvPr id="14" name="圆角矩形 13"/>
            <p:cNvSpPr/>
            <p:nvPr/>
          </p:nvSpPr>
          <p:spPr>
            <a:xfrm>
              <a:off x="3952875" y="3751263"/>
              <a:ext cx="2855913" cy="774700"/>
            </a:xfrm>
            <a:prstGeom prst="round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3749675"/>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讲述内容</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6" name="组合 15"/>
          <p:cNvGrpSpPr/>
          <p:nvPr/>
        </p:nvGrpSpPr>
        <p:grpSpPr>
          <a:xfrm>
            <a:off x="2964657" y="4149329"/>
            <a:ext cx="2141935" cy="581025"/>
            <a:chOff x="3952875" y="5532438"/>
            <a:chExt cx="2855913" cy="774700"/>
          </a:xfrm>
        </p:grpSpPr>
        <p:sp>
          <p:nvSpPr>
            <p:cNvPr id="17" name="圆角矩形 16"/>
            <p:cNvSpPr/>
            <p:nvPr/>
          </p:nvSpPr>
          <p:spPr>
            <a:xfrm>
              <a:off x="3952875" y="5532438"/>
              <a:ext cx="2855913" cy="774700"/>
            </a:xfrm>
            <a:prstGeom prst="round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sp>
          <p:nvSpPr>
            <p:cNvPr id="18" name="文本框 1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5538102"/>
              <a:ext cx="2101429" cy="677108"/>
            </a:xfrm>
            <a:prstGeom prst="rect">
              <a:avLst/>
            </a:prstGeom>
            <a:noFill/>
            <a:effectLst/>
          </p:spPr>
          <p:txBody>
            <a:bodyPr wrap="none" rtlCol="0">
              <a:spAutoFit/>
            </a:bodyPr>
            <a:lstStyle/>
            <a:p>
              <a:r>
                <a:rPr lang="zh-CN" altLang="en-US" sz="2700" b="1" dirty="0">
                  <a:solidFill>
                    <a:srgbClr val="FDFDFD"/>
                  </a:solidFill>
                  <a:latin typeface="幼圆" panose="02010509060101010101" pitchFamily="49" charset="-122"/>
                  <a:ea typeface="幼圆" panose="02010509060101010101" pitchFamily="49" charset="-122"/>
                  <a:cs typeface="Kartika" panose="02020503030404060203" pitchFamily="18" charset="0"/>
                </a:rPr>
                <a:t>教材作用</a:t>
              </a:r>
              <a:endParaRPr lang="en-US" altLang="zh-CN" sz="27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19" name="矩形 47"/>
          <p:cNvSpPr>
            <a:spLocks noChangeArrowheads="1"/>
          </p:cNvSpPr>
          <p:nvPr/>
        </p:nvSpPr>
        <p:spPr bwMode="auto">
          <a:xfrm>
            <a:off x="5553344" y="1631220"/>
            <a:ext cx="2643072" cy="52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p:txBody>
      </p:sp>
      <p:sp>
        <p:nvSpPr>
          <p:cNvPr id="20" name="矩形 47"/>
          <p:cNvSpPr>
            <a:spLocks noChangeArrowheads="1"/>
          </p:cNvSpPr>
          <p:nvPr/>
        </p:nvSpPr>
        <p:spPr bwMode="auto">
          <a:xfrm>
            <a:off x="5553344" y="2831846"/>
            <a:ext cx="2643072" cy="52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p:txBody>
      </p:sp>
      <p:sp>
        <p:nvSpPr>
          <p:cNvPr id="21" name="矩形 47"/>
          <p:cNvSpPr>
            <a:spLocks noChangeArrowheads="1"/>
          </p:cNvSpPr>
          <p:nvPr/>
        </p:nvSpPr>
        <p:spPr bwMode="auto">
          <a:xfrm>
            <a:off x="5553344" y="4176696"/>
            <a:ext cx="2643072" cy="52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p:txBody>
      </p:sp>
    </p:spTree>
    <p:extLst>
      <p:ext uri="{BB962C8B-B14F-4D97-AF65-F5344CB8AC3E}">
        <p14:creationId xmlns:p14="http://schemas.microsoft.com/office/powerpoint/2010/main" val="162849465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strVal val="4*#ppt_w"/>
                                          </p:val>
                                        </p:tav>
                                        <p:tav tm="100000">
                                          <p:val>
                                            <p:strVal val="#ppt_w"/>
                                          </p:val>
                                        </p:tav>
                                      </p:tavLst>
                                    </p:anim>
                                    <p:anim calcmode="lin" valueType="num">
                                      <p:cBhvr>
                                        <p:cTn id="8" dur="750" fill="hold"/>
                                        <p:tgtEl>
                                          <p:spTgt spid="9"/>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250"/>
                            </p:stCondLst>
                            <p:childTnLst>
                              <p:par>
                                <p:cTn id="14" presetID="16" presetClass="entr" presetSubtype="42"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Horizontal)">
                                      <p:cBhvr>
                                        <p:cTn id="16" dur="500"/>
                                        <p:tgtEl>
                                          <p:spTgt spid="5"/>
                                        </p:tgtEl>
                                      </p:cBhvr>
                                    </p:animEffect>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par>
                                <p:cTn id="21" presetID="22" presetClass="entr" presetSubtype="8"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250"/>
                            </p:stCondLst>
                            <p:childTnLst>
                              <p:par>
                                <p:cTn id="25" presetID="2" presetClass="entr" presetSubtype="2" decel="2800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750" fill="hold"/>
                                        <p:tgtEl>
                                          <p:spTgt spid="10"/>
                                        </p:tgtEl>
                                        <p:attrNameLst>
                                          <p:attrName>ppt_x</p:attrName>
                                        </p:attrNameLst>
                                      </p:cBhvr>
                                      <p:tavLst>
                                        <p:tav tm="0">
                                          <p:val>
                                            <p:strVal val="1+#ppt_w/2"/>
                                          </p:val>
                                        </p:tav>
                                        <p:tav tm="100000">
                                          <p:val>
                                            <p:strVal val="#ppt_x"/>
                                          </p:val>
                                        </p:tav>
                                      </p:tavLst>
                                    </p:anim>
                                    <p:anim calcmode="lin" valueType="num">
                                      <p:cBhvr additive="base">
                                        <p:cTn id="28" dur="75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decel="28000" fill="hold" nodeType="withEffect">
                                  <p:stCondLst>
                                    <p:cond delay="2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750" fill="hold"/>
                                        <p:tgtEl>
                                          <p:spTgt spid="13"/>
                                        </p:tgtEl>
                                        <p:attrNameLst>
                                          <p:attrName>ppt_x</p:attrName>
                                        </p:attrNameLst>
                                      </p:cBhvr>
                                      <p:tavLst>
                                        <p:tav tm="0">
                                          <p:val>
                                            <p:strVal val="1+#ppt_w/2"/>
                                          </p:val>
                                        </p:tav>
                                        <p:tav tm="100000">
                                          <p:val>
                                            <p:strVal val="#ppt_x"/>
                                          </p:val>
                                        </p:tav>
                                      </p:tavLst>
                                    </p:anim>
                                    <p:anim calcmode="lin" valueType="num">
                                      <p:cBhvr additive="base">
                                        <p:cTn id="32" dur="75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2" decel="28000" fill="hold" nodeType="withEffect">
                                  <p:stCondLst>
                                    <p:cond delay="50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1+#ppt_w/2"/>
                                          </p:val>
                                        </p:tav>
                                        <p:tav tm="100000">
                                          <p:val>
                                            <p:strVal val="#ppt_x"/>
                                          </p:val>
                                        </p:tav>
                                      </p:tavLst>
                                    </p:anim>
                                    <p:anim calcmode="lin" valueType="num">
                                      <p:cBhvr additive="base">
                                        <p:cTn id="36" dur="75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5"/>
          <p:cNvSpPr>
            <a:spLocks noEditPoints="1"/>
          </p:cNvSpPr>
          <p:nvPr/>
        </p:nvSpPr>
        <p:spPr bwMode="auto">
          <a:xfrm>
            <a:off x="3370101" y="2928013"/>
            <a:ext cx="2557147" cy="2215487"/>
          </a:xfrm>
          <a:custGeom>
            <a:avLst/>
            <a:gdLst>
              <a:gd name="T0" fmla="*/ 331 w 508"/>
              <a:gd name="T1" fmla="*/ 303 h 440"/>
              <a:gd name="T2" fmla="*/ 319 w 508"/>
              <a:gd name="T3" fmla="*/ 235 h 440"/>
              <a:gd name="T4" fmla="*/ 346 w 508"/>
              <a:gd name="T5" fmla="*/ 157 h 440"/>
              <a:gd name="T6" fmla="*/ 346 w 508"/>
              <a:gd name="T7" fmla="*/ 141 h 440"/>
              <a:gd name="T8" fmla="*/ 322 w 508"/>
              <a:gd name="T9" fmla="*/ 130 h 440"/>
              <a:gd name="T10" fmla="*/ 320 w 508"/>
              <a:gd name="T11" fmla="*/ 97 h 440"/>
              <a:gd name="T12" fmla="*/ 316 w 508"/>
              <a:gd name="T13" fmla="*/ 74 h 440"/>
              <a:gd name="T14" fmla="*/ 311 w 508"/>
              <a:gd name="T15" fmla="*/ 44 h 440"/>
              <a:gd name="T16" fmla="*/ 251 w 508"/>
              <a:gd name="T17" fmla="*/ 11 h 440"/>
              <a:gd name="T18" fmla="*/ 192 w 508"/>
              <a:gd name="T19" fmla="*/ 18 h 440"/>
              <a:gd name="T20" fmla="*/ 132 w 508"/>
              <a:gd name="T21" fmla="*/ 94 h 440"/>
              <a:gd name="T22" fmla="*/ 142 w 508"/>
              <a:gd name="T23" fmla="*/ 197 h 440"/>
              <a:gd name="T24" fmla="*/ 159 w 508"/>
              <a:gd name="T25" fmla="*/ 236 h 440"/>
              <a:gd name="T26" fmla="*/ 173 w 508"/>
              <a:gd name="T27" fmla="*/ 256 h 440"/>
              <a:gd name="T28" fmla="*/ 82 w 508"/>
              <a:gd name="T29" fmla="*/ 339 h 440"/>
              <a:gd name="T30" fmla="*/ 508 w 508"/>
              <a:gd name="T31" fmla="*/ 440 h 440"/>
              <a:gd name="T32" fmla="*/ 342 w 508"/>
              <a:gd name="T33" fmla="*/ 148 h 440"/>
              <a:gd name="T34" fmla="*/ 339 w 508"/>
              <a:gd name="T35" fmla="*/ 156 h 440"/>
              <a:gd name="T36" fmla="*/ 328 w 508"/>
              <a:gd name="T37" fmla="*/ 169 h 440"/>
              <a:gd name="T38" fmla="*/ 299 w 508"/>
              <a:gd name="T39" fmla="*/ 161 h 440"/>
              <a:gd name="T40" fmla="*/ 323 w 508"/>
              <a:gd name="T41" fmla="*/ 195 h 440"/>
              <a:gd name="T42" fmla="*/ 306 w 508"/>
              <a:gd name="T43" fmla="*/ 193 h 440"/>
              <a:gd name="T44" fmla="*/ 200 w 508"/>
              <a:gd name="T45" fmla="*/ 140 h 440"/>
              <a:gd name="T46" fmla="*/ 225 w 508"/>
              <a:gd name="T47" fmla="*/ 91 h 440"/>
              <a:gd name="T48" fmla="*/ 303 w 508"/>
              <a:gd name="T49" fmla="*/ 83 h 440"/>
              <a:gd name="T50" fmla="*/ 322 w 508"/>
              <a:gd name="T51" fmla="*/ 142 h 440"/>
              <a:gd name="T52" fmla="*/ 260 w 508"/>
              <a:gd name="T53" fmla="*/ 153 h 440"/>
              <a:gd name="T54" fmla="*/ 200 w 508"/>
              <a:gd name="T55" fmla="*/ 164 h 440"/>
              <a:gd name="T56" fmla="*/ 207 w 508"/>
              <a:gd name="T57" fmla="*/ 173 h 440"/>
              <a:gd name="T58" fmla="*/ 274 w 508"/>
              <a:gd name="T59" fmla="*/ 163 h 440"/>
              <a:gd name="T60" fmla="*/ 238 w 508"/>
              <a:gd name="T61" fmla="*/ 206 h 440"/>
              <a:gd name="T62" fmla="*/ 209 w 508"/>
              <a:gd name="T63" fmla="*/ 177 h 440"/>
              <a:gd name="T64" fmla="*/ 146 w 508"/>
              <a:gd name="T65" fmla="*/ 198 h 440"/>
              <a:gd name="T66" fmla="*/ 153 w 508"/>
              <a:gd name="T67" fmla="*/ 155 h 440"/>
              <a:gd name="T68" fmla="*/ 175 w 508"/>
              <a:gd name="T69" fmla="*/ 186 h 440"/>
              <a:gd name="T70" fmla="*/ 200 w 508"/>
              <a:gd name="T71" fmla="*/ 173 h 440"/>
              <a:gd name="T72" fmla="*/ 206 w 508"/>
              <a:gd name="T73" fmla="*/ 208 h 440"/>
              <a:gd name="T74" fmla="*/ 262 w 508"/>
              <a:gd name="T75" fmla="*/ 203 h 440"/>
              <a:gd name="T76" fmla="*/ 291 w 508"/>
              <a:gd name="T77" fmla="*/ 166 h 440"/>
              <a:gd name="T78" fmla="*/ 313 w 508"/>
              <a:gd name="T79" fmla="*/ 203 h 440"/>
              <a:gd name="T80" fmla="*/ 316 w 508"/>
              <a:gd name="T81" fmla="*/ 234 h 440"/>
              <a:gd name="T82" fmla="*/ 268 w 508"/>
              <a:gd name="T83" fmla="*/ 297 h 440"/>
              <a:gd name="T84" fmla="*/ 180 w 508"/>
              <a:gd name="T85" fmla="*/ 203 h 440"/>
              <a:gd name="T86" fmla="*/ 166 w 508"/>
              <a:gd name="T87" fmla="*/ 211 h 440"/>
              <a:gd name="T88" fmla="*/ 238 w 508"/>
              <a:gd name="T89" fmla="*/ 424 h 440"/>
              <a:gd name="T90" fmla="*/ 174 w 508"/>
              <a:gd name="T91" fmla="*/ 306 h 440"/>
              <a:gd name="T92" fmla="*/ 171 w 508"/>
              <a:gd name="T93" fmla="*/ 214 h 440"/>
              <a:gd name="T94" fmla="*/ 239 w 508"/>
              <a:gd name="T95" fmla="*/ 288 h 440"/>
              <a:gd name="T96" fmla="*/ 305 w 508"/>
              <a:gd name="T97" fmla="*/ 291 h 440"/>
              <a:gd name="T98" fmla="*/ 238 w 508"/>
              <a:gd name="T99" fmla="*/ 42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8" h="440">
                <a:moveTo>
                  <a:pt x="485" y="370"/>
                </a:moveTo>
                <a:cubicBezTo>
                  <a:pt x="455" y="338"/>
                  <a:pt x="395" y="329"/>
                  <a:pt x="388" y="325"/>
                </a:cubicBezTo>
                <a:cubicBezTo>
                  <a:pt x="380" y="321"/>
                  <a:pt x="340" y="311"/>
                  <a:pt x="331" y="303"/>
                </a:cubicBezTo>
                <a:cubicBezTo>
                  <a:pt x="323" y="296"/>
                  <a:pt x="317" y="290"/>
                  <a:pt x="307" y="282"/>
                </a:cubicBezTo>
                <a:cubicBezTo>
                  <a:pt x="309" y="276"/>
                  <a:pt x="310" y="270"/>
                  <a:pt x="312" y="264"/>
                </a:cubicBezTo>
                <a:cubicBezTo>
                  <a:pt x="314" y="256"/>
                  <a:pt x="316" y="246"/>
                  <a:pt x="319" y="235"/>
                </a:cubicBezTo>
                <a:cubicBezTo>
                  <a:pt x="320" y="229"/>
                  <a:pt x="323" y="216"/>
                  <a:pt x="325" y="201"/>
                </a:cubicBezTo>
                <a:cubicBezTo>
                  <a:pt x="332" y="199"/>
                  <a:pt x="338" y="196"/>
                  <a:pt x="340" y="189"/>
                </a:cubicBezTo>
                <a:cubicBezTo>
                  <a:pt x="344" y="181"/>
                  <a:pt x="346" y="162"/>
                  <a:pt x="346" y="157"/>
                </a:cubicBezTo>
                <a:cubicBezTo>
                  <a:pt x="348" y="154"/>
                  <a:pt x="348" y="154"/>
                  <a:pt x="348" y="154"/>
                </a:cubicBezTo>
                <a:cubicBezTo>
                  <a:pt x="349" y="142"/>
                  <a:pt x="349" y="142"/>
                  <a:pt x="349" y="142"/>
                </a:cubicBezTo>
                <a:cubicBezTo>
                  <a:pt x="346" y="141"/>
                  <a:pt x="346" y="141"/>
                  <a:pt x="346" y="141"/>
                </a:cubicBezTo>
                <a:cubicBezTo>
                  <a:pt x="344" y="141"/>
                  <a:pt x="342" y="141"/>
                  <a:pt x="340" y="141"/>
                </a:cubicBezTo>
                <a:cubicBezTo>
                  <a:pt x="336" y="141"/>
                  <a:pt x="331" y="141"/>
                  <a:pt x="325" y="142"/>
                </a:cubicBezTo>
                <a:cubicBezTo>
                  <a:pt x="324" y="138"/>
                  <a:pt x="323" y="134"/>
                  <a:pt x="322" y="130"/>
                </a:cubicBezTo>
                <a:cubicBezTo>
                  <a:pt x="322" y="125"/>
                  <a:pt x="323" y="123"/>
                  <a:pt x="325" y="120"/>
                </a:cubicBezTo>
                <a:cubicBezTo>
                  <a:pt x="327" y="117"/>
                  <a:pt x="328" y="110"/>
                  <a:pt x="325" y="106"/>
                </a:cubicBezTo>
                <a:cubicBezTo>
                  <a:pt x="322" y="103"/>
                  <a:pt x="320" y="100"/>
                  <a:pt x="320" y="97"/>
                </a:cubicBezTo>
                <a:cubicBezTo>
                  <a:pt x="321" y="95"/>
                  <a:pt x="322" y="93"/>
                  <a:pt x="323" y="89"/>
                </a:cubicBezTo>
                <a:cubicBezTo>
                  <a:pt x="324" y="85"/>
                  <a:pt x="322" y="83"/>
                  <a:pt x="322" y="81"/>
                </a:cubicBezTo>
                <a:cubicBezTo>
                  <a:pt x="321" y="79"/>
                  <a:pt x="311" y="76"/>
                  <a:pt x="316" y="74"/>
                </a:cubicBezTo>
                <a:cubicBezTo>
                  <a:pt x="321" y="72"/>
                  <a:pt x="321" y="59"/>
                  <a:pt x="318" y="57"/>
                </a:cubicBezTo>
                <a:cubicBezTo>
                  <a:pt x="312" y="54"/>
                  <a:pt x="313" y="54"/>
                  <a:pt x="313" y="54"/>
                </a:cubicBezTo>
                <a:cubicBezTo>
                  <a:pt x="313" y="54"/>
                  <a:pt x="315" y="44"/>
                  <a:pt x="311" y="44"/>
                </a:cubicBezTo>
                <a:cubicBezTo>
                  <a:pt x="314" y="40"/>
                  <a:pt x="309" y="32"/>
                  <a:pt x="305" y="30"/>
                </a:cubicBezTo>
                <a:cubicBezTo>
                  <a:pt x="303" y="22"/>
                  <a:pt x="294" y="17"/>
                  <a:pt x="286" y="17"/>
                </a:cubicBezTo>
                <a:cubicBezTo>
                  <a:pt x="276" y="8"/>
                  <a:pt x="262" y="3"/>
                  <a:pt x="251" y="11"/>
                </a:cubicBezTo>
                <a:cubicBezTo>
                  <a:pt x="239" y="7"/>
                  <a:pt x="231" y="0"/>
                  <a:pt x="214" y="12"/>
                </a:cubicBezTo>
                <a:cubicBezTo>
                  <a:pt x="207" y="15"/>
                  <a:pt x="204" y="12"/>
                  <a:pt x="199" y="15"/>
                </a:cubicBezTo>
                <a:cubicBezTo>
                  <a:pt x="194" y="18"/>
                  <a:pt x="192" y="18"/>
                  <a:pt x="192" y="18"/>
                </a:cubicBezTo>
                <a:cubicBezTo>
                  <a:pt x="192" y="18"/>
                  <a:pt x="183" y="20"/>
                  <a:pt x="180" y="24"/>
                </a:cubicBezTo>
                <a:cubicBezTo>
                  <a:pt x="177" y="29"/>
                  <a:pt x="172" y="34"/>
                  <a:pt x="158" y="47"/>
                </a:cubicBezTo>
                <a:cubicBezTo>
                  <a:pt x="144" y="59"/>
                  <a:pt x="137" y="72"/>
                  <a:pt x="132" y="94"/>
                </a:cubicBezTo>
                <a:cubicBezTo>
                  <a:pt x="127" y="115"/>
                  <a:pt x="122" y="125"/>
                  <a:pt x="129" y="139"/>
                </a:cubicBezTo>
                <a:cubicBezTo>
                  <a:pt x="128" y="155"/>
                  <a:pt x="131" y="166"/>
                  <a:pt x="134" y="171"/>
                </a:cubicBezTo>
                <a:cubicBezTo>
                  <a:pt x="134" y="180"/>
                  <a:pt x="138" y="190"/>
                  <a:pt x="142" y="197"/>
                </a:cubicBezTo>
                <a:cubicBezTo>
                  <a:pt x="143" y="199"/>
                  <a:pt x="143" y="199"/>
                  <a:pt x="143" y="199"/>
                </a:cubicBezTo>
                <a:cubicBezTo>
                  <a:pt x="145" y="203"/>
                  <a:pt x="148" y="206"/>
                  <a:pt x="151" y="208"/>
                </a:cubicBezTo>
                <a:cubicBezTo>
                  <a:pt x="152" y="214"/>
                  <a:pt x="153" y="229"/>
                  <a:pt x="159" y="236"/>
                </a:cubicBezTo>
                <a:cubicBezTo>
                  <a:pt x="163" y="243"/>
                  <a:pt x="169" y="245"/>
                  <a:pt x="172" y="246"/>
                </a:cubicBezTo>
                <a:cubicBezTo>
                  <a:pt x="172" y="250"/>
                  <a:pt x="173" y="253"/>
                  <a:pt x="173" y="255"/>
                </a:cubicBezTo>
                <a:cubicBezTo>
                  <a:pt x="173" y="256"/>
                  <a:pt x="173" y="256"/>
                  <a:pt x="173" y="256"/>
                </a:cubicBezTo>
                <a:cubicBezTo>
                  <a:pt x="174" y="264"/>
                  <a:pt x="176" y="275"/>
                  <a:pt x="174" y="287"/>
                </a:cubicBezTo>
                <a:cubicBezTo>
                  <a:pt x="165" y="292"/>
                  <a:pt x="153" y="304"/>
                  <a:pt x="148" y="312"/>
                </a:cubicBezTo>
                <a:cubicBezTo>
                  <a:pt x="125" y="323"/>
                  <a:pt x="97" y="330"/>
                  <a:pt x="82" y="339"/>
                </a:cubicBezTo>
                <a:cubicBezTo>
                  <a:pt x="68" y="347"/>
                  <a:pt x="24" y="368"/>
                  <a:pt x="16" y="379"/>
                </a:cubicBezTo>
                <a:cubicBezTo>
                  <a:pt x="9" y="389"/>
                  <a:pt x="0" y="424"/>
                  <a:pt x="2" y="440"/>
                </a:cubicBezTo>
                <a:cubicBezTo>
                  <a:pt x="508" y="440"/>
                  <a:pt x="508" y="440"/>
                  <a:pt x="508" y="440"/>
                </a:cubicBezTo>
                <a:cubicBezTo>
                  <a:pt x="508" y="440"/>
                  <a:pt x="494" y="390"/>
                  <a:pt x="485" y="370"/>
                </a:cubicBezTo>
                <a:close/>
                <a:moveTo>
                  <a:pt x="340" y="147"/>
                </a:moveTo>
                <a:cubicBezTo>
                  <a:pt x="340" y="147"/>
                  <a:pt x="341" y="147"/>
                  <a:pt x="342" y="148"/>
                </a:cubicBezTo>
                <a:cubicBezTo>
                  <a:pt x="341" y="152"/>
                  <a:pt x="341" y="152"/>
                  <a:pt x="341" y="152"/>
                </a:cubicBezTo>
                <a:cubicBezTo>
                  <a:pt x="339" y="155"/>
                  <a:pt x="339" y="155"/>
                  <a:pt x="339" y="155"/>
                </a:cubicBezTo>
                <a:cubicBezTo>
                  <a:pt x="339" y="156"/>
                  <a:pt x="339" y="156"/>
                  <a:pt x="339" y="156"/>
                </a:cubicBezTo>
                <a:cubicBezTo>
                  <a:pt x="339" y="162"/>
                  <a:pt x="337" y="180"/>
                  <a:pt x="334" y="186"/>
                </a:cubicBezTo>
                <a:cubicBezTo>
                  <a:pt x="333" y="190"/>
                  <a:pt x="330" y="192"/>
                  <a:pt x="326" y="194"/>
                </a:cubicBezTo>
                <a:cubicBezTo>
                  <a:pt x="327" y="185"/>
                  <a:pt x="328" y="177"/>
                  <a:pt x="328" y="169"/>
                </a:cubicBezTo>
                <a:cubicBezTo>
                  <a:pt x="329" y="164"/>
                  <a:pt x="328" y="156"/>
                  <a:pt x="326" y="149"/>
                </a:cubicBezTo>
                <a:cubicBezTo>
                  <a:pt x="331" y="148"/>
                  <a:pt x="336" y="147"/>
                  <a:pt x="340" y="147"/>
                </a:cubicBezTo>
                <a:close/>
                <a:moveTo>
                  <a:pt x="299" y="161"/>
                </a:moveTo>
                <a:cubicBezTo>
                  <a:pt x="301" y="156"/>
                  <a:pt x="312" y="151"/>
                  <a:pt x="323" y="149"/>
                </a:cubicBezTo>
                <a:cubicBezTo>
                  <a:pt x="324" y="157"/>
                  <a:pt x="325" y="164"/>
                  <a:pt x="325" y="169"/>
                </a:cubicBezTo>
                <a:cubicBezTo>
                  <a:pt x="325" y="177"/>
                  <a:pt x="324" y="186"/>
                  <a:pt x="323" y="195"/>
                </a:cubicBezTo>
                <a:cubicBezTo>
                  <a:pt x="321" y="195"/>
                  <a:pt x="319" y="196"/>
                  <a:pt x="316" y="196"/>
                </a:cubicBezTo>
                <a:cubicBezTo>
                  <a:pt x="315" y="196"/>
                  <a:pt x="314" y="196"/>
                  <a:pt x="313" y="196"/>
                </a:cubicBezTo>
                <a:cubicBezTo>
                  <a:pt x="309" y="196"/>
                  <a:pt x="308" y="195"/>
                  <a:pt x="306" y="193"/>
                </a:cubicBezTo>
                <a:cubicBezTo>
                  <a:pt x="306" y="193"/>
                  <a:pt x="306" y="192"/>
                  <a:pt x="306" y="192"/>
                </a:cubicBezTo>
                <a:cubicBezTo>
                  <a:pt x="301" y="186"/>
                  <a:pt x="296" y="171"/>
                  <a:pt x="299" y="161"/>
                </a:cubicBezTo>
                <a:close/>
                <a:moveTo>
                  <a:pt x="200" y="140"/>
                </a:moveTo>
                <a:cubicBezTo>
                  <a:pt x="206" y="136"/>
                  <a:pt x="199" y="124"/>
                  <a:pt x="196" y="119"/>
                </a:cubicBezTo>
                <a:cubicBezTo>
                  <a:pt x="193" y="115"/>
                  <a:pt x="190" y="105"/>
                  <a:pt x="201" y="98"/>
                </a:cubicBezTo>
                <a:cubicBezTo>
                  <a:pt x="207" y="97"/>
                  <a:pt x="219" y="96"/>
                  <a:pt x="225" y="91"/>
                </a:cubicBezTo>
                <a:cubicBezTo>
                  <a:pt x="233" y="92"/>
                  <a:pt x="268" y="95"/>
                  <a:pt x="271" y="93"/>
                </a:cubicBezTo>
                <a:cubicBezTo>
                  <a:pt x="281" y="94"/>
                  <a:pt x="289" y="88"/>
                  <a:pt x="293" y="85"/>
                </a:cubicBezTo>
                <a:cubicBezTo>
                  <a:pt x="299" y="86"/>
                  <a:pt x="299" y="85"/>
                  <a:pt x="303" y="83"/>
                </a:cubicBezTo>
                <a:cubicBezTo>
                  <a:pt x="304" y="85"/>
                  <a:pt x="307" y="88"/>
                  <a:pt x="308" y="90"/>
                </a:cubicBezTo>
                <a:cubicBezTo>
                  <a:pt x="307" y="90"/>
                  <a:pt x="307" y="90"/>
                  <a:pt x="307" y="90"/>
                </a:cubicBezTo>
                <a:cubicBezTo>
                  <a:pt x="309" y="97"/>
                  <a:pt x="317" y="121"/>
                  <a:pt x="322" y="142"/>
                </a:cubicBezTo>
                <a:cubicBezTo>
                  <a:pt x="310" y="145"/>
                  <a:pt x="298" y="149"/>
                  <a:pt x="294" y="156"/>
                </a:cubicBezTo>
                <a:cubicBezTo>
                  <a:pt x="289" y="157"/>
                  <a:pt x="283" y="158"/>
                  <a:pt x="279" y="158"/>
                </a:cubicBezTo>
                <a:cubicBezTo>
                  <a:pt x="276" y="155"/>
                  <a:pt x="270" y="153"/>
                  <a:pt x="260" y="153"/>
                </a:cubicBezTo>
                <a:cubicBezTo>
                  <a:pt x="241" y="153"/>
                  <a:pt x="213" y="159"/>
                  <a:pt x="202" y="163"/>
                </a:cubicBezTo>
                <a:cubicBezTo>
                  <a:pt x="200" y="164"/>
                  <a:pt x="200" y="164"/>
                  <a:pt x="200" y="164"/>
                </a:cubicBezTo>
                <a:cubicBezTo>
                  <a:pt x="200" y="164"/>
                  <a:pt x="200" y="164"/>
                  <a:pt x="200" y="164"/>
                </a:cubicBezTo>
                <a:cubicBezTo>
                  <a:pt x="194" y="162"/>
                  <a:pt x="185" y="159"/>
                  <a:pt x="180" y="157"/>
                </a:cubicBezTo>
                <a:cubicBezTo>
                  <a:pt x="182" y="150"/>
                  <a:pt x="194" y="144"/>
                  <a:pt x="200" y="140"/>
                </a:cubicBezTo>
                <a:close/>
                <a:moveTo>
                  <a:pt x="207" y="173"/>
                </a:moveTo>
                <a:cubicBezTo>
                  <a:pt x="207" y="169"/>
                  <a:pt x="207" y="169"/>
                  <a:pt x="207" y="169"/>
                </a:cubicBezTo>
                <a:cubicBezTo>
                  <a:pt x="218" y="165"/>
                  <a:pt x="243" y="160"/>
                  <a:pt x="260" y="160"/>
                </a:cubicBezTo>
                <a:cubicBezTo>
                  <a:pt x="271" y="160"/>
                  <a:pt x="274" y="162"/>
                  <a:pt x="274" y="163"/>
                </a:cubicBezTo>
                <a:cubicBezTo>
                  <a:pt x="277" y="172"/>
                  <a:pt x="267" y="189"/>
                  <a:pt x="259" y="197"/>
                </a:cubicBezTo>
                <a:cubicBezTo>
                  <a:pt x="258" y="197"/>
                  <a:pt x="258" y="197"/>
                  <a:pt x="258" y="198"/>
                </a:cubicBezTo>
                <a:cubicBezTo>
                  <a:pt x="254" y="201"/>
                  <a:pt x="251" y="204"/>
                  <a:pt x="238" y="206"/>
                </a:cubicBezTo>
                <a:cubicBezTo>
                  <a:pt x="232" y="208"/>
                  <a:pt x="227" y="208"/>
                  <a:pt x="223" y="208"/>
                </a:cubicBezTo>
                <a:cubicBezTo>
                  <a:pt x="215" y="208"/>
                  <a:pt x="213" y="206"/>
                  <a:pt x="212" y="204"/>
                </a:cubicBezTo>
                <a:cubicBezTo>
                  <a:pt x="210" y="200"/>
                  <a:pt x="209" y="185"/>
                  <a:pt x="209" y="177"/>
                </a:cubicBezTo>
                <a:cubicBezTo>
                  <a:pt x="209" y="175"/>
                  <a:pt x="209" y="175"/>
                  <a:pt x="209" y="175"/>
                </a:cubicBezTo>
                <a:lnTo>
                  <a:pt x="207" y="173"/>
                </a:lnTo>
                <a:close/>
                <a:moveTo>
                  <a:pt x="146" y="198"/>
                </a:moveTo>
                <a:cubicBezTo>
                  <a:pt x="145" y="195"/>
                  <a:pt x="145" y="195"/>
                  <a:pt x="145" y="195"/>
                </a:cubicBezTo>
                <a:cubicBezTo>
                  <a:pt x="140" y="186"/>
                  <a:pt x="133" y="171"/>
                  <a:pt x="141" y="161"/>
                </a:cubicBezTo>
                <a:cubicBezTo>
                  <a:pt x="145" y="157"/>
                  <a:pt x="149" y="155"/>
                  <a:pt x="153" y="155"/>
                </a:cubicBezTo>
                <a:cubicBezTo>
                  <a:pt x="159" y="155"/>
                  <a:pt x="165" y="159"/>
                  <a:pt x="170" y="166"/>
                </a:cubicBezTo>
                <a:cubicBezTo>
                  <a:pt x="171" y="165"/>
                  <a:pt x="171" y="165"/>
                  <a:pt x="171" y="165"/>
                </a:cubicBezTo>
                <a:cubicBezTo>
                  <a:pt x="175" y="173"/>
                  <a:pt x="175" y="186"/>
                  <a:pt x="175" y="186"/>
                </a:cubicBezTo>
                <a:cubicBezTo>
                  <a:pt x="183" y="191"/>
                  <a:pt x="183" y="191"/>
                  <a:pt x="183" y="191"/>
                </a:cubicBezTo>
                <a:cubicBezTo>
                  <a:pt x="183" y="191"/>
                  <a:pt x="182" y="175"/>
                  <a:pt x="181" y="165"/>
                </a:cubicBezTo>
                <a:cubicBezTo>
                  <a:pt x="200" y="173"/>
                  <a:pt x="200" y="173"/>
                  <a:pt x="200" y="173"/>
                </a:cubicBezTo>
                <a:cubicBezTo>
                  <a:pt x="200" y="176"/>
                  <a:pt x="200" y="176"/>
                  <a:pt x="200" y="176"/>
                </a:cubicBezTo>
                <a:cubicBezTo>
                  <a:pt x="203" y="178"/>
                  <a:pt x="203" y="178"/>
                  <a:pt x="203" y="178"/>
                </a:cubicBezTo>
                <a:cubicBezTo>
                  <a:pt x="203" y="184"/>
                  <a:pt x="203" y="201"/>
                  <a:pt x="206" y="208"/>
                </a:cubicBezTo>
                <a:cubicBezTo>
                  <a:pt x="209" y="213"/>
                  <a:pt x="215" y="215"/>
                  <a:pt x="223" y="215"/>
                </a:cubicBezTo>
                <a:cubicBezTo>
                  <a:pt x="227" y="215"/>
                  <a:pt x="232" y="214"/>
                  <a:pt x="240" y="213"/>
                </a:cubicBezTo>
                <a:cubicBezTo>
                  <a:pt x="254" y="211"/>
                  <a:pt x="259" y="206"/>
                  <a:pt x="262" y="203"/>
                </a:cubicBezTo>
                <a:cubicBezTo>
                  <a:pt x="263" y="202"/>
                  <a:pt x="263" y="202"/>
                  <a:pt x="264" y="202"/>
                </a:cubicBezTo>
                <a:cubicBezTo>
                  <a:pt x="271" y="194"/>
                  <a:pt x="280" y="180"/>
                  <a:pt x="281" y="168"/>
                </a:cubicBezTo>
                <a:cubicBezTo>
                  <a:pt x="284" y="167"/>
                  <a:pt x="288" y="166"/>
                  <a:pt x="291" y="166"/>
                </a:cubicBezTo>
                <a:cubicBezTo>
                  <a:pt x="291" y="178"/>
                  <a:pt x="296" y="191"/>
                  <a:pt x="300" y="196"/>
                </a:cubicBezTo>
                <a:cubicBezTo>
                  <a:pt x="301" y="197"/>
                  <a:pt x="301" y="197"/>
                  <a:pt x="301" y="197"/>
                </a:cubicBezTo>
                <a:cubicBezTo>
                  <a:pt x="303" y="200"/>
                  <a:pt x="306" y="203"/>
                  <a:pt x="313" y="203"/>
                </a:cubicBezTo>
                <a:cubicBezTo>
                  <a:pt x="314" y="203"/>
                  <a:pt x="316" y="203"/>
                  <a:pt x="317" y="203"/>
                </a:cubicBezTo>
                <a:cubicBezTo>
                  <a:pt x="319" y="203"/>
                  <a:pt x="320" y="202"/>
                  <a:pt x="322" y="202"/>
                </a:cubicBezTo>
                <a:cubicBezTo>
                  <a:pt x="319" y="216"/>
                  <a:pt x="317" y="229"/>
                  <a:pt x="316" y="234"/>
                </a:cubicBezTo>
                <a:cubicBezTo>
                  <a:pt x="313" y="245"/>
                  <a:pt x="310" y="255"/>
                  <a:pt x="308" y="263"/>
                </a:cubicBezTo>
                <a:cubicBezTo>
                  <a:pt x="306" y="273"/>
                  <a:pt x="304" y="281"/>
                  <a:pt x="302" y="290"/>
                </a:cubicBezTo>
                <a:cubicBezTo>
                  <a:pt x="300" y="294"/>
                  <a:pt x="278" y="300"/>
                  <a:pt x="268" y="297"/>
                </a:cubicBezTo>
                <a:cubicBezTo>
                  <a:pt x="258" y="294"/>
                  <a:pt x="248" y="290"/>
                  <a:pt x="241" y="285"/>
                </a:cubicBezTo>
                <a:cubicBezTo>
                  <a:pt x="233" y="280"/>
                  <a:pt x="226" y="277"/>
                  <a:pt x="221" y="274"/>
                </a:cubicBezTo>
                <a:cubicBezTo>
                  <a:pt x="199" y="262"/>
                  <a:pt x="190" y="257"/>
                  <a:pt x="180" y="203"/>
                </a:cubicBezTo>
                <a:cubicBezTo>
                  <a:pt x="176" y="204"/>
                  <a:pt x="176" y="204"/>
                  <a:pt x="176" y="204"/>
                </a:cubicBezTo>
                <a:cubicBezTo>
                  <a:pt x="176" y="205"/>
                  <a:pt x="177" y="206"/>
                  <a:pt x="177" y="207"/>
                </a:cubicBezTo>
                <a:cubicBezTo>
                  <a:pt x="175" y="208"/>
                  <a:pt x="170" y="213"/>
                  <a:pt x="166" y="211"/>
                </a:cubicBezTo>
                <a:cubicBezTo>
                  <a:pt x="165" y="211"/>
                  <a:pt x="165" y="211"/>
                  <a:pt x="165" y="211"/>
                </a:cubicBezTo>
                <a:cubicBezTo>
                  <a:pt x="158" y="209"/>
                  <a:pt x="150" y="206"/>
                  <a:pt x="146" y="198"/>
                </a:cubicBezTo>
                <a:close/>
                <a:moveTo>
                  <a:pt x="238" y="424"/>
                </a:moveTo>
                <a:cubicBezTo>
                  <a:pt x="178" y="379"/>
                  <a:pt x="166" y="362"/>
                  <a:pt x="164" y="349"/>
                </a:cubicBezTo>
                <a:cubicBezTo>
                  <a:pt x="163" y="338"/>
                  <a:pt x="168" y="317"/>
                  <a:pt x="172" y="305"/>
                </a:cubicBezTo>
                <a:cubicBezTo>
                  <a:pt x="174" y="306"/>
                  <a:pt x="174" y="306"/>
                  <a:pt x="174" y="306"/>
                </a:cubicBezTo>
                <a:cubicBezTo>
                  <a:pt x="181" y="287"/>
                  <a:pt x="178" y="268"/>
                  <a:pt x="177" y="256"/>
                </a:cubicBezTo>
                <a:cubicBezTo>
                  <a:pt x="177" y="255"/>
                  <a:pt x="177" y="255"/>
                  <a:pt x="177" y="255"/>
                </a:cubicBezTo>
                <a:cubicBezTo>
                  <a:pt x="175" y="244"/>
                  <a:pt x="172" y="220"/>
                  <a:pt x="171" y="214"/>
                </a:cubicBezTo>
                <a:cubicBezTo>
                  <a:pt x="174" y="214"/>
                  <a:pt x="176" y="212"/>
                  <a:pt x="178" y="211"/>
                </a:cubicBezTo>
                <a:cubicBezTo>
                  <a:pt x="188" y="260"/>
                  <a:pt x="198" y="265"/>
                  <a:pt x="219" y="277"/>
                </a:cubicBezTo>
                <a:cubicBezTo>
                  <a:pt x="225" y="280"/>
                  <a:pt x="231" y="283"/>
                  <a:pt x="239" y="288"/>
                </a:cubicBezTo>
                <a:cubicBezTo>
                  <a:pt x="247" y="293"/>
                  <a:pt x="256" y="297"/>
                  <a:pt x="267" y="301"/>
                </a:cubicBezTo>
                <a:cubicBezTo>
                  <a:pt x="269" y="301"/>
                  <a:pt x="272" y="302"/>
                  <a:pt x="275" y="302"/>
                </a:cubicBezTo>
                <a:cubicBezTo>
                  <a:pt x="286" y="302"/>
                  <a:pt x="303" y="297"/>
                  <a:pt x="305" y="291"/>
                </a:cubicBezTo>
                <a:cubicBezTo>
                  <a:pt x="305" y="290"/>
                  <a:pt x="305" y="290"/>
                  <a:pt x="306" y="289"/>
                </a:cubicBezTo>
                <a:cubicBezTo>
                  <a:pt x="306" y="302"/>
                  <a:pt x="305" y="323"/>
                  <a:pt x="307" y="340"/>
                </a:cubicBezTo>
                <a:cubicBezTo>
                  <a:pt x="311" y="360"/>
                  <a:pt x="273" y="412"/>
                  <a:pt x="238" y="424"/>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399440" y="2671236"/>
            <a:ext cx="1738566" cy="1389986"/>
            <a:chOff x="3199253" y="3561648"/>
            <a:chExt cx="2318088" cy="1853314"/>
          </a:xfrm>
        </p:grpSpPr>
        <p:sp>
          <p:nvSpPr>
            <p:cNvPr id="11" name="任意多边形 10"/>
            <p:cNvSpPr>
              <a:spLocks noChangeArrowheads="1"/>
            </p:cNvSpPr>
            <p:nvPr/>
          </p:nvSpPr>
          <p:spPr bwMode="auto">
            <a:xfrm>
              <a:off x="3228704" y="3561648"/>
              <a:ext cx="2085327" cy="1853314"/>
            </a:xfrm>
            <a:custGeom>
              <a:avLst/>
              <a:gdLst>
                <a:gd name="connsiteX0" fmla="*/ 909680 w 2085327"/>
                <a:gd name="connsiteY0" fmla="*/ 0 h 1853314"/>
                <a:gd name="connsiteX1" fmla="*/ 1814664 w 2085327"/>
                <a:gd name="connsiteY1" fmla="*/ 831912 h 1853314"/>
                <a:gd name="connsiteX2" fmla="*/ 1818480 w 2085327"/>
                <a:gd name="connsiteY2" fmla="*/ 908909 h 1853314"/>
                <a:gd name="connsiteX3" fmla="*/ 2085327 w 2085327"/>
                <a:gd name="connsiteY3" fmla="*/ 965087 h 1853314"/>
                <a:gd name="connsiteX4" fmla="*/ 1809213 w 2085327"/>
                <a:gd name="connsiteY4" fmla="*/ 1057782 h 1853314"/>
                <a:gd name="connsiteX5" fmla="*/ 1800879 w 2085327"/>
                <a:gd name="connsiteY5" fmla="*/ 1113411 h 1853314"/>
                <a:gd name="connsiteX6" fmla="*/ 909680 w 2085327"/>
                <a:gd name="connsiteY6" fmla="*/ 1853314 h 1853314"/>
                <a:gd name="connsiteX7" fmla="*/ 0 w 2085327"/>
                <a:gd name="connsiteY7" fmla="*/ 926657 h 1853314"/>
                <a:gd name="connsiteX8" fmla="*/ 909680 w 2085327"/>
                <a:gd name="connsiteY8" fmla="*/ 0 h 185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5327" h="1853314">
                  <a:moveTo>
                    <a:pt x="909680" y="0"/>
                  </a:moveTo>
                  <a:cubicBezTo>
                    <a:pt x="1380682" y="0"/>
                    <a:pt x="1768079" y="364639"/>
                    <a:pt x="1814664" y="831912"/>
                  </a:cubicBezTo>
                  <a:lnTo>
                    <a:pt x="1818480" y="908909"/>
                  </a:lnTo>
                  <a:lnTo>
                    <a:pt x="2085327" y="965087"/>
                  </a:lnTo>
                  <a:lnTo>
                    <a:pt x="1809213" y="1057782"/>
                  </a:lnTo>
                  <a:lnTo>
                    <a:pt x="1800879" y="1113411"/>
                  </a:lnTo>
                  <a:cubicBezTo>
                    <a:pt x="1716054" y="1535673"/>
                    <a:pt x="1349282" y="1853314"/>
                    <a:pt x="909680" y="1853314"/>
                  </a:cubicBezTo>
                  <a:cubicBezTo>
                    <a:pt x="407278" y="1853314"/>
                    <a:pt x="0" y="1438436"/>
                    <a:pt x="0" y="926657"/>
                  </a:cubicBezTo>
                  <a:cubicBezTo>
                    <a:pt x="0" y="414878"/>
                    <a:pt x="407278" y="0"/>
                    <a:pt x="909680" y="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2" name="矩形 11"/>
            <p:cNvSpPr/>
            <p:nvPr/>
          </p:nvSpPr>
          <p:spPr>
            <a:xfrm>
              <a:off x="3199253" y="4195917"/>
              <a:ext cx="2318088" cy="615553"/>
            </a:xfrm>
            <a:prstGeom prst="rect">
              <a:avLst/>
            </a:prstGeom>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知识目标</a:t>
              </a:r>
            </a:p>
          </p:txBody>
        </p:sp>
      </p:grpSp>
      <p:grpSp>
        <p:nvGrpSpPr>
          <p:cNvPr id="13" name="组合 12"/>
          <p:cNvGrpSpPr/>
          <p:nvPr/>
        </p:nvGrpSpPr>
        <p:grpSpPr>
          <a:xfrm>
            <a:off x="3737227" y="1542273"/>
            <a:ext cx="1897519" cy="1341176"/>
            <a:chOff x="4982969" y="2056363"/>
            <a:chExt cx="2530025" cy="1788235"/>
          </a:xfrm>
        </p:grpSpPr>
        <p:sp>
          <p:nvSpPr>
            <p:cNvPr id="14" name="Freeform 11"/>
            <p:cNvSpPr>
              <a:spLocks/>
            </p:cNvSpPr>
            <p:nvPr/>
          </p:nvSpPr>
          <p:spPr bwMode="auto">
            <a:xfrm>
              <a:off x="5964800" y="3522037"/>
              <a:ext cx="240506" cy="322561"/>
            </a:xfrm>
            <a:custGeom>
              <a:avLst/>
              <a:gdLst>
                <a:gd name="T0" fmla="*/ 85 w 85"/>
                <a:gd name="T1" fmla="*/ 0 h 114"/>
                <a:gd name="T2" fmla="*/ 21 w 85"/>
                <a:gd name="T3" fmla="*/ 114 h 114"/>
                <a:gd name="T4" fmla="*/ 0 w 85"/>
                <a:gd name="T5" fmla="*/ 14 h 114"/>
                <a:gd name="T6" fmla="*/ 85 w 85"/>
                <a:gd name="T7" fmla="*/ 0 h 114"/>
              </a:gdLst>
              <a:ahLst/>
              <a:cxnLst>
                <a:cxn ang="0">
                  <a:pos x="T0" y="T1"/>
                </a:cxn>
                <a:cxn ang="0">
                  <a:pos x="T2" y="T3"/>
                </a:cxn>
                <a:cxn ang="0">
                  <a:pos x="T4" y="T5"/>
                </a:cxn>
                <a:cxn ang="0">
                  <a:pos x="T6" y="T7"/>
                </a:cxn>
              </a:cxnLst>
              <a:rect l="0" t="0" r="r" b="b"/>
              <a:pathLst>
                <a:path w="85" h="114">
                  <a:moveTo>
                    <a:pt x="85" y="0"/>
                  </a:moveTo>
                  <a:lnTo>
                    <a:pt x="21" y="114"/>
                  </a:lnTo>
                  <a:lnTo>
                    <a:pt x="0" y="14"/>
                  </a:lnTo>
                  <a:lnTo>
                    <a:pt x="85" y="0"/>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Freeform 12"/>
            <p:cNvSpPr>
              <a:spLocks/>
            </p:cNvSpPr>
            <p:nvPr/>
          </p:nvSpPr>
          <p:spPr bwMode="auto">
            <a:xfrm>
              <a:off x="5964800" y="3522037"/>
              <a:ext cx="240506" cy="322561"/>
            </a:xfrm>
            <a:custGeom>
              <a:avLst/>
              <a:gdLst>
                <a:gd name="T0" fmla="*/ 85 w 85"/>
                <a:gd name="T1" fmla="*/ 0 h 114"/>
                <a:gd name="T2" fmla="*/ 21 w 85"/>
                <a:gd name="T3" fmla="*/ 114 h 114"/>
                <a:gd name="T4" fmla="*/ 0 w 85"/>
                <a:gd name="T5" fmla="*/ 14 h 114"/>
              </a:gdLst>
              <a:ahLst/>
              <a:cxnLst>
                <a:cxn ang="0">
                  <a:pos x="T0" y="T1"/>
                </a:cxn>
                <a:cxn ang="0">
                  <a:pos x="T2" y="T3"/>
                </a:cxn>
                <a:cxn ang="0">
                  <a:pos x="T4" y="T5"/>
                </a:cxn>
              </a:cxnLst>
              <a:rect l="0" t="0" r="r" b="b"/>
              <a:pathLst>
                <a:path w="85" h="114">
                  <a:moveTo>
                    <a:pt x="85" y="0"/>
                  </a:moveTo>
                  <a:lnTo>
                    <a:pt x="21" y="114"/>
                  </a:lnTo>
                  <a:lnTo>
                    <a:pt x="0"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6" name="组合 15"/>
            <p:cNvGrpSpPr/>
            <p:nvPr/>
          </p:nvGrpSpPr>
          <p:grpSpPr>
            <a:xfrm>
              <a:off x="4982969" y="2056363"/>
              <a:ext cx="2530025" cy="1564705"/>
              <a:chOff x="4982969" y="2056363"/>
              <a:chExt cx="2530025" cy="1564705"/>
            </a:xfrm>
          </p:grpSpPr>
          <p:sp>
            <p:nvSpPr>
              <p:cNvPr id="17" name="Oval 10"/>
              <p:cNvSpPr>
                <a:spLocks noChangeArrowheads="1"/>
              </p:cNvSpPr>
              <p:nvPr/>
            </p:nvSpPr>
            <p:spPr bwMode="auto">
              <a:xfrm>
                <a:off x="4982969" y="2056363"/>
                <a:ext cx="2215487" cy="1564705"/>
              </a:xfrm>
              <a:prstGeom prst="ellipse">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矩形 17"/>
              <p:cNvSpPr/>
              <p:nvPr/>
            </p:nvSpPr>
            <p:spPr>
              <a:xfrm>
                <a:off x="5194906" y="2484544"/>
                <a:ext cx="2318088" cy="615553"/>
              </a:xfrm>
              <a:prstGeom prst="rect">
                <a:avLst/>
              </a:prstGeom>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技能目标</a:t>
                </a:r>
              </a:p>
            </p:txBody>
          </p:sp>
        </p:grpSp>
      </p:grpSp>
      <p:grpSp>
        <p:nvGrpSpPr>
          <p:cNvPr id="19" name="组合 18"/>
          <p:cNvGrpSpPr/>
          <p:nvPr/>
        </p:nvGrpSpPr>
        <p:grpSpPr>
          <a:xfrm>
            <a:off x="5115517" y="2671237"/>
            <a:ext cx="1982049" cy="1389985"/>
            <a:chOff x="6820689" y="3561649"/>
            <a:chExt cx="2642732" cy="1853313"/>
          </a:xfrm>
        </p:grpSpPr>
        <p:sp>
          <p:nvSpPr>
            <p:cNvPr id="20" name="Freeform 14"/>
            <p:cNvSpPr>
              <a:spLocks/>
            </p:cNvSpPr>
            <p:nvPr/>
          </p:nvSpPr>
          <p:spPr bwMode="auto">
            <a:xfrm>
              <a:off x="6820689" y="4379371"/>
              <a:ext cx="396128" cy="200893"/>
            </a:xfrm>
            <a:custGeom>
              <a:avLst/>
              <a:gdLst>
                <a:gd name="T0" fmla="*/ 140 w 140"/>
                <a:gd name="T1" fmla="*/ 71 h 71"/>
                <a:gd name="T2" fmla="*/ 0 w 140"/>
                <a:gd name="T3" fmla="*/ 24 h 71"/>
                <a:gd name="T4" fmla="*/ 114 w 140"/>
                <a:gd name="T5" fmla="*/ 0 h 71"/>
                <a:gd name="T6" fmla="*/ 140 w 140"/>
                <a:gd name="T7" fmla="*/ 71 h 71"/>
              </a:gdLst>
              <a:ahLst/>
              <a:cxnLst>
                <a:cxn ang="0">
                  <a:pos x="T0" y="T1"/>
                </a:cxn>
                <a:cxn ang="0">
                  <a:pos x="T2" y="T3"/>
                </a:cxn>
                <a:cxn ang="0">
                  <a:pos x="T4" y="T5"/>
                </a:cxn>
                <a:cxn ang="0">
                  <a:pos x="T6" y="T7"/>
                </a:cxn>
              </a:cxnLst>
              <a:rect l="0" t="0" r="r" b="b"/>
              <a:pathLst>
                <a:path w="140" h="71">
                  <a:moveTo>
                    <a:pt x="140" y="71"/>
                  </a:moveTo>
                  <a:lnTo>
                    <a:pt x="0" y="24"/>
                  </a:lnTo>
                  <a:lnTo>
                    <a:pt x="114" y="0"/>
                  </a:lnTo>
                  <a:lnTo>
                    <a:pt x="140" y="71"/>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Freeform 15"/>
            <p:cNvSpPr>
              <a:spLocks/>
            </p:cNvSpPr>
            <p:nvPr/>
          </p:nvSpPr>
          <p:spPr bwMode="auto">
            <a:xfrm>
              <a:off x="6820689" y="4379371"/>
              <a:ext cx="396128" cy="200893"/>
            </a:xfrm>
            <a:custGeom>
              <a:avLst/>
              <a:gdLst>
                <a:gd name="T0" fmla="*/ 140 w 140"/>
                <a:gd name="T1" fmla="*/ 71 h 71"/>
                <a:gd name="T2" fmla="*/ 0 w 140"/>
                <a:gd name="T3" fmla="*/ 24 h 71"/>
                <a:gd name="T4" fmla="*/ 114 w 140"/>
                <a:gd name="T5" fmla="*/ 0 h 71"/>
              </a:gdLst>
              <a:ahLst/>
              <a:cxnLst>
                <a:cxn ang="0">
                  <a:pos x="T0" y="T1"/>
                </a:cxn>
                <a:cxn ang="0">
                  <a:pos x="T2" y="T3"/>
                </a:cxn>
                <a:cxn ang="0">
                  <a:pos x="T4" y="T5"/>
                </a:cxn>
              </a:cxnLst>
              <a:rect l="0" t="0" r="r" b="b"/>
              <a:pathLst>
                <a:path w="140" h="71">
                  <a:moveTo>
                    <a:pt x="140" y="71"/>
                  </a:moveTo>
                  <a:lnTo>
                    <a:pt x="0" y="24"/>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6" name="组合 25"/>
            <p:cNvGrpSpPr/>
            <p:nvPr/>
          </p:nvGrpSpPr>
          <p:grpSpPr>
            <a:xfrm>
              <a:off x="7109297" y="3561649"/>
              <a:ext cx="2354124" cy="1853313"/>
              <a:chOff x="7109297" y="3561649"/>
              <a:chExt cx="2354124" cy="1853313"/>
            </a:xfrm>
          </p:grpSpPr>
          <p:sp>
            <p:nvSpPr>
              <p:cNvPr id="27" name="Oval 13"/>
              <p:cNvSpPr>
                <a:spLocks noChangeArrowheads="1"/>
              </p:cNvSpPr>
              <p:nvPr/>
            </p:nvSpPr>
            <p:spPr bwMode="auto">
              <a:xfrm>
                <a:off x="7109297" y="3561649"/>
                <a:ext cx="1822188" cy="1853313"/>
              </a:xfrm>
              <a:prstGeom prst="ellipse">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矩形 27"/>
              <p:cNvSpPr/>
              <p:nvPr/>
            </p:nvSpPr>
            <p:spPr>
              <a:xfrm>
                <a:off x="7145333" y="4187429"/>
                <a:ext cx="2318088" cy="615553"/>
              </a:xfrm>
              <a:prstGeom prst="rect">
                <a:avLst/>
              </a:prstGeom>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素质目标</a:t>
                </a:r>
              </a:p>
            </p:txBody>
          </p:sp>
        </p:grpSp>
      </p:grpSp>
      <p:sp>
        <p:nvSpPr>
          <p:cNvPr id="29" name="文本框 28"/>
          <p:cNvSpPr txBox="1"/>
          <p:nvPr/>
        </p:nvSpPr>
        <p:spPr>
          <a:xfrm>
            <a:off x="6986331" y="3181516"/>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399615" y="3136802"/>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5557795" y="1671538"/>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9462224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750"/>
                                        <p:tgtEl>
                                          <p:spTgt spid="9"/>
                                        </p:tgtEl>
                                      </p:cBhvr>
                                    </p:animEffect>
                                  </p:childTnLst>
                                </p:cTn>
                              </p:par>
                            </p:childTnLst>
                          </p:cTn>
                        </p:par>
                        <p:par>
                          <p:cTn id="8" fill="hold">
                            <p:stCondLst>
                              <p:cond delay="750"/>
                            </p:stCondLst>
                            <p:childTnLst>
                              <p:par>
                                <p:cTn id="9" presetID="2" presetClass="entr" presetSubtype="8" decel="25333"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1" decel="25333"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2" decel="25333"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750" fill="hold"/>
                                        <p:tgtEl>
                                          <p:spTgt spid="19"/>
                                        </p:tgtEl>
                                        <p:attrNameLst>
                                          <p:attrName>ppt_x</p:attrName>
                                        </p:attrNameLst>
                                      </p:cBhvr>
                                      <p:tavLst>
                                        <p:tav tm="0">
                                          <p:val>
                                            <p:strVal val="1+#ppt_w/2"/>
                                          </p:val>
                                        </p:tav>
                                        <p:tav tm="100000">
                                          <p:val>
                                            <p:strVal val="#ppt_x"/>
                                          </p:val>
                                        </p:tav>
                                      </p:tavLst>
                                    </p:anim>
                                    <p:anim calcmode="lin" valueType="num">
                                      <p:cBhvr additive="base">
                                        <p:cTn id="20" dur="75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30"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4134" y="1033200"/>
            <a:ext cx="1554020" cy="1460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2659" y="2601568"/>
            <a:ext cx="1554020" cy="1460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7953" y="1033201"/>
            <a:ext cx="1552386" cy="1460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组合 11"/>
          <p:cNvGrpSpPr/>
          <p:nvPr/>
        </p:nvGrpSpPr>
        <p:grpSpPr>
          <a:xfrm>
            <a:off x="968039" y="1033200"/>
            <a:ext cx="1976299" cy="3043673"/>
            <a:chOff x="1648360" y="1368599"/>
            <a:chExt cx="2635065" cy="4058230"/>
          </a:xfrm>
          <a:solidFill>
            <a:srgbClr val="75CF2C"/>
          </a:solidFill>
        </p:grpSpPr>
        <p:sp>
          <p:nvSpPr>
            <p:cNvPr id="13" name="矩形 12"/>
            <p:cNvSpPr/>
            <p:nvPr/>
          </p:nvSpPr>
          <p:spPr>
            <a:xfrm flipH="1">
              <a:off x="1648360" y="1368599"/>
              <a:ext cx="2635065" cy="4058230"/>
            </a:xfrm>
            <a:prstGeom prst="rect">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77246" tIns="38623" rIns="77246" bIns="38623" anchor="ctr"/>
            <a:lstStyle/>
            <a:p>
              <a:pPr algn="ctr"/>
              <a:endParaRPr lang="zh-CN" altLang="en-US">
                <a:solidFill>
                  <a:schemeClr val="accent6">
                    <a:lumMod val="75000"/>
                  </a:schemeClr>
                </a:solidFill>
                <a:latin typeface="微软雅黑" pitchFamily="34" charset="-122"/>
                <a:ea typeface="微软雅黑" pitchFamily="34" charset="-122"/>
              </a:endParaRPr>
            </a:p>
          </p:txBody>
        </p:sp>
        <p:sp>
          <p:nvSpPr>
            <p:cNvPr id="14" name="TextBox 47"/>
            <p:cNvSpPr txBox="1"/>
            <p:nvPr/>
          </p:nvSpPr>
          <p:spPr>
            <a:xfrm>
              <a:off x="1648360" y="3521751"/>
              <a:ext cx="2635065" cy="646331"/>
            </a:xfrm>
            <a:prstGeom prst="rect">
              <a:avLst/>
            </a:prstGeom>
            <a:grpFill/>
          </p:spPr>
          <p:txBody>
            <a:bodyPr vert="horz" wrap="square" lIns="68580" tIns="34290" rIns="68580" bIns="34290" numCol="1" anchor="t" anchorCtr="0" compatLnSpc="1">
              <a:prstTxWarp prst="textNoShape">
                <a:avLst/>
              </a:prstTxWarp>
              <a:spAutoFit/>
            </a:bodyPr>
            <a:lstStyle/>
            <a:p>
              <a:pPr lvl="0" algn="ctr" fontAlgn="base">
                <a:spcBef>
                  <a:spcPct val="0"/>
                </a:spcBef>
                <a:spcAft>
                  <a:spcPct val="0"/>
                </a:spcAft>
              </a:pPr>
              <a:r>
                <a:rPr lang="zh-CN" altLang="en-US" sz="2700" b="1" dirty="0">
                  <a:solidFill>
                    <a:schemeClr val="bg1"/>
                  </a:solidFill>
                  <a:latin typeface="微软雅黑" pitchFamily="34" charset="-122"/>
                  <a:ea typeface="微软雅黑" pitchFamily="34" charset="-122"/>
                  <a:cs typeface="宋体" pitchFamily="2" charset="-122"/>
                </a:rPr>
                <a:t>能力实训</a:t>
              </a:r>
            </a:p>
          </p:txBody>
        </p:sp>
      </p:grpSp>
      <p:grpSp>
        <p:nvGrpSpPr>
          <p:cNvPr id="15" name="组合 14"/>
          <p:cNvGrpSpPr/>
          <p:nvPr/>
        </p:nvGrpSpPr>
        <p:grpSpPr>
          <a:xfrm>
            <a:off x="3116318" y="2600957"/>
            <a:ext cx="1554020" cy="1460966"/>
            <a:chOff x="2481508" y="2554055"/>
            <a:chExt cx="1839814" cy="1728197"/>
          </a:xfrm>
          <a:solidFill>
            <a:srgbClr val="3880FA"/>
          </a:solidFill>
          <a:effectLst/>
        </p:grpSpPr>
        <p:sp>
          <p:nvSpPr>
            <p:cNvPr id="16" name="矩形 15"/>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7" name="TextBox 51"/>
            <p:cNvSpPr txBox="1"/>
            <p:nvPr/>
          </p:nvSpPr>
          <p:spPr>
            <a:xfrm>
              <a:off x="2650644" y="3244756"/>
              <a:ext cx="1512168" cy="873776"/>
            </a:xfrm>
            <a:prstGeom prst="rect">
              <a:avLst/>
            </a:prstGeom>
            <a:grpFill/>
          </p:spPr>
          <p:txBody>
            <a:bodyPr wrap="square" rtlCol="0">
              <a:spAutoFit/>
            </a:bodyPr>
            <a:lstStyle/>
            <a:p>
              <a:pPr algn="ctr"/>
              <a:r>
                <a:rPr lang="zh-CN" altLang="en-US" sz="1050" dirty="0">
                  <a:solidFill>
                    <a:srgbClr val="FDFDFD"/>
                  </a:solidFill>
                  <a:latin typeface="微软雅黑" pitchFamily="34" charset="-122"/>
                  <a:ea typeface="微软雅黑" pitchFamily="34" charset="-122"/>
                </a:rPr>
                <a:t>项目分析项目分析</a:t>
              </a:r>
              <a:endParaRPr lang="en-US" altLang="zh-CN" sz="1050" dirty="0">
                <a:solidFill>
                  <a:srgbClr val="FDFDFD"/>
                </a:solidFill>
                <a:latin typeface="微软雅黑" pitchFamily="34" charset="-122"/>
                <a:ea typeface="微软雅黑" pitchFamily="34" charset="-122"/>
              </a:endParaRPr>
            </a:p>
            <a:p>
              <a:pPr algn="ctr"/>
              <a:r>
                <a:rPr lang="zh-CN" altLang="en-US" sz="1050" dirty="0">
                  <a:solidFill>
                    <a:srgbClr val="FDFDFD"/>
                  </a:solidFill>
                  <a:latin typeface="微软雅黑" pitchFamily="34" charset="-122"/>
                  <a:ea typeface="微软雅黑" pitchFamily="34" charset="-122"/>
                </a:rPr>
                <a:t>项目分析项目分析</a:t>
              </a:r>
            </a:p>
            <a:p>
              <a:pPr algn="ctr"/>
              <a:r>
                <a:rPr lang="zh-CN" altLang="en-US" sz="1050" dirty="0">
                  <a:solidFill>
                    <a:srgbClr val="FDFDFD"/>
                  </a:solidFill>
                  <a:latin typeface="微软雅黑" pitchFamily="34" charset="-122"/>
                  <a:ea typeface="微软雅黑" pitchFamily="34" charset="-122"/>
                </a:rPr>
                <a:t>项目分析项目分析</a:t>
              </a:r>
            </a:p>
            <a:p>
              <a:pPr algn="ctr"/>
              <a:r>
                <a:rPr lang="zh-CN" altLang="en-US" sz="1050" dirty="0">
                  <a:solidFill>
                    <a:srgbClr val="FDFDFD"/>
                  </a:solidFill>
                  <a:latin typeface="微软雅黑" pitchFamily="34" charset="-122"/>
                  <a:ea typeface="微软雅黑" pitchFamily="34" charset="-122"/>
                </a:rPr>
                <a:t>项目分析项目分析</a:t>
              </a:r>
            </a:p>
          </p:txBody>
        </p:sp>
        <p:sp>
          <p:nvSpPr>
            <p:cNvPr id="18" name="TextBox 52"/>
            <p:cNvSpPr txBox="1"/>
            <p:nvPr/>
          </p:nvSpPr>
          <p:spPr>
            <a:xfrm>
              <a:off x="2725515" y="2793644"/>
              <a:ext cx="1351800" cy="436888"/>
            </a:xfrm>
            <a:prstGeom prst="rect">
              <a:avLst/>
            </a:prstGeom>
            <a:grpFill/>
          </p:spPr>
          <p:txBody>
            <a:bodyPr wrap="square" rtlCol="0">
              <a:spAutoFit/>
            </a:bodyPr>
            <a:lstStyle/>
            <a:p>
              <a:pPr algn="ctr"/>
              <a:r>
                <a:rPr lang="zh-CN" altLang="en-US" sz="1800" b="1" dirty="0">
                  <a:solidFill>
                    <a:srgbClr val="FDFDFD"/>
                  </a:solidFill>
                  <a:latin typeface="微软雅黑" pitchFamily="34" charset="-122"/>
                  <a:ea typeface="微软雅黑" pitchFamily="34" charset="-122"/>
                </a:rPr>
                <a:t>教学分析</a:t>
              </a:r>
              <a:endParaRPr lang="en-US" altLang="zh-CN" sz="1800" b="1" dirty="0">
                <a:solidFill>
                  <a:srgbClr val="FDFDFD"/>
                </a:solidFill>
                <a:latin typeface="微软雅黑" pitchFamily="34" charset="-122"/>
                <a:ea typeface="微软雅黑" pitchFamily="34" charset="-122"/>
              </a:endParaRPr>
            </a:p>
          </p:txBody>
        </p:sp>
      </p:grpSp>
      <p:grpSp>
        <p:nvGrpSpPr>
          <p:cNvPr id="19" name="组合 18"/>
          <p:cNvGrpSpPr/>
          <p:nvPr/>
        </p:nvGrpSpPr>
        <p:grpSpPr>
          <a:xfrm>
            <a:off x="4782659" y="1033201"/>
            <a:ext cx="1554020" cy="1460966"/>
            <a:chOff x="4454299" y="699537"/>
            <a:chExt cx="1839814" cy="1728197"/>
          </a:xfrm>
          <a:solidFill>
            <a:srgbClr val="FC9A0A"/>
          </a:solidFill>
          <a:effectLst/>
        </p:grpSpPr>
        <p:sp>
          <p:nvSpPr>
            <p:cNvPr id="20" name="矩形 19"/>
            <p:cNvSpPr/>
            <p:nvPr/>
          </p:nvSpPr>
          <p:spPr>
            <a:xfrm flipV="1">
              <a:off x="4454299" y="699537"/>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1" name="TextBox 55"/>
            <p:cNvSpPr txBox="1"/>
            <p:nvPr/>
          </p:nvSpPr>
          <p:spPr>
            <a:xfrm>
              <a:off x="4618122" y="1392293"/>
              <a:ext cx="1512168" cy="873776"/>
            </a:xfrm>
            <a:prstGeom prst="rect">
              <a:avLst/>
            </a:prstGeom>
            <a:grpFill/>
          </p:spPr>
          <p:txBody>
            <a:bodyPr wrap="square" rtlCol="0">
              <a:spAutoFit/>
            </a:bodyPr>
            <a:lstStyle/>
            <a:p>
              <a:pPr algn="ctr"/>
              <a:r>
                <a:rPr lang="zh-CN" altLang="en-US" sz="1050" dirty="0">
                  <a:solidFill>
                    <a:srgbClr val="FDFDFD"/>
                  </a:solidFill>
                  <a:latin typeface="微软雅黑" pitchFamily="34" charset="-122"/>
                  <a:ea typeface="微软雅黑" pitchFamily="34" charset="-122"/>
                </a:rPr>
                <a:t>项目实施项目实施</a:t>
              </a:r>
              <a:endParaRPr lang="en-US" altLang="zh-CN" sz="1050" dirty="0">
                <a:solidFill>
                  <a:srgbClr val="FDFDFD"/>
                </a:solidFill>
                <a:latin typeface="微软雅黑" pitchFamily="34" charset="-122"/>
                <a:ea typeface="微软雅黑" pitchFamily="34" charset="-122"/>
              </a:endParaRPr>
            </a:p>
            <a:p>
              <a:pPr algn="ctr"/>
              <a:r>
                <a:rPr lang="zh-CN" altLang="en-US" sz="1050" dirty="0">
                  <a:solidFill>
                    <a:srgbClr val="FDFDFD"/>
                  </a:solidFill>
                  <a:latin typeface="微软雅黑" pitchFamily="34" charset="-122"/>
                  <a:ea typeface="微软雅黑" pitchFamily="34" charset="-122"/>
                </a:rPr>
                <a:t>项目实施项目实施</a:t>
              </a:r>
            </a:p>
            <a:p>
              <a:pPr algn="ctr"/>
              <a:r>
                <a:rPr lang="zh-CN" altLang="en-US" sz="1050" dirty="0">
                  <a:solidFill>
                    <a:srgbClr val="FDFDFD"/>
                  </a:solidFill>
                  <a:latin typeface="微软雅黑" pitchFamily="34" charset="-122"/>
                  <a:ea typeface="微软雅黑" pitchFamily="34" charset="-122"/>
                </a:rPr>
                <a:t>项目实施项目实施</a:t>
              </a:r>
            </a:p>
            <a:p>
              <a:pPr algn="ctr"/>
              <a:r>
                <a:rPr lang="zh-CN" altLang="en-US" sz="1050" dirty="0">
                  <a:solidFill>
                    <a:srgbClr val="FDFDFD"/>
                  </a:solidFill>
                  <a:latin typeface="微软雅黑" pitchFamily="34" charset="-122"/>
                  <a:ea typeface="微软雅黑" pitchFamily="34" charset="-122"/>
                </a:rPr>
                <a:t>项目实施项目实施</a:t>
              </a:r>
            </a:p>
          </p:txBody>
        </p:sp>
        <p:sp>
          <p:nvSpPr>
            <p:cNvPr id="26" name="TextBox 56"/>
            <p:cNvSpPr txBox="1"/>
            <p:nvPr/>
          </p:nvSpPr>
          <p:spPr>
            <a:xfrm>
              <a:off x="4693170" y="958049"/>
              <a:ext cx="1368150" cy="436888"/>
            </a:xfrm>
            <a:prstGeom prst="rect">
              <a:avLst/>
            </a:prstGeom>
            <a:grpFill/>
          </p:spPr>
          <p:txBody>
            <a:bodyPr wrap="square" rtlCol="0">
              <a:spAutoFit/>
            </a:bodyPr>
            <a:lstStyle/>
            <a:p>
              <a:pPr algn="ctr"/>
              <a:r>
                <a:rPr lang="zh-CN" altLang="en-US" sz="1800" b="1" dirty="0">
                  <a:solidFill>
                    <a:srgbClr val="FDFDFD"/>
                  </a:solidFill>
                  <a:latin typeface="微软雅黑" pitchFamily="34" charset="-122"/>
                  <a:ea typeface="微软雅黑" pitchFamily="34" charset="-122"/>
                </a:rPr>
                <a:t>教学实施</a:t>
              </a:r>
              <a:endParaRPr lang="en-US" altLang="zh-CN" sz="1800" b="1" dirty="0">
                <a:solidFill>
                  <a:srgbClr val="FDFDFD"/>
                </a:solidFill>
                <a:latin typeface="微软雅黑" pitchFamily="34" charset="-122"/>
                <a:ea typeface="微软雅黑" pitchFamily="34" charset="-122"/>
              </a:endParaRPr>
            </a:p>
          </p:txBody>
        </p:sp>
      </p:grpSp>
      <p:grpSp>
        <p:nvGrpSpPr>
          <p:cNvPr id="27" name="组合 26"/>
          <p:cNvGrpSpPr/>
          <p:nvPr/>
        </p:nvGrpSpPr>
        <p:grpSpPr>
          <a:xfrm>
            <a:off x="6454134" y="2600961"/>
            <a:ext cx="1554020" cy="1460966"/>
            <a:chOff x="6433169" y="2554060"/>
            <a:chExt cx="1839814" cy="1728197"/>
          </a:xfrm>
          <a:solidFill>
            <a:srgbClr val="FA7FB3"/>
          </a:solidFill>
          <a:effectLst/>
        </p:grpSpPr>
        <p:sp>
          <p:nvSpPr>
            <p:cNvPr id="28" name="矩形 27"/>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9" name="TextBox 59"/>
            <p:cNvSpPr txBox="1"/>
            <p:nvPr/>
          </p:nvSpPr>
          <p:spPr>
            <a:xfrm>
              <a:off x="6596992" y="3244756"/>
              <a:ext cx="1512168" cy="873776"/>
            </a:xfrm>
            <a:prstGeom prst="rect">
              <a:avLst/>
            </a:prstGeom>
            <a:grpFill/>
          </p:spPr>
          <p:txBody>
            <a:bodyPr wrap="square" rtlCol="0">
              <a:spAutoFit/>
            </a:bodyPr>
            <a:lstStyle/>
            <a:p>
              <a:pPr algn="ctr"/>
              <a:r>
                <a:rPr lang="zh-CN" altLang="en-US" sz="1050" dirty="0">
                  <a:solidFill>
                    <a:srgbClr val="FDFDFD"/>
                  </a:solidFill>
                  <a:latin typeface="微软雅黑" pitchFamily="34" charset="-122"/>
                  <a:ea typeface="微软雅黑" pitchFamily="34" charset="-122"/>
                </a:rPr>
                <a:t>项目验收项目验收</a:t>
              </a:r>
              <a:endParaRPr lang="en-US" altLang="zh-CN" sz="1050" dirty="0">
                <a:solidFill>
                  <a:srgbClr val="FDFDFD"/>
                </a:solidFill>
                <a:latin typeface="微软雅黑" pitchFamily="34" charset="-122"/>
                <a:ea typeface="微软雅黑" pitchFamily="34" charset="-122"/>
              </a:endParaRPr>
            </a:p>
            <a:p>
              <a:pPr algn="ctr"/>
              <a:r>
                <a:rPr lang="zh-CN" altLang="en-US" sz="1050" dirty="0">
                  <a:solidFill>
                    <a:srgbClr val="FDFDFD"/>
                  </a:solidFill>
                  <a:latin typeface="微软雅黑" pitchFamily="34" charset="-122"/>
                  <a:ea typeface="微软雅黑" pitchFamily="34" charset="-122"/>
                </a:rPr>
                <a:t>项目验收项目验收</a:t>
              </a:r>
            </a:p>
            <a:p>
              <a:pPr algn="ctr"/>
              <a:r>
                <a:rPr lang="zh-CN" altLang="en-US" sz="1050" dirty="0">
                  <a:solidFill>
                    <a:srgbClr val="FDFDFD"/>
                  </a:solidFill>
                  <a:latin typeface="微软雅黑" pitchFamily="34" charset="-122"/>
                  <a:ea typeface="微软雅黑" pitchFamily="34" charset="-122"/>
                </a:rPr>
                <a:t>项目验收项目验收</a:t>
              </a:r>
            </a:p>
            <a:p>
              <a:pPr algn="ctr"/>
              <a:r>
                <a:rPr lang="zh-CN" altLang="en-US" sz="1050" dirty="0">
                  <a:solidFill>
                    <a:srgbClr val="FDFDFD"/>
                  </a:solidFill>
                  <a:latin typeface="微软雅黑" pitchFamily="34" charset="-122"/>
                  <a:ea typeface="微软雅黑" pitchFamily="34" charset="-122"/>
                </a:rPr>
                <a:t>项目验收项目验收</a:t>
              </a:r>
            </a:p>
          </p:txBody>
        </p:sp>
        <p:sp>
          <p:nvSpPr>
            <p:cNvPr id="30" name="TextBox 60"/>
            <p:cNvSpPr txBox="1"/>
            <p:nvPr/>
          </p:nvSpPr>
          <p:spPr>
            <a:xfrm>
              <a:off x="6669000" y="2784815"/>
              <a:ext cx="1368152" cy="436888"/>
            </a:xfrm>
            <a:prstGeom prst="rect">
              <a:avLst/>
            </a:prstGeom>
            <a:grpFill/>
          </p:spPr>
          <p:txBody>
            <a:bodyPr wrap="square" rtlCol="0">
              <a:spAutoFit/>
            </a:bodyPr>
            <a:lstStyle/>
            <a:p>
              <a:pPr algn="ctr"/>
              <a:r>
                <a:rPr lang="zh-CN" altLang="en-US" sz="1800" b="1" dirty="0">
                  <a:solidFill>
                    <a:srgbClr val="FDFDFD"/>
                  </a:solidFill>
                  <a:latin typeface="微软雅黑" pitchFamily="34" charset="-122"/>
                  <a:ea typeface="微软雅黑" pitchFamily="34" charset="-122"/>
                </a:rPr>
                <a:t>教学验收</a:t>
              </a:r>
              <a:endParaRPr lang="en-US" altLang="zh-CN" sz="1800" b="1" dirty="0">
                <a:solidFill>
                  <a:srgbClr val="FDFDFD"/>
                </a:solidFill>
                <a:latin typeface="微软雅黑" pitchFamily="34" charset="-122"/>
                <a:ea typeface="微软雅黑" pitchFamily="34" charset="-122"/>
              </a:endParaRPr>
            </a:p>
          </p:txBody>
        </p:sp>
      </p:grpSp>
      <p:sp>
        <p:nvSpPr>
          <p:cNvPr id="31" name="Freeform 22"/>
          <p:cNvSpPr>
            <a:spLocks noEditPoints="1"/>
          </p:cNvSpPr>
          <p:nvPr/>
        </p:nvSpPr>
        <p:spPr bwMode="auto">
          <a:xfrm>
            <a:off x="1722353" y="1763684"/>
            <a:ext cx="467669" cy="549203"/>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Tree>
    <p:extLst>
      <p:ext uri="{BB962C8B-B14F-4D97-AF65-F5344CB8AC3E}">
        <p14:creationId xmlns:p14="http://schemas.microsoft.com/office/powerpoint/2010/main" val="350621895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750"/>
                                        <p:tgtEl>
                                          <p:spTgt spid="12"/>
                                        </p:tgtEl>
                                      </p:cBhvr>
                                    </p:animEffect>
                                  </p:childTnLst>
                                </p:cTn>
                              </p:par>
                            </p:childTnLst>
                          </p:cTn>
                        </p:par>
                        <p:par>
                          <p:cTn id="8" fill="hold">
                            <p:stCondLst>
                              <p:cond delay="750"/>
                            </p:stCondLst>
                            <p:childTnLst>
                              <p:par>
                                <p:cTn id="9" presetID="2" presetClass="entr" presetSubtype="1" decel="2800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2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750" fill="hold"/>
                                        <p:tgtEl>
                                          <p:spTgt spid="10"/>
                                        </p:tgtEl>
                                        <p:attrNameLst>
                                          <p:attrName>ppt_x</p:attrName>
                                        </p:attrNameLst>
                                      </p:cBhvr>
                                      <p:tavLst>
                                        <p:tav tm="0">
                                          <p:val>
                                            <p:strVal val="#ppt_x"/>
                                          </p:val>
                                        </p:tav>
                                        <p:tav tm="100000">
                                          <p:val>
                                            <p:strVal val="#ppt_x"/>
                                          </p:val>
                                        </p:tav>
                                      </p:tavLst>
                                    </p:anim>
                                    <p:anim calcmode="lin" valueType="num">
                                      <p:cBhvr additive="base">
                                        <p:cTn id="16" dur="75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ppt_x"/>
                                          </p:val>
                                        </p:tav>
                                        <p:tav tm="100000">
                                          <p:val>
                                            <p:strVal val="#ppt_x"/>
                                          </p:val>
                                        </p:tav>
                                      </p:tavLst>
                                    </p:anim>
                                    <p:anim calcmode="lin" valueType="num">
                                      <p:cBhvr additive="base">
                                        <p:cTn id="20" dur="750" fill="hold"/>
                                        <p:tgtEl>
                                          <p:spTgt spid="9"/>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4" decel="2800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750" fill="hold"/>
                                        <p:tgtEl>
                                          <p:spTgt spid="15"/>
                                        </p:tgtEl>
                                        <p:attrNameLst>
                                          <p:attrName>ppt_x</p:attrName>
                                        </p:attrNameLst>
                                      </p:cBhvr>
                                      <p:tavLst>
                                        <p:tav tm="0">
                                          <p:val>
                                            <p:strVal val="#ppt_x"/>
                                          </p:val>
                                        </p:tav>
                                        <p:tav tm="100000">
                                          <p:val>
                                            <p:strVal val="#ppt_x"/>
                                          </p:val>
                                        </p:tav>
                                      </p:tavLst>
                                    </p:anim>
                                    <p:anim calcmode="lin" valueType="num">
                                      <p:cBhvr additive="base">
                                        <p:cTn id="25" dur="75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1" decel="28000" fill="hold" nodeType="withEffect">
                                  <p:stCondLst>
                                    <p:cond delay="25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750" fill="hold"/>
                                        <p:tgtEl>
                                          <p:spTgt spid="19"/>
                                        </p:tgtEl>
                                        <p:attrNameLst>
                                          <p:attrName>ppt_x</p:attrName>
                                        </p:attrNameLst>
                                      </p:cBhvr>
                                      <p:tavLst>
                                        <p:tav tm="0">
                                          <p:val>
                                            <p:strVal val="#ppt_x"/>
                                          </p:val>
                                        </p:tav>
                                        <p:tav tm="100000">
                                          <p:val>
                                            <p:strVal val="#ppt_x"/>
                                          </p:val>
                                        </p:tav>
                                      </p:tavLst>
                                    </p:anim>
                                    <p:anim calcmode="lin" valueType="num">
                                      <p:cBhvr additive="base">
                                        <p:cTn id="29" dur="750" fill="hold"/>
                                        <p:tgtEl>
                                          <p:spTgt spid="19"/>
                                        </p:tgtEl>
                                        <p:attrNameLst>
                                          <p:attrName>ppt_y</p:attrName>
                                        </p:attrNameLst>
                                      </p:cBhvr>
                                      <p:tavLst>
                                        <p:tav tm="0">
                                          <p:val>
                                            <p:strVal val="0-#ppt_h/2"/>
                                          </p:val>
                                        </p:tav>
                                        <p:tav tm="100000">
                                          <p:val>
                                            <p:strVal val="#ppt_y"/>
                                          </p:val>
                                        </p:tav>
                                      </p:tavLst>
                                    </p:anim>
                                  </p:childTnLst>
                                </p:cTn>
                              </p:par>
                              <p:par>
                                <p:cTn id="30" presetID="2" presetClass="entr" presetSubtype="4" decel="28000" fill="hold" nodeType="withEffect">
                                  <p:stCondLst>
                                    <p:cond delay="50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750" fill="hold"/>
                                        <p:tgtEl>
                                          <p:spTgt spid="27"/>
                                        </p:tgtEl>
                                        <p:attrNameLst>
                                          <p:attrName>ppt_x</p:attrName>
                                        </p:attrNameLst>
                                      </p:cBhvr>
                                      <p:tavLst>
                                        <p:tav tm="0">
                                          <p:val>
                                            <p:strVal val="#ppt_x"/>
                                          </p:val>
                                        </p:tav>
                                        <p:tav tm="100000">
                                          <p:val>
                                            <p:strVal val="#ppt_x"/>
                                          </p:val>
                                        </p:tav>
                                      </p:tavLst>
                                    </p:anim>
                                    <p:anim calcmode="lin" valueType="num">
                                      <p:cBhvr additive="base">
                                        <p:cTn id="33" dur="7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grpSp>
        <p:nvGrpSpPr>
          <p:cNvPr id="3" name="组合 2"/>
          <p:cNvGrpSpPr/>
          <p:nvPr/>
        </p:nvGrpSpPr>
        <p:grpSpPr>
          <a:xfrm>
            <a:off x="721123" y="3216968"/>
            <a:ext cx="917972" cy="919366"/>
            <a:chOff x="721123" y="3216968"/>
            <a:chExt cx="917972" cy="919366"/>
          </a:xfrm>
        </p:grpSpPr>
        <p:sp>
          <p:nvSpPr>
            <p:cNvPr id="25" name="椭圆 24"/>
            <p:cNvSpPr/>
            <p:nvPr>
              <p:custDataLst>
                <p:tags r:id="rId4"/>
              </p:custDataLst>
            </p:nvPr>
          </p:nvSpPr>
          <p:spPr>
            <a:xfrm>
              <a:off x="721123" y="3216968"/>
              <a:ext cx="917972" cy="919366"/>
            </a:xfrm>
            <a:prstGeom prst="ellipse">
              <a:avLst/>
            </a:prstGeom>
            <a:solidFill>
              <a:srgbClr val="FFFFFF"/>
            </a:solidFill>
            <a:ln w="25400" cap="flat" cmpd="sng" algn="ctr">
              <a:solidFill>
                <a:srgbClr val="FFC000"/>
              </a:solidFill>
              <a:prstDash val="solid"/>
            </a:ln>
            <a:effectLst/>
          </p:spPr>
          <p:txBody>
            <a:bodyPr anchor="ctr"/>
            <a:lstStyle/>
            <a:p>
              <a:pPr algn="ctr">
                <a:defRPr/>
              </a:pPr>
              <a:endParaRPr lang="zh-CN" altLang="en-US" sz="1400" kern="0">
                <a:solidFill>
                  <a:prstClr val="black"/>
                </a:solidFill>
                <a:latin typeface="Impact" pitchFamily="34" charset="0"/>
                <a:ea typeface="宋体" panose="02010600030101010101" pitchFamily="2" charset="-122"/>
              </a:endParaRPr>
            </a:p>
          </p:txBody>
        </p:sp>
        <p:sp>
          <p:nvSpPr>
            <p:cNvPr id="26" name="椭圆 25"/>
            <p:cNvSpPr/>
            <p:nvPr>
              <p:custDataLst>
                <p:tags r:id="rId5"/>
              </p:custDataLst>
            </p:nvPr>
          </p:nvSpPr>
          <p:spPr>
            <a:xfrm>
              <a:off x="799367" y="3296607"/>
              <a:ext cx="761484" cy="760086"/>
            </a:xfrm>
            <a:prstGeom prst="ellipse">
              <a:avLst/>
            </a:prstGeom>
            <a:solidFill>
              <a:srgbClr val="FFC000"/>
            </a:solidFill>
            <a:ln w="6350" cap="flat" cmpd="sng" algn="ctr">
              <a:noFill/>
              <a:prstDash val="solid"/>
            </a:ln>
            <a:effectLst/>
          </p:spPr>
          <p:txBody>
            <a:bodyPr anchor="ctr"/>
            <a:lstStyle/>
            <a:p>
              <a:pPr algn="ctr">
                <a:defRPr/>
              </a:pPr>
              <a:r>
                <a:rPr lang="en-US" altLang="zh-CN" sz="4800" kern="0" dirty="0">
                  <a:solidFill>
                    <a:prstClr val="white"/>
                  </a:solidFill>
                  <a:latin typeface="Impact" pitchFamily="34" charset="0"/>
                  <a:ea typeface="宋体" panose="02010600030101010101" pitchFamily="2" charset="-122"/>
                </a:rPr>
                <a:t>1</a:t>
              </a:r>
              <a:endParaRPr lang="zh-CN" altLang="en-US" sz="4800" kern="0" dirty="0">
                <a:solidFill>
                  <a:prstClr val="white"/>
                </a:solidFill>
                <a:latin typeface="Impact" pitchFamily="34" charset="0"/>
                <a:ea typeface="宋体" panose="02010600030101010101" pitchFamily="2" charset="-122"/>
              </a:endParaRPr>
            </a:p>
          </p:txBody>
        </p:sp>
      </p:grpSp>
      <p:cxnSp>
        <p:nvCxnSpPr>
          <p:cNvPr id="27" name="直接连接符 16"/>
          <p:cNvCxnSpPr>
            <a:cxnSpLocks noChangeShapeType="1"/>
            <a:stCxn id="25" idx="6"/>
          </p:cNvCxnSpPr>
          <p:nvPr>
            <p:custDataLst>
              <p:tags r:id="rId1"/>
            </p:custDataLst>
          </p:nvPr>
        </p:nvCxnSpPr>
        <p:spPr bwMode="auto">
          <a:xfrm>
            <a:off x="1639095" y="3676651"/>
            <a:ext cx="2931318" cy="0"/>
          </a:xfrm>
          <a:prstGeom prst="line">
            <a:avLst/>
          </a:prstGeom>
          <a:noFill/>
          <a:ln w="28575" algn="ctr">
            <a:solidFill>
              <a:srgbClr val="FFC000"/>
            </a:solidFill>
            <a:round/>
            <a:headEnd/>
            <a:tailEnd type="oval" w="lg" len="lg"/>
          </a:ln>
          <a:extLst>
            <a:ext uri="{909E8E84-426E-40DD-AFC4-6F175D3DCCD1}">
              <a14:hiddenFill xmlns:a14="http://schemas.microsoft.com/office/drawing/2010/main">
                <a:noFill/>
              </a14:hiddenFill>
            </a:ext>
          </a:extLst>
        </p:spPr>
      </p:cxnSp>
      <p:sp>
        <p:nvSpPr>
          <p:cNvPr id="28" name="TextBox 3"/>
          <p:cNvSpPr txBox="1">
            <a:spLocks noChangeArrowheads="1"/>
          </p:cNvSpPr>
          <p:nvPr>
            <p:custDataLst>
              <p:tags r:id="rId2"/>
            </p:custDataLst>
          </p:nvPr>
        </p:nvSpPr>
        <p:spPr bwMode="auto">
          <a:xfrm>
            <a:off x="1664494" y="3246835"/>
            <a:ext cx="3083719" cy="3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600" b="1" dirty="0">
                <a:latin typeface="微软雅黑" panose="020B0503020204020204" pitchFamily="34" charset="-122"/>
                <a:ea typeface="微软雅黑" panose="020B0503020204020204" pitchFamily="34" charset="-122"/>
              </a:rPr>
              <a:t>第</a:t>
            </a:r>
            <a:r>
              <a:rPr lang="zh-CN" altLang="en-US" sz="2600" b="1" dirty="0" smtClean="0">
                <a:latin typeface="微软雅黑" panose="020B0503020204020204" pitchFamily="34" charset="-122"/>
                <a:ea typeface="微软雅黑" panose="020B0503020204020204" pitchFamily="34" charset="-122"/>
              </a:rPr>
              <a:t>一部分文字标题</a:t>
            </a:r>
            <a:endParaRPr lang="zh-CN" altLang="en-US" sz="2600" b="1" dirty="0">
              <a:latin typeface="微软雅黑" panose="020B0503020204020204" pitchFamily="34" charset="-122"/>
              <a:ea typeface="微软雅黑" panose="020B0503020204020204" pitchFamily="34" charset="-122"/>
            </a:endParaRPr>
          </a:p>
        </p:txBody>
      </p:sp>
      <p:sp>
        <p:nvSpPr>
          <p:cNvPr id="29" name="矩形 48"/>
          <p:cNvSpPr>
            <a:spLocks noChangeArrowheads="1"/>
          </p:cNvSpPr>
          <p:nvPr>
            <p:custDataLst>
              <p:tags r:id="rId3"/>
            </p:custDataLst>
          </p:nvPr>
        </p:nvSpPr>
        <p:spPr bwMode="auto">
          <a:xfrm>
            <a:off x="1529954" y="3695700"/>
            <a:ext cx="2931319" cy="2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dirty="0">
                <a:latin typeface="Arial" panose="020B0604020202020204" pitchFamily="34" charset="0"/>
                <a:ea typeface="微软雅黑" panose="020B0503020204020204" pitchFamily="34" charset="-122"/>
              </a:rPr>
              <a:t>Click here to add your title</a:t>
            </a:r>
          </a:p>
        </p:txBody>
      </p:sp>
    </p:spTree>
    <p:extLst>
      <p:ext uri="{BB962C8B-B14F-4D97-AF65-F5344CB8AC3E}">
        <p14:creationId xmlns:p14="http://schemas.microsoft.com/office/powerpoint/2010/main" val="243018689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lt">
                                    <p:tmPct val="14000"/>
                                  </p:iterate>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2490"/>
                            </p:stCondLst>
                            <p:childTnLst>
                              <p:par>
                                <p:cTn id="19" presetID="17"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362954" y="1133947"/>
            <a:ext cx="4569737" cy="4012949"/>
          </a:xfrm>
          <a:custGeom>
            <a:avLst/>
            <a:gdLst>
              <a:gd name="connsiteX0" fmla="*/ 0 w 6092982"/>
              <a:gd name="connsiteY0" fmla="*/ 5350598 h 5350598"/>
              <a:gd name="connsiteX1" fmla="*/ 6092982 w 6092982"/>
              <a:gd name="connsiteY1" fmla="*/ 5350598 h 5350598"/>
              <a:gd name="connsiteX2" fmla="*/ 3250194 w 6092982"/>
              <a:gd name="connsiteY2" fmla="*/ 4345663 h 5350598"/>
              <a:gd name="connsiteX3" fmla="*/ 3250194 w 6092982"/>
              <a:gd name="connsiteY3" fmla="*/ 353085 h 5350598"/>
              <a:gd name="connsiteX4" fmla="*/ 3032911 w 6092982"/>
              <a:gd name="connsiteY4" fmla="*/ 0 h 5350598"/>
              <a:gd name="connsiteX5" fmla="*/ 2833735 w 6092982"/>
              <a:gd name="connsiteY5" fmla="*/ 334978 h 5350598"/>
              <a:gd name="connsiteX6" fmla="*/ 2833735 w 6092982"/>
              <a:gd name="connsiteY6" fmla="*/ 4363770 h 5350598"/>
              <a:gd name="connsiteX7" fmla="*/ 0 w 6092982"/>
              <a:gd name="connsiteY7" fmla="*/ 5350598 h 535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982" h="5350598">
                <a:moveTo>
                  <a:pt x="0" y="5350598"/>
                </a:moveTo>
                <a:lnTo>
                  <a:pt x="6092982" y="5350598"/>
                </a:lnTo>
                <a:lnTo>
                  <a:pt x="3250194" y="4345663"/>
                </a:lnTo>
                <a:lnTo>
                  <a:pt x="3250194" y="353085"/>
                </a:lnTo>
                <a:lnTo>
                  <a:pt x="3032911" y="0"/>
                </a:lnTo>
                <a:lnTo>
                  <a:pt x="2833735" y="334978"/>
                </a:lnTo>
                <a:lnTo>
                  <a:pt x="2833735" y="4363770"/>
                </a:lnTo>
                <a:lnTo>
                  <a:pt x="0" y="5350598"/>
                </a:ln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717181" y="1616044"/>
            <a:ext cx="2192062" cy="536420"/>
            <a:chOff x="3622907" y="2154725"/>
            <a:chExt cx="2922749" cy="715226"/>
          </a:xfrm>
        </p:grpSpPr>
        <p:grpSp>
          <p:nvGrpSpPr>
            <p:cNvPr id="11" name="组合 10"/>
            <p:cNvGrpSpPr/>
            <p:nvPr/>
          </p:nvGrpSpPr>
          <p:grpSpPr>
            <a:xfrm>
              <a:off x="3622907" y="2154725"/>
              <a:ext cx="2922749" cy="715226"/>
              <a:chOff x="3622907" y="2154725"/>
              <a:chExt cx="2922749" cy="715226"/>
            </a:xfrm>
          </p:grpSpPr>
          <p:sp>
            <p:nvSpPr>
              <p:cNvPr id="14" name="任意多边形 13"/>
              <p:cNvSpPr/>
              <p:nvPr/>
            </p:nvSpPr>
            <p:spPr>
              <a:xfrm rot="5400000">
                <a:off x="4726669" y="1050963"/>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5884751" y="2223319"/>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 name="Freeform 48"/>
            <p:cNvSpPr>
              <a:spLocks noEditPoints="1"/>
            </p:cNvSpPr>
            <p:nvPr/>
          </p:nvSpPr>
          <p:spPr bwMode="auto">
            <a:xfrm>
              <a:off x="5995498" y="2309217"/>
              <a:ext cx="364982" cy="34936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3880FA"/>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3" name="文本框 12"/>
            <p:cNvSpPr txBox="1"/>
            <p:nvPr/>
          </p:nvSpPr>
          <p:spPr>
            <a:xfrm>
              <a:off x="3981118" y="2161490"/>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16" name="组合 15"/>
          <p:cNvGrpSpPr/>
          <p:nvPr/>
        </p:nvGrpSpPr>
        <p:grpSpPr>
          <a:xfrm>
            <a:off x="4362237" y="2295057"/>
            <a:ext cx="2192062" cy="536420"/>
            <a:chOff x="5816316" y="3060076"/>
            <a:chExt cx="2922749" cy="715226"/>
          </a:xfrm>
        </p:grpSpPr>
        <p:grpSp>
          <p:nvGrpSpPr>
            <p:cNvPr id="17" name="组合 16"/>
            <p:cNvGrpSpPr/>
            <p:nvPr/>
          </p:nvGrpSpPr>
          <p:grpSpPr>
            <a:xfrm>
              <a:off x="5816316" y="3060076"/>
              <a:ext cx="2922749" cy="715226"/>
              <a:chOff x="5816316" y="3060076"/>
              <a:chExt cx="2922749" cy="715226"/>
            </a:xfrm>
          </p:grpSpPr>
          <p:sp>
            <p:nvSpPr>
              <p:cNvPr id="20" name="任意多边形 19"/>
              <p:cNvSpPr/>
              <p:nvPr/>
            </p:nvSpPr>
            <p:spPr>
              <a:xfrm rot="16200000" flipH="1">
                <a:off x="6920078" y="1956314"/>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椭圆 20"/>
              <p:cNvSpPr/>
              <p:nvPr/>
            </p:nvSpPr>
            <p:spPr>
              <a:xfrm>
                <a:off x="5891497" y="3120588"/>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 name="Freeform 22"/>
            <p:cNvSpPr>
              <a:spLocks noEditPoints="1"/>
            </p:cNvSpPr>
            <p:nvPr/>
          </p:nvSpPr>
          <p:spPr bwMode="auto">
            <a:xfrm>
              <a:off x="6039003" y="3237510"/>
              <a:ext cx="294813" cy="34621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C9A0A"/>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文本框 18"/>
            <p:cNvSpPr txBox="1"/>
            <p:nvPr/>
          </p:nvSpPr>
          <p:spPr>
            <a:xfrm>
              <a:off x="6568512" y="3069845"/>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26" name="组合 25"/>
          <p:cNvGrpSpPr/>
          <p:nvPr/>
        </p:nvGrpSpPr>
        <p:grpSpPr>
          <a:xfrm>
            <a:off x="2717180" y="2985451"/>
            <a:ext cx="2192062" cy="536420"/>
            <a:chOff x="3622906" y="3980602"/>
            <a:chExt cx="2922749" cy="715226"/>
          </a:xfrm>
        </p:grpSpPr>
        <p:grpSp>
          <p:nvGrpSpPr>
            <p:cNvPr id="27" name="组合 26"/>
            <p:cNvGrpSpPr/>
            <p:nvPr/>
          </p:nvGrpSpPr>
          <p:grpSpPr>
            <a:xfrm>
              <a:off x="3622906" y="3980602"/>
              <a:ext cx="2922749" cy="715226"/>
              <a:chOff x="3622906" y="3980602"/>
              <a:chExt cx="2922749" cy="715226"/>
            </a:xfrm>
          </p:grpSpPr>
          <p:sp>
            <p:nvSpPr>
              <p:cNvPr id="30" name="任意多边形 29"/>
              <p:cNvSpPr/>
              <p:nvPr/>
            </p:nvSpPr>
            <p:spPr>
              <a:xfrm rot="5400000">
                <a:off x="4726668" y="2876840"/>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E6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椭圆 30"/>
              <p:cNvSpPr/>
              <p:nvPr/>
            </p:nvSpPr>
            <p:spPr>
              <a:xfrm>
                <a:off x="5876331" y="405487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8" name="Freeform 26"/>
            <p:cNvSpPr>
              <a:spLocks noEditPoints="1"/>
            </p:cNvSpPr>
            <p:nvPr/>
          </p:nvSpPr>
          <p:spPr bwMode="auto">
            <a:xfrm>
              <a:off x="6027760" y="4187228"/>
              <a:ext cx="306056" cy="32155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6204"/>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29" name="文本框 28"/>
            <p:cNvSpPr txBox="1"/>
            <p:nvPr/>
          </p:nvSpPr>
          <p:spPr>
            <a:xfrm>
              <a:off x="3981118" y="4002023"/>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32" name="组合 31"/>
          <p:cNvGrpSpPr/>
          <p:nvPr/>
        </p:nvGrpSpPr>
        <p:grpSpPr>
          <a:xfrm>
            <a:off x="4362237" y="3664465"/>
            <a:ext cx="2192062" cy="536420"/>
            <a:chOff x="5816315" y="4885953"/>
            <a:chExt cx="2922749" cy="715226"/>
          </a:xfrm>
        </p:grpSpPr>
        <p:grpSp>
          <p:nvGrpSpPr>
            <p:cNvPr id="33" name="组合 32"/>
            <p:cNvGrpSpPr/>
            <p:nvPr/>
          </p:nvGrpSpPr>
          <p:grpSpPr>
            <a:xfrm>
              <a:off x="5816315" y="4885953"/>
              <a:ext cx="2922749" cy="715226"/>
              <a:chOff x="5816315" y="4885953"/>
              <a:chExt cx="2922749" cy="715226"/>
            </a:xfrm>
          </p:grpSpPr>
          <p:sp>
            <p:nvSpPr>
              <p:cNvPr id="36" name="任意多边形 35"/>
              <p:cNvSpPr/>
              <p:nvPr/>
            </p:nvSpPr>
            <p:spPr>
              <a:xfrm rot="16200000" flipH="1">
                <a:off x="6920077" y="3782191"/>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椭圆 36"/>
              <p:cNvSpPr/>
              <p:nvPr/>
            </p:nvSpPr>
            <p:spPr>
              <a:xfrm>
                <a:off x="5883076" y="495214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4" name="Freeform 16"/>
            <p:cNvSpPr>
              <a:spLocks noEditPoints="1"/>
            </p:cNvSpPr>
            <p:nvPr/>
          </p:nvSpPr>
          <p:spPr bwMode="auto">
            <a:xfrm>
              <a:off x="5962018" y="5085303"/>
              <a:ext cx="413702" cy="32991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A7FB3"/>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35" name="文本框 34"/>
            <p:cNvSpPr txBox="1"/>
            <p:nvPr/>
          </p:nvSpPr>
          <p:spPr>
            <a:xfrm>
              <a:off x="6568511" y="4915272"/>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sp>
        <p:nvSpPr>
          <p:cNvPr id="38" name="文本框 37"/>
          <p:cNvSpPr txBox="1"/>
          <p:nvPr/>
        </p:nvSpPr>
        <p:spPr>
          <a:xfrm>
            <a:off x="734853" y="3010318"/>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E6204"/>
                </a:solidFill>
                <a:latin typeface="微软雅黑" panose="020B0503020204020204" pitchFamily="34" charset="-122"/>
                <a:ea typeface="微软雅黑" panose="020B0503020204020204" pitchFamily="34" charset="-122"/>
              </a:rPr>
              <a:t>单击此处输入标题</a:t>
            </a:r>
            <a:endParaRPr lang="en-US" altLang="zh-CN" sz="1500" dirty="0">
              <a:solidFill>
                <a:srgbClr val="FE6204"/>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11703" y="1586492"/>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6705489" y="3628746"/>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6664929" y="2267759"/>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4697608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33"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8" decel="25333"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750" fill="hold"/>
                                        <p:tgtEl>
                                          <p:spTgt spid="10"/>
                                        </p:tgtEl>
                                        <p:attrNameLst>
                                          <p:attrName>ppt_x</p:attrName>
                                        </p:attrNameLst>
                                      </p:cBhvr>
                                      <p:tavLst>
                                        <p:tav tm="0">
                                          <p:val>
                                            <p:strVal val="0-#ppt_w/2"/>
                                          </p:val>
                                        </p:tav>
                                        <p:tav tm="100000">
                                          <p:val>
                                            <p:strVal val="#ppt_x"/>
                                          </p:val>
                                        </p:tav>
                                      </p:tavLst>
                                    </p:anim>
                                    <p:anim calcmode="lin" valueType="num">
                                      <p:cBhvr additive="base">
                                        <p:cTn id="13" dur="75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2" decel="25333" fill="hold" nodeType="withEffect">
                                  <p:stCondLst>
                                    <p:cond delay="25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750" fill="hold"/>
                                        <p:tgtEl>
                                          <p:spTgt spid="16"/>
                                        </p:tgtEl>
                                        <p:attrNameLst>
                                          <p:attrName>ppt_x</p:attrName>
                                        </p:attrNameLst>
                                      </p:cBhvr>
                                      <p:tavLst>
                                        <p:tav tm="0">
                                          <p:val>
                                            <p:strVal val="1+#ppt_w/2"/>
                                          </p:val>
                                        </p:tav>
                                        <p:tav tm="100000">
                                          <p:val>
                                            <p:strVal val="#ppt_x"/>
                                          </p:val>
                                        </p:tav>
                                      </p:tavLst>
                                    </p:anim>
                                    <p:anim calcmode="lin" valueType="num">
                                      <p:cBhvr additive="base">
                                        <p:cTn id="17" dur="75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8" decel="25333" fill="hold" nodeType="withEffect">
                                  <p:stCondLst>
                                    <p:cond delay="50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750" fill="hold"/>
                                        <p:tgtEl>
                                          <p:spTgt spid="26"/>
                                        </p:tgtEl>
                                        <p:attrNameLst>
                                          <p:attrName>ppt_x</p:attrName>
                                        </p:attrNameLst>
                                      </p:cBhvr>
                                      <p:tavLst>
                                        <p:tav tm="0">
                                          <p:val>
                                            <p:strVal val="0-#ppt_w/2"/>
                                          </p:val>
                                        </p:tav>
                                        <p:tav tm="100000">
                                          <p:val>
                                            <p:strVal val="#ppt_x"/>
                                          </p:val>
                                        </p:tav>
                                      </p:tavLst>
                                    </p:anim>
                                    <p:anim calcmode="lin" valueType="num">
                                      <p:cBhvr additive="base">
                                        <p:cTn id="21" dur="750" fill="hold"/>
                                        <p:tgtEl>
                                          <p:spTgt spid="26"/>
                                        </p:tgtEl>
                                        <p:attrNameLst>
                                          <p:attrName>ppt_y</p:attrName>
                                        </p:attrNameLst>
                                      </p:cBhvr>
                                      <p:tavLst>
                                        <p:tav tm="0">
                                          <p:val>
                                            <p:strVal val="#ppt_y"/>
                                          </p:val>
                                        </p:tav>
                                        <p:tav tm="100000">
                                          <p:val>
                                            <p:strVal val="#ppt_y"/>
                                          </p:val>
                                        </p:tav>
                                      </p:tavLst>
                                    </p:anim>
                                  </p:childTnLst>
                                </p:cTn>
                              </p:par>
                              <p:par>
                                <p:cTn id="22" presetID="2" presetClass="entr" presetSubtype="2" decel="25333" fill="hold" nodeType="withEffect">
                                  <p:stCondLst>
                                    <p:cond delay="75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1+#ppt_w/2"/>
                                          </p:val>
                                        </p:tav>
                                        <p:tav tm="100000">
                                          <p:val>
                                            <p:strVal val="#ppt_x"/>
                                          </p:val>
                                        </p:tav>
                                      </p:tavLst>
                                    </p:anim>
                                    <p:anim calcmode="lin" valueType="num">
                                      <p:cBhvr additive="base">
                                        <p:cTn id="25" dur="750" fill="hold"/>
                                        <p:tgtEl>
                                          <p:spTgt spid="32"/>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8" grpId="0"/>
      <p:bldP spid="39"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296211" y="1543048"/>
            <a:ext cx="2976533" cy="1484972"/>
            <a:chOff x="1728282" y="2057398"/>
            <a:chExt cx="3968710" cy="1979962"/>
          </a:xfrm>
        </p:grpSpPr>
        <p:grpSp>
          <p:nvGrpSpPr>
            <p:cNvPr id="10" name="组合 9"/>
            <p:cNvGrpSpPr/>
            <p:nvPr/>
          </p:nvGrpSpPr>
          <p:grpSpPr>
            <a:xfrm>
              <a:off x="1728282" y="2057398"/>
              <a:ext cx="3968710" cy="1979962"/>
              <a:chOff x="1728282" y="2057398"/>
              <a:chExt cx="3968710" cy="1979962"/>
            </a:xfrm>
          </p:grpSpPr>
          <p:sp>
            <p:nvSpPr>
              <p:cNvPr id="13" name="任意多边形 12"/>
              <p:cNvSpPr/>
              <p:nvPr/>
            </p:nvSpPr>
            <p:spPr>
              <a:xfrm>
                <a:off x="1728282"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五边形 13"/>
              <p:cNvSpPr/>
              <p:nvPr/>
            </p:nvSpPr>
            <p:spPr>
              <a:xfrm rot="16200000">
                <a:off x="4707012" y="2154762"/>
                <a:ext cx="1087344" cy="892616"/>
              </a:xfrm>
              <a:prstGeom prst="homePlate">
                <a:avLst>
                  <a:gd name="adj" fmla="val 31538"/>
                </a:avLst>
              </a:prstGeom>
              <a:solidFill>
                <a:srgbClr val="64B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Freeform 48"/>
            <p:cNvSpPr>
              <a:spLocks noEditPoints="1"/>
            </p:cNvSpPr>
            <p:nvPr/>
          </p:nvSpPr>
          <p:spPr bwMode="auto">
            <a:xfrm>
              <a:off x="5025633" y="2426673"/>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2" name="矩形 11"/>
            <p:cNvSpPr/>
            <p:nvPr/>
          </p:nvSpPr>
          <p:spPr>
            <a:xfrm flipH="1">
              <a:off x="2020981" y="339099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01</a:t>
              </a:r>
            </a:p>
          </p:txBody>
        </p:sp>
      </p:grpSp>
      <p:grpSp>
        <p:nvGrpSpPr>
          <p:cNvPr id="15" name="组合 14"/>
          <p:cNvGrpSpPr/>
          <p:nvPr/>
        </p:nvGrpSpPr>
        <p:grpSpPr>
          <a:xfrm>
            <a:off x="1296211" y="3204690"/>
            <a:ext cx="2976533" cy="1484971"/>
            <a:chOff x="1728281" y="4272919"/>
            <a:chExt cx="3968710" cy="1979961"/>
          </a:xfrm>
        </p:grpSpPr>
        <p:grpSp>
          <p:nvGrpSpPr>
            <p:cNvPr id="16" name="组合 15"/>
            <p:cNvGrpSpPr/>
            <p:nvPr/>
          </p:nvGrpSpPr>
          <p:grpSpPr>
            <a:xfrm>
              <a:off x="1728281" y="4272919"/>
              <a:ext cx="3968710" cy="1979961"/>
              <a:chOff x="1728281" y="4272919"/>
              <a:chExt cx="3968710" cy="1979961"/>
            </a:xfrm>
          </p:grpSpPr>
          <p:sp>
            <p:nvSpPr>
              <p:cNvPr id="19" name="任意多边形 18"/>
              <p:cNvSpPr/>
              <p:nvPr/>
            </p:nvSpPr>
            <p:spPr>
              <a:xfrm flipV="1">
                <a:off x="1728281" y="4272919"/>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五边形 19"/>
              <p:cNvSpPr/>
              <p:nvPr/>
            </p:nvSpPr>
            <p:spPr>
              <a:xfrm rot="5400000" flipV="1">
                <a:off x="4707011" y="5262900"/>
                <a:ext cx="1087344" cy="892616"/>
              </a:xfrm>
              <a:prstGeom prst="homePlate">
                <a:avLst>
                  <a:gd name="adj" fmla="val 31538"/>
                </a:avLst>
              </a:prstGeom>
              <a:solidFill>
                <a:srgbClr val="D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Freeform 16"/>
            <p:cNvSpPr>
              <a:spLocks noEditPoints="1"/>
            </p:cNvSpPr>
            <p:nvPr/>
          </p:nvSpPr>
          <p:spPr bwMode="auto">
            <a:xfrm>
              <a:off x="4995592" y="5475422"/>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8" name="矩形 17"/>
            <p:cNvSpPr/>
            <p:nvPr/>
          </p:nvSpPr>
          <p:spPr>
            <a:xfrm flipH="1">
              <a:off x="2020980" y="454550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03</a:t>
              </a:r>
            </a:p>
          </p:txBody>
        </p:sp>
      </p:grpSp>
      <p:grpSp>
        <p:nvGrpSpPr>
          <p:cNvPr id="21" name="组合 20"/>
          <p:cNvGrpSpPr/>
          <p:nvPr/>
        </p:nvGrpSpPr>
        <p:grpSpPr>
          <a:xfrm>
            <a:off x="4842643" y="1543048"/>
            <a:ext cx="2976533" cy="1484972"/>
            <a:chOff x="6456858" y="2057398"/>
            <a:chExt cx="3968710" cy="1979962"/>
          </a:xfrm>
        </p:grpSpPr>
        <p:grpSp>
          <p:nvGrpSpPr>
            <p:cNvPr id="26" name="组合 25"/>
            <p:cNvGrpSpPr/>
            <p:nvPr/>
          </p:nvGrpSpPr>
          <p:grpSpPr>
            <a:xfrm>
              <a:off x="6456858" y="2057398"/>
              <a:ext cx="3968710" cy="1979962"/>
              <a:chOff x="6456858" y="2057398"/>
              <a:chExt cx="3968710" cy="1979962"/>
            </a:xfrm>
          </p:grpSpPr>
          <p:sp>
            <p:nvSpPr>
              <p:cNvPr id="29" name="任意多边形 28"/>
              <p:cNvSpPr/>
              <p:nvPr/>
            </p:nvSpPr>
            <p:spPr>
              <a:xfrm rot="10800000" flipV="1">
                <a:off x="6456858"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五边形 29"/>
              <p:cNvSpPr/>
              <p:nvPr/>
            </p:nvSpPr>
            <p:spPr>
              <a:xfrm rot="16200000" flipV="1">
                <a:off x="6359494" y="2154762"/>
                <a:ext cx="1087344" cy="892616"/>
              </a:xfrm>
              <a:prstGeom prst="homePlate">
                <a:avLst>
                  <a:gd name="adj" fmla="val 31538"/>
                </a:avLst>
              </a:prstGeom>
              <a:solidFill>
                <a:srgbClr val="1B7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7" name="Freeform 26"/>
            <p:cNvSpPr>
              <a:spLocks noEditPoints="1"/>
            </p:cNvSpPr>
            <p:nvPr/>
          </p:nvSpPr>
          <p:spPr bwMode="auto">
            <a:xfrm>
              <a:off x="6767113" y="2443819"/>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28" name="矩形 27"/>
            <p:cNvSpPr/>
            <p:nvPr/>
          </p:nvSpPr>
          <p:spPr>
            <a:xfrm flipH="1">
              <a:off x="7129213" y="339099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02</a:t>
              </a:r>
            </a:p>
          </p:txBody>
        </p:sp>
      </p:grpSp>
      <p:grpSp>
        <p:nvGrpSpPr>
          <p:cNvPr id="31" name="组合 30"/>
          <p:cNvGrpSpPr/>
          <p:nvPr/>
        </p:nvGrpSpPr>
        <p:grpSpPr>
          <a:xfrm>
            <a:off x="4842644" y="3204689"/>
            <a:ext cx="2976533" cy="1484971"/>
            <a:chOff x="6456859" y="4272918"/>
            <a:chExt cx="3968710" cy="1979961"/>
          </a:xfrm>
        </p:grpSpPr>
        <p:grpSp>
          <p:nvGrpSpPr>
            <p:cNvPr id="32" name="组合 31"/>
            <p:cNvGrpSpPr/>
            <p:nvPr/>
          </p:nvGrpSpPr>
          <p:grpSpPr>
            <a:xfrm>
              <a:off x="6456859" y="4272918"/>
              <a:ext cx="3968710" cy="1979961"/>
              <a:chOff x="6456859" y="4272918"/>
              <a:chExt cx="3968710" cy="1979961"/>
            </a:xfrm>
          </p:grpSpPr>
          <p:sp>
            <p:nvSpPr>
              <p:cNvPr id="35" name="任意多边形 34"/>
              <p:cNvSpPr/>
              <p:nvPr/>
            </p:nvSpPr>
            <p:spPr>
              <a:xfrm rot="10800000">
                <a:off x="6456859" y="4272918"/>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五边形 35"/>
              <p:cNvSpPr/>
              <p:nvPr/>
            </p:nvSpPr>
            <p:spPr>
              <a:xfrm rot="5400000">
                <a:off x="6359495" y="5262899"/>
                <a:ext cx="1087344" cy="892616"/>
              </a:xfrm>
              <a:prstGeom prst="homePlate">
                <a:avLst>
                  <a:gd name="adj" fmla="val 31538"/>
                </a:avLst>
              </a:prstGeom>
              <a:solidFill>
                <a:srgbClr val="F95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3" name="Freeform 31"/>
            <p:cNvSpPr>
              <a:spLocks noEditPoints="1"/>
            </p:cNvSpPr>
            <p:nvPr/>
          </p:nvSpPr>
          <p:spPr bwMode="auto">
            <a:xfrm>
              <a:off x="6782443" y="5404335"/>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34" name="矩形 33"/>
            <p:cNvSpPr/>
            <p:nvPr/>
          </p:nvSpPr>
          <p:spPr>
            <a:xfrm flipH="1">
              <a:off x="7158442" y="452662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04</a:t>
              </a:r>
            </a:p>
          </p:txBody>
        </p:sp>
      </p:grpSp>
      <p:grpSp>
        <p:nvGrpSpPr>
          <p:cNvPr id="37" name="组合 36"/>
          <p:cNvGrpSpPr/>
          <p:nvPr/>
        </p:nvGrpSpPr>
        <p:grpSpPr>
          <a:xfrm>
            <a:off x="3927386" y="2621632"/>
            <a:ext cx="1109004" cy="1384995"/>
            <a:chOff x="5236514" y="3495510"/>
            <a:chExt cx="1478672" cy="1846659"/>
          </a:xfrm>
        </p:grpSpPr>
        <p:sp>
          <p:nvSpPr>
            <p:cNvPr id="38" name="矩形 37"/>
            <p:cNvSpPr/>
            <p:nvPr/>
          </p:nvSpPr>
          <p:spPr>
            <a:xfrm rot="2700000">
              <a:off x="5446116" y="3535610"/>
              <a:ext cx="1269070" cy="1269070"/>
            </a:xfrm>
            <a:prstGeom prst="rect">
              <a:avLst/>
            </a:prstGeom>
            <a:solidFill>
              <a:srgbClr val="01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文本框 5"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p:nvPr/>
          </p:nvSpPr>
          <p:spPr>
            <a:xfrm>
              <a:off x="5236514" y="3495510"/>
              <a:ext cx="1255911" cy="1846659"/>
            </a:xfrm>
            <a:prstGeom prst="rect">
              <a:avLst/>
            </a:prstGeom>
            <a:noFill/>
          </p:spPr>
          <p:txBody>
            <a:bodyPr wrap="square" rtlCol="0">
              <a:spAutoFit/>
            </a:bodyPr>
            <a:lstStyle/>
            <a:p>
              <a:r>
                <a:rPr lang="zh-CN" altLang="en-US" sz="3000" b="1" dirty="0">
                  <a:gradFill>
                    <a:gsLst>
                      <a:gs pos="0">
                        <a:schemeClr val="bg2">
                          <a:lumMod val="25000"/>
                        </a:schemeClr>
                      </a:gs>
                      <a:gs pos="50000">
                        <a:schemeClr val="bg2">
                          <a:lumMod val="50000"/>
                        </a:schemeClr>
                      </a:gs>
                      <a:gs pos="100000">
                        <a:schemeClr val="bg2">
                          <a:lumMod val="90000"/>
                        </a:schemeClr>
                      </a:gs>
                    </a:gsLst>
                    <a:lin ang="16200000" scaled="1"/>
                  </a:gradFill>
                  <a:latin typeface="微软雅黑" panose="020B0503020204020204" pitchFamily="34" charset="-122"/>
                  <a:ea typeface="微软雅黑" panose="020B0503020204020204" pitchFamily="34" charset="-122"/>
                </a:rPr>
                <a:t>   </a:t>
              </a:r>
              <a:r>
                <a:rPr lang="zh-CN" altLang="en-US" sz="1800" dirty="0">
                  <a:solidFill>
                    <a:srgbClr val="FCFCFC"/>
                  </a:solidFill>
                  <a:latin typeface="微软雅黑" panose="020B0503020204020204" pitchFamily="34" charset="-122"/>
                  <a:ea typeface="微软雅黑" panose="020B0503020204020204" pitchFamily="34" charset="-122"/>
                </a:rPr>
                <a:t>四大</a:t>
              </a:r>
              <a:endParaRPr lang="en-US" altLang="zh-CN" sz="1800" dirty="0">
                <a:solidFill>
                  <a:srgbClr val="FCFCFC"/>
                </a:solidFill>
                <a:latin typeface="微软雅黑" panose="020B0503020204020204" pitchFamily="34" charset="-122"/>
                <a:ea typeface="微软雅黑" panose="020B0503020204020204" pitchFamily="34" charset="-122"/>
              </a:endParaRPr>
            </a:p>
            <a:p>
              <a:r>
                <a:rPr lang="zh-CN" altLang="en-US" sz="1800" dirty="0">
                  <a:solidFill>
                    <a:srgbClr val="FCFCFC"/>
                  </a:solidFill>
                  <a:latin typeface="微软雅黑" panose="020B0503020204020204" pitchFamily="34" charset="-122"/>
                  <a:ea typeface="微软雅黑" panose="020B0503020204020204" pitchFamily="34" charset="-122"/>
                </a:rPr>
                <a:t>     流程</a:t>
              </a:r>
            </a:p>
          </p:txBody>
        </p:sp>
      </p:grpSp>
      <p:sp>
        <p:nvSpPr>
          <p:cNvPr id="40" name="文本框 39"/>
          <p:cNvSpPr txBox="1"/>
          <p:nvPr/>
        </p:nvSpPr>
        <p:spPr>
          <a:xfrm>
            <a:off x="5765969" y="1675220"/>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26AC39"/>
                </a:solidFill>
                <a:latin typeface="微软雅黑" panose="020B0503020204020204" pitchFamily="34" charset="-122"/>
                <a:ea typeface="微软雅黑" panose="020B0503020204020204" pitchFamily="34" charset="-122"/>
              </a:rPr>
              <a:t>单击此处输入标题</a:t>
            </a:r>
            <a:endParaRPr lang="en-US" altLang="zh-CN" sz="1500" dirty="0">
              <a:solidFill>
                <a:srgbClr val="26AC39"/>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558282" y="1675220"/>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91C322"/>
                </a:solidFill>
                <a:latin typeface="微软雅黑" panose="020B0503020204020204" pitchFamily="34" charset="-122"/>
                <a:ea typeface="微软雅黑" panose="020B0503020204020204" pitchFamily="34" charset="-122"/>
              </a:rPr>
              <a:t>单击此处输入标题</a:t>
            </a:r>
            <a:endParaRPr lang="en-US" altLang="zh-CN" sz="1500" dirty="0">
              <a:solidFill>
                <a:srgbClr val="91C322"/>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5765969" y="3938500"/>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01803F"/>
                </a:solidFill>
                <a:latin typeface="微软雅黑" panose="020B0503020204020204" pitchFamily="34" charset="-122"/>
                <a:ea typeface="微软雅黑" panose="020B0503020204020204" pitchFamily="34" charset="-122"/>
              </a:rPr>
              <a:t>单击此处输入标题</a:t>
            </a:r>
            <a:endParaRPr lang="en-US" altLang="zh-CN" sz="1500" dirty="0">
              <a:solidFill>
                <a:srgbClr val="01803F"/>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558282" y="3938499"/>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00A45A"/>
                </a:solidFill>
                <a:latin typeface="微软雅黑" panose="020B0503020204020204" pitchFamily="34" charset="-122"/>
                <a:ea typeface="微软雅黑" panose="020B0503020204020204" pitchFamily="34" charset="-122"/>
              </a:rPr>
              <a:t>单击此处输入标题</a:t>
            </a:r>
            <a:endParaRPr lang="en-US" altLang="zh-CN" sz="1500" dirty="0">
              <a:solidFill>
                <a:srgbClr val="00A45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1495822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childTnLst>
                          </p:cTn>
                        </p:par>
                        <p:par>
                          <p:cTn id="11" fill="hold">
                            <p:stCondLst>
                              <p:cond delay="1000"/>
                            </p:stCondLst>
                            <p:childTnLst>
                              <p:par>
                                <p:cTn id="12" presetID="2" presetClass="entr" presetSubtype="8" decel="30667"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750" fill="hold"/>
                                        <p:tgtEl>
                                          <p:spTgt spid="9"/>
                                        </p:tgtEl>
                                        <p:attrNameLst>
                                          <p:attrName>ppt_x</p:attrName>
                                        </p:attrNameLst>
                                      </p:cBhvr>
                                      <p:tavLst>
                                        <p:tav tm="0">
                                          <p:val>
                                            <p:strVal val="0-#ppt_w/2"/>
                                          </p:val>
                                        </p:tav>
                                        <p:tav tm="100000">
                                          <p:val>
                                            <p:strVal val="#ppt_x"/>
                                          </p:val>
                                        </p:tav>
                                      </p:tavLst>
                                    </p:anim>
                                    <p:anim calcmode="lin" valueType="num">
                                      <p:cBhvr additive="base">
                                        <p:cTn id="15" dur="75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2250"/>
                            </p:stCondLst>
                            <p:childTnLst>
                              <p:par>
                                <p:cTn id="21" presetID="2" presetClass="entr" presetSubtype="2" decel="30667"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750" fill="hold"/>
                                        <p:tgtEl>
                                          <p:spTgt spid="21"/>
                                        </p:tgtEl>
                                        <p:attrNameLst>
                                          <p:attrName>ppt_x</p:attrName>
                                        </p:attrNameLst>
                                      </p:cBhvr>
                                      <p:tavLst>
                                        <p:tav tm="0">
                                          <p:val>
                                            <p:strVal val="1+#ppt_w/2"/>
                                          </p:val>
                                        </p:tav>
                                        <p:tav tm="100000">
                                          <p:val>
                                            <p:strVal val="#ppt_x"/>
                                          </p:val>
                                        </p:tav>
                                      </p:tavLst>
                                    </p:anim>
                                    <p:anim calcmode="lin" valueType="num">
                                      <p:cBhvr additive="base">
                                        <p:cTn id="24" dur="75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3500"/>
                            </p:stCondLst>
                            <p:childTnLst>
                              <p:par>
                                <p:cTn id="30" presetID="2" presetClass="entr" presetSubtype="8" decel="30667"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750" fill="hold"/>
                                        <p:tgtEl>
                                          <p:spTgt spid="15"/>
                                        </p:tgtEl>
                                        <p:attrNameLst>
                                          <p:attrName>ppt_x</p:attrName>
                                        </p:attrNameLst>
                                      </p:cBhvr>
                                      <p:tavLst>
                                        <p:tav tm="0">
                                          <p:val>
                                            <p:strVal val="0-#ppt_w/2"/>
                                          </p:val>
                                        </p:tav>
                                        <p:tav tm="100000">
                                          <p:val>
                                            <p:strVal val="#ppt_x"/>
                                          </p:val>
                                        </p:tav>
                                      </p:tavLst>
                                    </p:anim>
                                    <p:anim calcmode="lin" valueType="num">
                                      <p:cBhvr additive="base">
                                        <p:cTn id="33" dur="750" fill="hold"/>
                                        <p:tgtEl>
                                          <p:spTgt spid="15"/>
                                        </p:tgtEl>
                                        <p:attrNameLst>
                                          <p:attrName>ppt_y</p:attrName>
                                        </p:attrNameLst>
                                      </p:cBhvr>
                                      <p:tavLst>
                                        <p:tav tm="0">
                                          <p:val>
                                            <p:strVal val="#ppt_y"/>
                                          </p:val>
                                        </p:tav>
                                        <p:tav tm="100000">
                                          <p:val>
                                            <p:strVal val="#ppt_y"/>
                                          </p:val>
                                        </p:tav>
                                      </p:tavLst>
                                    </p:anim>
                                  </p:childTnLst>
                                </p:cTn>
                              </p:par>
                            </p:childTnLst>
                          </p:cTn>
                        </p:par>
                        <p:par>
                          <p:cTn id="34" fill="hold">
                            <p:stCondLst>
                              <p:cond delay="4250"/>
                            </p:stCondLst>
                            <p:childTnLst>
                              <p:par>
                                <p:cTn id="35" presetID="10" presetClass="entr" presetSubtype="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par>
                          <p:cTn id="38" fill="hold">
                            <p:stCondLst>
                              <p:cond delay="4750"/>
                            </p:stCondLst>
                            <p:childTnLst>
                              <p:par>
                                <p:cTn id="39" presetID="2" presetClass="entr" presetSubtype="2" decel="30667"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750" fill="hold"/>
                                        <p:tgtEl>
                                          <p:spTgt spid="31"/>
                                        </p:tgtEl>
                                        <p:attrNameLst>
                                          <p:attrName>ppt_x</p:attrName>
                                        </p:attrNameLst>
                                      </p:cBhvr>
                                      <p:tavLst>
                                        <p:tav tm="0">
                                          <p:val>
                                            <p:strVal val="1+#ppt_w/2"/>
                                          </p:val>
                                        </p:tav>
                                        <p:tav tm="100000">
                                          <p:val>
                                            <p:strVal val="#ppt_x"/>
                                          </p:val>
                                        </p:tav>
                                      </p:tavLst>
                                    </p:anim>
                                    <p:anim calcmode="lin" valueType="num">
                                      <p:cBhvr additive="base">
                                        <p:cTn id="42" dur="750" fill="hold"/>
                                        <p:tgtEl>
                                          <p:spTgt spid="31"/>
                                        </p:tgtEl>
                                        <p:attrNameLst>
                                          <p:attrName>ppt_y</p:attrName>
                                        </p:attrNameLst>
                                      </p:cBhvr>
                                      <p:tavLst>
                                        <p:tav tm="0">
                                          <p:val>
                                            <p:strVal val="#ppt_y"/>
                                          </p:val>
                                        </p:tav>
                                        <p:tav tm="100000">
                                          <p:val>
                                            <p:strVal val="#ppt_y"/>
                                          </p:val>
                                        </p:tav>
                                      </p:tavLst>
                                    </p:anim>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302943" y="3792893"/>
            <a:ext cx="2698272" cy="1161508"/>
            <a:chOff x="4403924" y="5057190"/>
            <a:chExt cx="3597696" cy="1548677"/>
          </a:xfrm>
        </p:grpSpPr>
        <p:sp>
          <p:nvSpPr>
            <p:cNvPr id="10" name="椭圆 9"/>
            <p:cNvSpPr/>
            <p:nvPr/>
          </p:nvSpPr>
          <p:spPr>
            <a:xfrm>
              <a:off x="4403924" y="5057190"/>
              <a:ext cx="3597696" cy="1548677"/>
            </a:xfrm>
            <a:prstGeom prst="ellipse">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a:off x="4868528" y="5219894"/>
              <a:ext cx="2680402" cy="1118773"/>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椭圆 11"/>
            <p:cNvSpPr/>
            <p:nvPr/>
          </p:nvSpPr>
          <p:spPr>
            <a:xfrm>
              <a:off x="5178262" y="5348671"/>
              <a:ext cx="2025193" cy="845296"/>
            </a:xfrm>
            <a:prstGeom prst="ellipse">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椭圆 12"/>
            <p:cNvSpPr/>
            <p:nvPr/>
          </p:nvSpPr>
          <p:spPr>
            <a:xfrm>
              <a:off x="5604149" y="5503214"/>
              <a:ext cx="1181363" cy="493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a:off x="4635469" y="1350840"/>
            <a:ext cx="1348019" cy="2956531"/>
            <a:chOff x="6180624" y="1801120"/>
            <a:chExt cx="1797359" cy="3942041"/>
          </a:xfrm>
        </p:grpSpPr>
        <p:sp>
          <p:nvSpPr>
            <p:cNvPr id="15" name="矩形 14"/>
            <p:cNvSpPr/>
            <p:nvPr/>
          </p:nvSpPr>
          <p:spPr>
            <a:xfrm>
              <a:off x="6242260" y="2793076"/>
              <a:ext cx="88650" cy="295008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rot="21441159" flipH="1">
              <a:off x="6180624" y="1801120"/>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E6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TextBox 20"/>
            <p:cNvSpPr txBox="1"/>
            <p:nvPr/>
          </p:nvSpPr>
          <p:spPr>
            <a:xfrm>
              <a:off x="6260075" y="2094513"/>
              <a:ext cx="1682512"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专业能力</a:t>
              </a:r>
              <a:endParaRPr lang="en-US" altLang="zh-CN" sz="2100" dirty="0">
                <a:solidFill>
                  <a:srgbClr val="FCFCFC"/>
                </a:solidFill>
                <a:latin typeface="微软雅黑" pitchFamily="34" charset="-122"/>
                <a:ea typeface="微软雅黑" pitchFamily="34" charset="-122"/>
              </a:endParaRPr>
            </a:p>
          </p:txBody>
        </p:sp>
      </p:grpSp>
      <p:grpSp>
        <p:nvGrpSpPr>
          <p:cNvPr id="18" name="组合 17"/>
          <p:cNvGrpSpPr/>
          <p:nvPr/>
        </p:nvGrpSpPr>
        <p:grpSpPr>
          <a:xfrm>
            <a:off x="3207455" y="1591612"/>
            <a:ext cx="1394187" cy="2742912"/>
            <a:chOff x="4276605" y="2122149"/>
            <a:chExt cx="1858915" cy="3657216"/>
          </a:xfrm>
        </p:grpSpPr>
        <p:sp>
          <p:nvSpPr>
            <p:cNvPr id="19" name="矩形 18"/>
            <p:cNvSpPr/>
            <p:nvPr/>
          </p:nvSpPr>
          <p:spPr>
            <a:xfrm rot="21433842">
              <a:off x="6001656" y="2948878"/>
              <a:ext cx="88650" cy="283048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4276605" y="2122149"/>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TextBox 20"/>
            <p:cNvSpPr txBox="1"/>
            <p:nvPr/>
          </p:nvSpPr>
          <p:spPr>
            <a:xfrm>
              <a:off x="4453008" y="2422510"/>
              <a:ext cx="1682512"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学习能力</a:t>
              </a:r>
              <a:endParaRPr lang="en-US" altLang="zh-CN" sz="2100" dirty="0">
                <a:solidFill>
                  <a:srgbClr val="FCFCFC"/>
                </a:solidFill>
                <a:latin typeface="微软雅黑" pitchFamily="34" charset="-122"/>
                <a:ea typeface="微软雅黑" pitchFamily="34" charset="-122"/>
              </a:endParaRPr>
            </a:p>
          </p:txBody>
        </p:sp>
      </p:grpSp>
      <p:grpSp>
        <p:nvGrpSpPr>
          <p:cNvPr id="26" name="组合 25"/>
          <p:cNvGrpSpPr/>
          <p:nvPr/>
        </p:nvGrpSpPr>
        <p:grpSpPr>
          <a:xfrm>
            <a:off x="3070617" y="2598355"/>
            <a:ext cx="1386179" cy="1710152"/>
            <a:chOff x="4094157" y="3464473"/>
            <a:chExt cx="1848239" cy="2280203"/>
          </a:xfrm>
        </p:grpSpPr>
        <p:sp>
          <p:nvSpPr>
            <p:cNvPr id="27" name="矩形 26"/>
            <p:cNvSpPr/>
            <p:nvPr/>
          </p:nvSpPr>
          <p:spPr>
            <a:xfrm rot="21227756">
              <a:off x="5846335" y="3591911"/>
              <a:ext cx="88650" cy="21527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任意多边形 27"/>
            <p:cNvSpPr/>
            <p:nvPr/>
          </p:nvSpPr>
          <p:spPr>
            <a:xfrm rot="21378974">
              <a:off x="4094157" y="3464473"/>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TextBox 20"/>
            <p:cNvSpPr txBox="1"/>
            <p:nvPr/>
          </p:nvSpPr>
          <p:spPr>
            <a:xfrm>
              <a:off x="4259884" y="3797762"/>
              <a:ext cx="1682512"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个人修养</a:t>
              </a:r>
              <a:endParaRPr lang="en-US" altLang="zh-CN" sz="2100" dirty="0">
                <a:solidFill>
                  <a:srgbClr val="FCFCFC"/>
                </a:solidFill>
                <a:latin typeface="微软雅黑" pitchFamily="34" charset="-122"/>
                <a:ea typeface="微软雅黑" pitchFamily="34" charset="-122"/>
              </a:endParaRPr>
            </a:p>
          </p:txBody>
        </p:sp>
      </p:grpSp>
      <p:grpSp>
        <p:nvGrpSpPr>
          <p:cNvPr id="30" name="组合 29"/>
          <p:cNvGrpSpPr/>
          <p:nvPr/>
        </p:nvGrpSpPr>
        <p:grpSpPr>
          <a:xfrm>
            <a:off x="4790522" y="2369766"/>
            <a:ext cx="1348019" cy="1954424"/>
            <a:chOff x="6387362" y="3159687"/>
            <a:chExt cx="1797359" cy="2605899"/>
          </a:xfrm>
        </p:grpSpPr>
        <p:sp>
          <p:nvSpPr>
            <p:cNvPr id="31" name="矩形 30"/>
            <p:cNvSpPr/>
            <p:nvPr/>
          </p:nvSpPr>
          <p:spPr>
            <a:xfrm>
              <a:off x="6436524" y="3214161"/>
              <a:ext cx="88650" cy="25514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21441159" flipH="1">
              <a:off x="6387362" y="3159687"/>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TextBox 20"/>
            <p:cNvSpPr txBox="1"/>
            <p:nvPr/>
          </p:nvSpPr>
          <p:spPr>
            <a:xfrm>
              <a:off x="6643019" y="3521272"/>
              <a:ext cx="1323439"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责任心</a:t>
              </a:r>
              <a:endParaRPr lang="en-US" altLang="zh-CN" sz="2100" dirty="0">
                <a:solidFill>
                  <a:srgbClr val="FCFCFC"/>
                </a:solidFill>
                <a:latin typeface="微软雅黑" pitchFamily="34" charset="-122"/>
                <a:ea typeface="微软雅黑" pitchFamily="34" charset="-122"/>
              </a:endParaRPr>
            </a:p>
          </p:txBody>
        </p:sp>
      </p:grpSp>
      <p:sp>
        <p:nvSpPr>
          <p:cNvPr id="34" name="文本框 33"/>
          <p:cNvSpPr txBox="1"/>
          <p:nvPr/>
        </p:nvSpPr>
        <p:spPr>
          <a:xfrm>
            <a:off x="6656457" y="3258456"/>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741959" y="1694541"/>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41959" y="3212290"/>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628484" y="1693842"/>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E6204"/>
                </a:solidFill>
                <a:latin typeface="微软雅黑" panose="020B0503020204020204" pitchFamily="34" charset="-122"/>
                <a:ea typeface="微软雅黑" panose="020B0503020204020204" pitchFamily="34" charset="-122"/>
              </a:rPr>
              <a:t>单击此处输入标题</a:t>
            </a:r>
            <a:endParaRPr lang="en-US" altLang="zh-CN" sz="1500" dirty="0">
              <a:solidFill>
                <a:srgbClr val="FE6204"/>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0824015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1500"/>
                                        <p:tgtEl>
                                          <p:spTgt spid="9"/>
                                        </p:tgtEl>
                                      </p:cBhvr>
                                    </p:animEffect>
                                  </p:childTnLst>
                                </p:cTn>
                              </p:par>
                            </p:childTnLst>
                          </p:cTn>
                        </p:par>
                        <p:par>
                          <p:cTn id="8" fill="hold">
                            <p:stCondLst>
                              <p:cond delay="1500"/>
                            </p:stCondLst>
                            <p:childTnLst>
                              <p:par>
                                <p:cTn id="9" presetID="2" presetClass="entr" presetSubtype="1" decel="3600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ppt_x"/>
                                          </p:val>
                                        </p:tav>
                                        <p:tav tm="100000">
                                          <p:val>
                                            <p:strVal val="#ppt_x"/>
                                          </p:val>
                                        </p:tav>
                                      </p:tavLst>
                                    </p:anim>
                                    <p:anim calcmode="lin" valueType="num">
                                      <p:cBhvr additive="base">
                                        <p:cTn id="12" dur="750" fill="hold"/>
                                        <p:tgtEl>
                                          <p:spTgt spid="18"/>
                                        </p:tgtEl>
                                        <p:attrNameLst>
                                          <p:attrName>ppt_y</p:attrName>
                                        </p:attrNameLst>
                                      </p:cBhvr>
                                      <p:tavLst>
                                        <p:tav tm="0">
                                          <p:val>
                                            <p:strVal val="0-#ppt_h/2"/>
                                          </p:val>
                                        </p:tav>
                                        <p:tav tm="100000">
                                          <p:val>
                                            <p:strVal val="#ppt_y"/>
                                          </p:val>
                                        </p:tav>
                                      </p:tavLst>
                                    </p:anim>
                                  </p:childTnLst>
                                </p:cTn>
                              </p:par>
                            </p:childTnLst>
                          </p:cTn>
                        </p:par>
                        <p:par>
                          <p:cTn id="13" fill="hold">
                            <p:stCondLst>
                              <p:cond delay="225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2750"/>
                            </p:stCondLst>
                            <p:childTnLst>
                              <p:par>
                                <p:cTn id="18" presetID="2" presetClass="entr" presetSubtype="1" decel="36000"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750" fill="hold"/>
                                        <p:tgtEl>
                                          <p:spTgt spid="26"/>
                                        </p:tgtEl>
                                        <p:attrNameLst>
                                          <p:attrName>ppt_x</p:attrName>
                                        </p:attrNameLst>
                                      </p:cBhvr>
                                      <p:tavLst>
                                        <p:tav tm="0">
                                          <p:val>
                                            <p:strVal val="#ppt_x"/>
                                          </p:val>
                                        </p:tav>
                                        <p:tav tm="100000">
                                          <p:val>
                                            <p:strVal val="#ppt_x"/>
                                          </p:val>
                                        </p:tav>
                                      </p:tavLst>
                                    </p:anim>
                                    <p:anim calcmode="lin" valueType="num">
                                      <p:cBhvr additive="base">
                                        <p:cTn id="21" dur="750" fill="hold"/>
                                        <p:tgtEl>
                                          <p:spTgt spid="26"/>
                                        </p:tgtEl>
                                        <p:attrNameLst>
                                          <p:attrName>ppt_y</p:attrName>
                                        </p:attrNameLst>
                                      </p:cBhvr>
                                      <p:tavLst>
                                        <p:tav tm="0">
                                          <p:val>
                                            <p:strVal val="0-#ppt_h/2"/>
                                          </p:val>
                                        </p:tav>
                                        <p:tav tm="100000">
                                          <p:val>
                                            <p:strVal val="#ppt_y"/>
                                          </p:val>
                                        </p:tav>
                                      </p:tavLst>
                                    </p:anim>
                                  </p:childTnLst>
                                </p:cTn>
                              </p:par>
                            </p:childTnLst>
                          </p:cTn>
                        </p:par>
                        <p:par>
                          <p:cTn id="22" fill="hold">
                            <p:stCondLst>
                              <p:cond delay="3500"/>
                            </p:stCondLst>
                            <p:childTnLst>
                              <p:par>
                                <p:cTn id="23" presetID="22" presetClass="entr" presetSubtype="8"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par>
                          <p:cTn id="26" fill="hold">
                            <p:stCondLst>
                              <p:cond delay="4000"/>
                            </p:stCondLst>
                            <p:childTnLst>
                              <p:par>
                                <p:cTn id="27" presetID="2" presetClass="entr" presetSubtype="1" decel="3600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750" fill="hold"/>
                                        <p:tgtEl>
                                          <p:spTgt spid="14"/>
                                        </p:tgtEl>
                                        <p:attrNameLst>
                                          <p:attrName>ppt_x</p:attrName>
                                        </p:attrNameLst>
                                      </p:cBhvr>
                                      <p:tavLst>
                                        <p:tav tm="0">
                                          <p:val>
                                            <p:strVal val="#ppt_x"/>
                                          </p:val>
                                        </p:tav>
                                        <p:tav tm="100000">
                                          <p:val>
                                            <p:strVal val="#ppt_x"/>
                                          </p:val>
                                        </p:tav>
                                      </p:tavLst>
                                    </p:anim>
                                    <p:anim calcmode="lin" valueType="num">
                                      <p:cBhvr additive="base">
                                        <p:cTn id="30" dur="750" fill="hold"/>
                                        <p:tgtEl>
                                          <p:spTgt spid="14"/>
                                        </p:tgtEl>
                                        <p:attrNameLst>
                                          <p:attrName>ppt_y</p:attrName>
                                        </p:attrNameLst>
                                      </p:cBhvr>
                                      <p:tavLst>
                                        <p:tav tm="0">
                                          <p:val>
                                            <p:strVal val="0-#ppt_h/2"/>
                                          </p:val>
                                        </p:tav>
                                        <p:tav tm="100000">
                                          <p:val>
                                            <p:strVal val="#ppt_y"/>
                                          </p:val>
                                        </p:tav>
                                      </p:tavLst>
                                    </p:anim>
                                  </p:childTnLst>
                                </p:cTn>
                              </p:par>
                            </p:childTnLst>
                          </p:cTn>
                        </p:par>
                        <p:par>
                          <p:cTn id="31" fill="hold">
                            <p:stCondLst>
                              <p:cond delay="4750"/>
                            </p:stCondLst>
                            <p:childTnLst>
                              <p:par>
                                <p:cTn id="32" presetID="22" presetClass="entr" presetSubtype="8"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childTnLst>
                          </p:cTn>
                        </p:par>
                        <p:par>
                          <p:cTn id="35" fill="hold">
                            <p:stCondLst>
                              <p:cond delay="5250"/>
                            </p:stCondLst>
                            <p:childTnLst>
                              <p:par>
                                <p:cTn id="36" presetID="2" presetClass="entr" presetSubtype="1" decel="36000"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750" fill="hold"/>
                                        <p:tgtEl>
                                          <p:spTgt spid="30"/>
                                        </p:tgtEl>
                                        <p:attrNameLst>
                                          <p:attrName>ppt_x</p:attrName>
                                        </p:attrNameLst>
                                      </p:cBhvr>
                                      <p:tavLst>
                                        <p:tav tm="0">
                                          <p:val>
                                            <p:strVal val="#ppt_x"/>
                                          </p:val>
                                        </p:tav>
                                        <p:tav tm="100000">
                                          <p:val>
                                            <p:strVal val="#ppt_x"/>
                                          </p:val>
                                        </p:tav>
                                      </p:tavLst>
                                    </p:anim>
                                    <p:anim calcmode="lin" valueType="num">
                                      <p:cBhvr additive="base">
                                        <p:cTn id="39" dur="750" fill="hold"/>
                                        <p:tgtEl>
                                          <p:spTgt spid="30"/>
                                        </p:tgtEl>
                                        <p:attrNameLst>
                                          <p:attrName>ppt_y</p:attrName>
                                        </p:attrNameLst>
                                      </p:cBhvr>
                                      <p:tavLst>
                                        <p:tav tm="0">
                                          <p:val>
                                            <p:strVal val="0-#ppt_h/2"/>
                                          </p:val>
                                        </p:tav>
                                        <p:tav tm="100000">
                                          <p:val>
                                            <p:strVal val="#ppt_y"/>
                                          </p:val>
                                        </p:tav>
                                      </p:tavLst>
                                    </p:anim>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AutoShape 4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spect="1" noChangeArrowheads="1" noTextEdit="1"/>
          </p:cNvSpPr>
          <p:nvPr/>
        </p:nvSpPr>
        <p:spPr bwMode="auto">
          <a:xfrm>
            <a:off x="2991319" y="1396489"/>
            <a:ext cx="2405063" cy="348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43" name="组合 4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414786" y="1661194"/>
            <a:ext cx="1443038" cy="3022997"/>
            <a:chOff x="1661530" y="2239405"/>
            <a:chExt cx="1924050" cy="4030663"/>
          </a:xfrm>
          <a:solidFill>
            <a:srgbClr val="75CF2C"/>
          </a:solidFill>
        </p:grpSpPr>
        <p:sp>
          <p:nvSpPr>
            <p:cNvPr id="44" name="Freeform 47"/>
            <p:cNvSpPr>
              <a:spLocks/>
            </p:cNvSpPr>
            <p:nvPr/>
          </p:nvSpPr>
          <p:spPr bwMode="auto">
            <a:xfrm flipH="1">
              <a:off x="1661530" y="2290205"/>
              <a:ext cx="1924050" cy="3979863"/>
            </a:xfrm>
            <a:custGeom>
              <a:avLst/>
              <a:gdLst>
                <a:gd name="T0" fmla="*/ 450 w 450"/>
                <a:gd name="T1" fmla="*/ 409 h 931"/>
                <a:gd name="T2" fmla="*/ 450 w 450"/>
                <a:gd name="T3" fmla="*/ 562 h 931"/>
                <a:gd name="T4" fmla="*/ 410 w 450"/>
                <a:gd name="T5" fmla="*/ 562 h 931"/>
                <a:gd name="T6" fmla="*/ 400 w 450"/>
                <a:gd name="T7" fmla="*/ 419 h 931"/>
                <a:gd name="T8" fmla="*/ 341 w 450"/>
                <a:gd name="T9" fmla="*/ 292 h 931"/>
                <a:gd name="T10" fmla="*/ 336 w 450"/>
                <a:gd name="T11" fmla="*/ 526 h 931"/>
                <a:gd name="T12" fmla="*/ 374 w 450"/>
                <a:gd name="T13" fmla="*/ 931 h 931"/>
                <a:gd name="T14" fmla="*/ 324 w 450"/>
                <a:gd name="T15" fmla="*/ 931 h 931"/>
                <a:gd name="T16" fmla="*/ 262 w 450"/>
                <a:gd name="T17" fmla="*/ 511 h 931"/>
                <a:gd name="T18" fmla="*/ 238 w 450"/>
                <a:gd name="T19" fmla="*/ 511 h 931"/>
                <a:gd name="T20" fmla="*/ 215 w 450"/>
                <a:gd name="T21" fmla="*/ 931 h 931"/>
                <a:gd name="T22" fmla="*/ 165 w 450"/>
                <a:gd name="T23" fmla="*/ 931 h 931"/>
                <a:gd name="T24" fmla="*/ 165 w 450"/>
                <a:gd name="T25" fmla="*/ 423 h 931"/>
                <a:gd name="T26" fmla="*/ 188 w 450"/>
                <a:gd name="T27" fmla="*/ 285 h 931"/>
                <a:gd name="T28" fmla="*/ 31 w 450"/>
                <a:gd name="T29" fmla="*/ 114 h 931"/>
                <a:gd name="T30" fmla="*/ 0 w 450"/>
                <a:gd name="T31" fmla="*/ 16 h 931"/>
                <a:gd name="T32" fmla="*/ 44 w 450"/>
                <a:gd name="T33" fmla="*/ 0 h 931"/>
                <a:gd name="T34" fmla="*/ 179 w 450"/>
                <a:gd name="T35" fmla="*/ 197 h 931"/>
                <a:gd name="T36" fmla="*/ 225 w 450"/>
                <a:gd name="T37" fmla="*/ 197 h 931"/>
                <a:gd name="T38" fmla="*/ 255 w 450"/>
                <a:gd name="T39" fmla="*/ 240 h 931"/>
                <a:gd name="T40" fmla="*/ 200 w 450"/>
                <a:gd name="T41" fmla="*/ 411 h 931"/>
                <a:gd name="T42" fmla="*/ 225 w 450"/>
                <a:gd name="T43" fmla="*/ 450 h 931"/>
                <a:gd name="T44" fmla="*/ 266 w 450"/>
                <a:gd name="T45" fmla="*/ 416 h 931"/>
                <a:gd name="T46" fmla="*/ 255 w 450"/>
                <a:gd name="T47" fmla="*/ 240 h 931"/>
                <a:gd name="T48" fmla="*/ 307 w 450"/>
                <a:gd name="T49" fmla="*/ 195 h 931"/>
                <a:gd name="T50" fmla="*/ 400 w 450"/>
                <a:gd name="T51" fmla="*/ 257 h 931"/>
                <a:gd name="T52" fmla="*/ 450 w 450"/>
                <a:gd name="T53" fmla="*/ 40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0" h="931">
                  <a:moveTo>
                    <a:pt x="450" y="409"/>
                  </a:moveTo>
                  <a:cubicBezTo>
                    <a:pt x="450" y="562"/>
                    <a:pt x="450" y="562"/>
                    <a:pt x="450" y="562"/>
                  </a:cubicBezTo>
                  <a:cubicBezTo>
                    <a:pt x="410" y="562"/>
                    <a:pt x="410" y="562"/>
                    <a:pt x="410" y="562"/>
                  </a:cubicBezTo>
                  <a:cubicBezTo>
                    <a:pt x="400" y="419"/>
                    <a:pt x="400" y="419"/>
                    <a:pt x="400" y="419"/>
                  </a:cubicBezTo>
                  <a:cubicBezTo>
                    <a:pt x="341" y="292"/>
                    <a:pt x="341" y="292"/>
                    <a:pt x="341" y="292"/>
                  </a:cubicBezTo>
                  <a:cubicBezTo>
                    <a:pt x="341" y="292"/>
                    <a:pt x="319" y="381"/>
                    <a:pt x="336" y="526"/>
                  </a:cubicBezTo>
                  <a:cubicBezTo>
                    <a:pt x="353" y="671"/>
                    <a:pt x="374" y="931"/>
                    <a:pt x="374" y="931"/>
                  </a:cubicBezTo>
                  <a:cubicBezTo>
                    <a:pt x="324" y="931"/>
                    <a:pt x="324" y="931"/>
                    <a:pt x="324" y="931"/>
                  </a:cubicBezTo>
                  <a:cubicBezTo>
                    <a:pt x="262" y="511"/>
                    <a:pt x="262" y="511"/>
                    <a:pt x="262" y="511"/>
                  </a:cubicBezTo>
                  <a:cubicBezTo>
                    <a:pt x="238" y="511"/>
                    <a:pt x="238" y="511"/>
                    <a:pt x="238" y="511"/>
                  </a:cubicBezTo>
                  <a:cubicBezTo>
                    <a:pt x="215" y="931"/>
                    <a:pt x="215" y="931"/>
                    <a:pt x="215" y="931"/>
                  </a:cubicBezTo>
                  <a:cubicBezTo>
                    <a:pt x="165" y="931"/>
                    <a:pt x="165" y="931"/>
                    <a:pt x="165" y="931"/>
                  </a:cubicBezTo>
                  <a:cubicBezTo>
                    <a:pt x="165" y="931"/>
                    <a:pt x="141" y="562"/>
                    <a:pt x="165" y="423"/>
                  </a:cubicBezTo>
                  <a:cubicBezTo>
                    <a:pt x="188" y="285"/>
                    <a:pt x="188" y="285"/>
                    <a:pt x="188" y="285"/>
                  </a:cubicBezTo>
                  <a:cubicBezTo>
                    <a:pt x="188" y="285"/>
                    <a:pt x="62" y="211"/>
                    <a:pt x="31" y="114"/>
                  </a:cubicBezTo>
                  <a:cubicBezTo>
                    <a:pt x="0" y="16"/>
                    <a:pt x="0" y="16"/>
                    <a:pt x="0" y="16"/>
                  </a:cubicBezTo>
                  <a:cubicBezTo>
                    <a:pt x="44" y="0"/>
                    <a:pt x="44" y="0"/>
                    <a:pt x="44" y="0"/>
                  </a:cubicBezTo>
                  <a:cubicBezTo>
                    <a:pt x="44" y="0"/>
                    <a:pt x="110" y="197"/>
                    <a:pt x="179" y="197"/>
                  </a:cubicBezTo>
                  <a:cubicBezTo>
                    <a:pt x="197" y="197"/>
                    <a:pt x="212" y="197"/>
                    <a:pt x="225" y="197"/>
                  </a:cubicBezTo>
                  <a:cubicBezTo>
                    <a:pt x="225" y="197"/>
                    <a:pt x="224" y="242"/>
                    <a:pt x="255" y="240"/>
                  </a:cubicBezTo>
                  <a:cubicBezTo>
                    <a:pt x="200" y="411"/>
                    <a:pt x="200" y="411"/>
                    <a:pt x="200" y="411"/>
                  </a:cubicBezTo>
                  <a:cubicBezTo>
                    <a:pt x="225" y="450"/>
                    <a:pt x="225" y="450"/>
                    <a:pt x="225" y="450"/>
                  </a:cubicBezTo>
                  <a:cubicBezTo>
                    <a:pt x="266" y="416"/>
                    <a:pt x="266" y="416"/>
                    <a:pt x="266" y="416"/>
                  </a:cubicBezTo>
                  <a:cubicBezTo>
                    <a:pt x="255" y="240"/>
                    <a:pt x="255" y="240"/>
                    <a:pt x="255" y="240"/>
                  </a:cubicBezTo>
                  <a:cubicBezTo>
                    <a:pt x="286" y="238"/>
                    <a:pt x="307" y="195"/>
                    <a:pt x="307" y="195"/>
                  </a:cubicBezTo>
                  <a:cubicBezTo>
                    <a:pt x="338" y="197"/>
                    <a:pt x="385" y="209"/>
                    <a:pt x="400" y="257"/>
                  </a:cubicBezTo>
                  <a:cubicBezTo>
                    <a:pt x="424" y="331"/>
                    <a:pt x="450" y="409"/>
                    <a:pt x="450" y="40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Oval 48"/>
            <p:cNvSpPr>
              <a:spLocks noChangeArrowheads="1"/>
            </p:cNvSpPr>
            <p:nvPr/>
          </p:nvSpPr>
          <p:spPr bwMode="auto">
            <a:xfrm flipH="1">
              <a:off x="1909178" y="2239405"/>
              <a:ext cx="804863" cy="803275"/>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49"/>
            <p:cNvSpPr>
              <a:spLocks/>
            </p:cNvSpPr>
            <p:nvPr/>
          </p:nvSpPr>
          <p:spPr bwMode="auto">
            <a:xfrm flipH="1">
              <a:off x="2448929" y="3317316"/>
              <a:ext cx="280988" cy="896938"/>
            </a:xfrm>
            <a:custGeom>
              <a:avLst/>
              <a:gdLst>
                <a:gd name="T0" fmla="*/ 148 w 177"/>
                <a:gd name="T1" fmla="*/ 0 h 565"/>
                <a:gd name="T2" fmla="*/ 177 w 177"/>
                <a:gd name="T3" fmla="*/ 473 h 565"/>
                <a:gd name="T4" fmla="*/ 67 w 177"/>
                <a:gd name="T5" fmla="*/ 565 h 565"/>
                <a:gd name="T6" fmla="*/ 0 w 177"/>
                <a:gd name="T7" fmla="*/ 460 h 565"/>
                <a:gd name="T8" fmla="*/ 148 w 177"/>
                <a:gd name="T9" fmla="*/ 0 h 565"/>
              </a:gdLst>
              <a:ahLst/>
              <a:cxnLst>
                <a:cxn ang="0">
                  <a:pos x="T0" y="T1"/>
                </a:cxn>
                <a:cxn ang="0">
                  <a:pos x="T2" y="T3"/>
                </a:cxn>
                <a:cxn ang="0">
                  <a:pos x="T4" y="T5"/>
                </a:cxn>
                <a:cxn ang="0">
                  <a:pos x="T6" y="T7"/>
                </a:cxn>
                <a:cxn ang="0">
                  <a:pos x="T8" y="T9"/>
                </a:cxn>
              </a:cxnLst>
              <a:rect l="0" t="0" r="r" b="b"/>
              <a:pathLst>
                <a:path w="177" h="565">
                  <a:moveTo>
                    <a:pt x="148" y="0"/>
                  </a:moveTo>
                  <a:lnTo>
                    <a:pt x="177" y="473"/>
                  </a:lnTo>
                  <a:lnTo>
                    <a:pt x="67" y="565"/>
                  </a:lnTo>
                  <a:lnTo>
                    <a:pt x="0" y="460"/>
                  </a:lnTo>
                  <a:lnTo>
                    <a:pt x="148" y="0"/>
                  </a:lnTo>
                  <a:close/>
                </a:path>
              </a:pathLst>
            </a:custGeom>
            <a:solidFill>
              <a:srgbClr val="FDFEF6"/>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7" name="组合 4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3826555"/>
            <a:ext cx="1218010" cy="884635"/>
            <a:chOff x="3768337" y="5126553"/>
            <a:chExt cx="1624013" cy="1179513"/>
          </a:xfrm>
          <a:solidFill>
            <a:srgbClr val="FA7FB3"/>
          </a:solidFill>
        </p:grpSpPr>
        <p:sp>
          <p:nvSpPr>
            <p:cNvPr id="48" name="Freeform 53"/>
            <p:cNvSpPr>
              <a:spLocks/>
            </p:cNvSpPr>
            <p:nvPr/>
          </p:nvSpPr>
          <p:spPr bwMode="auto">
            <a:xfrm>
              <a:off x="3768337" y="5186878"/>
              <a:ext cx="1093788" cy="1119188"/>
            </a:xfrm>
            <a:custGeom>
              <a:avLst/>
              <a:gdLst>
                <a:gd name="T0" fmla="*/ 689 w 689"/>
                <a:gd name="T1" fmla="*/ 288 h 705"/>
                <a:gd name="T2" fmla="*/ 689 w 689"/>
                <a:gd name="T3" fmla="*/ 705 h 705"/>
                <a:gd name="T4" fmla="*/ 0 w 689"/>
                <a:gd name="T5" fmla="*/ 705 h 705"/>
                <a:gd name="T6" fmla="*/ 0 w 689"/>
                <a:gd name="T7" fmla="*/ 0 h 705"/>
                <a:gd name="T8" fmla="*/ 689 w 689"/>
                <a:gd name="T9" fmla="*/ 0 h 705"/>
                <a:gd name="T10" fmla="*/ 689 w 689"/>
                <a:gd name="T11" fmla="*/ 94 h 705"/>
                <a:gd name="T12" fmla="*/ 598 w 689"/>
                <a:gd name="T13" fmla="*/ 148 h 705"/>
                <a:gd name="T14" fmla="*/ 598 w 689"/>
                <a:gd name="T15" fmla="*/ 94 h 705"/>
                <a:gd name="T16" fmla="*/ 94 w 689"/>
                <a:gd name="T17" fmla="*/ 94 h 705"/>
                <a:gd name="T18" fmla="*/ 94 w 689"/>
                <a:gd name="T19" fmla="*/ 611 h 705"/>
                <a:gd name="T20" fmla="*/ 598 w 689"/>
                <a:gd name="T21" fmla="*/ 611 h 705"/>
                <a:gd name="T22" fmla="*/ 598 w 689"/>
                <a:gd name="T23" fmla="*/ 352 h 705"/>
                <a:gd name="T24" fmla="*/ 689 w 689"/>
                <a:gd name="T25" fmla="*/ 28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5">
                  <a:moveTo>
                    <a:pt x="689" y="288"/>
                  </a:moveTo>
                  <a:lnTo>
                    <a:pt x="689" y="705"/>
                  </a:lnTo>
                  <a:lnTo>
                    <a:pt x="0" y="705"/>
                  </a:lnTo>
                  <a:lnTo>
                    <a:pt x="0" y="0"/>
                  </a:lnTo>
                  <a:lnTo>
                    <a:pt x="689" y="0"/>
                  </a:lnTo>
                  <a:lnTo>
                    <a:pt x="689" y="94"/>
                  </a:lnTo>
                  <a:lnTo>
                    <a:pt x="598" y="148"/>
                  </a:lnTo>
                  <a:lnTo>
                    <a:pt x="598" y="94"/>
                  </a:lnTo>
                  <a:lnTo>
                    <a:pt x="94" y="94"/>
                  </a:lnTo>
                  <a:lnTo>
                    <a:pt x="94" y="611"/>
                  </a:lnTo>
                  <a:lnTo>
                    <a:pt x="598" y="611"/>
                  </a:lnTo>
                  <a:lnTo>
                    <a:pt x="598" y="352"/>
                  </a:lnTo>
                  <a:lnTo>
                    <a:pt x="689" y="288"/>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49" name="组合 48"/>
            <p:cNvGrpSpPr/>
            <p:nvPr/>
          </p:nvGrpSpPr>
          <p:grpSpPr>
            <a:xfrm>
              <a:off x="4008050" y="5126553"/>
              <a:ext cx="1384300" cy="906464"/>
              <a:chOff x="4008050" y="5126553"/>
              <a:chExt cx="1384300" cy="906464"/>
            </a:xfrm>
            <a:grpFill/>
          </p:grpSpPr>
          <p:sp>
            <p:nvSpPr>
              <p:cNvPr id="50" name="Freeform 52"/>
              <p:cNvSpPr>
                <a:spLocks/>
              </p:cNvSpPr>
              <p:nvPr/>
            </p:nvSpPr>
            <p:spPr bwMode="auto">
              <a:xfrm>
                <a:off x="4862125" y="5126553"/>
                <a:ext cx="530225" cy="401638"/>
              </a:xfrm>
              <a:custGeom>
                <a:avLst/>
                <a:gdLst>
                  <a:gd name="T0" fmla="*/ 334 w 334"/>
                  <a:gd name="T1" fmla="*/ 0 h 253"/>
                  <a:gd name="T2" fmla="*/ 0 w 334"/>
                  <a:gd name="T3" fmla="*/ 253 h 253"/>
                  <a:gd name="T4" fmla="*/ 0 w 334"/>
                  <a:gd name="T5" fmla="*/ 194 h 253"/>
                  <a:gd name="T6" fmla="*/ 334 w 334"/>
                  <a:gd name="T7" fmla="*/ 0 h 253"/>
                </a:gdLst>
                <a:ahLst/>
                <a:cxnLst>
                  <a:cxn ang="0">
                    <a:pos x="T0" y="T1"/>
                  </a:cxn>
                  <a:cxn ang="0">
                    <a:pos x="T2" y="T3"/>
                  </a:cxn>
                  <a:cxn ang="0">
                    <a:pos x="T4" y="T5"/>
                  </a:cxn>
                  <a:cxn ang="0">
                    <a:pos x="T6" y="T7"/>
                  </a:cxn>
                </a:cxnLst>
                <a:rect l="0" t="0" r="r" b="b"/>
                <a:pathLst>
                  <a:path w="334" h="253">
                    <a:moveTo>
                      <a:pt x="334" y="0"/>
                    </a:moveTo>
                    <a:lnTo>
                      <a:pt x="0" y="253"/>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54"/>
              <p:cNvSpPr>
                <a:spLocks/>
              </p:cNvSpPr>
              <p:nvPr/>
            </p:nvSpPr>
            <p:spPr bwMode="auto">
              <a:xfrm>
                <a:off x="4717663" y="5434528"/>
                <a:ext cx="144463" cy="204788"/>
              </a:xfrm>
              <a:custGeom>
                <a:avLst/>
                <a:gdLst>
                  <a:gd name="T0" fmla="*/ 91 w 91"/>
                  <a:gd name="T1" fmla="*/ 0 h 129"/>
                  <a:gd name="T2" fmla="*/ 91 w 91"/>
                  <a:gd name="T3" fmla="*/ 59 h 129"/>
                  <a:gd name="T4" fmla="*/ 0 w 91"/>
                  <a:gd name="T5" fmla="*/ 129 h 129"/>
                  <a:gd name="T6" fmla="*/ 0 w 91"/>
                  <a:gd name="T7" fmla="*/ 54 h 129"/>
                  <a:gd name="T8" fmla="*/ 91 w 91"/>
                  <a:gd name="T9" fmla="*/ 0 h 129"/>
                </a:gdLst>
                <a:ahLst/>
                <a:cxnLst>
                  <a:cxn ang="0">
                    <a:pos x="T0" y="T1"/>
                  </a:cxn>
                  <a:cxn ang="0">
                    <a:pos x="T2" y="T3"/>
                  </a:cxn>
                  <a:cxn ang="0">
                    <a:pos x="T4" y="T5"/>
                  </a:cxn>
                  <a:cxn ang="0">
                    <a:pos x="T6" y="T7"/>
                  </a:cxn>
                  <a:cxn ang="0">
                    <a:pos x="T8" y="T9"/>
                  </a:cxn>
                </a:cxnLst>
                <a:rect l="0" t="0" r="r" b="b"/>
                <a:pathLst>
                  <a:path w="91" h="129">
                    <a:moveTo>
                      <a:pt x="91" y="0"/>
                    </a:moveTo>
                    <a:lnTo>
                      <a:pt x="91" y="59"/>
                    </a:lnTo>
                    <a:lnTo>
                      <a:pt x="0" y="129"/>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59"/>
              <p:cNvSpPr>
                <a:spLocks/>
              </p:cNvSpPr>
              <p:nvPr/>
            </p:nvSpPr>
            <p:spPr bwMode="auto">
              <a:xfrm>
                <a:off x="4008050" y="5520254"/>
                <a:ext cx="709613" cy="512763"/>
              </a:xfrm>
              <a:custGeom>
                <a:avLst/>
                <a:gdLst>
                  <a:gd name="T0" fmla="*/ 447 w 447"/>
                  <a:gd name="T1" fmla="*/ 0 h 323"/>
                  <a:gd name="T2" fmla="*/ 447 w 447"/>
                  <a:gd name="T3" fmla="*/ 75 h 323"/>
                  <a:gd name="T4" fmla="*/ 123 w 447"/>
                  <a:gd name="T5" fmla="*/ 323 h 323"/>
                  <a:gd name="T6" fmla="*/ 0 w 447"/>
                  <a:gd name="T7" fmla="*/ 21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5"/>
                    </a:lnTo>
                    <a:lnTo>
                      <a:pt x="123" y="323"/>
                    </a:lnTo>
                    <a:lnTo>
                      <a:pt x="0" y="21"/>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3" name="组合 5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2597302"/>
            <a:ext cx="1218010" cy="899450"/>
            <a:chOff x="3768337" y="3487550"/>
            <a:chExt cx="1624013" cy="1199266"/>
          </a:xfrm>
          <a:solidFill>
            <a:srgbClr val="FC9A0A"/>
          </a:solidFill>
        </p:grpSpPr>
        <p:sp>
          <p:nvSpPr>
            <p:cNvPr id="54" name="Freeform 55"/>
            <p:cNvSpPr>
              <a:spLocks/>
            </p:cNvSpPr>
            <p:nvPr/>
          </p:nvSpPr>
          <p:spPr bwMode="auto">
            <a:xfrm>
              <a:off x="3768337" y="3566041"/>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6 h 706"/>
                <a:gd name="T14" fmla="*/ 598 w 689"/>
                <a:gd name="T15" fmla="*/ 94 h 706"/>
                <a:gd name="T16" fmla="*/ 94 w 689"/>
                <a:gd name="T17" fmla="*/ 94 h 706"/>
                <a:gd name="T18" fmla="*/ 94 w 689"/>
                <a:gd name="T19" fmla="*/ 609 h 706"/>
                <a:gd name="T20" fmla="*/ 598 w 689"/>
                <a:gd name="T21" fmla="*/ 609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6"/>
                  </a:lnTo>
                  <a:lnTo>
                    <a:pt x="598" y="94"/>
                  </a:lnTo>
                  <a:lnTo>
                    <a:pt x="94" y="94"/>
                  </a:lnTo>
                  <a:lnTo>
                    <a:pt x="94" y="609"/>
                  </a:lnTo>
                  <a:lnTo>
                    <a:pt x="598" y="609"/>
                  </a:lnTo>
                  <a:lnTo>
                    <a:pt x="598" y="353"/>
                  </a:lnTo>
                  <a:lnTo>
                    <a:pt x="689" y="288"/>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55" name="组合 54"/>
            <p:cNvGrpSpPr/>
            <p:nvPr/>
          </p:nvGrpSpPr>
          <p:grpSpPr>
            <a:xfrm>
              <a:off x="4008050" y="3487550"/>
              <a:ext cx="1384300" cy="921454"/>
              <a:chOff x="4008050" y="3487550"/>
              <a:chExt cx="1384300" cy="921454"/>
            </a:xfrm>
            <a:grpFill/>
          </p:grpSpPr>
          <p:sp>
            <p:nvSpPr>
              <p:cNvPr id="56" name="Freeform 51"/>
              <p:cNvSpPr>
                <a:spLocks/>
              </p:cNvSpPr>
              <p:nvPr/>
            </p:nvSpPr>
            <p:spPr bwMode="auto">
              <a:xfrm>
                <a:off x="4862125" y="3487550"/>
                <a:ext cx="530225" cy="406400"/>
              </a:xfrm>
              <a:custGeom>
                <a:avLst/>
                <a:gdLst>
                  <a:gd name="T0" fmla="*/ 334 w 334"/>
                  <a:gd name="T1" fmla="*/ 0 h 256"/>
                  <a:gd name="T2" fmla="*/ 0 w 334"/>
                  <a:gd name="T3" fmla="*/ 256 h 256"/>
                  <a:gd name="T4" fmla="*/ 0 w 334"/>
                  <a:gd name="T5" fmla="*/ 194 h 256"/>
                  <a:gd name="T6" fmla="*/ 334 w 334"/>
                  <a:gd name="T7" fmla="*/ 0 h 256"/>
                </a:gdLst>
                <a:ahLst/>
                <a:cxnLst>
                  <a:cxn ang="0">
                    <a:pos x="T0" y="T1"/>
                  </a:cxn>
                  <a:cxn ang="0">
                    <a:pos x="T2" y="T3"/>
                  </a:cxn>
                  <a:cxn ang="0">
                    <a:pos x="T4" y="T5"/>
                  </a:cxn>
                  <a:cxn ang="0">
                    <a:pos x="T6" y="T7"/>
                  </a:cxn>
                </a:cxnLst>
                <a:rect l="0" t="0" r="r" b="b"/>
                <a:pathLst>
                  <a:path w="334" h="256">
                    <a:moveTo>
                      <a:pt x="334" y="0"/>
                    </a:moveTo>
                    <a:lnTo>
                      <a:pt x="0" y="256"/>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56"/>
              <p:cNvSpPr>
                <a:spLocks/>
              </p:cNvSpPr>
              <p:nvPr/>
            </p:nvSpPr>
            <p:spPr bwMode="auto">
              <a:xfrm>
                <a:off x="4717663" y="3808972"/>
                <a:ext cx="144463" cy="209550"/>
              </a:xfrm>
              <a:custGeom>
                <a:avLst/>
                <a:gdLst>
                  <a:gd name="T0" fmla="*/ 91 w 91"/>
                  <a:gd name="T1" fmla="*/ 0 h 132"/>
                  <a:gd name="T2" fmla="*/ 91 w 91"/>
                  <a:gd name="T3" fmla="*/ 62 h 132"/>
                  <a:gd name="T4" fmla="*/ 0 w 91"/>
                  <a:gd name="T5" fmla="*/ 132 h 132"/>
                  <a:gd name="T6" fmla="*/ 0 w 91"/>
                  <a:gd name="T7" fmla="*/ 54 h 132"/>
                  <a:gd name="T8" fmla="*/ 91 w 91"/>
                  <a:gd name="T9" fmla="*/ 0 h 132"/>
                </a:gdLst>
                <a:ahLst/>
                <a:cxnLst>
                  <a:cxn ang="0">
                    <a:pos x="T0" y="T1"/>
                  </a:cxn>
                  <a:cxn ang="0">
                    <a:pos x="T2" y="T3"/>
                  </a:cxn>
                  <a:cxn ang="0">
                    <a:pos x="T4" y="T5"/>
                  </a:cxn>
                  <a:cxn ang="0">
                    <a:pos x="T6" y="T7"/>
                  </a:cxn>
                  <a:cxn ang="0">
                    <a:pos x="T8" y="T9"/>
                  </a:cxn>
                </a:cxnLst>
                <a:rect l="0" t="0" r="r" b="b"/>
                <a:pathLst>
                  <a:path w="91" h="132">
                    <a:moveTo>
                      <a:pt x="91" y="0"/>
                    </a:moveTo>
                    <a:lnTo>
                      <a:pt x="91" y="62"/>
                    </a:lnTo>
                    <a:lnTo>
                      <a:pt x="0" y="132"/>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60"/>
              <p:cNvSpPr>
                <a:spLocks/>
              </p:cNvSpPr>
              <p:nvPr/>
            </p:nvSpPr>
            <p:spPr bwMode="auto">
              <a:xfrm>
                <a:off x="4008050" y="3896241"/>
                <a:ext cx="709613" cy="512763"/>
              </a:xfrm>
              <a:custGeom>
                <a:avLst/>
                <a:gdLst>
                  <a:gd name="T0" fmla="*/ 447 w 447"/>
                  <a:gd name="T1" fmla="*/ 0 h 323"/>
                  <a:gd name="T2" fmla="*/ 447 w 447"/>
                  <a:gd name="T3" fmla="*/ 78 h 323"/>
                  <a:gd name="T4" fmla="*/ 123 w 447"/>
                  <a:gd name="T5" fmla="*/ 323 h 323"/>
                  <a:gd name="T6" fmla="*/ 0 w 447"/>
                  <a:gd name="T7" fmla="*/ 24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8"/>
                    </a:lnTo>
                    <a:lnTo>
                      <a:pt x="123" y="323"/>
                    </a:lnTo>
                    <a:lnTo>
                      <a:pt x="0" y="24"/>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9" name="组合 5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1392918"/>
            <a:ext cx="1218010" cy="885825"/>
            <a:chOff x="3768337" y="1881704"/>
            <a:chExt cx="1624013" cy="1181100"/>
          </a:xfrm>
          <a:solidFill>
            <a:srgbClr val="3880FA"/>
          </a:solidFill>
        </p:grpSpPr>
        <p:sp>
          <p:nvSpPr>
            <p:cNvPr id="60" name="Freeform 57"/>
            <p:cNvSpPr>
              <a:spLocks/>
            </p:cNvSpPr>
            <p:nvPr/>
          </p:nvSpPr>
          <p:spPr bwMode="auto">
            <a:xfrm>
              <a:off x="3768337" y="1942029"/>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8 h 706"/>
                <a:gd name="T14" fmla="*/ 598 w 689"/>
                <a:gd name="T15" fmla="*/ 94 h 706"/>
                <a:gd name="T16" fmla="*/ 94 w 689"/>
                <a:gd name="T17" fmla="*/ 94 h 706"/>
                <a:gd name="T18" fmla="*/ 94 w 689"/>
                <a:gd name="T19" fmla="*/ 611 h 706"/>
                <a:gd name="T20" fmla="*/ 598 w 689"/>
                <a:gd name="T21" fmla="*/ 611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8"/>
                  </a:lnTo>
                  <a:lnTo>
                    <a:pt x="598" y="94"/>
                  </a:lnTo>
                  <a:lnTo>
                    <a:pt x="94" y="94"/>
                  </a:lnTo>
                  <a:lnTo>
                    <a:pt x="94" y="611"/>
                  </a:lnTo>
                  <a:lnTo>
                    <a:pt x="598" y="611"/>
                  </a:lnTo>
                  <a:lnTo>
                    <a:pt x="598" y="353"/>
                  </a:lnTo>
                  <a:lnTo>
                    <a:pt x="689" y="288"/>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61" name="组合 60"/>
            <p:cNvGrpSpPr/>
            <p:nvPr/>
          </p:nvGrpSpPr>
          <p:grpSpPr>
            <a:xfrm>
              <a:off x="4008050" y="1881704"/>
              <a:ext cx="1384300" cy="903287"/>
              <a:chOff x="4008050" y="1881704"/>
              <a:chExt cx="1384300" cy="903287"/>
            </a:xfrm>
            <a:grpFill/>
          </p:grpSpPr>
          <p:sp>
            <p:nvSpPr>
              <p:cNvPr id="62" name="Freeform 50"/>
              <p:cNvSpPr>
                <a:spLocks/>
              </p:cNvSpPr>
              <p:nvPr/>
            </p:nvSpPr>
            <p:spPr bwMode="auto">
              <a:xfrm>
                <a:off x="4862125" y="1881704"/>
                <a:ext cx="530225" cy="403225"/>
              </a:xfrm>
              <a:custGeom>
                <a:avLst/>
                <a:gdLst>
                  <a:gd name="T0" fmla="*/ 334 w 334"/>
                  <a:gd name="T1" fmla="*/ 0 h 254"/>
                  <a:gd name="T2" fmla="*/ 0 w 334"/>
                  <a:gd name="T3" fmla="*/ 254 h 254"/>
                  <a:gd name="T4" fmla="*/ 0 w 334"/>
                  <a:gd name="T5" fmla="*/ 194 h 254"/>
                  <a:gd name="T6" fmla="*/ 334 w 334"/>
                  <a:gd name="T7" fmla="*/ 0 h 254"/>
                </a:gdLst>
                <a:ahLst/>
                <a:cxnLst>
                  <a:cxn ang="0">
                    <a:pos x="T0" y="T1"/>
                  </a:cxn>
                  <a:cxn ang="0">
                    <a:pos x="T2" y="T3"/>
                  </a:cxn>
                  <a:cxn ang="0">
                    <a:pos x="T4" y="T5"/>
                  </a:cxn>
                  <a:cxn ang="0">
                    <a:pos x="T6" y="T7"/>
                  </a:cxn>
                </a:cxnLst>
                <a:rect l="0" t="0" r="r" b="b"/>
                <a:pathLst>
                  <a:path w="334" h="254">
                    <a:moveTo>
                      <a:pt x="334" y="0"/>
                    </a:moveTo>
                    <a:lnTo>
                      <a:pt x="0" y="254"/>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58"/>
              <p:cNvSpPr>
                <a:spLocks/>
              </p:cNvSpPr>
              <p:nvPr/>
            </p:nvSpPr>
            <p:spPr bwMode="auto">
              <a:xfrm>
                <a:off x="4717663" y="2189679"/>
                <a:ext cx="144463" cy="206375"/>
              </a:xfrm>
              <a:custGeom>
                <a:avLst/>
                <a:gdLst>
                  <a:gd name="T0" fmla="*/ 91 w 91"/>
                  <a:gd name="T1" fmla="*/ 0 h 130"/>
                  <a:gd name="T2" fmla="*/ 91 w 91"/>
                  <a:gd name="T3" fmla="*/ 60 h 130"/>
                  <a:gd name="T4" fmla="*/ 0 w 91"/>
                  <a:gd name="T5" fmla="*/ 130 h 130"/>
                  <a:gd name="T6" fmla="*/ 0 w 91"/>
                  <a:gd name="T7" fmla="*/ 54 h 130"/>
                  <a:gd name="T8" fmla="*/ 91 w 91"/>
                  <a:gd name="T9" fmla="*/ 0 h 130"/>
                </a:gdLst>
                <a:ahLst/>
                <a:cxnLst>
                  <a:cxn ang="0">
                    <a:pos x="T0" y="T1"/>
                  </a:cxn>
                  <a:cxn ang="0">
                    <a:pos x="T2" y="T3"/>
                  </a:cxn>
                  <a:cxn ang="0">
                    <a:pos x="T4" y="T5"/>
                  </a:cxn>
                  <a:cxn ang="0">
                    <a:pos x="T6" y="T7"/>
                  </a:cxn>
                  <a:cxn ang="0">
                    <a:pos x="T8" y="T9"/>
                  </a:cxn>
                </a:cxnLst>
                <a:rect l="0" t="0" r="r" b="b"/>
                <a:pathLst>
                  <a:path w="91" h="130">
                    <a:moveTo>
                      <a:pt x="91" y="0"/>
                    </a:moveTo>
                    <a:lnTo>
                      <a:pt x="91" y="60"/>
                    </a:lnTo>
                    <a:lnTo>
                      <a:pt x="0" y="130"/>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61"/>
              <p:cNvSpPr>
                <a:spLocks/>
              </p:cNvSpPr>
              <p:nvPr/>
            </p:nvSpPr>
            <p:spPr bwMode="auto">
              <a:xfrm>
                <a:off x="4008050" y="2275403"/>
                <a:ext cx="709613" cy="509588"/>
              </a:xfrm>
              <a:custGeom>
                <a:avLst/>
                <a:gdLst>
                  <a:gd name="T0" fmla="*/ 447 w 447"/>
                  <a:gd name="T1" fmla="*/ 0 h 321"/>
                  <a:gd name="T2" fmla="*/ 447 w 447"/>
                  <a:gd name="T3" fmla="*/ 76 h 321"/>
                  <a:gd name="T4" fmla="*/ 123 w 447"/>
                  <a:gd name="T5" fmla="*/ 321 h 321"/>
                  <a:gd name="T6" fmla="*/ 0 w 447"/>
                  <a:gd name="T7" fmla="*/ 22 h 321"/>
                  <a:gd name="T8" fmla="*/ 123 w 447"/>
                  <a:gd name="T9" fmla="*/ 186 h 321"/>
                  <a:gd name="T10" fmla="*/ 447 w 447"/>
                  <a:gd name="T11" fmla="*/ 0 h 321"/>
                </a:gdLst>
                <a:ahLst/>
                <a:cxnLst>
                  <a:cxn ang="0">
                    <a:pos x="T0" y="T1"/>
                  </a:cxn>
                  <a:cxn ang="0">
                    <a:pos x="T2" y="T3"/>
                  </a:cxn>
                  <a:cxn ang="0">
                    <a:pos x="T4" y="T5"/>
                  </a:cxn>
                  <a:cxn ang="0">
                    <a:pos x="T6" y="T7"/>
                  </a:cxn>
                  <a:cxn ang="0">
                    <a:pos x="T8" y="T9"/>
                  </a:cxn>
                  <a:cxn ang="0">
                    <a:pos x="T10" y="T11"/>
                  </a:cxn>
                </a:cxnLst>
                <a:rect l="0" t="0" r="r" b="b"/>
                <a:pathLst>
                  <a:path w="447" h="321">
                    <a:moveTo>
                      <a:pt x="447" y="0"/>
                    </a:moveTo>
                    <a:lnTo>
                      <a:pt x="447" y="76"/>
                    </a:lnTo>
                    <a:lnTo>
                      <a:pt x="123" y="321"/>
                    </a:lnTo>
                    <a:lnTo>
                      <a:pt x="0" y="22"/>
                    </a:lnTo>
                    <a:lnTo>
                      <a:pt x="123" y="186"/>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65" name="文本框 6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303806" y="1511287"/>
            <a:ext cx="2339102" cy="1246495"/>
          </a:xfrm>
          <a:prstGeom prst="rect">
            <a:avLst/>
          </a:prstGeom>
          <a:noFill/>
          <a:effectLst/>
        </p:spPr>
        <p:txBody>
          <a:bodyPr wrap="none" rtlCol="0">
            <a:spAutoFit/>
          </a:bodyPr>
          <a:lstStyle/>
          <a:p>
            <a:r>
              <a:rPr lang="zh-CN" altLang="en-US" sz="21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2100" dirty="0">
              <a:solidFill>
                <a:srgbClr val="3880FA"/>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文本框 6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305780" y="2696677"/>
            <a:ext cx="2339102" cy="1246495"/>
          </a:xfrm>
          <a:prstGeom prst="rect">
            <a:avLst/>
          </a:prstGeom>
          <a:noFill/>
          <a:effectLst/>
        </p:spPr>
        <p:txBody>
          <a:bodyPr wrap="none" rtlCol="0">
            <a:spAutoFit/>
          </a:bodyPr>
          <a:lstStyle/>
          <a:p>
            <a:r>
              <a:rPr lang="zh-CN" altLang="en-US" sz="21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2100" dirty="0">
              <a:solidFill>
                <a:srgbClr val="FC9A0A"/>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294408" y="3920089"/>
            <a:ext cx="2339102" cy="1246495"/>
          </a:xfrm>
          <a:prstGeom prst="rect">
            <a:avLst/>
          </a:prstGeom>
          <a:noFill/>
          <a:effectLst/>
        </p:spPr>
        <p:txBody>
          <a:bodyPr wrap="none" rtlCol="0">
            <a:spAutoFit/>
          </a:bodyPr>
          <a:lstStyle/>
          <a:p>
            <a:r>
              <a:rPr lang="zh-CN" altLang="en-US" sz="21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2100" dirty="0">
              <a:solidFill>
                <a:srgbClr val="FA7FB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61918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decel="50000" fill="hold">
                                          <p:stCondLst>
                                            <p:cond delay="0"/>
                                          </p:stCondLst>
                                        </p:cTn>
                                        <p:tgtEl>
                                          <p:spTgt spid="4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3"/>
                                        </p:tgtEl>
                                        <p:attrNameLst>
                                          <p:attrName>ppt_w</p:attrName>
                                        </p:attrNameLst>
                                      </p:cBhvr>
                                      <p:tavLst>
                                        <p:tav tm="0">
                                          <p:val>
                                            <p:strVal val="#ppt_w*.05"/>
                                          </p:val>
                                        </p:tav>
                                        <p:tav tm="100000">
                                          <p:val>
                                            <p:strVal val="#ppt_w"/>
                                          </p:val>
                                        </p:tav>
                                      </p:tavLst>
                                    </p:anim>
                                    <p:anim calcmode="lin" valueType="num">
                                      <p:cBhvr>
                                        <p:cTn id="10" dur="1000" fill="hold"/>
                                        <p:tgtEl>
                                          <p:spTgt spid="4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3"/>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1000"/>
                                        <p:tgtEl>
                                          <p:spTgt spid="59"/>
                                        </p:tgtEl>
                                      </p:cBhvr>
                                    </p:animEffect>
                                    <p:anim calcmode="lin" valueType="num">
                                      <p:cBhvr>
                                        <p:cTn id="19" dur="1000" fill="hold"/>
                                        <p:tgtEl>
                                          <p:spTgt spid="59"/>
                                        </p:tgtEl>
                                        <p:attrNameLst>
                                          <p:attrName>ppt_x</p:attrName>
                                        </p:attrNameLst>
                                      </p:cBhvr>
                                      <p:tavLst>
                                        <p:tav tm="0">
                                          <p:val>
                                            <p:strVal val="#ppt_x"/>
                                          </p:val>
                                        </p:tav>
                                        <p:tav tm="100000">
                                          <p:val>
                                            <p:strVal val="#ppt_x"/>
                                          </p:val>
                                        </p:tav>
                                      </p:tavLst>
                                    </p:anim>
                                    <p:anim calcmode="lin" valueType="num">
                                      <p:cBhvr>
                                        <p:cTn id="20" dur="900" decel="100000" fill="hold"/>
                                        <p:tgtEl>
                                          <p:spTgt spid="59"/>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1000"/>
                                        <p:tgtEl>
                                          <p:spTgt spid="53"/>
                                        </p:tgtEl>
                                      </p:cBhvr>
                                    </p:animEffect>
                                    <p:anim calcmode="lin" valueType="num">
                                      <p:cBhvr>
                                        <p:cTn id="25" dur="1000" fill="hold"/>
                                        <p:tgtEl>
                                          <p:spTgt spid="53"/>
                                        </p:tgtEl>
                                        <p:attrNameLst>
                                          <p:attrName>ppt_x</p:attrName>
                                        </p:attrNameLst>
                                      </p:cBhvr>
                                      <p:tavLst>
                                        <p:tav tm="0">
                                          <p:val>
                                            <p:strVal val="#ppt_x"/>
                                          </p:val>
                                        </p:tav>
                                        <p:tav tm="100000">
                                          <p:val>
                                            <p:strVal val="#ppt_x"/>
                                          </p:val>
                                        </p:tav>
                                      </p:tavLst>
                                    </p:anim>
                                    <p:anim calcmode="lin" valueType="num">
                                      <p:cBhvr>
                                        <p:cTn id="26" dur="900" decel="100000" fill="hold"/>
                                        <p:tgtEl>
                                          <p:spTgt spid="53"/>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1000"/>
                                        <p:tgtEl>
                                          <p:spTgt spid="47"/>
                                        </p:tgtEl>
                                      </p:cBhvr>
                                    </p:animEffect>
                                    <p:anim calcmode="lin" valueType="num">
                                      <p:cBhvr>
                                        <p:cTn id="31" dur="1000" fill="hold"/>
                                        <p:tgtEl>
                                          <p:spTgt spid="47"/>
                                        </p:tgtEl>
                                        <p:attrNameLst>
                                          <p:attrName>ppt_x</p:attrName>
                                        </p:attrNameLst>
                                      </p:cBhvr>
                                      <p:tavLst>
                                        <p:tav tm="0">
                                          <p:val>
                                            <p:strVal val="#ppt_x"/>
                                          </p:val>
                                        </p:tav>
                                        <p:tav tm="100000">
                                          <p:val>
                                            <p:strVal val="#ppt_x"/>
                                          </p:val>
                                        </p:tav>
                                      </p:tavLst>
                                    </p:anim>
                                    <p:anim calcmode="lin" valueType="num">
                                      <p:cBhvr>
                                        <p:cTn id="32" dur="900" decel="100000" fill="hold"/>
                                        <p:tgtEl>
                                          <p:spTgt spid="47"/>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119810" y="1247661"/>
            <a:ext cx="1333331" cy="1333331"/>
            <a:chOff x="4159746" y="1663547"/>
            <a:chExt cx="1777775" cy="1777775"/>
          </a:xfrm>
        </p:grpSpPr>
        <p:sp>
          <p:nvSpPr>
            <p:cNvPr id="10" name="泪滴形 9"/>
            <p:cNvSpPr/>
            <p:nvPr/>
          </p:nvSpPr>
          <p:spPr>
            <a:xfrm rot="5400000">
              <a:off x="4159746" y="1663547"/>
              <a:ext cx="1777775" cy="1777775"/>
            </a:xfrm>
            <a:prstGeom prst="teardrop">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文本框 10"/>
            <p:cNvSpPr txBox="1"/>
            <p:nvPr/>
          </p:nvSpPr>
          <p:spPr>
            <a:xfrm>
              <a:off x="4492230" y="2321600"/>
              <a:ext cx="1175964"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方法一</a:t>
              </a:r>
            </a:p>
          </p:txBody>
        </p:sp>
      </p:grpSp>
      <p:grpSp>
        <p:nvGrpSpPr>
          <p:cNvPr id="12" name="组合 11"/>
          <p:cNvGrpSpPr/>
          <p:nvPr/>
        </p:nvGrpSpPr>
        <p:grpSpPr>
          <a:xfrm>
            <a:off x="4675363" y="1247661"/>
            <a:ext cx="1333331" cy="1333331"/>
            <a:chOff x="6233817" y="1663547"/>
            <a:chExt cx="1777775" cy="1777775"/>
          </a:xfrm>
        </p:grpSpPr>
        <p:sp>
          <p:nvSpPr>
            <p:cNvPr id="13" name="泪滴形 12"/>
            <p:cNvSpPr/>
            <p:nvPr/>
          </p:nvSpPr>
          <p:spPr>
            <a:xfrm rot="16200000" flipH="1">
              <a:off x="6233817" y="1663547"/>
              <a:ext cx="1777775" cy="1777775"/>
            </a:xfrm>
            <a:prstGeom prst="teardrop">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文本框 13"/>
            <p:cNvSpPr txBox="1"/>
            <p:nvPr/>
          </p:nvSpPr>
          <p:spPr>
            <a:xfrm>
              <a:off x="6533130" y="2321600"/>
              <a:ext cx="1175964"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方法二</a:t>
              </a:r>
            </a:p>
          </p:txBody>
        </p:sp>
      </p:grpSp>
      <p:grpSp>
        <p:nvGrpSpPr>
          <p:cNvPr id="15" name="组合 14"/>
          <p:cNvGrpSpPr/>
          <p:nvPr/>
        </p:nvGrpSpPr>
        <p:grpSpPr>
          <a:xfrm>
            <a:off x="4675363" y="2734674"/>
            <a:ext cx="1688395" cy="2408826"/>
            <a:chOff x="6233817" y="3646232"/>
            <a:chExt cx="2251193" cy="3211768"/>
          </a:xfrm>
        </p:grpSpPr>
        <p:grpSp>
          <p:nvGrpSpPr>
            <p:cNvPr id="16" name="组合 15"/>
            <p:cNvGrpSpPr/>
            <p:nvPr/>
          </p:nvGrpSpPr>
          <p:grpSpPr>
            <a:xfrm>
              <a:off x="6233817" y="3646232"/>
              <a:ext cx="2232874" cy="3211768"/>
              <a:chOff x="6233817" y="3646232"/>
              <a:chExt cx="2232874" cy="3211768"/>
            </a:xfrm>
          </p:grpSpPr>
          <p:sp>
            <p:nvSpPr>
              <p:cNvPr id="26" name="Freeform 5"/>
              <p:cNvSpPr>
                <a:spLocks/>
              </p:cNvSpPr>
              <p:nvPr/>
            </p:nvSpPr>
            <p:spPr bwMode="auto">
              <a:xfrm>
                <a:off x="7589631" y="4041333"/>
                <a:ext cx="877060" cy="2816667"/>
              </a:xfrm>
              <a:custGeom>
                <a:avLst/>
                <a:gdLst>
                  <a:gd name="T0" fmla="*/ 385 w 486"/>
                  <a:gd name="T1" fmla="*/ 1262 h 1559"/>
                  <a:gd name="T2" fmla="*/ 383 w 486"/>
                  <a:gd name="T3" fmla="*/ 1249 h 1559"/>
                  <a:gd name="T4" fmla="*/ 369 w 486"/>
                  <a:gd name="T5" fmla="*/ 1174 h 1559"/>
                  <a:gd name="T6" fmla="*/ 371 w 486"/>
                  <a:gd name="T7" fmla="*/ 930 h 1559"/>
                  <a:gd name="T8" fmla="*/ 446 w 486"/>
                  <a:gd name="T9" fmla="*/ 572 h 1559"/>
                  <a:gd name="T10" fmla="*/ 471 w 486"/>
                  <a:gd name="T11" fmla="*/ 403 h 1559"/>
                  <a:gd name="T12" fmla="*/ 453 w 486"/>
                  <a:gd name="T13" fmla="*/ 355 h 1559"/>
                  <a:gd name="T14" fmla="*/ 367 w 486"/>
                  <a:gd name="T15" fmla="*/ 251 h 1559"/>
                  <a:gd name="T16" fmla="*/ 254 w 486"/>
                  <a:gd name="T17" fmla="*/ 83 h 1559"/>
                  <a:gd name="T18" fmla="*/ 117 w 486"/>
                  <a:gd name="T19" fmla="*/ 24 h 1559"/>
                  <a:gd name="T20" fmla="*/ 73 w 486"/>
                  <a:gd name="T21" fmla="*/ 191 h 1559"/>
                  <a:gd name="T22" fmla="*/ 84 w 486"/>
                  <a:gd name="T23" fmla="*/ 245 h 1559"/>
                  <a:gd name="T24" fmla="*/ 70 w 486"/>
                  <a:gd name="T25" fmla="*/ 485 h 1559"/>
                  <a:gd name="T26" fmla="*/ 21 w 486"/>
                  <a:gd name="T27" fmla="*/ 636 h 1559"/>
                  <a:gd name="T28" fmla="*/ 20 w 486"/>
                  <a:gd name="T29" fmla="*/ 872 h 1559"/>
                  <a:gd name="T30" fmla="*/ 23 w 486"/>
                  <a:gd name="T31" fmla="*/ 880 h 1559"/>
                  <a:gd name="T32" fmla="*/ 78 w 486"/>
                  <a:gd name="T33" fmla="*/ 1121 h 1559"/>
                  <a:gd name="T34" fmla="*/ 96 w 486"/>
                  <a:gd name="T35" fmla="*/ 1248 h 1559"/>
                  <a:gd name="T36" fmla="*/ 117 w 486"/>
                  <a:gd name="T37" fmla="*/ 1559 h 1559"/>
                  <a:gd name="T38" fmla="*/ 486 w 486"/>
                  <a:gd name="T39" fmla="*/ 1559 h 1559"/>
                  <a:gd name="T40" fmla="*/ 385 w 486"/>
                  <a:gd name="T41" fmla="*/ 1262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6" h="1559">
                    <a:moveTo>
                      <a:pt x="385" y="1262"/>
                    </a:moveTo>
                    <a:cubicBezTo>
                      <a:pt x="384" y="1258"/>
                      <a:pt x="384" y="1253"/>
                      <a:pt x="383" y="1249"/>
                    </a:cubicBezTo>
                    <a:cubicBezTo>
                      <a:pt x="369" y="1174"/>
                      <a:pt x="369" y="1174"/>
                      <a:pt x="369" y="1174"/>
                    </a:cubicBezTo>
                    <a:cubicBezTo>
                      <a:pt x="356" y="1107"/>
                      <a:pt x="358" y="997"/>
                      <a:pt x="371" y="930"/>
                    </a:cubicBezTo>
                    <a:cubicBezTo>
                      <a:pt x="446" y="572"/>
                      <a:pt x="446" y="572"/>
                      <a:pt x="446" y="572"/>
                    </a:cubicBezTo>
                    <a:cubicBezTo>
                      <a:pt x="460" y="505"/>
                      <a:pt x="471" y="429"/>
                      <a:pt x="471" y="403"/>
                    </a:cubicBezTo>
                    <a:cubicBezTo>
                      <a:pt x="471" y="376"/>
                      <a:pt x="463" y="355"/>
                      <a:pt x="453" y="355"/>
                    </a:cubicBezTo>
                    <a:cubicBezTo>
                      <a:pt x="444" y="355"/>
                      <a:pt x="404" y="308"/>
                      <a:pt x="367" y="251"/>
                    </a:cubicBezTo>
                    <a:cubicBezTo>
                      <a:pt x="254" y="83"/>
                      <a:pt x="254" y="83"/>
                      <a:pt x="254" y="83"/>
                    </a:cubicBezTo>
                    <a:cubicBezTo>
                      <a:pt x="216" y="26"/>
                      <a:pt x="155" y="0"/>
                      <a:pt x="117" y="24"/>
                    </a:cubicBezTo>
                    <a:cubicBezTo>
                      <a:pt x="79" y="49"/>
                      <a:pt x="59" y="124"/>
                      <a:pt x="73" y="191"/>
                    </a:cubicBezTo>
                    <a:cubicBezTo>
                      <a:pt x="84" y="245"/>
                      <a:pt x="84" y="245"/>
                      <a:pt x="84" y="245"/>
                    </a:cubicBezTo>
                    <a:cubicBezTo>
                      <a:pt x="97" y="312"/>
                      <a:pt x="91" y="420"/>
                      <a:pt x="70" y="485"/>
                    </a:cubicBezTo>
                    <a:cubicBezTo>
                      <a:pt x="21" y="636"/>
                      <a:pt x="21" y="636"/>
                      <a:pt x="21" y="636"/>
                    </a:cubicBezTo>
                    <a:cubicBezTo>
                      <a:pt x="0" y="701"/>
                      <a:pt x="0" y="807"/>
                      <a:pt x="20" y="872"/>
                    </a:cubicBezTo>
                    <a:cubicBezTo>
                      <a:pt x="23" y="880"/>
                      <a:pt x="23" y="880"/>
                      <a:pt x="23" y="880"/>
                    </a:cubicBezTo>
                    <a:cubicBezTo>
                      <a:pt x="43" y="945"/>
                      <a:pt x="68" y="1053"/>
                      <a:pt x="78" y="1121"/>
                    </a:cubicBezTo>
                    <a:cubicBezTo>
                      <a:pt x="96" y="1248"/>
                      <a:pt x="96" y="1248"/>
                      <a:pt x="96" y="1248"/>
                    </a:cubicBezTo>
                    <a:cubicBezTo>
                      <a:pt x="117" y="1559"/>
                      <a:pt x="117" y="1559"/>
                      <a:pt x="117" y="1559"/>
                    </a:cubicBezTo>
                    <a:cubicBezTo>
                      <a:pt x="486" y="1559"/>
                      <a:pt x="486" y="1559"/>
                      <a:pt x="486" y="1559"/>
                    </a:cubicBezTo>
                    <a:lnTo>
                      <a:pt x="385" y="1262"/>
                    </a:lnTo>
                    <a:close/>
                  </a:path>
                </a:pathLst>
              </a:custGeom>
              <a:solidFill>
                <a:srgbClr val="F7C8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7" name="组合 26"/>
              <p:cNvGrpSpPr/>
              <p:nvPr/>
            </p:nvGrpSpPr>
            <p:grpSpPr>
              <a:xfrm>
                <a:off x="6233817" y="3646232"/>
                <a:ext cx="1777775" cy="1777775"/>
                <a:chOff x="6233817" y="3646232"/>
                <a:chExt cx="1777775" cy="1777775"/>
              </a:xfrm>
            </p:grpSpPr>
            <p:sp>
              <p:nvSpPr>
                <p:cNvPr id="28" name="泪滴形 27"/>
                <p:cNvSpPr/>
                <p:nvPr/>
              </p:nvSpPr>
              <p:spPr>
                <a:xfrm rot="5400000" flipH="1" flipV="1">
                  <a:off x="6233817" y="3646232"/>
                  <a:ext cx="1777775" cy="1777775"/>
                </a:xfrm>
                <a:prstGeom prst="teardrop">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文本框 28"/>
                <p:cNvSpPr txBox="1"/>
                <p:nvPr/>
              </p:nvSpPr>
              <p:spPr>
                <a:xfrm>
                  <a:off x="6362326" y="3990012"/>
                  <a:ext cx="1175963"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方法四</a:t>
                  </a:r>
                </a:p>
              </p:txBody>
            </p:sp>
          </p:grpSp>
        </p:grpSp>
        <p:grpSp>
          <p:nvGrpSpPr>
            <p:cNvPr id="17" name="组合 16"/>
            <p:cNvGrpSpPr/>
            <p:nvPr/>
          </p:nvGrpSpPr>
          <p:grpSpPr>
            <a:xfrm>
              <a:off x="7462919" y="4355823"/>
              <a:ext cx="1022091" cy="1535809"/>
              <a:chOff x="7462919" y="4355823"/>
              <a:chExt cx="1022091" cy="1535809"/>
            </a:xfrm>
          </p:grpSpPr>
          <p:sp>
            <p:nvSpPr>
              <p:cNvPr id="18" name="Freeform 13"/>
              <p:cNvSpPr>
                <a:spLocks/>
              </p:cNvSpPr>
              <p:nvPr/>
            </p:nvSpPr>
            <p:spPr bwMode="auto">
              <a:xfrm>
                <a:off x="8313262" y="4612300"/>
                <a:ext cx="171748" cy="399219"/>
              </a:xfrm>
              <a:custGeom>
                <a:avLst/>
                <a:gdLst>
                  <a:gd name="T0" fmla="*/ 0 w 95"/>
                  <a:gd name="T1" fmla="*/ 0 h 221"/>
                  <a:gd name="T2" fmla="*/ 35 w 95"/>
                  <a:gd name="T3" fmla="*/ 221 h 221"/>
                  <a:gd name="T4" fmla="*/ 0 w 95"/>
                  <a:gd name="T5" fmla="*/ 0 h 221"/>
                </a:gdLst>
                <a:ahLst/>
                <a:cxnLst>
                  <a:cxn ang="0">
                    <a:pos x="T0" y="T1"/>
                  </a:cxn>
                  <a:cxn ang="0">
                    <a:pos x="T2" y="T3"/>
                  </a:cxn>
                  <a:cxn ang="0">
                    <a:pos x="T4" y="T5"/>
                  </a:cxn>
                </a:cxnLst>
                <a:rect l="0" t="0" r="r" b="b"/>
                <a:pathLst>
                  <a:path w="95" h="221">
                    <a:moveTo>
                      <a:pt x="0" y="0"/>
                    </a:moveTo>
                    <a:cubicBezTo>
                      <a:pt x="0" y="0"/>
                      <a:pt x="95" y="61"/>
                      <a:pt x="35" y="221"/>
                    </a:cubicBezTo>
                    <a:cubicBezTo>
                      <a:pt x="35" y="221"/>
                      <a:pt x="72" y="70"/>
                      <a:pt x="0" y="0"/>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14"/>
              <p:cNvSpPr>
                <a:spLocks/>
              </p:cNvSpPr>
              <p:nvPr/>
            </p:nvSpPr>
            <p:spPr bwMode="auto">
              <a:xfrm>
                <a:off x="7688863" y="5492413"/>
                <a:ext cx="409142" cy="399219"/>
              </a:xfrm>
              <a:custGeom>
                <a:avLst/>
                <a:gdLst>
                  <a:gd name="T0" fmla="*/ 0 w 227"/>
                  <a:gd name="T1" fmla="*/ 149 h 221"/>
                  <a:gd name="T2" fmla="*/ 195 w 227"/>
                  <a:gd name="T3" fmla="*/ 0 h 221"/>
                  <a:gd name="T4" fmla="*/ 0 w 227"/>
                  <a:gd name="T5" fmla="*/ 149 h 221"/>
                </a:gdLst>
                <a:ahLst/>
                <a:cxnLst>
                  <a:cxn ang="0">
                    <a:pos x="T0" y="T1"/>
                  </a:cxn>
                  <a:cxn ang="0">
                    <a:pos x="T2" y="T3"/>
                  </a:cxn>
                  <a:cxn ang="0">
                    <a:pos x="T4" y="T5"/>
                  </a:cxn>
                </a:cxnLst>
                <a:rect l="0" t="0" r="r" b="b"/>
                <a:pathLst>
                  <a:path w="227" h="221">
                    <a:moveTo>
                      <a:pt x="0" y="149"/>
                    </a:moveTo>
                    <a:cubicBezTo>
                      <a:pt x="0" y="149"/>
                      <a:pt x="181" y="190"/>
                      <a:pt x="195" y="0"/>
                    </a:cubicBezTo>
                    <a:cubicBezTo>
                      <a:pt x="195" y="0"/>
                      <a:pt x="227" y="221"/>
                      <a:pt x="0" y="149"/>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7"/>
              <p:cNvSpPr>
                <a:spLocks/>
              </p:cNvSpPr>
              <p:nvPr/>
            </p:nvSpPr>
            <p:spPr bwMode="auto">
              <a:xfrm>
                <a:off x="7462919" y="4355823"/>
                <a:ext cx="821337" cy="877823"/>
              </a:xfrm>
              <a:custGeom>
                <a:avLst/>
                <a:gdLst>
                  <a:gd name="T0" fmla="*/ 414 w 455"/>
                  <a:gd name="T1" fmla="*/ 458 h 486"/>
                  <a:gd name="T2" fmla="*/ 400 w 455"/>
                  <a:gd name="T3" fmla="*/ 325 h 486"/>
                  <a:gd name="T4" fmla="*/ 394 w 455"/>
                  <a:gd name="T5" fmla="*/ 319 h 486"/>
                  <a:gd name="T6" fmla="*/ 220 w 455"/>
                  <a:gd name="T7" fmla="*/ 141 h 486"/>
                  <a:gd name="T8" fmla="*/ 152 w 455"/>
                  <a:gd name="T9" fmla="*/ 70 h 486"/>
                  <a:gd name="T10" fmla="*/ 23 w 455"/>
                  <a:gd name="T11" fmla="*/ 24 h 486"/>
                  <a:gd name="T12" fmla="*/ 24 w 455"/>
                  <a:gd name="T13" fmla="*/ 139 h 486"/>
                  <a:gd name="T14" fmla="*/ 134 w 455"/>
                  <a:gd name="T15" fmla="*/ 260 h 486"/>
                  <a:gd name="T16" fmla="*/ 222 w 455"/>
                  <a:gd name="T17" fmla="*/ 367 h 486"/>
                  <a:gd name="T18" fmla="*/ 292 w 455"/>
                  <a:gd name="T19" fmla="*/ 464 h 486"/>
                  <a:gd name="T20" fmla="*/ 414 w 455"/>
                  <a:gd name="T21" fmla="*/ 458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6">
                    <a:moveTo>
                      <a:pt x="414" y="458"/>
                    </a:moveTo>
                    <a:cubicBezTo>
                      <a:pt x="455" y="433"/>
                      <a:pt x="448" y="373"/>
                      <a:pt x="400" y="325"/>
                    </a:cubicBezTo>
                    <a:cubicBezTo>
                      <a:pt x="394" y="319"/>
                      <a:pt x="394" y="319"/>
                      <a:pt x="394" y="319"/>
                    </a:cubicBezTo>
                    <a:cubicBezTo>
                      <a:pt x="345" y="271"/>
                      <a:pt x="267" y="191"/>
                      <a:pt x="220" y="141"/>
                    </a:cubicBezTo>
                    <a:cubicBezTo>
                      <a:pt x="152" y="70"/>
                      <a:pt x="152" y="70"/>
                      <a:pt x="152" y="70"/>
                    </a:cubicBezTo>
                    <a:cubicBezTo>
                      <a:pt x="105" y="21"/>
                      <a:pt x="47" y="0"/>
                      <a:pt x="23" y="24"/>
                    </a:cubicBezTo>
                    <a:cubicBezTo>
                      <a:pt x="0" y="48"/>
                      <a:pt x="0" y="100"/>
                      <a:pt x="24" y="139"/>
                    </a:cubicBezTo>
                    <a:cubicBezTo>
                      <a:pt x="48" y="177"/>
                      <a:pt x="97" y="232"/>
                      <a:pt x="134" y="260"/>
                    </a:cubicBezTo>
                    <a:cubicBezTo>
                      <a:pt x="171" y="288"/>
                      <a:pt x="210" y="336"/>
                      <a:pt x="222" y="367"/>
                    </a:cubicBezTo>
                    <a:cubicBezTo>
                      <a:pt x="233" y="399"/>
                      <a:pt x="265" y="442"/>
                      <a:pt x="292" y="464"/>
                    </a:cubicBezTo>
                    <a:cubicBezTo>
                      <a:pt x="319" y="486"/>
                      <a:pt x="374" y="483"/>
                      <a:pt x="414" y="458"/>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9"/>
              <p:cNvSpPr>
                <a:spLocks/>
              </p:cNvSpPr>
              <p:nvPr/>
            </p:nvSpPr>
            <p:spPr bwMode="auto">
              <a:xfrm>
                <a:off x="7513298" y="4393989"/>
                <a:ext cx="157245" cy="157245"/>
              </a:xfrm>
              <a:custGeom>
                <a:avLst/>
                <a:gdLst>
                  <a:gd name="T0" fmla="*/ 40 w 87"/>
                  <a:gd name="T1" fmla="*/ 9 h 87"/>
                  <a:gd name="T2" fmla="*/ 5 w 87"/>
                  <a:gd name="T3" fmla="*/ 54 h 87"/>
                  <a:gd name="T4" fmla="*/ 42 w 87"/>
                  <a:gd name="T5" fmla="*/ 87 h 87"/>
                  <a:gd name="T6" fmla="*/ 87 w 87"/>
                  <a:gd name="T7" fmla="*/ 39 h 87"/>
                  <a:gd name="T8" fmla="*/ 40 w 87"/>
                  <a:gd name="T9" fmla="*/ 9 h 87"/>
                </a:gdLst>
                <a:ahLst/>
                <a:cxnLst>
                  <a:cxn ang="0">
                    <a:pos x="T0" y="T1"/>
                  </a:cxn>
                  <a:cxn ang="0">
                    <a:pos x="T2" y="T3"/>
                  </a:cxn>
                  <a:cxn ang="0">
                    <a:pos x="T4" y="T5"/>
                  </a:cxn>
                  <a:cxn ang="0">
                    <a:pos x="T6" y="T7"/>
                  </a:cxn>
                  <a:cxn ang="0">
                    <a:pos x="T8" y="T9"/>
                  </a:cxn>
                </a:cxnLst>
                <a:rect l="0" t="0" r="r" b="b"/>
                <a:pathLst>
                  <a:path w="87" h="87">
                    <a:moveTo>
                      <a:pt x="40" y="9"/>
                    </a:moveTo>
                    <a:cubicBezTo>
                      <a:pt x="40" y="9"/>
                      <a:pt x="0" y="33"/>
                      <a:pt x="5" y="54"/>
                    </a:cubicBezTo>
                    <a:cubicBezTo>
                      <a:pt x="5" y="54"/>
                      <a:pt x="21" y="87"/>
                      <a:pt x="42" y="87"/>
                    </a:cubicBezTo>
                    <a:cubicBezTo>
                      <a:pt x="87" y="39"/>
                      <a:pt x="87" y="39"/>
                      <a:pt x="87" y="39"/>
                    </a:cubicBezTo>
                    <a:cubicBezTo>
                      <a:pt x="87" y="39"/>
                      <a:pt x="53" y="0"/>
                      <a:pt x="40" y="9"/>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2794835" y="2734674"/>
            <a:ext cx="1658306" cy="2408826"/>
            <a:chOff x="3726446" y="3646232"/>
            <a:chExt cx="2211075" cy="3211768"/>
          </a:xfrm>
        </p:grpSpPr>
        <p:grpSp>
          <p:nvGrpSpPr>
            <p:cNvPr id="31" name="组合 30"/>
            <p:cNvGrpSpPr/>
            <p:nvPr/>
          </p:nvGrpSpPr>
          <p:grpSpPr>
            <a:xfrm>
              <a:off x="3726446" y="3646232"/>
              <a:ext cx="2211075" cy="3211768"/>
              <a:chOff x="3726446" y="3646232"/>
              <a:chExt cx="2211075" cy="3211768"/>
            </a:xfrm>
          </p:grpSpPr>
          <p:sp>
            <p:nvSpPr>
              <p:cNvPr id="38" name="Freeform 6"/>
              <p:cNvSpPr>
                <a:spLocks/>
              </p:cNvSpPr>
              <p:nvPr/>
            </p:nvSpPr>
            <p:spPr bwMode="auto">
              <a:xfrm>
                <a:off x="3726446" y="4032173"/>
                <a:ext cx="1079341" cy="2825827"/>
              </a:xfrm>
              <a:custGeom>
                <a:avLst/>
                <a:gdLst>
                  <a:gd name="T0" fmla="*/ 553 w 598"/>
                  <a:gd name="T1" fmla="*/ 619 h 1564"/>
                  <a:gd name="T2" fmla="*/ 479 w 598"/>
                  <a:gd name="T3" fmla="*/ 443 h 1564"/>
                  <a:gd name="T4" fmla="*/ 374 w 598"/>
                  <a:gd name="T5" fmla="*/ 297 h 1564"/>
                  <a:gd name="T6" fmla="*/ 348 w 598"/>
                  <a:gd name="T7" fmla="*/ 169 h 1564"/>
                  <a:gd name="T8" fmla="*/ 395 w 598"/>
                  <a:gd name="T9" fmla="*/ 50 h 1564"/>
                  <a:gd name="T10" fmla="*/ 351 w 598"/>
                  <a:gd name="T11" fmla="*/ 0 h 1564"/>
                  <a:gd name="T12" fmla="*/ 230 w 598"/>
                  <a:gd name="T13" fmla="*/ 98 h 1564"/>
                  <a:gd name="T14" fmla="*/ 126 w 598"/>
                  <a:gd name="T15" fmla="*/ 235 h 1564"/>
                  <a:gd name="T16" fmla="*/ 50 w 598"/>
                  <a:gd name="T17" fmla="*/ 372 h 1564"/>
                  <a:gd name="T18" fmla="*/ 83 w 598"/>
                  <a:gd name="T19" fmla="*/ 530 h 1564"/>
                  <a:gd name="T20" fmla="*/ 183 w 598"/>
                  <a:gd name="T21" fmla="*/ 892 h 1564"/>
                  <a:gd name="T22" fmla="*/ 182 w 598"/>
                  <a:gd name="T23" fmla="*/ 1131 h 1564"/>
                  <a:gd name="T24" fmla="*/ 150 w 598"/>
                  <a:gd name="T25" fmla="*/ 1242 h 1564"/>
                  <a:gd name="T26" fmla="*/ 146 w 598"/>
                  <a:gd name="T27" fmla="*/ 1261 h 1564"/>
                  <a:gd name="T28" fmla="*/ 0 w 598"/>
                  <a:gd name="T29" fmla="*/ 1564 h 1564"/>
                  <a:gd name="T30" fmla="*/ 355 w 598"/>
                  <a:gd name="T31" fmla="*/ 1564 h 1564"/>
                  <a:gd name="T32" fmla="*/ 444 w 598"/>
                  <a:gd name="T33" fmla="*/ 1273 h 1564"/>
                  <a:gd name="T34" fmla="*/ 439 w 598"/>
                  <a:gd name="T35" fmla="*/ 1273 h 1564"/>
                  <a:gd name="T36" fmla="*/ 452 w 598"/>
                  <a:gd name="T37" fmla="*/ 1241 h 1564"/>
                  <a:gd name="T38" fmla="*/ 488 w 598"/>
                  <a:gd name="T39" fmla="*/ 1108 h 1564"/>
                  <a:gd name="T40" fmla="*/ 559 w 598"/>
                  <a:gd name="T41" fmla="*/ 947 h 1564"/>
                  <a:gd name="T42" fmla="*/ 598 w 598"/>
                  <a:gd name="T43" fmla="*/ 807 h 1564"/>
                  <a:gd name="T44" fmla="*/ 553 w 598"/>
                  <a:gd name="T45" fmla="*/ 619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8" h="1564">
                    <a:moveTo>
                      <a:pt x="553" y="619"/>
                    </a:moveTo>
                    <a:cubicBezTo>
                      <a:pt x="528" y="570"/>
                      <a:pt x="495" y="491"/>
                      <a:pt x="479" y="443"/>
                    </a:cubicBezTo>
                    <a:cubicBezTo>
                      <a:pt x="462" y="396"/>
                      <a:pt x="415" y="330"/>
                      <a:pt x="374" y="297"/>
                    </a:cubicBezTo>
                    <a:cubicBezTo>
                      <a:pt x="333" y="265"/>
                      <a:pt x="321" y="207"/>
                      <a:pt x="348" y="169"/>
                    </a:cubicBezTo>
                    <a:cubicBezTo>
                      <a:pt x="374" y="132"/>
                      <a:pt x="395" y="78"/>
                      <a:pt x="395" y="50"/>
                    </a:cubicBezTo>
                    <a:cubicBezTo>
                      <a:pt x="395" y="22"/>
                      <a:pt x="375" y="0"/>
                      <a:pt x="351" y="0"/>
                    </a:cubicBezTo>
                    <a:cubicBezTo>
                      <a:pt x="326" y="0"/>
                      <a:pt x="272" y="44"/>
                      <a:pt x="230" y="98"/>
                    </a:cubicBezTo>
                    <a:cubicBezTo>
                      <a:pt x="126" y="235"/>
                      <a:pt x="126" y="235"/>
                      <a:pt x="126" y="235"/>
                    </a:cubicBezTo>
                    <a:cubicBezTo>
                      <a:pt x="84" y="289"/>
                      <a:pt x="50" y="351"/>
                      <a:pt x="50" y="372"/>
                    </a:cubicBezTo>
                    <a:cubicBezTo>
                      <a:pt x="50" y="393"/>
                      <a:pt x="65" y="464"/>
                      <a:pt x="83" y="530"/>
                    </a:cubicBezTo>
                    <a:cubicBezTo>
                      <a:pt x="183" y="892"/>
                      <a:pt x="183" y="892"/>
                      <a:pt x="183" y="892"/>
                    </a:cubicBezTo>
                    <a:cubicBezTo>
                      <a:pt x="202" y="958"/>
                      <a:pt x="201" y="1066"/>
                      <a:pt x="182" y="1131"/>
                    </a:cubicBezTo>
                    <a:cubicBezTo>
                      <a:pt x="150" y="1242"/>
                      <a:pt x="150" y="1242"/>
                      <a:pt x="150" y="1242"/>
                    </a:cubicBezTo>
                    <a:cubicBezTo>
                      <a:pt x="148" y="1248"/>
                      <a:pt x="147" y="1255"/>
                      <a:pt x="146" y="1261"/>
                    </a:cubicBezTo>
                    <a:cubicBezTo>
                      <a:pt x="0" y="1564"/>
                      <a:pt x="0" y="1564"/>
                      <a:pt x="0" y="1564"/>
                    </a:cubicBezTo>
                    <a:cubicBezTo>
                      <a:pt x="355" y="1564"/>
                      <a:pt x="355" y="1564"/>
                      <a:pt x="355" y="1564"/>
                    </a:cubicBezTo>
                    <a:cubicBezTo>
                      <a:pt x="444" y="1273"/>
                      <a:pt x="444" y="1273"/>
                      <a:pt x="444" y="1273"/>
                    </a:cubicBezTo>
                    <a:cubicBezTo>
                      <a:pt x="439" y="1273"/>
                      <a:pt x="439" y="1273"/>
                      <a:pt x="439" y="1273"/>
                    </a:cubicBezTo>
                    <a:cubicBezTo>
                      <a:pt x="444" y="1263"/>
                      <a:pt x="449" y="1252"/>
                      <a:pt x="452" y="1241"/>
                    </a:cubicBezTo>
                    <a:cubicBezTo>
                      <a:pt x="488" y="1108"/>
                      <a:pt x="488" y="1108"/>
                      <a:pt x="488" y="1108"/>
                    </a:cubicBezTo>
                    <a:cubicBezTo>
                      <a:pt x="506" y="1042"/>
                      <a:pt x="538" y="969"/>
                      <a:pt x="559" y="947"/>
                    </a:cubicBezTo>
                    <a:cubicBezTo>
                      <a:pt x="580" y="924"/>
                      <a:pt x="598" y="861"/>
                      <a:pt x="598" y="807"/>
                    </a:cubicBezTo>
                    <a:cubicBezTo>
                      <a:pt x="598" y="753"/>
                      <a:pt x="578" y="668"/>
                      <a:pt x="553" y="619"/>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39" name="组合 38"/>
              <p:cNvGrpSpPr/>
              <p:nvPr/>
            </p:nvGrpSpPr>
            <p:grpSpPr>
              <a:xfrm>
                <a:off x="4159746" y="3646232"/>
                <a:ext cx="1777775" cy="1777775"/>
                <a:chOff x="4159746" y="3646232"/>
                <a:chExt cx="1777775" cy="1777775"/>
              </a:xfrm>
            </p:grpSpPr>
            <p:sp>
              <p:nvSpPr>
                <p:cNvPr id="40" name="泪滴形 39"/>
                <p:cNvSpPr/>
                <p:nvPr/>
              </p:nvSpPr>
              <p:spPr>
                <a:xfrm rot="16200000" flipV="1">
                  <a:off x="4159746" y="3646232"/>
                  <a:ext cx="1777775" cy="1777775"/>
                </a:xfrm>
                <a:prstGeom prst="teardrop">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40"/>
                <p:cNvSpPr txBox="1"/>
                <p:nvPr/>
              </p:nvSpPr>
              <p:spPr>
                <a:xfrm>
                  <a:off x="4745443" y="3990013"/>
                  <a:ext cx="1175964"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方法三</a:t>
                  </a:r>
                </a:p>
              </p:txBody>
            </p:sp>
          </p:grpSp>
        </p:grpSp>
        <p:grpSp>
          <p:nvGrpSpPr>
            <p:cNvPr id="32" name="组合 31"/>
            <p:cNvGrpSpPr/>
            <p:nvPr/>
          </p:nvGrpSpPr>
          <p:grpSpPr>
            <a:xfrm>
              <a:off x="3762322" y="4334449"/>
              <a:ext cx="1083157" cy="1557183"/>
              <a:chOff x="3762322" y="4334449"/>
              <a:chExt cx="1083157" cy="1557183"/>
            </a:xfrm>
          </p:grpSpPr>
          <p:sp>
            <p:nvSpPr>
              <p:cNvPr id="33" name="Freeform 12"/>
              <p:cNvSpPr>
                <a:spLocks/>
              </p:cNvSpPr>
              <p:nvPr/>
            </p:nvSpPr>
            <p:spPr bwMode="auto">
              <a:xfrm>
                <a:off x="3762322" y="4548944"/>
                <a:ext cx="162588" cy="401509"/>
              </a:xfrm>
              <a:custGeom>
                <a:avLst/>
                <a:gdLst>
                  <a:gd name="T0" fmla="*/ 90 w 90"/>
                  <a:gd name="T1" fmla="*/ 0 h 222"/>
                  <a:gd name="T2" fmla="*/ 73 w 90"/>
                  <a:gd name="T3" fmla="*/ 222 h 222"/>
                  <a:gd name="T4" fmla="*/ 90 w 90"/>
                  <a:gd name="T5" fmla="*/ 0 h 222"/>
                </a:gdLst>
                <a:ahLst/>
                <a:cxnLst>
                  <a:cxn ang="0">
                    <a:pos x="T0" y="T1"/>
                  </a:cxn>
                  <a:cxn ang="0">
                    <a:pos x="T2" y="T3"/>
                  </a:cxn>
                  <a:cxn ang="0">
                    <a:pos x="T4" y="T5"/>
                  </a:cxn>
                </a:cxnLst>
                <a:rect l="0" t="0" r="r" b="b"/>
                <a:pathLst>
                  <a:path w="90" h="222">
                    <a:moveTo>
                      <a:pt x="90" y="0"/>
                    </a:moveTo>
                    <a:cubicBezTo>
                      <a:pt x="90" y="0"/>
                      <a:pt x="0" y="68"/>
                      <a:pt x="73" y="222"/>
                    </a:cubicBezTo>
                    <a:cubicBezTo>
                      <a:pt x="73" y="222"/>
                      <a:pt x="24" y="74"/>
                      <a:pt x="90" y="0"/>
                    </a:cubicBezTo>
                    <a:close/>
                  </a:path>
                </a:pathLst>
              </a:custGeom>
              <a:solidFill>
                <a:srgbClr val="F3DA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34" name="组合 33"/>
              <p:cNvGrpSpPr/>
              <p:nvPr/>
            </p:nvGrpSpPr>
            <p:grpSpPr>
              <a:xfrm>
                <a:off x="4024142" y="4334449"/>
                <a:ext cx="821337" cy="1557183"/>
                <a:chOff x="4024142" y="4334449"/>
                <a:chExt cx="821337" cy="1557183"/>
              </a:xfrm>
            </p:grpSpPr>
            <p:sp>
              <p:nvSpPr>
                <p:cNvPr id="36" name="Freeform 11"/>
                <p:cNvSpPr>
                  <a:spLocks/>
                </p:cNvSpPr>
                <p:nvPr/>
              </p:nvSpPr>
              <p:spPr bwMode="auto">
                <a:xfrm>
                  <a:off x="4204287" y="5492413"/>
                  <a:ext cx="408379" cy="399219"/>
                </a:xfrm>
                <a:custGeom>
                  <a:avLst/>
                  <a:gdLst>
                    <a:gd name="T0" fmla="*/ 226 w 226"/>
                    <a:gd name="T1" fmla="*/ 149 h 221"/>
                    <a:gd name="T2" fmla="*/ 32 w 226"/>
                    <a:gd name="T3" fmla="*/ 0 h 221"/>
                    <a:gd name="T4" fmla="*/ 226 w 226"/>
                    <a:gd name="T5" fmla="*/ 149 h 221"/>
                  </a:gdLst>
                  <a:ahLst/>
                  <a:cxnLst>
                    <a:cxn ang="0">
                      <a:pos x="T0" y="T1"/>
                    </a:cxn>
                    <a:cxn ang="0">
                      <a:pos x="T2" y="T3"/>
                    </a:cxn>
                    <a:cxn ang="0">
                      <a:pos x="T4" y="T5"/>
                    </a:cxn>
                  </a:cxnLst>
                  <a:rect l="0" t="0" r="r" b="b"/>
                  <a:pathLst>
                    <a:path w="226" h="221">
                      <a:moveTo>
                        <a:pt x="226" y="149"/>
                      </a:moveTo>
                      <a:cubicBezTo>
                        <a:pt x="226" y="149"/>
                        <a:pt x="45" y="190"/>
                        <a:pt x="32" y="0"/>
                      </a:cubicBezTo>
                      <a:cubicBezTo>
                        <a:pt x="32" y="0"/>
                        <a:pt x="0" y="221"/>
                        <a:pt x="226" y="149"/>
                      </a:cubicBezTo>
                      <a:close/>
                    </a:path>
                  </a:pathLst>
                </a:custGeom>
                <a:solidFill>
                  <a:srgbClr val="FCE0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8"/>
                <p:cNvSpPr>
                  <a:spLocks/>
                </p:cNvSpPr>
                <p:nvPr/>
              </p:nvSpPr>
              <p:spPr bwMode="auto">
                <a:xfrm>
                  <a:off x="4024142" y="4334449"/>
                  <a:ext cx="821337" cy="875533"/>
                </a:xfrm>
                <a:custGeom>
                  <a:avLst/>
                  <a:gdLst>
                    <a:gd name="T0" fmla="*/ 41 w 455"/>
                    <a:gd name="T1" fmla="*/ 458 h 485"/>
                    <a:gd name="T2" fmla="*/ 55 w 455"/>
                    <a:gd name="T3" fmla="*/ 325 h 485"/>
                    <a:gd name="T4" fmla="*/ 61 w 455"/>
                    <a:gd name="T5" fmla="*/ 319 h 485"/>
                    <a:gd name="T6" fmla="*/ 235 w 455"/>
                    <a:gd name="T7" fmla="*/ 141 h 485"/>
                    <a:gd name="T8" fmla="*/ 303 w 455"/>
                    <a:gd name="T9" fmla="*/ 70 h 485"/>
                    <a:gd name="T10" fmla="*/ 432 w 455"/>
                    <a:gd name="T11" fmla="*/ 24 h 485"/>
                    <a:gd name="T12" fmla="*/ 431 w 455"/>
                    <a:gd name="T13" fmla="*/ 138 h 485"/>
                    <a:gd name="T14" fmla="*/ 321 w 455"/>
                    <a:gd name="T15" fmla="*/ 259 h 485"/>
                    <a:gd name="T16" fmla="*/ 233 w 455"/>
                    <a:gd name="T17" fmla="*/ 367 h 485"/>
                    <a:gd name="T18" fmla="*/ 163 w 455"/>
                    <a:gd name="T19" fmla="*/ 464 h 485"/>
                    <a:gd name="T20" fmla="*/ 41 w 455"/>
                    <a:gd name="T21" fmla="*/ 45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5">
                      <a:moveTo>
                        <a:pt x="41" y="458"/>
                      </a:moveTo>
                      <a:cubicBezTo>
                        <a:pt x="0" y="433"/>
                        <a:pt x="7" y="373"/>
                        <a:pt x="55" y="325"/>
                      </a:cubicBezTo>
                      <a:cubicBezTo>
                        <a:pt x="61" y="319"/>
                        <a:pt x="61" y="319"/>
                        <a:pt x="61" y="319"/>
                      </a:cubicBezTo>
                      <a:cubicBezTo>
                        <a:pt x="110" y="271"/>
                        <a:pt x="188" y="191"/>
                        <a:pt x="235" y="141"/>
                      </a:cubicBezTo>
                      <a:cubicBezTo>
                        <a:pt x="303" y="70"/>
                        <a:pt x="303" y="70"/>
                        <a:pt x="303" y="70"/>
                      </a:cubicBezTo>
                      <a:cubicBezTo>
                        <a:pt x="350" y="21"/>
                        <a:pt x="408" y="0"/>
                        <a:pt x="432" y="24"/>
                      </a:cubicBezTo>
                      <a:cubicBezTo>
                        <a:pt x="455" y="48"/>
                        <a:pt x="455" y="100"/>
                        <a:pt x="431" y="138"/>
                      </a:cubicBezTo>
                      <a:cubicBezTo>
                        <a:pt x="407" y="177"/>
                        <a:pt x="358" y="232"/>
                        <a:pt x="321" y="259"/>
                      </a:cubicBezTo>
                      <a:cubicBezTo>
                        <a:pt x="285" y="287"/>
                        <a:pt x="245" y="336"/>
                        <a:pt x="233" y="367"/>
                      </a:cubicBezTo>
                      <a:cubicBezTo>
                        <a:pt x="222" y="398"/>
                        <a:pt x="190" y="442"/>
                        <a:pt x="163" y="464"/>
                      </a:cubicBezTo>
                      <a:cubicBezTo>
                        <a:pt x="136" y="485"/>
                        <a:pt x="81" y="483"/>
                        <a:pt x="41" y="458"/>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5" name="Freeform 10"/>
              <p:cNvSpPr>
                <a:spLocks/>
              </p:cNvSpPr>
              <p:nvPr/>
            </p:nvSpPr>
            <p:spPr bwMode="auto">
              <a:xfrm>
                <a:off x="4634039" y="4375669"/>
                <a:ext cx="155718" cy="164115"/>
              </a:xfrm>
              <a:custGeom>
                <a:avLst/>
                <a:gdLst>
                  <a:gd name="T0" fmla="*/ 51 w 86"/>
                  <a:gd name="T1" fmla="*/ 12 h 91"/>
                  <a:gd name="T2" fmla="*/ 77 w 86"/>
                  <a:gd name="T3" fmla="*/ 62 h 91"/>
                  <a:gd name="T4" fmla="*/ 35 w 86"/>
                  <a:gd name="T5" fmla="*/ 88 h 91"/>
                  <a:gd name="T6" fmla="*/ 0 w 86"/>
                  <a:gd name="T7" fmla="*/ 33 h 91"/>
                  <a:gd name="T8" fmla="*/ 51 w 86"/>
                  <a:gd name="T9" fmla="*/ 12 h 91"/>
                </a:gdLst>
                <a:ahLst/>
                <a:cxnLst>
                  <a:cxn ang="0">
                    <a:pos x="T0" y="T1"/>
                  </a:cxn>
                  <a:cxn ang="0">
                    <a:pos x="T2" y="T3"/>
                  </a:cxn>
                  <a:cxn ang="0">
                    <a:pos x="T4" y="T5"/>
                  </a:cxn>
                  <a:cxn ang="0">
                    <a:pos x="T6" y="T7"/>
                  </a:cxn>
                  <a:cxn ang="0">
                    <a:pos x="T8" y="T9"/>
                  </a:cxn>
                </a:cxnLst>
                <a:rect l="0" t="0" r="r" b="b"/>
                <a:pathLst>
                  <a:path w="86" h="91">
                    <a:moveTo>
                      <a:pt x="51" y="12"/>
                    </a:moveTo>
                    <a:cubicBezTo>
                      <a:pt x="51" y="12"/>
                      <a:pt x="86" y="42"/>
                      <a:pt x="77" y="62"/>
                    </a:cubicBezTo>
                    <a:cubicBezTo>
                      <a:pt x="77" y="62"/>
                      <a:pt x="56" y="91"/>
                      <a:pt x="35" y="88"/>
                    </a:cubicBezTo>
                    <a:cubicBezTo>
                      <a:pt x="0" y="33"/>
                      <a:pt x="0" y="33"/>
                      <a:pt x="0" y="33"/>
                    </a:cubicBezTo>
                    <a:cubicBezTo>
                      <a:pt x="0" y="33"/>
                      <a:pt x="40" y="0"/>
                      <a:pt x="51" y="12"/>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2" name="文本框 41"/>
          <p:cNvSpPr txBox="1"/>
          <p:nvPr/>
        </p:nvSpPr>
        <p:spPr>
          <a:xfrm>
            <a:off x="6510540" y="3318575"/>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010253" y="1609931"/>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75CF2C"/>
                </a:solidFill>
                <a:latin typeface="微软雅黑" panose="020B0503020204020204" pitchFamily="34" charset="-122"/>
                <a:ea typeface="微软雅黑" panose="020B0503020204020204" pitchFamily="34" charset="-122"/>
              </a:rPr>
              <a:t>单击此处输入标题</a:t>
            </a:r>
            <a:endParaRPr lang="en-US" altLang="zh-CN" sz="1500" dirty="0">
              <a:solidFill>
                <a:srgbClr val="75CF2C"/>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006193" y="3295492"/>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6510540" y="1611986"/>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625260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500"/>
                                        <p:tgtEl>
                                          <p:spTgt spid="45"/>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left)">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101600"/>
            <a:ext cx="9141291" cy="5150729"/>
          </a:xfrm>
          <a:prstGeom prst="rect">
            <a:avLst/>
          </a:prstGeom>
        </p:spPr>
      </p:pic>
      <p:grpSp>
        <p:nvGrpSpPr>
          <p:cNvPr id="3" name="组合 2"/>
          <p:cNvGrpSpPr/>
          <p:nvPr/>
        </p:nvGrpSpPr>
        <p:grpSpPr>
          <a:xfrm>
            <a:off x="721123" y="3216968"/>
            <a:ext cx="917972" cy="919366"/>
            <a:chOff x="721123" y="3216968"/>
            <a:chExt cx="917972" cy="919366"/>
          </a:xfrm>
        </p:grpSpPr>
        <p:sp>
          <p:nvSpPr>
            <p:cNvPr id="25" name="椭圆 24"/>
            <p:cNvSpPr/>
            <p:nvPr>
              <p:custDataLst>
                <p:tags r:id="rId4"/>
              </p:custDataLst>
            </p:nvPr>
          </p:nvSpPr>
          <p:spPr>
            <a:xfrm>
              <a:off x="721123" y="3216968"/>
              <a:ext cx="917972" cy="919366"/>
            </a:xfrm>
            <a:prstGeom prst="ellipse">
              <a:avLst/>
            </a:prstGeom>
            <a:solidFill>
              <a:srgbClr val="FFFFFF"/>
            </a:solidFill>
            <a:ln w="25400" cap="flat" cmpd="sng" algn="ctr">
              <a:solidFill>
                <a:srgbClr val="FFC000"/>
              </a:solidFill>
              <a:prstDash val="solid"/>
            </a:ln>
            <a:effectLst/>
          </p:spPr>
          <p:txBody>
            <a:bodyPr anchor="ctr"/>
            <a:lstStyle/>
            <a:p>
              <a:pPr algn="ctr">
                <a:defRPr/>
              </a:pPr>
              <a:endParaRPr lang="zh-CN" altLang="en-US" sz="1400" kern="0">
                <a:solidFill>
                  <a:prstClr val="black"/>
                </a:solidFill>
                <a:latin typeface="Impact" pitchFamily="34" charset="0"/>
                <a:ea typeface="宋体" panose="02010600030101010101" pitchFamily="2" charset="-122"/>
              </a:endParaRPr>
            </a:p>
          </p:txBody>
        </p:sp>
        <p:sp>
          <p:nvSpPr>
            <p:cNvPr id="26" name="椭圆 25"/>
            <p:cNvSpPr/>
            <p:nvPr>
              <p:custDataLst>
                <p:tags r:id="rId5"/>
              </p:custDataLst>
            </p:nvPr>
          </p:nvSpPr>
          <p:spPr>
            <a:xfrm>
              <a:off x="799367" y="3296607"/>
              <a:ext cx="761484" cy="760086"/>
            </a:xfrm>
            <a:prstGeom prst="ellipse">
              <a:avLst/>
            </a:prstGeom>
            <a:solidFill>
              <a:srgbClr val="FFC000"/>
            </a:solidFill>
            <a:ln w="6350" cap="flat" cmpd="sng" algn="ctr">
              <a:noFill/>
              <a:prstDash val="solid"/>
            </a:ln>
            <a:effectLst/>
          </p:spPr>
          <p:txBody>
            <a:bodyPr anchor="ctr"/>
            <a:lstStyle/>
            <a:p>
              <a:pPr algn="ctr">
                <a:defRPr/>
              </a:pPr>
              <a:r>
                <a:rPr lang="en-US" altLang="zh-CN" sz="4800" kern="0" dirty="0" smtClean="0">
                  <a:solidFill>
                    <a:prstClr val="white"/>
                  </a:solidFill>
                  <a:latin typeface="Impact" pitchFamily="34" charset="0"/>
                  <a:ea typeface="宋体" panose="02010600030101010101" pitchFamily="2" charset="-122"/>
                </a:rPr>
                <a:t>3</a:t>
              </a:r>
              <a:endParaRPr lang="zh-CN" altLang="en-US" sz="4800" kern="0" dirty="0">
                <a:solidFill>
                  <a:prstClr val="white"/>
                </a:solidFill>
                <a:latin typeface="Impact" pitchFamily="34" charset="0"/>
                <a:ea typeface="宋体" panose="02010600030101010101" pitchFamily="2" charset="-122"/>
              </a:endParaRPr>
            </a:p>
          </p:txBody>
        </p:sp>
      </p:grpSp>
      <p:cxnSp>
        <p:nvCxnSpPr>
          <p:cNvPr id="27" name="直接连接符 16"/>
          <p:cNvCxnSpPr>
            <a:cxnSpLocks noChangeShapeType="1"/>
            <a:stCxn id="25" idx="6"/>
          </p:cNvCxnSpPr>
          <p:nvPr>
            <p:custDataLst>
              <p:tags r:id="rId1"/>
            </p:custDataLst>
          </p:nvPr>
        </p:nvCxnSpPr>
        <p:spPr bwMode="auto">
          <a:xfrm>
            <a:off x="1639095" y="3676651"/>
            <a:ext cx="2931318" cy="0"/>
          </a:xfrm>
          <a:prstGeom prst="line">
            <a:avLst/>
          </a:prstGeom>
          <a:noFill/>
          <a:ln w="28575" algn="ctr">
            <a:solidFill>
              <a:srgbClr val="FFC000"/>
            </a:solidFill>
            <a:round/>
            <a:headEnd/>
            <a:tailEnd type="oval" w="lg" len="lg"/>
          </a:ln>
          <a:extLst>
            <a:ext uri="{909E8E84-426E-40DD-AFC4-6F175D3DCCD1}">
              <a14:hiddenFill xmlns:a14="http://schemas.microsoft.com/office/drawing/2010/main">
                <a:noFill/>
              </a14:hiddenFill>
            </a:ext>
          </a:extLst>
        </p:spPr>
      </p:cxnSp>
      <p:sp>
        <p:nvSpPr>
          <p:cNvPr id="28" name="TextBox 3"/>
          <p:cNvSpPr txBox="1">
            <a:spLocks noChangeArrowheads="1"/>
          </p:cNvSpPr>
          <p:nvPr>
            <p:custDataLst>
              <p:tags r:id="rId2"/>
            </p:custDataLst>
          </p:nvPr>
        </p:nvSpPr>
        <p:spPr bwMode="auto">
          <a:xfrm>
            <a:off x="1664494" y="3246835"/>
            <a:ext cx="3083719" cy="3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600" b="1" dirty="0" smtClean="0">
                <a:latin typeface="微软雅黑" panose="020B0503020204020204" pitchFamily="34" charset="-122"/>
                <a:ea typeface="微软雅黑" panose="020B0503020204020204" pitchFamily="34" charset="-122"/>
              </a:rPr>
              <a:t>第三部分文字标题</a:t>
            </a:r>
            <a:endParaRPr lang="zh-CN" altLang="en-US" sz="2600" b="1" dirty="0">
              <a:latin typeface="微软雅黑" panose="020B0503020204020204" pitchFamily="34" charset="-122"/>
              <a:ea typeface="微软雅黑" panose="020B0503020204020204" pitchFamily="34" charset="-122"/>
            </a:endParaRPr>
          </a:p>
        </p:txBody>
      </p:sp>
      <p:sp>
        <p:nvSpPr>
          <p:cNvPr id="29" name="矩形 48"/>
          <p:cNvSpPr>
            <a:spLocks noChangeArrowheads="1"/>
          </p:cNvSpPr>
          <p:nvPr>
            <p:custDataLst>
              <p:tags r:id="rId3"/>
            </p:custDataLst>
          </p:nvPr>
        </p:nvSpPr>
        <p:spPr bwMode="auto">
          <a:xfrm>
            <a:off x="1529954" y="3695700"/>
            <a:ext cx="2931319" cy="2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dirty="0">
                <a:latin typeface="Arial" panose="020B0604020202020204" pitchFamily="34" charset="0"/>
                <a:ea typeface="微软雅黑" panose="020B0503020204020204" pitchFamily="34" charset="-122"/>
              </a:rPr>
              <a:t>Click here to add your title</a:t>
            </a:r>
          </a:p>
        </p:txBody>
      </p:sp>
    </p:spTree>
    <p:extLst>
      <p:ext uri="{BB962C8B-B14F-4D97-AF65-F5344CB8AC3E}">
        <p14:creationId xmlns:p14="http://schemas.microsoft.com/office/powerpoint/2010/main" val="5606599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lt">
                                    <p:tmPct val="14000"/>
                                  </p:iterate>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2490"/>
                            </p:stCondLst>
                            <p:childTnLst>
                              <p:par>
                                <p:cTn id="19" presetID="17"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685783" y="1190866"/>
            <a:ext cx="3782105" cy="1184963"/>
            <a:chOff x="6247711" y="1413010"/>
            <a:chExt cx="5042806" cy="1579951"/>
          </a:xfrm>
        </p:grpSpPr>
        <p:sp>
          <p:nvSpPr>
            <p:cNvPr id="10" name="任意多边形 9"/>
            <p:cNvSpPr/>
            <p:nvPr/>
          </p:nvSpPr>
          <p:spPr>
            <a:xfrm flipH="1">
              <a:off x="6247711" y="1413010"/>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文本框 10"/>
            <p:cNvSpPr txBox="1"/>
            <p:nvPr/>
          </p:nvSpPr>
          <p:spPr>
            <a:xfrm>
              <a:off x="6480112" y="1691315"/>
              <a:ext cx="855363" cy="738664"/>
            </a:xfrm>
            <a:prstGeom prst="rect">
              <a:avLst/>
            </a:prstGeom>
            <a:noFill/>
            <a:effectLst/>
          </p:spPr>
          <p:txBody>
            <a:bodyPr wrap="none" rtlCol="0">
              <a:spAutoFit/>
            </a:bodyPr>
            <a:lstStyle/>
            <a:p>
              <a:r>
                <a:rPr lang="en-US" altLang="zh-CN" sz="2400" b="1" dirty="0"/>
                <a:t> </a:t>
              </a:r>
              <a:r>
                <a:rPr lang="en-US" altLang="zh-CN" sz="3000" b="1" dirty="0">
                  <a:solidFill>
                    <a:srgbClr val="75CF2C"/>
                  </a:solidFill>
                  <a:latin typeface="幼圆" panose="02010509060101010101" pitchFamily="49" charset="-122"/>
                  <a:ea typeface="幼圆" panose="02010509060101010101" pitchFamily="49" charset="-122"/>
                </a:rPr>
                <a:t>01</a:t>
              </a:r>
              <a:endParaRPr lang="zh-CN" altLang="en-US" sz="3000" b="1" dirty="0">
                <a:solidFill>
                  <a:srgbClr val="75CF2C"/>
                </a:solidFill>
                <a:latin typeface="幼圆" panose="02010509060101010101" pitchFamily="49" charset="-122"/>
                <a:ea typeface="幼圆" panose="02010509060101010101" pitchFamily="49" charset="-122"/>
              </a:endParaRPr>
            </a:p>
          </p:txBody>
        </p:sp>
        <p:sp>
          <p:nvSpPr>
            <p:cNvPr id="12" name="文本框 11"/>
            <p:cNvSpPr txBox="1"/>
            <p:nvPr/>
          </p:nvSpPr>
          <p:spPr>
            <a:xfrm>
              <a:off x="7868207" y="1515633"/>
              <a:ext cx="2759729"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743385" y="3082680"/>
            <a:ext cx="3782105" cy="1252375"/>
            <a:chOff x="6324514" y="3935429"/>
            <a:chExt cx="5042806" cy="1669833"/>
          </a:xfrm>
        </p:grpSpPr>
        <p:sp>
          <p:nvSpPr>
            <p:cNvPr id="14" name="任意多边形 13"/>
            <p:cNvSpPr/>
            <p:nvPr/>
          </p:nvSpPr>
          <p:spPr>
            <a:xfrm flipH="1">
              <a:off x="6324514" y="3935429"/>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文本框 14"/>
            <p:cNvSpPr txBox="1"/>
            <p:nvPr/>
          </p:nvSpPr>
          <p:spPr>
            <a:xfrm>
              <a:off x="6517019" y="4213734"/>
              <a:ext cx="855363" cy="738664"/>
            </a:xfrm>
            <a:prstGeom prst="rect">
              <a:avLst/>
            </a:prstGeom>
            <a:noFill/>
            <a:effectLst/>
          </p:spPr>
          <p:txBody>
            <a:bodyPr wrap="none" rtlCol="0">
              <a:spAutoFit/>
            </a:bodyPr>
            <a:lstStyle/>
            <a:p>
              <a:r>
                <a:rPr lang="en-US" altLang="zh-CN" sz="2400" b="1" dirty="0"/>
                <a:t> </a:t>
              </a:r>
              <a:r>
                <a:rPr lang="en-US" altLang="zh-CN" sz="3000" b="1" dirty="0">
                  <a:solidFill>
                    <a:srgbClr val="FC9A0A"/>
                  </a:solidFill>
                  <a:latin typeface="幼圆" panose="02010509060101010101" pitchFamily="49" charset="-122"/>
                  <a:ea typeface="幼圆" panose="02010509060101010101" pitchFamily="49" charset="-122"/>
                </a:rPr>
                <a:t>03</a:t>
              </a:r>
              <a:endParaRPr lang="zh-CN" altLang="en-US" sz="3000" b="1" dirty="0">
                <a:solidFill>
                  <a:srgbClr val="FC9A0A"/>
                </a:solidFill>
                <a:latin typeface="幼圆" panose="02010509060101010101" pitchFamily="49" charset="-122"/>
                <a:ea typeface="幼圆" panose="02010509060101010101" pitchFamily="49" charset="-122"/>
              </a:endParaRPr>
            </a:p>
          </p:txBody>
        </p:sp>
        <p:sp>
          <p:nvSpPr>
            <p:cNvPr id="16" name="文本框 15"/>
            <p:cNvSpPr txBox="1"/>
            <p:nvPr/>
          </p:nvSpPr>
          <p:spPr>
            <a:xfrm>
              <a:off x="7868207" y="4127934"/>
              <a:ext cx="2759729"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32263" y="2012905"/>
            <a:ext cx="3782105" cy="1214372"/>
            <a:chOff x="843018" y="2509062"/>
            <a:chExt cx="5042806" cy="1619163"/>
          </a:xfrm>
        </p:grpSpPr>
        <p:sp>
          <p:nvSpPr>
            <p:cNvPr id="18" name="任意多边形 17"/>
            <p:cNvSpPr/>
            <p:nvPr/>
          </p:nvSpPr>
          <p:spPr>
            <a:xfrm>
              <a:off x="843018" y="2509062"/>
              <a:ext cx="5042806" cy="1264496"/>
            </a:xfrm>
            <a:custGeom>
              <a:avLst/>
              <a:gdLst>
                <a:gd name="connsiteX0" fmla="*/ 4112392 w 5042806"/>
                <a:gd name="connsiteY0" fmla="*/ 126700 h 1264496"/>
                <a:gd name="connsiteX1" fmla="*/ 3890923 w 5042806"/>
                <a:gd name="connsiteY1" fmla="*/ 348169 h 1264496"/>
                <a:gd name="connsiteX2" fmla="*/ 3890923 w 5042806"/>
                <a:gd name="connsiteY2" fmla="*/ 905003 h 1264496"/>
                <a:gd name="connsiteX3" fmla="*/ 4112392 w 5042806"/>
                <a:gd name="connsiteY3" fmla="*/ 1126472 h 1264496"/>
                <a:gd name="connsiteX4" fmla="*/ 4669226 w 5042806"/>
                <a:gd name="connsiteY4" fmla="*/ 1126472 h 1264496"/>
                <a:gd name="connsiteX5" fmla="*/ 4890695 w 5042806"/>
                <a:gd name="connsiteY5" fmla="*/ 905003 h 1264496"/>
                <a:gd name="connsiteX6" fmla="*/ 4890695 w 5042806"/>
                <a:gd name="connsiteY6" fmla="*/ 348169 h 1264496"/>
                <a:gd name="connsiteX7" fmla="*/ 4669226 w 5042806"/>
                <a:gd name="connsiteY7" fmla="*/ 126700 h 1264496"/>
                <a:gd name="connsiteX8" fmla="*/ 4000656 w 5042806"/>
                <a:gd name="connsiteY8" fmla="*/ 0 h 1264496"/>
                <a:gd name="connsiteX9" fmla="*/ 4831784 w 5042806"/>
                <a:gd name="connsiteY9" fmla="*/ 0 h 1264496"/>
                <a:gd name="connsiteX10" fmla="*/ 5042806 w 5042806"/>
                <a:gd name="connsiteY10" fmla="*/ 211022 h 1264496"/>
                <a:gd name="connsiteX11" fmla="*/ 5042806 w 5042806"/>
                <a:gd name="connsiteY11" fmla="*/ 1053474 h 1264496"/>
                <a:gd name="connsiteX12" fmla="*/ 4831784 w 5042806"/>
                <a:gd name="connsiteY12" fmla="*/ 1264496 h 1264496"/>
                <a:gd name="connsiteX13" fmla="*/ 4218285 w 5042806"/>
                <a:gd name="connsiteY13" fmla="*/ 1264496 h 1264496"/>
                <a:gd name="connsiteX14" fmla="*/ 4000656 w 5042806"/>
                <a:gd name="connsiteY14" fmla="*/ 1264496 h 1264496"/>
                <a:gd name="connsiteX15" fmla="*/ 632016 w 5042806"/>
                <a:gd name="connsiteY15" fmla="*/ 1264496 h 1264496"/>
                <a:gd name="connsiteX16" fmla="*/ 0 w 5042806"/>
                <a:gd name="connsiteY16" fmla="*/ 632480 h 1264496"/>
                <a:gd name="connsiteX17" fmla="*/ 632016 w 5042806"/>
                <a:gd name="connsiteY17" fmla="*/ 464 h 1264496"/>
                <a:gd name="connsiteX18" fmla="*/ 3996053 w 5042806"/>
                <a:gd name="connsiteY18" fmla="*/ 464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42806" h="1264496">
                  <a:moveTo>
                    <a:pt x="4112392" y="126700"/>
                  </a:moveTo>
                  <a:cubicBezTo>
                    <a:pt x="3990078" y="126700"/>
                    <a:pt x="3890923" y="225855"/>
                    <a:pt x="3890923" y="348169"/>
                  </a:cubicBezTo>
                  <a:lnTo>
                    <a:pt x="3890923" y="905003"/>
                  </a:lnTo>
                  <a:cubicBezTo>
                    <a:pt x="3890923" y="1027317"/>
                    <a:pt x="3990078" y="1126472"/>
                    <a:pt x="4112392" y="1126472"/>
                  </a:cubicBezTo>
                  <a:lnTo>
                    <a:pt x="4669226" y="1126472"/>
                  </a:lnTo>
                  <a:cubicBezTo>
                    <a:pt x="4791540" y="1126472"/>
                    <a:pt x="4890695" y="1027317"/>
                    <a:pt x="4890695" y="905003"/>
                  </a:cubicBezTo>
                  <a:lnTo>
                    <a:pt x="4890695" y="348169"/>
                  </a:lnTo>
                  <a:cubicBezTo>
                    <a:pt x="4890695" y="225855"/>
                    <a:pt x="4791540" y="126700"/>
                    <a:pt x="4669226" y="126700"/>
                  </a:cubicBezTo>
                  <a:close/>
                  <a:moveTo>
                    <a:pt x="4000656" y="0"/>
                  </a:moveTo>
                  <a:lnTo>
                    <a:pt x="4831784" y="0"/>
                  </a:lnTo>
                  <a:cubicBezTo>
                    <a:pt x="4948328" y="0"/>
                    <a:pt x="5042806" y="94478"/>
                    <a:pt x="5042806" y="211022"/>
                  </a:cubicBezTo>
                  <a:lnTo>
                    <a:pt x="5042806" y="1053474"/>
                  </a:lnTo>
                  <a:cubicBezTo>
                    <a:pt x="5042806" y="1170018"/>
                    <a:pt x="4948328" y="1264496"/>
                    <a:pt x="4831784" y="1264496"/>
                  </a:cubicBezTo>
                  <a:lnTo>
                    <a:pt x="4218285" y="1264496"/>
                  </a:lnTo>
                  <a:lnTo>
                    <a:pt x="4000656" y="1264496"/>
                  </a:lnTo>
                  <a:lnTo>
                    <a:pt x="632016" y="1264496"/>
                  </a:lnTo>
                  <a:cubicBezTo>
                    <a:pt x="282963" y="1264496"/>
                    <a:pt x="0" y="981533"/>
                    <a:pt x="0" y="632480"/>
                  </a:cubicBezTo>
                  <a:cubicBezTo>
                    <a:pt x="0" y="283427"/>
                    <a:pt x="282963" y="464"/>
                    <a:pt x="632016" y="464"/>
                  </a:cubicBezTo>
                  <a:lnTo>
                    <a:pt x="3996053" y="464"/>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9" name="文本框 18"/>
            <p:cNvSpPr txBox="1"/>
            <p:nvPr/>
          </p:nvSpPr>
          <p:spPr>
            <a:xfrm>
              <a:off x="4777905" y="2787367"/>
              <a:ext cx="855363" cy="738664"/>
            </a:xfrm>
            <a:prstGeom prst="rect">
              <a:avLst/>
            </a:prstGeom>
            <a:noFill/>
            <a:effectLst/>
          </p:spPr>
          <p:txBody>
            <a:bodyPr wrap="none" rtlCol="0">
              <a:spAutoFit/>
            </a:bodyPr>
            <a:lstStyle/>
            <a:p>
              <a:r>
                <a:rPr lang="en-US" altLang="zh-CN" sz="2400" b="1" dirty="0">
                  <a:solidFill>
                    <a:srgbClr val="12B19F"/>
                  </a:solidFill>
                </a:rPr>
                <a:t> </a:t>
              </a:r>
              <a:r>
                <a:rPr lang="en-US" altLang="zh-CN" sz="3000" b="1" dirty="0">
                  <a:solidFill>
                    <a:srgbClr val="3880FA"/>
                  </a:solidFill>
                  <a:latin typeface="幼圆" panose="02010509060101010101" pitchFamily="49" charset="-122"/>
                  <a:ea typeface="幼圆" panose="02010509060101010101" pitchFamily="49" charset="-122"/>
                </a:rPr>
                <a:t>02</a:t>
              </a:r>
              <a:endParaRPr lang="zh-CN" altLang="en-US" sz="3000" b="1" dirty="0">
                <a:solidFill>
                  <a:srgbClr val="3880FA"/>
                </a:solidFill>
                <a:latin typeface="幼圆" panose="02010509060101010101" pitchFamily="49" charset="-122"/>
                <a:ea typeface="幼圆" panose="02010509060101010101" pitchFamily="49" charset="-122"/>
              </a:endParaRPr>
            </a:p>
          </p:txBody>
        </p:sp>
        <p:sp>
          <p:nvSpPr>
            <p:cNvPr id="20" name="文本框 19"/>
            <p:cNvSpPr txBox="1"/>
            <p:nvPr/>
          </p:nvSpPr>
          <p:spPr>
            <a:xfrm>
              <a:off x="1694307" y="2650897"/>
              <a:ext cx="2759729"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269991" y="1738100"/>
            <a:ext cx="610427" cy="2310998"/>
            <a:chOff x="5693320" y="2142655"/>
            <a:chExt cx="813903" cy="3081331"/>
          </a:xfrm>
        </p:grpSpPr>
        <p:grpSp>
          <p:nvGrpSpPr>
            <p:cNvPr id="26" name="组合 25"/>
            <p:cNvGrpSpPr/>
            <p:nvPr/>
          </p:nvGrpSpPr>
          <p:grpSpPr>
            <a:xfrm>
              <a:off x="5733713" y="3569022"/>
              <a:ext cx="773510" cy="558912"/>
              <a:chOff x="5733713" y="3569022"/>
              <a:chExt cx="773510" cy="558912"/>
            </a:xfrm>
          </p:grpSpPr>
          <p:sp>
            <p:nvSpPr>
              <p:cNvPr id="35" name="矩形 34"/>
              <p:cNvSpPr/>
              <p:nvPr/>
            </p:nvSpPr>
            <p:spPr>
              <a:xfrm flipH="1">
                <a:off x="6127198" y="3935429"/>
                <a:ext cx="380025" cy="192505"/>
              </a:xfrm>
              <a:prstGeom prst="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flipH="1">
                <a:off x="5939504" y="3761527"/>
                <a:ext cx="192505" cy="192505"/>
              </a:xfrm>
              <a:prstGeom prst="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矩形 36"/>
              <p:cNvSpPr/>
              <p:nvPr/>
            </p:nvSpPr>
            <p:spPr>
              <a:xfrm flipH="1">
                <a:off x="5733713" y="3569022"/>
                <a:ext cx="205789" cy="192505"/>
              </a:xfrm>
              <a:prstGeom prst="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a:off x="5693320" y="2142655"/>
              <a:ext cx="627931" cy="558912"/>
              <a:chOff x="5693320" y="2142655"/>
              <a:chExt cx="627931" cy="558912"/>
            </a:xfrm>
          </p:grpSpPr>
          <p:sp>
            <p:nvSpPr>
              <p:cNvPr id="32" name="矩形 31"/>
              <p:cNvSpPr/>
              <p:nvPr/>
            </p:nvSpPr>
            <p:spPr>
              <a:xfrm>
                <a:off x="5693320" y="2509062"/>
                <a:ext cx="242921" cy="192505"/>
              </a:xfrm>
              <a:prstGeom prst="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5936241" y="2335160"/>
                <a:ext cx="192505" cy="192505"/>
              </a:xfrm>
              <a:prstGeom prst="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矩形 33"/>
              <p:cNvSpPr/>
              <p:nvPr/>
            </p:nvSpPr>
            <p:spPr>
              <a:xfrm>
                <a:off x="6128746" y="2142655"/>
                <a:ext cx="192505" cy="192505"/>
              </a:xfrm>
              <a:prstGeom prst="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a:off x="5766859" y="4665074"/>
              <a:ext cx="627931" cy="558912"/>
              <a:chOff x="5766859" y="4665074"/>
              <a:chExt cx="627931" cy="558912"/>
            </a:xfrm>
          </p:grpSpPr>
          <p:sp>
            <p:nvSpPr>
              <p:cNvPr id="29" name="矩形 28"/>
              <p:cNvSpPr/>
              <p:nvPr/>
            </p:nvSpPr>
            <p:spPr>
              <a:xfrm>
                <a:off x="5766859" y="5031481"/>
                <a:ext cx="237933" cy="192505"/>
              </a:xfrm>
              <a:prstGeom prst="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矩形 29"/>
              <p:cNvSpPr/>
              <p:nvPr/>
            </p:nvSpPr>
            <p:spPr>
              <a:xfrm>
                <a:off x="6009780" y="4857579"/>
                <a:ext cx="192505" cy="192505"/>
              </a:xfrm>
              <a:prstGeom prst="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矩形 30"/>
              <p:cNvSpPr/>
              <p:nvPr/>
            </p:nvSpPr>
            <p:spPr>
              <a:xfrm>
                <a:off x="6202285" y="4665074"/>
                <a:ext cx="192505" cy="192505"/>
              </a:xfrm>
              <a:prstGeom prst="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8" name="组合 37"/>
          <p:cNvGrpSpPr/>
          <p:nvPr/>
        </p:nvGrpSpPr>
        <p:grpSpPr>
          <a:xfrm>
            <a:off x="687419" y="3904719"/>
            <a:ext cx="3764762" cy="1281784"/>
            <a:chOff x="916558" y="5031481"/>
            <a:chExt cx="5019683" cy="1709045"/>
          </a:xfrm>
        </p:grpSpPr>
        <p:sp>
          <p:nvSpPr>
            <p:cNvPr id="39" name="任意多边形 38"/>
            <p:cNvSpPr/>
            <p:nvPr/>
          </p:nvSpPr>
          <p:spPr>
            <a:xfrm>
              <a:off x="916558" y="5031481"/>
              <a:ext cx="5019683" cy="1264496"/>
            </a:xfrm>
            <a:custGeom>
              <a:avLst/>
              <a:gdLst>
                <a:gd name="connsiteX0" fmla="*/ 4112391 w 5019683"/>
                <a:gd name="connsiteY0" fmla="*/ 126700 h 1264496"/>
                <a:gd name="connsiteX1" fmla="*/ 3890922 w 5019683"/>
                <a:gd name="connsiteY1" fmla="*/ 348169 h 1264496"/>
                <a:gd name="connsiteX2" fmla="*/ 3890922 w 5019683"/>
                <a:gd name="connsiteY2" fmla="*/ 905003 h 1264496"/>
                <a:gd name="connsiteX3" fmla="*/ 4112391 w 5019683"/>
                <a:gd name="connsiteY3" fmla="*/ 1126472 h 1264496"/>
                <a:gd name="connsiteX4" fmla="*/ 4669225 w 5019683"/>
                <a:gd name="connsiteY4" fmla="*/ 1126472 h 1264496"/>
                <a:gd name="connsiteX5" fmla="*/ 4890694 w 5019683"/>
                <a:gd name="connsiteY5" fmla="*/ 905003 h 1264496"/>
                <a:gd name="connsiteX6" fmla="*/ 4890694 w 5019683"/>
                <a:gd name="connsiteY6" fmla="*/ 348169 h 1264496"/>
                <a:gd name="connsiteX7" fmla="*/ 4669225 w 5019683"/>
                <a:gd name="connsiteY7" fmla="*/ 126700 h 1264496"/>
                <a:gd name="connsiteX8" fmla="*/ 632248 w 5019683"/>
                <a:gd name="connsiteY8" fmla="*/ 0 h 1264496"/>
                <a:gd name="connsiteX9" fmla="*/ 3977533 w 5019683"/>
                <a:gd name="connsiteY9" fmla="*/ 0 h 1264496"/>
                <a:gd name="connsiteX10" fmla="*/ 4218053 w 5019683"/>
                <a:gd name="connsiteY10" fmla="*/ 0 h 1264496"/>
                <a:gd name="connsiteX11" fmla="*/ 4808661 w 5019683"/>
                <a:gd name="connsiteY11" fmla="*/ 0 h 1264496"/>
                <a:gd name="connsiteX12" fmla="*/ 5019683 w 5019683"/>
                <a:gd name="connsiteY12" fmla="*/ 211022 h 1264496"/>
                <a:gd name="connsiteX13" fmla="*/ 5019683 w 5019683"/>
                <a:gd name="connsiteY13" fmla="*/ 1053473 h 1264496"/>
                <a:gd name="connsiteX14" fmla="*/ 4808661 w 5019683"/>
                <a:gd name="connsiteY14" fmla="*/ 1264495 h 1264496"/>
                <a:gd name="connsiteX15" fmla="*/ 4218063 w 5019683"/>
                <a:gd name="connsiteY15" fmla="*/ 1264495 h 1264496"/>
                <a:gd name="connsiteX16" fmla="*/ 4218053 w 5019683"/>
                <a:gd name="connsiteY16" fmla="*/ 1264496 h 1264496"/>
                <a:gd name="connsiteX17" fmla="*/ 632248 w 5019683"/>
                <a:gd name="connsiteY17" fmla="*/ 1264496 h 1264496"/>
                <a:gd name="connsiteX18" fmla="*/ 0 w 5019683"/>
                <a:gd name="connsiteY18" fmla="*/ 632248 h 1264496"/>
                <a:gd name="connsiteX19" fmla="*/ 632248 w 5019683"/>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19683" h="1264496">
                  <a:moveTo>
                    <a:pt x="4112391" y="126700"/>
                  </a:moveTo>
                  <a:cubicBezTo>
                    <a:pt x="3990077" y="126700"/>
                    <a:pt x="3890922" y="225855"/>
                    <a:pt x="3890922" y="348169"/>
                  </a:cubicBezTo>
                  <a:lnTo>
                    <a:pt x="3890922" y="905003"/>
                  </a:lnTo>
                  <a:cubicBezTo>
                    <a:pt x="3890922" y="1027317"/>
                    <a:pt x="3990077" y="1126472"/>
                    <a:pt x="4112391" y="1126472"/>
                  </a:cubicBezTo>
                  <a:lnTo>
                    <a:pt x="4669225" y="1126472"/>
                  </a:lnTo>
                  <a:cubicBezTo>
                    <a:pt x="4791539" y="1126472"/>
                    <a:pt x="4890694" y="1027317"/>
                    <a:pt x="4890694" y="905003"/>
                  </a:cubicBezTo>
                  <a:lnTo>
                    <a:pt x="4890694" y="348169"/>
                  </a:lnTo>
                  <a:cubicBezTo>
                    <a:pt x="4890694" y="225855"/>
                    <a:pt x="4791539" y="126700"/>
                    <a:pt x="4669225" y="126700"/>
                  </a:cubicBezTo>
                  <a:close/>
                  <a:moveTo>
                    <a:pt x="632248" y="0"/>
                  </a:moveTo>
                  <a:lnTo>
                    <a:pt x="3977533" y="0"/>
                  </a:lnTo>
                  <a:lnTo>
                    <a:pt x="4218053" y="0"/>
                  </a:lnTo>
                  <a:lnTo>
                    <a:pt x="4808661" y="0"/>
                  </a:lnTo>
                  <a:cubicBezTo>
                    <a:pt x="4925205" y="0"/>
                    <a:pt x="5019683" y="94478"/>
                    <a:pt x="5019683" y="211022"/>
                  </a:cubicBezTo>
                  <a:lnTo>
                    <a:pt x="5019683" y="1053473"/>
                  </a:lnTo>
                  <a:cubicBezTo>
                    <a:pt x="5019683" y="1170017"/>
                    <a:pt x="4925205" y="1264495"/>
                    <a:pt x="4808661" y="1264495"/>
                  </a:cubicBezTo>
                  <a:lnTo>
                    <a:pt x="4218063" y="1264495"/>
                  </a:lnTo>
                  <a:lnTo>
                    <a:pt x="4218053" y="1264496"/>
                  </a:lnTo>
                  <a:lnTo>
                    <a:pt x="632248" y="1264496"/>
                  </a:lnTo>
                  <a:cubicBezTo>
                    <a:pt x="283067" y="1264496"/>
                    <a:pt x="0" y="981429"/>
                    <a:pt x="0" y="632248"/>
                  </a:cubicBezTo>
                  <a:cubicBezTo>
                    <a:pt x="0" y="283067"/>
                    <a:pt x="283067" y="0"/>
                    <a:pt x="632248" y="0"/>
                  </a:cubicBez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0" name="文本框 39"/>
            <p:cNvSpPr txBox="1"/>
            <p:nvPr/>
          </p:nvSpPr>
          <p:spPr>
            <a:xfrm>
              <a:off x="4899513" y="5309786"/>
              <a:ext cx="855363" cy="738664"/>
            </a:xfrm>
            <a:prstGeom prst="rect">
              <a:avLst/>
            </a:prstGeom>
            <a:noFill/>
            <a:effectLst/>
          </p:spPr>
          <p:txBody>
            <a:bodyPr wrap="none" rtlCol="0">
              <a:spAutoFit/>
            </a:bodyPr>
            <a:lstStyle/>
            <a:p>
              <a:r>
                <a:rPr lang="en-US" altLang="zh-CN" sz="2400" b="1" dirty="0"/>
                <a:t> </a:t>
              </a:r>
              <a:r>
                <a:rPr lang="en-US" altLang="zh-CN" sz="3000" b="1" dirty="0">
                  <a:solidFill>
                    <a:srgbClr val="FA7FB3"/>
                  </a:solidFill>
                  <a:latin typeface="幼圆" panose="02010509060101010101" pitchFamily="49" charset="-122"/>
                  <a:ea typeface="幼圆" panose="02010509060101010101" pitchFamily="49" charset="-122"/>
                </a:rPr>
                <a:t>04</a:t>
              </a:r>
              <a:endParaRPr lang="zh-CN" altLang="en-US" sz="3000" b="1" dirty="0">
                <a:solidFill>
                  <a:srgbClr val="FA7FB3"/>
                </a:solidFill>
                <a:latin typeface="幼圆" panose="02010509060101010101" pitchFamily="49" charset="-122"/>
                <a:ea typeface="幼圆" panose="02010509060101010101" pitchFamily="49" charset="-122"/>
              </a:endParaRPr>
            </a:p>
          </p:txBody>
        </p:sp>
        <p:sp>
          <p:nvSpPr>
            <p:cNvPr id="41" name="文本框 40"/>
            <p:cNvSpPr txBox="1"/>
            <p:nvPr/>
          </p:nvSpPr>
          <p:spPr>
            <a:xfrm>
              <a:off x="1694307" y="5263198"/>
              <a:ext cx="2759730"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1601626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0667"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1+#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30667" fill="hold"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0-#ppt_w/2"/>
                                          </p:val>
                                        </p:tav>
                                        <p:tav tm="100000">
                                          <p:val>
                                            <p:strVal val="#ppt_x"/>
                                          </p:val>
                                        </p:tav>
                                      </p:tavLst>
                                    </p:anim>
                                    <p:anim calcmode="lin" valueType="num">
                                      <p:cBhvr additive="base">
                                        <p:cTn id="12" dur="75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30667"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1+#ppt_w/2"/>
                                          </p:val>
                                        </p:tav>
                                        <p:tav tm="100000">
                                          <p:val>
                                            <p:strVal val="#ppt_x"/>
                                          </p:val>
                                        </p:tav>
                                      </p:tavLst>
                                    </p:anim>
                                    <p:anim calcmode="lin" valueType="num">
                                      <p:cBhvr additive="base">
                                        <p:cTn id="16" dur="7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decel="30667" fill="hold" nodeType="withEffect">
                                  <p:stCondLst>
                                    <p:cond delay="75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750" fill="hold"/>
                                        <p:tgtEl>
                                          <p:spTgt spid="38"/>
                                        </p:tgtEl>
                                        <p:attrNameLst>
                                          <p:attrName>ppt_x</p:attrName>
                                        </p:attrNameLst>
                                      </p:cBhvr>
                                      <p:tavLst>
                                        <p:tav tm="0">
                                          <p:val>
                                            <p:strVal val="0-#ppt_w/2"/>
                                          </p:val>
                                        </p:tav>
                                        <p:tav tm="100000">
                                          <p:val>
                                            <p:strVal val="#ppt_x"/>
                                          </p:val>
                                        </p:tav>
                                      </p:tavLst>
                                    </p:anim>
                                    <p:anim calcmode="lin" valueType="num">
                                      <p:cBhvr additive="base">
                                        <p:cTn id="20" dur="75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844487"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0" name="任意多边形 9"/>
          <p:cNvSpPr/>
          <p:nvPr/>
        </p:nvSpPr>
        <p:spPr>
          <a:xfrm flipV="1">
            <a:off x="2797718"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1" name="任意多边形 10"/>
          <p:cNvSpPr/>
          <p:nvPr/>
        </p:nvSpPr>
        <p:spPr>
          <a:xfrm>
            <a:off x="4750948"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2" name="任意多边形 11"/>
          <p:cNvSpPr/>
          <p:nvPr/>
        </p:nvSpPr>
        <p:spPr>
          <a:xfrm flipV="1">
            <a:off x="6704179"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grpSp>
        <p:nvGrpSpPr>
          <p:cNvPr id="13" name="组合 12"/>
          <p:cNvGrpSpPr/>
          <p:nvPr/>
        </p:nvGrpSpPr>
        <p:grpSpPr>
          <a:xfrm>
            <a:off x="1005398" y="2435811"/>
            <a:ext cx="894429" cy="719958"/>
            <a:chOff x="1340530" y="2978808"/>
            <a:chExt cx="1192572" cy="959944"/>
          </a:xfrm>
        </p:grpSpPr>
        <p:sp>
          <p:nvSpPr>
            <p:cNvPr id="14" name="椭圆 13"/>
            <p:cNvSpPr/>
            <p:nvPr/>
          </p:nvSpPr>
          <p:spPr>
            <a:xfrm>
              <a:off x="1443966" y="2978808"/>
              <a:ext cx="959944" cy="959944"/>
            </a:xfrm>
            <a:prstGeom prst="ellipse">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5" name="矩形 14"/>
            <p:cNvSpPr/>
            <p:nvPr/>
          </p:nvSpPr>
          <p:spPr>
            <a:xfrm>
              <a:off x="1340530" y="3214225"/>
              <a:ext cx="1192572" cy="677108"/>
            </a:xfrm>
            <a:prstGeom prst="rect">
              <a:avLst/>
            </a:prstGeom>
          </p:spPr>
          <p:txBody>
            <a:bodyPr wrap="square">
              <a:spAutoFit/>
            </a:bodyPr>
            <a:lstStyle/>
            <a:p>
              <a:pPr algn="ctr"/>
              <a:r>
                <a:rPr lang="en-US" altLang="zh-CN"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6" name="组合 15"/>
          <p:cNvGrpSpPr/>
          <p:nvPr/>
        </p:nvGrpSpPr>
        <p:grpSpPr>
          <a:xfrm>
            <a:off x="3037754" y="3125963"/>
            <a:ext cx="894429" cy="719958"/>
            <a:chOff x="4050339" y="3899010"/>
            <a:chExt cx="1192572" cy="959944"/>
          </a:xfrm>
        </p:grpSpPr>
        <p:sp>
          <p:nvSpPr>
            <p:cNvPr id="17" name="椭圆 16"/>
            <p:cNvSpPr/>
            <p:nvPr/>
          </p:nvSpPr>
          <p:spPr>
            <a:xfrm>
              <a:off x="4181637" y="3899010"/>
              <a:ext cx="959944" cy="959944"/>
            </a:xfrm>
            <a:prstGeom prst="ellipse">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8" name="矩形 17"/>
            <p:cNvSpPr/>
            <p:nvPr/>
          </p:nvSpPr>
          <p:spPr>
            <a:xfrm>
              <a:off x="4050339" y="4103321"/>
              <a:ext cx="1192572" cy="677108"/>
            </a:xfrm>
            <a:prstGeom prst="rect">
              <a:avLst/>
            </a:prstGeom>
          </p:spPr>
          <p:txBody>
            <a:bodyPr wrap="square">
              <a:spAutoFit/>
            </a:bodyPr>
            <a:lstStyle/>
            <a:p>
              <a:pPr algn="ctr"/>
              <a:r>
                <a:rPr lang="en-US" altLang="zh-CN" sz="2700" b="1" dirty="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7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9" name="组合 18"/>
          <p:cNvGrpSpPr/>
          <p:nvPr/>
        </p:nvGrpSpPr>
        <p:grpSpPr>
          <a:xfrm>
            <a:off x="4952401" y="2435811"/>
            <a:ext cx="894429" cy="719958"/>
            <a:chOff x="6603201" y="2978808"/>
            <a:chExt cx="1192572" cy="959944"/>
          </a:xfrm>
        </p:grpSpPr>
        <p:sp>
          <p:nvSpPr>
            <p:cNvPr id="20" name="椭圆 19"/>
            <p:cNvSpPr/>
            <p:nvPr/>
          </p:nvSpPr>
          <p:spPr>
            <a:xfrm>
              <a:off x="6719515" y="2978808"/>
              <a:ext cx="959944" cy="959944"/>
            </a:xfrm>
            <a:prstGeom prst="ellipse">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21" name="矩形 20"/>
            <p:cNvSpPr/>
            <p:nvPr/>
          </p:nvSpPr>
          <p:spPr>
            <a:xfrm>
              <a:off x="6603201" y="3214224"/>
              <a:ext cx="1192572" cy="677108"/>
            </a:xfrm>
            <a:prstGeom prst="rect">
              <a:avLst/>
            </a:prstGeom>
          </p:spPr>
          <p:txBody>
            <a:bodyPr wrap="square">
              <a:spAutoFit/>
            </a:bodyPr>
            <a:lstStyle/>
            <a:p>
              <a:pPr algn="ctr"/>
              <a:r>
                <a:rPr lang="en-US" altLang="zh-CN"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6" name="组合 25"/>
          <p:cNvGrpSpPr/>
          <p:nvPr/>
        </p:nvGrpSpPr>
        <p:grpSpPr>
          <a:xfrm>
            <a:off x="6855723" y="3125963"/>
            <a:ext cx="894429" cy="719958"/>
            <a:chOff x="9140964" y="3899010"/>
            <a:chExt cx="1192572" cy="959944"/>
          </a:xfrm>
        </p:grpSpPr>
        <p:sp>
          <p:nvSpPr>
            <p:cNvPr id="27" name="椭圆 26"/>
            <p:cNvSpPr/>
            <p:nvPr/>
          </p:nvSpPr>
          <p:spPr>
            <a:xfrm>
              <a:off x="9257278" y="3899010"/>
              <a:ext cx="959944" cy="959944"/>
            </a:xfrm>
            <a:prstGeom prst="ellipse">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28" name="矩形 27"/>
            <p:cNvSpPr/>
            <p:nvPr/>
          </p:nvSpPr>
          <p:spPr>
            <a:xfrm>
              <a:off x="9140964" y="4103319"/>
              <a:ext cx="1192572" cy="677108"/>
            </a:xfrm>
            <a:prstGeom prst="rect">
              <a:avLst/>
            </a:prstGeom>
          </p:spPr>
          <p:txBody>
            <a:bodyPr wrap="square">
              <a:spAutoFit/>
            </a:bodyPr>
            <a:lstStyle/>
            <a:p>
              <a:pPr algn="ctr"/>
              <a:r>
                <a:rPr lang="en-US" altLang="zh-CN" sz="2700" b="1" dirty="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7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29" name="文本框 28"/>
          <p:cNvSpPr txBox="1"/>
          <p:nvPr/>
        </p:nvSpPr>
        <p:spPr>
          <a:xfrm>
            <a:off x="575449" y="1641204"/>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75CF2C"/>
                </a:solidFill>
                <a:latin typeface="微软雅黑" panose="020B0503020204020204" pitchFamily="34" charset="-122"/>
                <a:ea typeface="微软雅黑" panose="020B0503020204020204" pitchFamily="34" charset="-122"/>
              </a:rPr>
              <a:t>单击此处输入标题</a:t>
            </a:r>
            <a:endParaRPr lang="en-US" altLang="zh-CN" sz="1500" dirty="0">
              <a:solidFill>
                <a:srgbClr val="75CF2C"/>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2607806" y="4051178"/>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4362132" y="1641204"/>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425775" y="4051176"/>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89784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outVertical)">
                                      <p:cBhvr>
                                        <p:cTn id="17" dur="500"/>
                                        <p:tgtEl>
                                          <p:spTgt spid="2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6" presetClass="entr" presetSubtype="37"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500"/>
                                        <p:tgtEl>
                                          <p:spTgt spid="30"/>
                                        </p:tgtEl>
                                      </p:cBhvr>
                                    </p:animEffect>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childTnLst>
                          </p:cTn>
                        </p:par>
                        <p:par>
                          <p:cTn id="36" fill="hold">
                            <p:stCondLst>
                              <p:cond delay="4500"/>
                            </p:stCondLst>
                            <p:childTnLst>
                              <p:par>
                                <p:cTn id="37" presetID="47" presetClass="entr" presetSubtype="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16" presetClass="entr" presetSubtype="37"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barn(outVertical)">
                                      <p:cBhvr>
                                        <p:cTn id="45" dur="500"/>
                                        <p:tgtEl>
                                          <p:spTgt spid="31"/>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6500"/>
                            </p:stCondLst>
                            <p:childTnLst>
                              <p:par>
                                <p:cTn id="51" presetID="42" presetClass="entr" presetSubtype="0"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1000"/>
                                        <p:tgtEl>
                                          <p:spTgt spid="26"/>
                                        </p:tgtEl>
                                      </p:cBhvr>
                                    </p:animEffect>
                                    <p:anim calcmode="lin" valueType="num">
                                      <p:cBhvr>
                                        <p:cTn id="54" dur="1000" fill="hold"/>
                                        <p:tgtEl>
                                          <p:spTgt spid="26"/>
                                        </p:tgtEl>
                                        <p:attrNameLst>
                                          <p:attrName>ppt_x</p:attrName>
                                        </p:attrNameLst>
                                      </p:cBhvr>
                                      <p:tavLst>
                                        <p:tav tm="0">
                                          <p:val>
                                            <p:strVal val="#ppt_x"/>
                                          </p:val>
                                        </p:tav>
                                        <p:tav tm="100000">
                                          <p:val>
                                            <p:strVal val="#ppt_x"/>
                                          </p:val>
                                        </p:tav>
                                      </p:tavLst>
                                    </p:anim>
                                    <p:anim calcmode="lin" valueType="num">
                                      <p:cBhvr>
                                        <p:cTn id="55" dur="1000" fill="hold"/>
                                        <p:tgtEl>
                                          <p:spTgt spid="26"/>
                                        </p:tgtEl>
                                        <p:attrNameLst>
                                          <p:attrName>ppt_y</p:attrName>
                                        </p:attrNameLst>
                                      </p:cBhvr>
                                      <p:tavLst>
                                        <p:tav tm="0">
                                          <p:val>
                                            <p:strVal val="#ppt_y+.1"/>
                                          </p:val>
                                        </p:tav>
                                        <p:tav tm="100000">
                                          <p:val>
                                            <p:strVal val="#ppt_y"/>
                                          </p:val>
                                        </p:tav>
                                      </p:tavLst>
                                    </p:anim>
                                  </p:childTnLst>
                                </p:cTn>
                              </p:par>
                            </p:childTnLst>
                          </p:cTn>
                        </p:par>
                        <p:par>
                          <p:cTn id="56" fill="hold">
                            <p:stCondLst>
                              <p:cond delay="7500"/>
                            </p:stCondLst>
                            <p:childTnLst>
                              <p:par>
                                <p:cTn id="57" presetID="16" presetClass="entr" presetSubtype="37"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arn(outVertical)">
                                      <p:cBhvr>
                                        <p:cTn id="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9"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393073" y="2300082"/>
            <a:ext cx="771015" cy="277220"/>
          </a:xfrm>
          <a:custGeom>
            <a:avLst/>
            <a:gdLst>
              <a:gd name="connsiteX0" fmla="*/ 0 w 1070811"/>
              <a:gd name="connsiteY0" fmla="*/ 385011 h 385011"/>
              <a:gd name="connsiteX1" fmla="*/ 324853 w 1070811"/>
              <a:gd name="connsiteY1" fmla="*/ 0 h 385011"/>
              <a:gd name="connsiteX2" fmla="*/ 1070811 w 1070811"/>
              <a:gd name="connsiteY2" fmla="*/ 0 h 385011"/>
              <a:gd name="connsiteX0" fmla="*/ 0 w 1070811"/>
              <a:gd name="connsiteY0" fmla="*/ 385011 h 385011"/>
              <a:gd name="connsiteX1" fmla="*/ 324853 w 1070811"/>
              <a:gd name="connsiteY1" fmla="*/ 0 h 385011"/>
              <a:gd name="connsiteX2" fmla="*/ 1070811 w 1070811"/>
              <a:gd name="connsiteY2" fmla="*/ 0 h 385011"/>
              <a:gd name="connsiteX0" fmla="*/ 0 w 1070811"/>
              <a:gd name="connsiteY0" fmla="*/ 385011 h 385011"/>
              <a:gd name="connsiteX1" fmla="*/ 324853 w 1070811"/>
              <a:gd name="connsiteY1" fmla="*/ 0 h 385011"/>
              <a:gd name="connsiteX2" fmla="*/ 1070811 w 1070811"/>
              <a:gd name="connsiteY2" fmla="*/ 0 h 385011"/>
            </a:gdLst>
            <a:ahLst/>
            <a:cxnLst>
              <a:cxn ang="0">
                <a:pos x="connsiteX0" y="connsiteY0"/>
              </a:cxn>
              <a:cxn ang="0">
                <a:pos x="connsiteX1" y="connsiteY1"/>
              </a:cxn>
              <a:cxn ang="0">
                <a:pos x="connsiteX2" y="connsiteY2"/>
              </a:cxn>
            </a:cxnLst>
            <a:rect l="l" t="t" r="r" b="b"/>
            <a:pathLst>
              <a:path w="1070811" h="385011">
                <a:moveTo>
                  <a:pt x="0" y="385011"/>
                </a:moveTo>
                <a:cubicBezTo>
                  <a:pt x="48126" y="208548"/>
                  <a:pt x="156411" y="8021"/>
                  <a:pt x="324853" y="0"/>
                </a:cubicBezTo>
                <a:lnTo>
                  <a:pt x="1070811"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0" name="任意多边形 9"/>
          <p:cNvSpPr/>
          <p:nvPr/>
        </p:nvSpPr>
        <p:spPr>
          <a:xfrm>
            <a:off x="2063874" y="3166392"/>
            <a:ext cx="511331" cy="753689"/>
          </a:xfrm>
          <a:custGeom>
            <a:avLst/>
            <a:gdLst>
              <a:gd name="connsiteX0" fmla="*/ 709863 w 709863"/>
              <a:gd name="connsiteY0" fmla="*/ 1046747 h 1046747"/>
              <a:gd name="connsiteX1" fmla="*/ 709863 w 709863"/>
              <a:gd name="connsiteY1" fmla="*/ 854242 h 1046747"/>
              <a:gd name="connsiteX2" fmla="*/ 481263 w 709863"/>
              <a:gd name="connsiteY2" fmla="*/ 697832 h 1046747"/>
              <a:gd name="connsiteX3" fmla="*/ 336884 w 709863"/>
              <a:gd name="connsiteY3" fmla="*/ 697832 h 1046747"/>
              <a:gd name="connsiteX4" fmla="*/ 0 w 709863"/>
              <a:gd name="connsiteY4" fmla="*/ 517358 h 1046747"/>
              <a:gd name="connsiteX5" fmla="*/ 0 w 709863"/>
              <a:gd name="connsiteY5" fmla="*/ 0 h 1046747"/>
              <a:gd name="connsiteX0" fmla="*/ 711024 w 711024"/>
              <a:gd name="connsiteY0" fmla="*/ 1046747 h 1046747"/>
              <a:gd name="connsiteX1" fmla="*/ 711024 w 711024"/>
              <a:gd name="connsiteY1" fmla="*/ 854242 h 1046747"/>
              <a:gd name="connsiteX2" fmla="*/ 482424 w 711024"/>
              <a:gd name="connsiteY2" fmla="*/ 697832 h 1046747"/>
              <a:gd name="connsiteX3" fmla="*/ 338045 w 711024"/>
              <a:gd name="connsiteY3" fmla="*/ 697832 h 1046747"/>
              <a:gd name="connsiteX4" fmla="*/ 1161 w 711024"/>
              <a:gd name="connsiteY4" fmla="*/ 517358 h 1046747"/>
              <a:gd name="connsiteX5" fmla="*/ 1161 w 711024"/>
              <a:gd name="connsiteY5" fmla="*/ 0 h 1046747"/>
              <a:gd name="connsiteX0" fmla="*/ 711024 w 711024"/>
              <a:gd name="connsiteY0" fmla="*/ 1046747 h 1046747"/>
              <a:gd name="connsiteX1" fmla="*/ 711024 w 711024"/>
              <a:gd name="connsiteY1" fmla="*/ 854242 h 1046747"/>
              <a:gd name="connsiteX2" fmla="*/ 482424 w 711024"/>
              <a:gd name="connsiteY2" fmla="*/ 697832 h 1046747"/>
              <a:gd name="connsiteX3" fmla="*/ 338045 w 711024"/>
              <a:gd name="connsiteY3" fmla="*/ 697832 h 1046747"/>
              <a:gd name="connsiteX4" fmla="*/ 1161 w 711024"/>
              <a:gd name="connsiteY4" fmla="*/ 517358 h 1046747"/>
              <a:gd name="connsiteX5" fmla="*/ 1161 w 711024"/>
              <a:gd name="connsiteY5" fmla="*/ 0 h 1046747"/>
              <a:gd name="connsiteX0" fmla="*/ 711024 w 712634"/>
              <a:gd name="connsiteY0" fmla="*/ 1046747 h 1046747"/>
              <a:gd name="connsiteX1" fmla="*/ 711024 w 712634"/>
              <a:gd name="connsiteY1" fmla="*/ 854242 h 1046747"/>
              <a:gd name="connsiteX2" fmla="*/ 482424 w 712634"/>
              <a:gd name="connsiteY2" fmla="*/ 697832 h 1046747"/>
              <a:gd name="connsiteX3" fmla="*/ 338045 w 712634"/>
              <a:gd name="connsiteY3" fmla="*/ 697832 h 1046747"/>
              <a:gd name="connsiteX4" fmla="*/ 1161 w 712634"/>
              <a:gd name="connsiteY4" fmla="*/ 517358 h 1046747"/>
              <a:gd name="connsiteX5" fmla="*/ 1161 w 712634"/>
              <a:gd name="connsiteY5" fmla="*/ 0 h 1046747"/>
              <a:gd name="connsiteX0" fmla="*/ 710066 w 711676"/>
              <a:gd name="connsiteY0" fmla="*/ 1046747 h 1046747"/>
              <a:gd name="connsiteX1" fmla="*/ 710066 w 711676"/>
              <a:gd name="connsiteY1" fmla="*/ 854242 h 1046747"/>
              <a:gd name="connsiteX2" fmla="*/ 481466 w 711676"/>
              <a:gd name="connsiteY2" fmla="*/ 697832 h 1046747"/>
              <a:gd name="connsiteX3" fmla="*/ 337087 w 711676"/>
              <a:gd name="connsiteY3" fmla="*/ 697832 h 1046747"/>
              <a:gd name="connsiteX4" fmla="*/ 203 w 711676"/>
              <a:gd name="connsiteY4" fmla="*/ 517358 h 1046747"/>
              <a:gd name="connsiteX5" fmla="*/ 203 w 711676"/>
              <a:gd name="connsiteY5" fmla="*/ 0 h 1046747"/>
              <a:gd name="connsiteX0" fmla="*/ 710087 w 711697"/>
              <a:gd name="connsiteY0" fmla="*/ 1046747 h 1046747"/>
              <a:gd name="connsiteX1" fmla="*/ 710087 w 711697"/>
              <a:gd name="connsiteY1" fmla="*/ 854242 h 1046747"/>
              <a:gd name="connsiteX2" fmla="*/ 481487 w 711697"/>
              <a:gd name="connsiteY2" fmla="*/ 697832 h 1046747"/>
              <a:gd name="connsiteX3" fmla="*/ 337108 w 711697"/>
              <a:gd name="connsiteY3" fmla="*/ 697832 h 1046747"/>
              <a:gd name="connsiteX4" fmla="*/ 224 w 711697"/>
              <a:gd name="connsiteY4" fmla="*/ 517358 h 1046747"/>
              <a:gd name="connsiteX5" fmla="*/ 224 w 711697"/>
              <a:gd name="connsiteY5" fmla="*/ 0 h 1046747"/>
              <a:gd name="connsiteX0" fmla="*/ 709863 w 711473"/>
              <a:gd name="connsiteY0" fmla="*/ 1046747 h 1046747"/>
              <a:gd name="connsiteX1" fmla="*/ 709863 w 711473"/>
              <a:gd name="connsiteY1" fmla="*/ 854242 h 1046747"/>
              <a:gd name="connsiteX2" fmla="*/ 481263 w 711473"/>
              <a:gd name="connsiteY2" fmla="*/ 697832 h 1046747"/>
              <a:gd name="connsiteX3" fmla="*/ 336884 w 711473"/>
              <a:gd name="connsiteY3" fmla="*/ 697832 h 1046747"/>
              <a:gd name="connsiteX4" fmla="*/ 0 w 711473"/>
              <a:gd name="connsiteY4" fmla="*/ 517358 h 1046747"/>
              <a:gd name="connsiteX5" fmla="*/ 0 w 711473"/>
              <a:gd name="connsiteY5" fmla="*/ 0 h 1046747"/>
              <a:gd name="connsiteX0" fmla="*/ 709863 w 710152"/>
              <a:gd name="connsiteY0" fmla="*/ 1046747 h 1046747"/>
              <a:gd name="connsiteX1" fmla="*/ 709863 w 710152"/>
              <a:gd name="connsiteY1" fmla="*/ 854242 h 1046747"/>
              <a:gd name="connsiteX2" fmla="*/ 481263 w 710152"/>
              <a:gd name="connsiteY2" fmla="*/ 697832 h 1046747"/>
              <a:gd name="connsiteX3" fmla="*/ 336884 w 710152"/>
              <a:gd name="connsiteY3" fmla="*/ 697832 h 1046747"/>
              <a:gd name="connsiteX4" fmla="*/ 0 w 710152"/>
              <a:gd name="connsiteY4" fmla="*/ 517358 h 1046747"/>
              <a:gd name="connsiteX5" fmla="*/ 0 w 710152"/>
              <a:gd name="connsiteY5" fmla="*/ 0 h 104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0152" h="1046747">
                <a:moveTo>
                  <a:pt x="709863" y="1046747"/>
                </a:moveTo>
                <a:lnTo>
                  <a:pt x="709863" y="854242"/>
                </a:lnTo>
                <a:cubicBezTo>
                  <a:pt x="717884" y="693820"/>
                  <a:pt x="557463" y="725905"/>
                  <a:pt x="481263" y="697832"/>
                </a:cubicBezTo>
                <a:lnTo>
                  <a:pt x="336884" y="697832"/>
                </a:lnTo>
                <a:cubicBezTo>
                  <a:pt x="200526" y="685800"/>
                  <a:pt x="4010" y="673769"/>
                  <a:pt x="0" y="517358"/>
                </a:cubicBez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1" name="任意多边形 10"/>
          <p:cNvSpPr/>
          <p:nvPr/>
        </p:nvSpPr>
        <p:spPr>
          <a:xfrm>
            <a:off x="4151681" y="2507996"/>
            <a:ext cx="520224" cy="831657"/>
          </a:xfrm>
          <a:custGeom>
            <a:avLst/>
            <a:gdLst>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2402"/>
              <a:gd name="connsiteY0" fmla="*/ 0 h 1155032"/>
              <a:gd name="connsiteX1" fmla="*/ 0 w 722402"/>
              <a:gd name="connsiteY1" fmla="*/ 300790 h 1155032"/>
              <a:gd name="connsiteX2" fmla="*/ 252663 w 722402"/>
              <a:gd name="connsiteY2" fmla="*/ 529390 h 1155032"/>
              <a:gd name="connsiteX3" fmla="*/ 433136 w 722402"/>
              <a:gd name="connsiteY3" fmla="*/ 529390 h 1155032"/>
              <a:gd name="connsiteX4" fmla="*/ 721894 w 722402"/>
              <a:gd name="connsiteY4" fmla="*/ 745958 h 1155032"/>
              <a:gd name="connsiteX5" fmla="*/ 721894 w 722402"/>
              <a:gd name="connsiteY5" fmla="*/ 1155032 h 1155032"/>
              <a:gd name="connsiteX0" fmla="*/ 0 w 722503"/>
              <a:gd name="connsiteY0" fmla="*/ 0 h 1155032"/>
              <a:gd name="connsiteX1" fmla="*/ 0 w 722503"/>
              <a:gd name="connsiteY1" fmla="*/ 300790 h 1155032"/>
              <a:gd name="connsiteX2" fmla="*/ 252663 w 722503"/>
              <a:gd name="connsiteY2" fmla="*/ 529390 h 1155032"/>
              <a:gd name="connsiteX3" fmla="*/ 433136 w 722503"/>
              <a:gd name="connsiteY3" fmla="*/ 529390 h 1155032"/>
              <a:gd name="connsiteX4" fmla="*/ 721894 w 722503"/>
              <a:gd name="connsiteY4" fmla="*/ 745958 h 1155032"/>
              <a:gd name="connsiteX5" fmla="*/ 721894 w 722503"/>
              <a:gd name="connsiteY5" fmla="*/ 1155032 h 1155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2503" h="1155032">
                <a:moveTo>
                  <a:pt x="0" y="0"/>
                </a:moveTo>
                <a:lnTo>
                  <a:pt x="0" y="300790"/>
                </a:lnTo>
                <a:cubicBezTo>
                  <a:pt x="12032" y="437148"/>
                  <a:pt x="144379" y="525379"/>
                  <a:pt x="252663" y="529390"/>
                </a:cubicBezTo>
                <a:lnTo>
                  <a:pt x="433136" y="529390"/>
                </a:lnTo>
                <a:cubicBezTo>
                  <a:pt x="565484" y="541421"/>
                  <a:pt x="733925" y="589548"/>
                  <a:pt x="721894" y="745958"/>
                </a:cubicBezTo>
                <a:lnTo>
                  <a:pt x="721894" y="1155032"/>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65000"/>
                  <a:lumOff val="35000"/>
                </a:schemeClr>
              </a:solidFill>
            </a:endParaRPr>
          </a:p>
        </p:txBody>
      </p:sp>
      <p:sp>
        <p:nvSpPr>
          <p:cNvPr id="12" name="任意多边形 11"/>
          <p:cNvSpPr/>
          <p:nvPr/>
        </p:nvSpPr>
        <p:spPr>
          <a:xfrm>
            <a:off x="5667722" y="3149066"/>
            <a:ext cx="805668" cy="649732"/>
          </a:xfrm>
          <a:custGeom>
            <a:avLst/>
            <a:gdLst>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Lst>
            <a:ahLst/>
            <a:cxnLst>
              <a:cxn ang="0">
                <a:pos x="connsiteX0" y="connsiteY0"/>
              </a:cxn>
              <a:cxn ang="0">
                <a:pos x="connsiteX1" y="connsiteY1"/>
              </a:cxn>
              <a:cxn ang="0">
                <a:pos x="connsiteX2" y="connsiteY2"/>
              </a:cxn>
              <a:cxn ang="0">
                <a:pos x="connsiteX3" y="connsiteY3"/>
              </a:cxn>
            </a:cxnLst>
            <a:rect l="l" t="t" r="r" b="b"/>
            <a:pathLst>
              <a:path w="1118937" h="902368">
                <a:moveTo>
                  <a:pt x="0" y="902368"/>
                </a:moveTo>
                <a:lnTo>
                  <a:pt x="770021" y="902368"/>
                </a:lnTo>
                <a:cubicBezTo>
                  <a:pt x="934452" y="902368"/>
                  <a:pt x="1110917" y="878305"/>
                  <a:pt x="1118937" y="577516"/>
                </a:cubicBezTo>
                <a:lnTo>
                  <a:pt x="1118937"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3" name="任意多边形 12"/>
          <p:cNvSpPr/>
          <p:nvPr/>
        </p:nvSpPr>
        <p:spPr>
          <a:xfrm>
            <a:off x="6628112" y="1788961"/>
            <a:ext cx="0" cy="511122"/>
          </a:xfrm>
          <a:custGeom>
            <a:avLst/>
            <a:gdLst>
              <a:gd name="connsiteX0" fmla="*/ 0 w 0"/>
              <a:gd name="connsiteY0" fmla="*/ 709863 h 709863"/>
              <a:gd name="connsiteX1" fmla="*/ 0 w 0"/>
              <a:gd name="connsiteY1" fmla="*/ 0 h 709863"/>
            </a:gdLst>
            <a:ahLst/>
            <a:cxnLst>
              <a:cxn ang="0">
                <a:pos x="connsiteX0" y="connsiteY0"/>
              </a:cxn>
              <a:cxn ang="0">
                <a:pos x="connsiteX1" y="connsiteY1"/>
              </a:cxn>
            </a:cxnLst>
            <a:rect l="l" t="t" r="r" b="b"/>
            <a:pathLst>
              <a:path h="709863">
                <a:moveTo>
                  <a:pt x="0" y="709863"/>
                </a:move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nvGrpSpPr>
          <p:cNvPr id="14" name="组合 13"/>
          <p:cNvGrpSpPr/>
          <p:nvPr/>
        </p:nvGrpSpPr>
        <p:grpSpPr>
          <a:xfrm>
            <a:off x="2086976" y="3562290"/>
            <a:ext cx="1872109" cy="1049168"/>
            <a:chOff x="2516183" y="4995253"/>
            <a:chExt cx="2496145" cy="1398891"/>
          </a:xfrm>
        </p:grpSpPr>
        <p:sp>
          <p:nvSpPr>
            <p:cNvPr id="15" name="任意多边形 14"/>
            <p:cNvSpPr>
              <a:spLocks/>
            </p:cNvSpPr>
            <p:nvPr/>
          </p:nvSpPr>
          <p:spPr bwMode="auto">
            <a:xfrm>
              <a:off x="2516183" y="4995253"/>
              <a:ext cx="2496145" cy="138956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16" name="文本框 15"/>
            <p:cNvSpPr txBox="1"/>
            <p:nvPr/>
          </p:nvSpPr>
          <p:spPr>
            <a:xfrm>
              <a:off x="3230650" y="5286148"/>
              <a:ext cx="1071233" cy="1107996"/>
            </a:xfrm>
            <a:prstGeom prst="rect">
              <a:avLst/>
            </a:prstGeom>
            <a:noFill/>
          </p:spPr>
          <p:txBody>
            <a:bodyPr wrap="none" rtlCol="0">
              <a:spAutoFit/>
            </a:bodyPr>
            <a:lstStyle/>
            <a:p>
              <a:r>
                <a:rPr lang="zh-CN" altLang="en-US" sz="2400" b="1" dirty="0">
                  <a:solidFill>
                    <a:srgbClr val="FDFDFD"/>
                  </a:solidFill>
                  <a:latin typeface="幼圆" panose="02010509060101010101" pitchFamily="49" charset="-122"/>
                  <a:ea typeface="幼圆" panose="02010509060101010101" pitchFamily="49" charset="-122"/>
                </a:rPr>
                <a:t>任务</a:t>
              </a:r>
              <a:endParaRPr lang="en-US" altLang="zh-CN" sz="2400" b="1" dirty="0">
                <a:solidFill>
                  <a:srgbClr val="FDFDFD"/>
                </a:solidFill>
                <a:latin typeface="幼圆" panose="02010509060101010101" pitchFamily="49" charset="-122"/>
                <a:ea typeface="幼圆" panose="02010509060101010101" pitchFamily="49" charset="-122"/>
              </a:endParaRPr>
            </a:p>
            <a:p>
              <a:r>
                <a:rPr lang="zh-CN" altLang="en-US" sz="2400" b="1" dirty="0">
                  <a:solidFill>
                    <a:srgbClr val="FDFDFD"/>
                  </a:solidFill>
                  <a:latin typeface="幼圆" panose="02010509060101010101" pitchFamily="49" charset="-122"/>
                  <a:ea typeface="幼圆" panose="02010509060101010101" pitchFamily="49" charset="-122"/>
                </a:rPr>
                <a:t>导入</a:t>
              </a:r>
            </a:p>
          </p:txBody>
        </p:sp>
      </p:grpSp>
      <p:grpSp>
        <p:nvGrpSpPr>
          <p:cNvPr id="17" name="组合 16"/>
          <p:cNvGrpSpPr/>
          <p:nvPr/>
        </p:nvGrpSpPr>
        <p:grpSpPr>
          <a:xfrm>
            <a:off x="1466122" y="2365231"/>
            <a:ext cx="1291738" cy="726354"/>
            <a:chOff x="1688378" y="3399173"/>
            <a:chExt cx="1722317" cy="968471"/>
          </a:xfrm>
        </p:grpSpPr>
        <p:sp>
          <p:nvSpPr>
            <p:cNvPr id="18" name="任意多边形 17"/>
            <p:cNvSpPr>
              <a:spLocks/>
            </p:cNvSpPr>
            <p:nvPr/>
          </p:nvSpPr>
          <p:spPr bwMode="auto">
            <a:xfrm>
              <a:off x="1688378" y="3399173"/>
              <a:ext cx="1722317" cy="958789"/>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19" name="文本框 18"/>
            <p:cNvSpPr txBox="1"/>
            <p:nvPr/>
          </p:nvSpPr>
          <p:spPr>
            <a:xfrm>
              <a:off x="2114470" y="3505870"/>
              <a:ext cx="866049" cy="861774"/>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尝试</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探究</a:t>
              </a:r>
            </a:p>
          </p:txBody>
        </p:sp>
      </p:grpSp>
      <p:grpSp>
        <p:nvGrpSpPr>
          <p:cNvPr id="20" name="组合 19"/>
          <p:cNvGrpSpPr/>
          <p:nvPr/>
        </p:nvGrpSpPr>
        <p:grpSpPr>
          <a:xfrm>
            <a:off x="3310691" y="1685002"/>
            <a:ext cx="1561887" cy="869480"/>
            <a:chOff x="4147803" y="2492204"/>
            <a:chExt cx="2082516" cy="1159306"/>
          </a:xfrm>
        </p:grpSpPr>
        <p:sp>
          <p:nvSpPr>
            <p:cNvPr id="21" name="任意多边形 20"/>
            <p:cNvSpPr>
              <a:spLocks/>
            </p:cNvSpPr>
            <p:nvPr/>
          </p:nvSpPr>
          <p:spPr bwMode="auto">
            <a:xfrm>
              <a:off x="4147803" y="2492204"/>
              <a:ext cx="2082516" cy="1159306"/>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26" name="文本框 25"/>
            <p:cNvSpPr txBox="1"/>
            <p:nvPr/>
          </p:nvSpPr>
          <p:spPr>
            <a:xfrm>
              <a:off x="4757882" y="2645979"/>
              <a:ext cx="968641" cy="984885"/>
            </a:xfrm>
            <a:prstGeom prst="rect">
              <a:avLst/>
            </a:prstGeom>
            <a:noFill/>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技能</a:t>
              </a:r>
              <a:endParaRPr lang="en-US" altLang="zh-CN" sz="2100" b="1" dirty="0">
                <a:solidFill>
                  <a:srgbClr val="FDFDFD"/>
                </a:solidFill>
                <a:latin typeface="幼圆" panose="02010509060101010101" pitchFamily="49" charset="-122"/>
                <a:ea typeface="幼圆" panose="02010509060101010101" pitchFamily="49" charset="-122"/>
              </a:endParaRPr>
            </a:p>
            <a:p>
              <a:r>
                <a:rPr lang="zh-CN" altLang="en-US" sz="2100" b="1" dirty="0">
                  <a:solidFill>
                    <a:srgbClr val="FDFDFD"/>
                  </a:solidFill>
                  <a:latin typeface="幼圆" panose="02010509060101010101" pitchFamily="49" charset="-122"/>
                  <a:ea typeface="幼圆" panose="02010509060101010101" pitchFamily="49" charset="-122"/>
                </a:rPr>
                <a:t>培训</a:t>
              </a:r>
            </a:p>
          </p:txBody>
        </p:sp>
      </p:grpSp>
      <p:grpSp>
        <p:nvGrpSpPr>
          <p:cNvPr id="27" name="组合 26"/>
          <p:cNvGrpSpPr/>
          <p:nvPr/>
        </p:nvGrpSpPr>
        <p:grpSpPr>
          <a:xfrm>
            <a:off x="4394248" y="3198139"/>
            <a:ext cx="1338864" cy="745326"/>
            <a:chOff x="5592546" y="4509719"/>
            <a:chExt cx="1785152" cy="993768"/>
          </a:xfrm>
        </p:grpSpPr>
        <p:sp>
          <p:nvSpPr>
            <p:cNvPr id="28" name="任意多边形 27"/>
            <p:cNvSpPr>
              <a:spLocks/>
            </p:cNvSpPr>
            <p:nvPr/>
          </p:nvSpPr>
          <p:spPr bwMode="auto">
            <a:xfrm>
              <a:off x="5592546" y="4509719"/>
              <a:ext cx="1785152" cy="993768"/>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FE620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29" name="文本框 28"/>
            <p:cNvSpPr txBox="1"/>
            <p:nvPr/>
          </p:nvSpPr>
          <p:spPr>
            <a:xfrm>
              <a:off x="6072285" y="4636824"/>
              <a:ext cx="866049" cy="861775"/>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作业</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布置</a:t>
              </a:r>
            </a:p>
          </p:txBody>
        </p:sp>
      </p:grpSp>
      <p:grpSp>
        <p:nvGrpSpPr>
          <p:cNvPr id="30" name="组合 29"/>
          <p:cNvGrpSpPr/>
          <p:nvPr/>
        </p:nvGrpSpPr>
        <p:grpSpPr>
          <a:xfrm>
            <a:off x="5818694" y="2355401"/>
            <a:ext cx="1309392" cy="729622"/>
            <a:chOff x="7491807" y="3386069"/>
            <a:chExt cx="1745856" cy="972829"/>
          </a:xfrm>
        </p:grpSpPr>
        <p:sp>
          <p:nvSpPr>
            <p:cNvPr id="31" name="任意多边形 30"/>
            <p:cNvSpPr>
              <a:spLocks/>
            </p:cNvSpPr>
            <p:nvPr/>
          </p:nvSpPr>
          <p:spPr bwMode="auto">
            <a:xfrm>
              <a:off x="7491807" y="3386069"/>
              <a:ext cx="1745856" cy="971893"/>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32" name="文本框 31"/>
            <p:cNvSpPr txBox="1"/>
            <p:nvPr/>
          </p:nvSpPr>
          <p:spPr>
            <a:xfrm>
              <a:off x="7963022" y="3497124"/>
              <a:ext cx="866049" cy="861774"/>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成果</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展示</a:t>
              </a:r>
            </a:p>
          </p:txBody>
        </p:sp>
      </p:grpSp>
      <p:grpSp>
        <p:nvGrpSpPr>
          <p:cNvPr id="33" name="组合 32"/>
          <p:cNvGrpSpPr/>
          <p:nvPr/>
        </p:nvGrpSpPr>
        <p:grpSpPr>
          <a:xfrm>
            <a:off x="5939285" y="864247"/>
            <a:ext cx="1486172" cy="827330"/>
            <a:chOff x="7652596" y="1397863"/>
            <a:chExt cx="1981562" cy="1103107"/>
          </a:xfrm>
        </p:grpSpPr>
        <p:sp>
          <p:nvSpPr>
            <p:cNvPr id="34" name="任意多边形 33"/>
            <p:cNvSpPr>
              <a:spLocks/>
            </p:cNvSpPr>
            <p:nvPr/>
          </p:nvSpPr>
          <p:spPr bwMode="auto">
            <a:xfrm>
              <a:off x="7652596" y="1397863"/>
              <a:ext cx="1981562" cy="110310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06A62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35" name="文本框 34"/>
            <p:cNvSpPr txBox="1"/>
            <p:nvPr/>
          </p:nvSpPr>
          <p:spPr>
            <a:xfrm>
              <a:off x="8226048" y="1606928"/>
              <a:ext cx="866049" cy="861775"/>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总结</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回顾</a:t>
              </a:r>
            </a:p>
          </p:txBody>
        </p:sp>
      </p:grpSp>
    </p:spTree>
    <p:extLst>
      <p:ext uri="{BB962C8B-B14F-4D97-AF65-F5344CB8AC3E}">
        <p14:creationId xmlns:p14="http://schemas.microsoft.com/office/powerpoint/2010/main" val="9515178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2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555" y="1394500"/>
            <a:ext cx="1322723" cy="2090755"/>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7441" y="2439878"/>
            <a:ext cx="1536065" cy="1773789"/>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46417" y="1498123"/>
            <a:ext cx="1243481" cy="1883508"/>
          </a:xfrm>
          <a:prstGeom prst="rect">
            <a:avLst/>
          </a:prstGeom>
        </p:spPr>
      </p:pic>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5788" y="1699300"/>
            <a:ext cx="987470" cy="1005757"/>
          </a:xfrm>
          <a:prstGeom prst="rect">
            <a:avLst/>
          </a:prstGeom>
        </p:spPr>
      </p:pic>
      <p:sp>
        <p:nvSpPr>
          <p:cNvPr id="7" name="文本框 6"/>
          <p:cNvSpPr txBox="1"/>
          <p:nvPr/>
        </p:nvSpPr>
        <p:spPr>
          <a:xfrm>
            <a:off x="639555" y="3563939"/>
            <a:ext cx="4514762" cy="58477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感谢观看 </a:t>
            </a:r>
            <a:r>
              <a:rPr lang="en-US" altLang="zh-CN" sz="3200" b="1" dirty="0" smtClean="0">
                <a:solidFill>
                  <a:prstClr val="white"/>
                </a:solidFill>
                <a:latin typeface="微软雅黑" panose="020B0503020204020204" pitchFamily="34" charset="-122"/>
                <a:ea typeface="微软雅黑" panose="020B0503020204020204" pitchFamily="34" charset="-122"/>
              </a:rPr>
              <a:t>THANK YOU</a:t>
            </a:r>
            <a:endPar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74239466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250" fill="hold"/>
                                        <p:tgtEl>
                                          <p:spTgt spid="6"/>
                                        </p:tgtEl>
                                        <p:attrNameLst>
                                          <p:attrName>ppt_w</p:attrName>
                                        </p:attrNameLst>
                                      </p:cBhvr>
                                      <p:tavLst>
                                        <p:tav tm="0">
                                          <p:val>
                                            <p:strVal val="#ppt_w+.3"/>
                                          </p:val>
                                        </p:tav>
                                        <p:tav tm="100000">
                                          <p:val>
                                            <p:strVal val="#ppt_w"/>
                                          </p:val>
                                        </p:tav>
                                      </p:tavLst>
                                    </p:anim>
                                    <p:anim calcmode="lin" valueType="num">
                                      <p:cBhvr>
                                        <p:cTn id="8" dur="1250" fill="hold"/>
                                        <p:tgtEl>
                                          <p:spTgt spid="6"/>
                                        </p:tgtEl>
                                        <p:attrNameLst>
                                          <p:attrName>ppt_h</p:attrName>
                                        </p:attrNameLst>
                                      </p:cBhvr>
                                      <p:tavLst>
                                        <p:tav tm="0">
                                          <p:val>
                                            <p:strVal val="#ppt_h"/>
                                          </p:val>
                                        </p:tav>
                                        <p:tav tm="100000">
                                          <p:val>
                                            <p:strVal val="#ppt_h"/>
                                          </p:val>
                                        </p:tav>
                                      </p:tavLst>
                                    </p:anim>
                                    <p:animEffect transition="in" filter="fade">
                                      <p:cBhvr>
                                        <p:cTn id="9" dur="1250"/>
                                        <p:tgtEl>
                                          <p:spTgt spid="6"/>
                                        </p:tgtEl>
                                      </p:cBhvr>
                                    </p:animEffect>
                                  </p:childTnLst>
                                </p:cTn>
                              </p:par>
                            </p:childTnLst>
                          </p:cTn>
                        </p:par>
                        <p:par>
                          <p:cTn id="10" fill="hold">
                            <p:stCondLst>
                              <p:cond delay="125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6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53" presetClass="entr" presetSubtype="16" fill="hold" nodeType="withEffect">
                                  <p:stCondLst>
                                    <p:cond delay="1150"/>
                                  </p:stCondLst>
                                  <p:childTnLst>
                                    <p:set>
                                      <p:cBhvr>
                                        <p:cTn id="22" dur="1" fill="hold">
                                          <p:stCondLst>
                                            <p:cond delay="0"/>
                                          </p:stCondLst>
                                        </p:cTn>
                                        <p:tgtEl>
                                          <p:spTgt spid="5"/>
                                        </p:tgtEl>
                                        <p:attrNameLst>
                                          <p:attrName>style.visibility</p:attrName>
                                        </p:attrNameLst>
                                      </p:cBhvr>
                                      <p:to>
                                        <p:strVal val="visible"/>
                                      </p:to>
                                    </p:set>
                                    <p:anim calcmode="lin" valueType="num">
                                      <p:cBhvr>
                                        <p:cTn id="23" dur="750" fill="hold"/>
                                        <p:tgtEl>
                                          <p:spTgt spid="5"/>
                                        </p:tgtEl>
                                        <p:attrNameLst>
                                          <p:attrName>ppt_w</p:attrName>
                                        </p:attrNameLst>
                                      </p:cBhvr>
                                      <p:tavLst>
                                        <p:tav tm="0">
                                          <p:val>
                                            <p:fltVal val="0"/>
                                          </p:val>
                                        </p:tav>
                                        <p:tav tm="100000">
                                          <p:val>
                                            <p:strVal val="#ppt_w"/>
                                          </p:val>
                                        </p:tav>
                                      </p:tavLst>
                                    </p:anim>
                                    <p:anim calcmode="lin" valueType="num">
                                      <p:cBhvr>
                                        <p:cTn id="24" dur="750" fill="hold"/>
                                        <p:tgtEl>
                                          <p:spTgt spid="5"/>
                                        </p:tgtEl>
                                        <p:attrNameLst>
                                          <p:attrName>ppt_h</p:attrName>
                                        </p:attrNameLst>
                                      </p:cBhvr>
                                      <p:tavLst>
                                        <p:tav tm="0">
                                          <p:val>
                                            <p:fltVal val="0"/>
                                          </p:val>
                                        </p:tav>
                                        <p:tav tm="100000">
                                          <p:val>
                                            <p:strVal val="#ppt_h"/>
                                          </p:val>
                                        </p:tav>
                                      </p:tavLst>
                                    </p:anim>
                                    <p:animEffect transition="in" filter="fade">
                                      <p:cBhvr>
                                        <p:cTn id="25" dur="750"/>
                                        <p:tgtEl>
                                          <p:spTgt spid="5"/>
                                        </p:tgtEl>
                                      </p:cBhvr>
                                    </p:animEffect>
                                  </p:childTnLst>
                                </p:cTn>
                              </p:par>
                              <p:par>
                                <p:cTn id="26" presetID="2" presetClass="entr" presetSubtype="2" fill="hold" nodeType="withEffect">
                                  <p:stCondLst>
                                    <p:cond delay="145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750" fill="hold"/>
                                        <p:tgtEl>
                                          <p:spTgt spid="4"/>
                                        </p:tgtEl>
                                        <p:attrNameLst>
                                          <p:attrName>ppt_x</p:attrName>
                                        </p:attrNameLst>
                                      </p:cBhvr>
                                      <p:tavLst>
                                        <p:tav tm="0">
                                          <p:val>
                                            <p:strVal val="1+#ppt_w/2"/>
                                          </p:val>
                                        </p:tav>
                                        <p:tav tm="100000">
                                          <p:val>
                                            <p:strVal val="#ppt_x"/>
                                          </p:val>
                                        </p:tav>
                                      </p:tavLst>
                                    </p:anim>
                                    <p:anim calcmode="lin" valueType="num">
                                      <p:cBhvr additive="base">
                                        <p:cTn id="29" dur="750" fill="hold"/>
                                        <p:tgtEl>
                                          <p:spTgt spid="4"/>
                                        </p:tgtEl>
                                        <p:attrNameLst>
                                          <p:attrName>ppt_y</p:attrName>
                                        </p:attrNameLst>
                                      </p:cBhvr>
                                      <p:tavLst>
                                        <p:tav tm="0">
                                          <p:val>
                                            <p:strVal val="#ppt_y"/>
                                          </p:val>
                                        </p:tav>
                                        <p:tav tm="100000">
                                          <p:val>
                                            <p:strVal val="#ppt_y"/>
                                          </p:val>
                                        </p:tav>
                                      </p:tavLst>
                                    </p:anim>
                                  </p:childTnLst>
                                </p:cTn>
                              </p:par>
                            </p:childTnLst>
                          </p:cTn>
                        </p:par>
                        <p:par>
                          <p:cTn id="30" fill="hold">
                            <p:stCondLst>
                              <p:cond delay="3450"/>
                            </p:stCondLst>
                            <p:childTnLst>
                              <p:par>
                                <p:cTn id="31" presetID="10" presetClass="entr" presetSubtype="0" fill="hold" grpId="0" nodeType="afterEffect">
                                  <p:stCondLst>
                                    <p:cond delay="0"/>
                                  </p:stCondLst>
                                  <p:iterate type="lt">
                                    <p:tmPct val="14000"/>
                                  </p:iterate>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文本框 35"/>
</p:tagLst>
</file>

<file path=ppt/tags/tag3.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文本框 36"/>
</p:tagLst>
</file>

<file path=ppt/tags/tag4.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文本框 37"/>
</p:tagLst>
</file>

<file path=ppt/tags/tag5.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文本框 38"/>
</p:tagLst>
</file>

<file path=ppt/tags/tag6.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30"/>
</p:tagLst>
</file>

<file path=ppt/tags/tag7.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34"/>
</p:tagLst>
</file>

<file path=ppt/tags/tag8.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29"/>
</p:tagLst>
</file>

<file path=ppt/tags/tag9.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33"/>
</p:tagLst>
</file>

<file path=ppt/tags/tag10.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28"/>
</p:tagLst>
</file>

<file path=ppt/tags/tag11.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32"/>
</p:tagLst>
</file>

<file path=ppt/tags/tag12.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25"/>
</p:tagLst>
</file>

<file path=ppt/tags/tag13.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31"/>
</p:tagLst>
</file>

<file path=ppt/tags/tag14.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直接连接符 16"/>
</p:tagLst>
</file>

<file path=ppt/tags/tag15.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TextBox 3"/>
</p:tagLst>
</file>

<file path=ppt/tags/tag16.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矩形 48"/>
</p:tagLst>
</file>

<file path=ppt/tags/tag17.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4"/>
</p:tagLst>
</file>

<file path=ppt/tags/tag18.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5"/>
</p:tagLst>
</file>

<file path=ppt/tags/tag19.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直接连接符 16"/>
</p:tagLst>
</file>

<file path=ppt/tags/tag20.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TextBox 3"/>
</p:tagLst>
</file>

<file path=ppt/tags/tag21.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矩形 48"/>
</p:tagLst>
</file>

<file path=ppt/tags/tag22.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4"/>
</p:tagLst>
</file>

<file path=ppt/tags/tag23.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5"/>
</p:tagLst>
</file>

<file path=ppt/tags/tag24.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直接连接符 16"/>
</p:tagLst>
</file>

<file path=ppt/tags/tag25.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TextBox 3"/>
</p:tagLst>
</file>

<file path=ppt/tags/tag26.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矩形 48"/>
</p:tagLst>
</file>

<file path=ppt/tags/tag27.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4"/>
</p:tagLst>
</file>

<file path=ppt/tags/tag28.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5"/>
</p:tagLst>
</file>

<file path=ppt/tags/tag29.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直接连接符 16"/>
</p:tagLst>
</file>

<file path=ppt/tags/tag30.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TextBox 3"/>
</p:tagLst>
</file>

<file path=ppt/tags/tag31.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矩形 48"/>
</p:tagLst>
</file>

<file path=ppt/tags/tag32.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4"/>
</p:tagLst>
</file>

<file path=ppt/tags/tag33.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5"/>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115</TotalTime>
  <Words>1426</Words>
  <Application>Microsoft Office PowerPoint</Application>
  <PresentationFormat>全屏显示(16:9)</PresentationFormat>
  <Paragraphs>255</Paragraphs>
  <Slides>25</Slides>
  <Notes>25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Kartika</vt:lpstr>
      <vt:lpstr>等线</vt:lpstr>
      <vt:lpstr>等线 Light</vt:lpstr>
      <vt:lpstr>方正姚体</vt:lpstr>
      <vt:lpstr>宋体</vt:lpstr>
      <vt:lpstr>微软雅黑</vt:lpstr>
      <vt:lpstr>幼圆</vt:lpstr>
      <vt:lpstr>Arial</vt:lpstr>
      <vt:lpstr>Arial Black</vt:lpstr>
      <vt:lpstr>Arial Narrow</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29</cp:revision>
  <dcterms:created xsi:type="dcterms:W3CDTF">2017-03-04T06:55:50Z</dcterms:created>
  <dcterms:modified xsi:type="dcterms:W3CDTF">2018-06-25T02:34:23Z</dcterms:modified>
</cp:coreProperties>
</file>