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83" r:id="rId4"/>
    <p:sldId id="260" r:id="rId5"/>
    <p:sldId id="263" r:id="rId6"/>
    <p:sldId id="261" r:id="rId7"/>
    <p:sldId id="282" r:id="rId8"/>
    <p:sldId id="266" r:id="rId9"/>
    <p:sldId id="264" r:id="rId10"/>
    <p:sldId id="262" r:id="rId11"/>
    <p:sldId id="288" r:id="rId12"/>
    <p:sldId id="265" r:id="rId13"/>
    <p:sldId id="267" r:id="rId14"/>
    <p:sldId id="281" r:id="rId15"/>
    <p:sldId id="269" r:id="rId16"/>
    <p:sldId id="273" r:id="rId17"/>
    <p:sldId id="286" r:id="rId18"/>
    <p:sldId id="274" r:id="rId19"/>
    <p:sldId id="279" r:id="rId20"/>
    <p:sldId id="275" r:id="rId21"/>
    <p:sldId id="280" r:id="rId22"/>
    <p:sldId id="270" r:id="rId23"/>
    <p:sldId id="277" r:id="rId24"/>
    <p:sldId id="278" r:id="rId25"/>
    <p:sldId id="28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FD802-5D00-4F40-B8C1-428FE3D75EF7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54654-DF11-424C-AE32-CB9FACDFB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957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905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964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713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452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707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110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326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189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093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065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558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88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852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879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14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943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55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56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156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691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9581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7042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9133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772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169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99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3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8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08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1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57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71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8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4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11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51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8.jpg"/><Relationship Id="rId18" Type="http://schemas.openxmlformats.org/officeDocument/2006/relationships/image" Target="../media/image43.jpg"/><Relationship Id="rId3" Type="http://schemas.openxmlformats.org/officeDocument/2006/relationships/image" Target="../media/image14.jpg"/><Relationship Id="rId7" Type="http://schemas.openxmlformats.org/officeDocument/2006/relationships/image" Target="../media/image32.jpg"/><Relationship Id="rId12" Type="http://schemas.openxmlformats.org/officeDocument/2006/relationships/image" Target="../media/image37.jpg"/><Relationship Id="rId17" Type="http://schemas.openxmlformats.org/officeDocument/2006/relationships/image" Target="../media/image42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11" Type="http://schemas.openxmlformats.org/officeDocument/2006/relationships/image" Target="../media/image36.jpg"/><Relationship Id="rId5" Type="http://schemas.openxmlformats.org/officeDocument/2006/relationships/image" Target="../media/image30.jpg"/><Relationship Id="rId15" Type="http://schemas.openxmlformats.org/officeDocument/2006/relationships/image" Target="../media/image40.jpg"/><Relationship Id="rId10" Type="http://schemas.openxmlformats.org/officeDocument/2006/relationships/image" Target="../media/image35.jpg"/><Relationship Id="rId19" Type="http://schemas.openxmlformats.org/officeDocument/2006/relationships/image" Target="../media/image44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Relationship Id="rId14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4.jpg"/><Relationship Id="rId7" Type="http://schemas.microsoft.com/office/2007/relationships/hdphoto" Target="../media/hdphoto2.wdp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microsoft.com/office/2007/relationships/hdphoto" Target="../media/hdphoto4.wdp"/><Relationship Id="rId5" Type="http://schemas.openxmlformats.org/officeDocument/2006/relationships/image" Target="../media/image54.jpg"/><Relationship Id="rId10" Type="http://schemas.openxmlformats.org/officeDocument/2006/relationships/image" Target="../media/image57.png"/><Relationship Id="rId4" Type="http://schemas.openxmlformats.org/officeDocument/2006/relationships/image" Target="../media/image53.jpg"/><Relationship Id="rId9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microsoft.com/office/2007/relationships/hdphoto" Target="../media/hdphoto5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4.jp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37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14.jp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11" Type="http://schemas.openxmlformats.org/officeDocument/2006/relationships/image" Target="../media/image78.png"/><Relationship Id="rId5" Type="http://schemas.openxmlformats.org/officeDocument/2006/relationships/image" Target="../media/image72.jpeg"/><Relationship Id="rId10" Type="http://schemas.openxmlformats.org/officeDocument/2006/relationships/image" Target="../media/image77.pn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4.jp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microsoft.com/office/2007/relationships/hdphoto" Target="../media/hdphoto6.wdp"/><Relationship Id="rId4" Type="http://schemas.openxmlformats.org/officeDocument/2006/relationships/image" Target="../media/image79.png"/><Relationship Id="rId9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14.jp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82.png"/><Relationship Id="rId10" Type="http://schemas.microsoft.com/office/2007/relationships/hdphoto" Target="../media/hdphoto9.wdp"/><Relationship Id="rId4" Type="http://schemas.openxmlformats.org/officeDocument/2006/relationships/image" Target="../media/image81.png"/><Relationship Id="rId9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13" Type="http://schemas.openxmlformats.org/officeDocument/2006/relationships/image" Target="../media/image96.jpeg"/><Relationship Id="rId18" Type="http://schemas.microsoft.com/office/2007/relationships/hdphoto" Target="../media/hdphoto12.wdp"/><Relationship Id="rId26" Type="http://schemas.openxmlformats.org/officeDocument/2006/relationships/image" Target="../media/image108.jpeg"/><Relationship Id="rId3" Type="http://schemas.openxmlformats.org/officeDocument/2006/relationships/image" Target="../media/image14.jpg"/><Relationship Id="rId21" Type="http://schemas.openxmlformats.org/officeDocument/2006/relationships/image" Target="../media/image103.jpeg"/><Relationship Id="rId34" Type="http://schemas.openxmlformats.org/officeDocument/2006/relationships/image" Target="../media/image114.jpeg"/><Relationship Id="rId7" Type="http://schemas.openxmlformats.org/officeDocument/2006/relationships/image" Target="../media/image91.jpeg"/><Relationship Id="rId12" Type="http://schemas.openxmlformats.org/officeDocument/2006/relationships/image" Target="../media/image95.jpeg"/><Relationship Id="rId17" Type="http://schemas.openxmlformats.org/officeDocument/2006/relationships/image" Target="../media/image100.png"/><Relationship Id="rId25" Type="http://schemas.openxmlformats.org/officeDocument/2006/relationships/image" Target="../media/image107.jpeg"/><Relationship Id="rId33" Type="http://schemas.openxmlformats.org/officeDocument/2006/relationships/image" Target="../media/image113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99.jpeg"/><Relationship Id="rId20" Type="http://schemas.openxmlformats.org/officeDocument/2006/relationships/image" Target="../media/image102.jpeg"/><Relationship Id="rId29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11" Type="http://schemas.microsoft.com/office/2007/relationships/hdphoto" Target="../media/hdphoto11.wdp"/><Relationship Id="rId24" Type="http://schemas.openxmlformats.org/officeDocument/2006/relationships/image" Target="../media/image106.jpeg"/><Relationship Id="rId32" Type="http://schemas.microsoft.com/office/2007/relationships/hdphoto" Target="../media/hdphoto14.wdp"/><Relationship Id="rId37" Type="http://schemas.openxmlformats.org/officeDocument/2006/relationships/image" Target="../media/image117.jpeg"/><Relationship Id="rId5" Type="http://schemas.microsoft.com/office/2007/relationships/hdphoto" Target="../media/hdphoto10.wdp"/><Relationship Id="rId15" Type="http://schemas.openxmlformats.org/officeDocument/2006/relationships/image" Target="../media/image98.jpeg"/><Relationship Id="rId23" Type="http://schemas.openxmlformats.org/officeDocument/2006/relationships/image" Target="../media/image105.jpeg"/><Relationship Id="rId28" Type="http://schemas.microsoft.com/office/2007/relationships/hdphoto" Target="../media/hdphoto13.wdp"/><Relationship Id="rId36" Type="http://schemas.openxmlformats.org/officeDocument/2006/relationships/image" Target="../media/image116.jpeg"/><Relationship Id="rId10" Type="http://schemas.openxmlformats.org/officeDocument/2006/relationships/image" Target="../media/image94.png"/><Relationship Id="rId19" Type="http://schemas.openxmlformats.org/officeDocument/2006/relationships/image" Target="../media/image101.jpeg"/><Relationship Id="rId31" Type="http://schemas.openxmlformats.org/officeDocument/2006/relationships/image" Target="../media/image112.png"/><Relationship Id="rId4" Type="http://schemas.openxmlformats.org/officeDocument/2006/relationships/image" Target="../media/image89.png"/><Relationship Id="rId9" Type="http://schemas.openxmlformats.org/officeDocument/2006/relationships/image" Target="../media/image93.jpeg"/><Relationship Id="rId14" Type="http://schemas.openxmlformats.org/officeDocument/2006/relationships/image" Target="../media/image97.jpeg"/><Relationship Id="rId22" Type="http://schemas.openxmlformats.org/officeDocument/2006/relationships/image" Target="../media/image104.jpeg"/><Relationship Id="rId27" Type="http://schemas.openxmlformats.org/officeDocument/2006/relationships/image" Target="../media/image109.png"/><Relationship Id="rId30" Type="http://schemas.openxmlformats.org/officeDocument/2006/relationships/image" Target="../media/image111.jpeg"/><Relationship Id="rId35" Type="http://schemas.openxmlformats.org/officeDocument/2006/relationships/image" Target="../media/image1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2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5C0FDCF-FBED-4C8D-BC0D-C9D3DA88E1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李闰珉-Kiss The Rain(钢琴曲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303293" y="486228"/>
            <a:ext cx="6096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252" y="0"/>
            <a:ext cx="4474473" cy="2438405"/>
          </a:xfrm>
          <a:prstGeom prst="rect">
            <a:avLst/>
          </a:prstGeom>
        </p:spPr>
      </p:pic>
      <p:sp>
        <p:nvSpPr>
          <p:cNvPr id="21" name="TextBox 4"/>
          <p:cNvSpPr txBox="1"/>
          <p:nvPr/>
        </p:nvSpPr>
        <p:spPr>
          <a:xfrm>
            <a:off x="3652511" y="2068714"/>
            <a:ext cx="5761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AMCSongGBK-Light" pitchFamily="18" charset="-122"/>
              </a:rPr>
              <a:t>致青春，我们美好的回忆！</a:t>
            </a:r>
          </a:p>
        </p:txBody>
      </p:sp>
    </p:spTree>
    <p:extLst>
      <p:ext uri="{BB962C8B-B14F-4D97-AF65-F5344CB8AC3E}">
        <p14:creationId xmlns:p14="http://schemas.microsoft.com/office/powerpoint/2010/main" val="161417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48650" y="209550"/>
            <a:ext cx="3600450" cy="461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89990" y="390525"/>
            <a:ext cx="3317770" cy="42481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389990" y="1573156"/>
            <a:ext cx="33177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午夜的电影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写满古老的恋情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在黑暗中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为年轻歌唱</a:t>
            </a:r>
          </a:p>
        </p:txBody>
      </p:sp>
      <p:sp>
        <p:nvSpPr>
          <p:cNvPr id="6" name="矩形 5"/>
          <p:cNvSpPr/>
          <p:nvPr/>
        </p:nvSpPr>
        <p:spPr>
          <a:xfrm>
            <a:off x="8389990" y="1028700"/>
            <a:ext cx="3317770" cy="544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青春，是不容错过的时光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-266700" y="4653487"/>
            <a:ext cx="31006158" cy="2565712"/>
            <a:chOff x="-266700" y="4653487"/>
            <a:chExt cx="31006158" cy="2565712"/>
          </a:xfrm>
        </p:grpSpPr>
        <p:grpSp>
          <p:nvGrpSpPr>
            <p:cNvPr id="22" name="组合 21"/>
            <p:cNvGrpSpPr/>
            <p:nvPr/>
          </p:nvGrpSpPr>
          <p:grpSpPr>
            <a:xfrm>
              <a:off x="-266700" y="4653487"/>
              <a:ext cx="31006158" cy="2565712"/>
              <a:chOff x="-266700" y="4653487"/>
              <a:chExt cx="31006158" cy="2565712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-266700" y="4653487"/>
                <a:ext cx="15819630" cy="2565712"/>
                <a:chOff x="-266700" y="4653487"/>
                <a:chExt cx="15819630" cy="2565712"/>
              </a:xfrm>
            </p:grpSpPr>
            <p:pic>
              <p:nvPicPr>
                <p:cNvPr id="2" name="图片 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66700" y="4653487"/>
                  <a:ext cx="15819630" cy="2565712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99574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2266950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433266" y="525234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334326" y="525234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401702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0464830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20" name="图片 19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2496394" y="5271393"/>
                  <a:ext cx="1824000" cy="1368000"/>
                </a:xfrm>
                <a:prstGeom prst="rect">
                  <a:avLst/>
                </a:prstGeom>
              </p:spPr>
            </p:pic>
          </p:grpSp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19828" y="4653487"/>
                <a:ext cx="15819630" cy="2565712"/>
              </a:xfrm>
              <a:prstGeom prst="rect">
                <a:avLst/>
              </a:prstGeom>
            </p:spPr>
          </p:pic>
        </p:grp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4520475" y="5252343"/>
              <a:ext cx="1824000" cy="13680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587851" y="5252343"/>
              <a:ext cx="1824000" cy="13680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754167" y="5233293"/>
              <a:ext cx="1824000" cy="1368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655227" y="5233293"/>
              <a:ext cx="1824000" cy="1368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0722603" y="5252343"/>
              <a:ext cx="1824000" cy="1368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4785731" y="5252343"/>
              <a:ext cx="1824000" cy="13680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817295" y="5252343"/>
              <a:ext cx="1824000" cy="1368000"/>
            </a:xfrm>
            <a:prstGeom prst="rect">
              <a:avLst/>
            </a:prstGeom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" y="209550"/>
            <a:ext cx="8008297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0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airplan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-1.48399 0.00417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06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00D0F6A-EE7D-42F5-96E0-C617C802A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880414" y="1368351"/>
            <a:ext cx="10495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dobe 黑体 Std R" pitchFamily="34" charset="-122"/>
                <a:ea typeface="Adobe 黑体 Std R" pitchFamily="34" charset="-122"/>
                <a:cs typeface="AMCSongGBK-Light" pitchFamily="18" charset="-122"/>
              </a:rPr>
              <a:t>        他不了了勒的脸，像天色将晚。他洗过的发，像心中火焰。短暂的狂欢，以为一生绵延。漫长的告别，是青春盛宴。我冬夜的手，像滚烫的誓言。你闪烁的眼，像脆弱的信念。贪恋的岁月，被无情偿还。娇纵的心性，已烟消云散。疯了，累了，痛了人间喜剧笑了，叫了走了青春离奇良辰美景奈何天为谁幸苦为谁甜。这年华青涩逝去，却别有洞天。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877066" y="439728"/>
            <a:ext cx="1446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-300" dirty="0">
                <a:solidFill>
                  <a:schemeClr val="accent1"/>
                </a:solidFill>
                <a:effectLst>
                  <a:outerShdw blurRad="50800" dist="63500" dir="5400000" algn="t" rotWithShape="0">
                    <a:schemeClr val="tx1">
                      <a:lumMod val="50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永恒的</a:t>
            </a:r>
            <a:endParaRPr lang="zh-CN" altLang="en-US" sz="5400" spc="-300" dirty="0">
              <a:solidFill>
                <a:schemeClr val="accent1"/>
              </a:solidFill>
              <a:effectLst>
                <a:outerShdw blurRad="50800" dist="63500" dir="5400000" algn="t" rotWithShape="0">
                  <a:schemeClr val="tx1">
                    <a:lumMod val="50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1993190" y="151696"/>
            <a:ext cx="1873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-300" dirty="0">
                <a:solidFill>
                  <a:schemeClr val="accent1"/>
                </a:solidFill>
                <a:effectLst>
                  <a:outerShdw blurRad="50800" dist="63500" dir="5400000" algn="t" rotWithShape="0">
                    <a:schemeClr val="tx1">
                      <a:lumMod val="50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记忆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62E44E4-9643-4BC3-B306-1924296B4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02" y="3755788"/>
            <a:ext cx="3785698" cy="280470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6AEDC0F-9AA6-4E5F-9CE4-7159F9150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738" y="2852680"/>
            <a:ext cx="3495176" cy="258947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6CB0047-B1C3-4D5A-8A21-D8C27453C7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36" y="3281859"/>
            <a:ext cx="3698375" cy="274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4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156CE3EA-7362-45B1-96ED-069EA3F20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843" y="671347"/>
            <a:ext cx="2168862" cy="318323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4" name="组合 3"/>
          <p:cNvGrpSpPr/>
          <p:nvPr/>
        </p:nvGrpSpPr>
        <p:grpSpPr>
          <a:xfrm>
            <a:off x="2875274" y="1289281"/>
            <a:ext cx="1956920" cy="1947369"/>
            <a:chOff x="2875274" y="1289281"/>
            <a:chExt cx="1956920" cy="194736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0454" y="1289281"/>
              <a:ext cx="1941740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7" name="直角三角形 16"/>
            <p:cNvSpPr/>
            <p:nvPr/>
          </p:nvSpPr>
          <p:spPr>
            <a:xfrm rot="16200000" flipH="1" flipV="1">
              <a:off x="2859138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直角三角形 17"/>
          <p:cNvSpPr/>
          <p:nvPr/>
        </p:nvSpPr>
        <p:spPr>
          <a:xfrm rot="16200000" flipH="1" flipV="1">
            <a:off x="4968707" y="652456"/>
            <a:ext cx="428057" cy="39578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303539" y="1289281"/>
            <a:ext cx="1944554" cy="1947369"/>
            <a:chOff x="7303539" y="1289281"/>
            <a:chExt cx="1944554" cy="194736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6353" y="1289281"/>
              <a:ext cx="1941740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9" name="直角三角形 18"/>
            <p:cNvSpPr/>
            <p:nvPr/>
          </p:nvSpPr>
          <p:spPr>
            <a:xfrm rot="16200000" flipH="1" flipV="1">
              <a:off x="7287403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400742" y="636320"/>
            <a:ext cx="2204117" cy="3270578"/>
            <a:chOff x="9400742" y="636320"/>
            <a:chExt cx="2204117" cy="327057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0742" y="671916"/>
              <a:ext cx="2204117" cy="3234982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20" name="直角三角形 19"/>
            <p:cNvSpPr/>
            <p:nvPr/>
          </p:nvSpPr>
          <p:spPr>
            <a:xfrm rot="16200000" flipH="1" flipV="1">
              <a:off x="9384606" y="652456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 flipV="1">
            <a:off x="0" y="4571999"/>
            <a:ext cx="5380628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V="1">
            <a:off x="6811372" y="4571999"/>
            <a:ext cx="5380628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459104" y="3797043"/>
            <a:ext cx="2015031" cy="77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康熙字典" pitchFamily="2" charset="-120"/>
                <a:ea typeface="康熙字典" pitchFamily="2" charset="-120"/>
              </a:rPr>
              <a:t>记 忆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837F9CC-D126-44B5-8C5E-DBB820027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2" y="740098"/>
            <a:ext cx="2168862" cy="318323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24" name="文本框 23"/>
          <p:cNvSpPr txBox="1"/>
          <p:nvPr/>
        </p:nvSpPr>
        <p:spPr>
          <a:xfrm>
            <a:off x="1934002" y="4624882"/>
            <a:ext cx="8270543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你说你青春无悔包括对我的爱恋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你说岁月会改变相许终生的誓言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你说亲爱的道声再见 转过年轻的脸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含笑的带泪的不变的眼</a:t>
            </a:r>
          </a:p>
        </p:txBody>
      </p:sp>
      <p:sp>
        <p:nvSpPr>
          <p:cNvPr id="28" name="直角三角形 27">
            <a:extLst>
              <a:ext uri="{FF2B5EF4-FFF2-40B4-BE49-F238E27FC236}">
                <a16:creationId xmlns:a16="http://schemas.microsoft.com/office/drawing/2014/main" id="{753A3197-C874-4723-BC2B-07DFE5241D14}"/>
              </a:ext>
            </a:extLst>
          </p:cNvPr>
          <p:cNvSpPr/>
          <p:nvPr/>
        </p:nvSpPr>
        <p:spPr>
          <a:xfrm rot="16200000" flipH="1" flipV="1">
            <a:off x="541076" y="714043"/>
            <a:ext cx="428057" cy="39578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65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8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  <p:bldP spid="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8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  <p:bldP spid="28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CB6E822-2E6E-4F0E-92AD-AD258B75A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7972413" y="1996055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48985" y="2395198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8704" y="2133599"/>
            <a:ext cx="3240000" cy="216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0179" y="1593599"/>
            <a:ext cx="4860000" cy="324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9950" y="2133599"/>
            <a:ext cx="3240000" cy="21600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8727720" y="0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9452471" y="0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762971" y="5885543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2487722" y="5885543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464692" y="486228"/>
            <a:ext cx="2015031" cy="77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康熙字典" pitchFamily="2" charset="-120"/>
                <a:ea typeface="康熙字典" pitchFamily="2" charset="-120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2" y="4833599"/>
            <a:ext cx="82705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开始的开始 是我们唱歌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最后的最后 是我们在走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最亲爱的你 像是梦中的风景</a:t>
            </a:r>
          </a:p>
        </p:txBody>
      </p:sp>
    </p:spTree>
    <p:extLst>
      <p:ext uri="{BB962C8B-B14F-4D97-AF65-F5344CB8AC3E}">
        <p14:creationId xmlns:p14="http://schemas.microsoft.com/office/powerpoint/2010/main" val="28336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0C502F77-0B45-4819-B8AF-5AA84481C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7251" y="436729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8551" y="1610436"/>
            <a:ext cx="2894948" cy="356888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9034" y="3154907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7" name="组合 6"/>
          <p:cNvGrpSpPr/>
          <p:nvPr/>
        </p:nvGrpSpPr>
        <p:grpSpPr>
          <a:xfrm>
            <a:off x="1267251" y="4053514"/>
            <a:ext cx="8270543" cy="2060691"/>
            <a:chOff x="1267251" y="4053514"/>
            <a:chExt cx="8270543" cy="2060691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1" cy="7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latin typeface="康熙字典" pitchFamily="2" charset="-120"/>
                  <a:ea typeface="康熙字典" pitchFamily="2" charset="-120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8270543" cy="133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88859" y="288077"/>
            <a:ext cx="8270543" cy="2188010"/>
            <a:chOff x="2988859" y="288077"/>
            <a:chExt cx="8270543" cy="2188010"/>
          </a:xfrm>
        </p:grpSpPr>
        <p:sp>
          <p:nvSpPr>
            <p:cNvPr id="31" name="文本框 30"/>
            <p:cNvSpPr txBox="1"/>
            <p:nvPr/>
          </p:nvSpPr>
          <p:spPr>
            <a:xfrm>
              <a:off x="9244371" y="288077"/>
              <a:ext cx="2015031" cy="7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latin typeface="康熙字典" pitchFamily="2" charset="-120"/>
                  <a:ea typeface="康熙字典" pitchFamily="2" charset="-120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75978">
            <a:off x="7246951" y="774311"/>
            <a:ext cx="638794" cy="1335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40980">
            <a:off x="4282538" y="-331268"/>
            <a:ext cx="638794" cy="13353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40980">
            <a:off x="9308917" y="2356874"/>
            <a:ext cx="638794" cy="13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:blinds dir="vert"/>
      </p:transition>
    </mc:Choice>
    <mc:Fallback xmlns="">
      <p:transition spd="slow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063E490-EB28-4131-BB23-9F9D6B1D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 descr="\\Art-cq\网络图片\图片素材\同学会\0 (53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489050">
            <a:off x="971648" y="1229513"/>
            <a:ext cx="4264198" cy="2618395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\\Art-cq\网络图片\图片素材\同学会\0 (2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1967">
            <a:off x="6779082" y="1488918"/>
            <a:ext cx="4764773" cy="3243211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Art-cq\网络图片\图片素材\同学会\0 (15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697" y="3008672"/>
            <a:ext cx="4731952" cy="2883658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"/>
          <p:cNvSpPr txBox="1"/>
          <p:nvPr/>
        </p:nvSpPr>
        <p:spPr>
          <a:xfrm>
            <a:off x="2737500" y="5879829"/>
            <a:ext cx="6923690" cy="777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1"/>
                </a:solidFill>
                <a:latin typeface="+mn-ea"/>
              </a:rPr>
              <a:t>一双双一如当年热切又深情的眼睛在期盼，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1"/>
                </a:solidFill>
                <a:latin typeface="+mn-ea"/>
              </a:rPr>
              <a:t>                 一颗颗一如当年火热又年轻的心灵在呼唤</a:t>
            </a:r>
            <a:r>
              <a:rPr lang="en-US" altLang="zh-CN" sz="1600" spc="300" dirty="0">
                <a:solidFill>
                  <a:schemeClr val="accent1"/>
                </a:solidFill>
                <a:latin typeface="+mn-ea"/>
              </a:rPr>
              <a:t>……</a:t>
            </a:r>
            <a:endParaRPr lang="zh-CN" altLang="en-US" sz="1600" spc="300" dirty="0">
              <a:solidFill>
                <a:schemeClr val="accent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158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5E-6 -2.59259E-6 L 5E-6 -0.23102 " pathEditMode="relative" rAng="0" ptsTypes="AA">
                                      <p:cBhvr>
                                        <p:cTn id="34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5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Scale>
                                      <p:cBhvr>
                                        <p:cTn id="36" dur="7000" fill="hold"/>
                                        <p:tgtEl>
                                          <p:spTgt spid="6"/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6ED65E58-5B32-4B1C-862F-87B5D8706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5" name="矩形 164"/>
          <p:cNvSpPr/>
          <p:nvPr/>
        </p:nvSpPr>
        <p:spPr>
          <a:xfrm>
            <a:off x="6087526" y="0"/>
            <a:ext cx="6128392" cy="6864016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직사각형 132"/>
          <p:cNvSpPr/>
          <p:nvPr/>
        </p:nvSpPr>
        <p:spPr>
          <a:xfrm>
            <a:off x="3790678" y="3050346"/>
            <a:ext cx="1680621" cy="168062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118"/>
          <p:cNvSpPr/>
          <p:nvPr/>
        </p:nvSpPr>
        <p:spPr>
          <a:xfrm>
            <a:off x="1998016" y="1257683"/>
            <a:ext cx="1568580" cy="123245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131"/>
          <p:cNvSpPr/>
          <p:nvPr/>
        </p:nvSpPr>
        <p:spPr>
          <a:xfrm>
            <a:off x="2894347" y="2602180"/>
            <a:ext cx="1232455" cy="123245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133"/>
          <p:cNvSpPr/>
          <p:nvPr/>
        </p:nvSpPr>
        <p:spPr>
          <a:xfrm>
            <a:off x="4687009" y="4282801"/>
            <a:ext cx="1344497" cy="1344497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134"/>
          <p:cNvSpPr/>
          <p:nvPr/>
        </p:nvSpPr>
        <p:spPr>
          <a:xfrm>
            <a:off x="5583341" y="5739339"/>
            <a:ext cx="784290" cy="78429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135"/>
          <p:cNvSpPr/>
          <p:nvPr/>
        </p:nvSpPr>
        <p:spPr>
          <a:xfrm>
            <a:off x="6031506" y="4394842"/>
            <a:ext cx="1232455" cy="1232455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136"/>
          <p:cNvSpPr/>
          <p:nvPr/>
        </p:nvSpPr>
        <p:spPr>
          <a:xfrm>
            <a:off x="6479672" y="3050346"/>
            <a:ext cx="1680621" cy="1680621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137"/>
          <p:cNvSpPr/>
          <p:nvPr/>
        </p:nvSpPr>
        <p:spPr>
          <a:xfrm>
            <a:off x="7263962" y="2041973"/>
            <a:ext cx="1792662" cy="1792662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138"/>
          <p:cNvSpPr/>
          <p:nvPr/>
        </p:nvSpPr>
        <p:spPr>
          <a:xfrm>
            <a:off x="9168665" y="2154014"/>
            <a:ext cx="784290" cy="78429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139"/>
          <p:cNvSpPr/>
          <p:nvPr/>
        </p:nvSpPr>
        <p:spPr>
          <a:xfrm>
            <a:off x="8608458" y="697476"/>
            <a:ext cx="1344497" cy="1344497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141"/>
          <p:cNvSpPr/>
          <p:nvPr/>
        </p:nvSpPr>
        <p:spPr>
          <a:xfrm>
            <a:off x="7376003" y="361352"/>
            <a:ext cx="1120414" cy="1120414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142"/>
          <p:cNvSpPr/>
          <p:nvPr/>
        </p:nvSpPr>
        <p:spPr>
          <a:xfrm>
            <a:off x="6479672" y="1257683"/>
            <a:ext cx="784290" cy="784290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143"/>
          <p:cNvSpPr/>
          <p:nvPr/>
        </p:nvSpPr>
        <p:spPr>
          <a:xfrm>
            <a:off x="5583341" y="2154014"/>
            <a:ext cx="1232455" cy="1232455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144"/>
          <p:cNvSpPr/>
          <p:nvPr/>
        </p:nvSpPr>
        <p:spPr>
          <a:xfrm>
            <a:off x="4126802" y="1257683"/>
            <a:ext cx="1344497" cy="1344497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145"/>
          <p:cNvSpPr/>
          <p:nvPr/>
        </p:nvSpPr>
        <p:spPr>
          <a:xfrm>
            <a:off x="3790678" y="361352"/>
            <a:ext cx="784290" cy="784290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146"/>
          <p:cNvSpPr/>
          <p:nvPr/>
        </p:nvSpPr>
        <p:spPr>
          <a:xfrm>
            <a:off x="2894347" y="361352"/>
            <a:ext cx="784290" cy="78429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-844394" y="4618925"/>
            <a:ext cx="15762670" cy="2239075"/>
            <a:chOff x="-844394" y="4618925"/>
            <a:chExt cx="15762670" cy="2239075"/>
          </a:xfrm>
        </p:grpSpPr>
        <p:sp>
          <p:nvSpPr>
            <p:cNvPr id="163" name="文本框 162"/>
            <p:cNvSpPr txBox="1"/>
            <p:nvPr/>
          </p:nvSpPr>
          <p:spPr>
            <a:xfrm>
              <a:off x="6647733" y="4618925"/>
              <a:ext cx="8270543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结满透明的惆怅 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是我一生最初的迷惘</a:t>
              </a: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-844394" y="4734342"/>
              <a:ext cx="4579052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本页图片为</a:t>
              </a:r>
              <a:r>
                <a:rPr lang="en-US" altLang="zh-CN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1:1</a:t>
              </a: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比例</a:t>
              </a:r>
              <a:endParaRPr lang="en-US" altLang="zh-CN" b="1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先将图片裁剪为</a:t>
              </a:r>
              <a:r>
                <a:rPr lang="en-US" altLang="zh-CN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1:1</a:t>
              </a: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尺寸后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右键点击图片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设置图片格式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选择用文件填充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再选择您的图片即可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9587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6000">
        <p15:prstTrans prst="origami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9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3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3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5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1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6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1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3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7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1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3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250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3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800"/>
                            </p:stCondLst>
                            <p:childTnLst>
                              <p:par>
                                <p:cTn id="1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A1F945B-2A85-4433-B77A-71759B7E0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" y="0"/>
            <a:ext cx="12159343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973753" y="319510"/>
            <a:ext cx="1357111" cy="3477875"/>
            <a:chOff x="10973753" y="319510"/>
            <a:chExt cx="1357111" cy="3477875"/>
          </a:xfrm>
        </p:grpSpPr>
        <p:sp>
          <p:nvSpPr>
            <p:cNvPr id="13" name="矩形 12"/>
            <p:cNvSpPr/>
            <p:nvPr/>
          </p:nvSpPr>
          <p:spPr>
            <a:xfrm>
              <a:off x="11414899" y="643066"/>
              <a:ext cx="915965" cy="5339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青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春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，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973753" y="319510"/>
              <a:ext cx="441146" cy="3477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是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打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开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了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就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合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不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上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的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书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。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70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8A2915C4-1AF9-420A-82FD-93A0DC182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3125" y="482146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3125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8916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8916" y="484384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4" name="椭圆 3"/>
          <p:cNvSpPr/>
          <p:nvPr/>
        </p:nvSpPr>
        <p:spPr>
          <a:xfrm>
            <a:off x="5268035" y="2593075"/>
            <a:ext cx="1705971" cy="1705971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5113504" y="2929067"/>
            <a:ext cx="20150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rPr>
              <a:t>回忆</a:t>
            </a:r>
            <a:endParaRPr lang="en-US" altLang="zh-CN" sz="3600" b="1" dirty="0">
              <a:solidFill>
                <a:schemeClr val="bg1"/>
              </a:solidFill>
              <a:latin typeface="康熙字典" pitchFamily="2" charset="-120"/>
              <a:ea typeface="康熙字典" pitchFamily="2" charset="-120"/>
            </a:endParaRP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memory</a:t>
            </a:r>
          </a:p>
          <a:p>
            <a:pPr algn="r"/>
            <a:endParaRPr lang="zh-CN" altLang="en-US" sz="36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61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CC1AA821-8F52-4F99-A103-4306AAF21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843" y="636320"/>
            <a:ext cx="2168862" cy="3253292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5" name="组合 4"/>
          <p:cNvGrpSpPr/>
          <p:nvPr/>
        </p:nvGrpSpPr>
        <p:grpSpPr>
          <a:xfrm>
            <a:off x="533689" y="583437"/>
            <a:ext cx="2204117" cy="3306175"/>
            <a:chOff x="533689" y="583437"/>
            <a:chExt cx="2204117" cy="330617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89" y="583437"/>
              <a:ext cx="2204117" cy="3306175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2" name="直角三角形 11"/>
            <p:cNvSpPr/>
            <p:nvPr/>
          </p:nvSpPr>
          <p:spPr>
            <a:xfrm rot="16200000" flipH="1" flipV="1">
              <a:off x="517553" y="599573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75274" y="1289281"/>
            <a:ext cx="1959735" cy="1947369"/>
            <a:chOff x="2875274" y="1289281"/>
            <a:chExt cx="1959735" cy="194736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87640" y="1289281"/>
              <a:ext cx="1947369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7" name="直角三角形 16"/>
            <p:cNvSpPr/>
            <p:nvPr/>
          </p:nvSpPr>
          <p:spPr>
            <a:xfrm rot="16200000" flipH="1" flipV="1">
              <a:off x="2859138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直角三角形 17"/>
          <p:cNvSpPr/>
          <p:nvPr/>
        </p:nvSpPr>
        <p:spPr>
          <a:xfrm rot="16200000" flipH="1" flipV="1">
            <a:off x="4968707" y="652456"/>
            <a:ext cx="428057" cy="39578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303539" y="1289281"/>
            <a:ext cx="1947369" cy="1947369"/>
            <a:chOff x="7303539" y="1289281"/>
            <a:chExt cx="1947369" cy="194736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03539" y="1289281"/>
              <a:ext cx="1947369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9" name="直角三角形 18"/>
            <p:cNvSpPr/>
            <p:nvPr/>
          </p:nvSpPr>
          <p:spPr>
            <a:xfrm rot="16200000" flipH="1" flipV="1">
              <a:off x="7287403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400742" y="636320"/>
            <a:ext cx="2204117" cy="3306175"/>
            <a:chOff x="9400742" y="636320"/>
            <a:chExt cx="2204117" cy="330617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0742" y="636320"/>
              <a:ext cx="2204117" cy="3306175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20" name="直角三角形 19"/>
            <p:cNvSpPr/>
            <p:nvPr/>
          </p:nvSpPr>
          <p:spPr>
            <a:xfrm rot="16200000" flipH="1" flipV="1">
              <a:off x="9384606" y="652456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 flipV="1">
            <a:off x="0" y="4571999"/>
            <a:ext cx="5380628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V="1">
            <a:off x="6811372" y="4571999"/>
            <a:ext cx="5380628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459104" y="3797043"/>
            <a:ext cx="2015031" cy="77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康熙字典" pitchFamily="2" charset="-120"/>
                <a:ea typeface="康熙字典" pitchFamily="2" charset="-120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2" y="4624882"/>
            <a:ext cx="8270543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你说你青春无悔包括对我的爱恋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你说岁月会改变相许终生的誓言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你说亲爱的道声再见 转过年轻的脸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含笑的带泪的不变的眼</a:t>
            </a:r>
          </a:p>
        </p:txBody>
      </p:sp>
    </p:spTree>
    <p:extLst>
      <p:ext uri="{BB962C8B-B14F-4D97-AF65-F5344CB8AC3E}">
        <p14:creationId xmlns:p14="http://schemas.microsoft.com/office/powerpoint/2010/main" val="362306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0734FBE7-F4BC-447E-AC9A-4030D229D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294" y="1269492"/>
            <a:ext cx="4331208" cy="433120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642" y="1269492"/>
            <a:ext cx="4075758" cy="254734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26" name="组合 25"/>
          <p:cNvGrpSpPr/>
          <p:nvPr/>
        </p:nvGrpSpPr>
        <p:grpSpPr>
          <a:xfrm>
            <a:off x="1791642" y="3644900"/>
            <a:ext cx="1364308" cy="1011251"/>
            <a:chOff x="1791642" y="3644900"/>
            <a:chExt cx="1364308" cy="1011251"/>
          </a:xfrm>
        </p:grpSpPr>
        <p:sp>
          <p:nvSpPr>
            <p:cNvPr id="11" name="文本框 10"/>
            <p:cNvSpPr txBox="1"/>
            <p:nvPr/>
          </p:nvSpPr>
          <p:spPr>
            <a:xfrm>
              <a:off x="1791642" y="3644900"/>
              <a:ext cx="1275408" cy="74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/>
                <a:t>青 春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80542" y="4198782"/>
              <a:ext cx="1275408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/>
                <a:t>YOUTH</a:t>
              </a:r>
              <a:endParaRPr lang="zh-CN" altLang="en-US" dirty="0"/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2901950" y="3990114"/>
            <a:ext cx="0" cy="569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01950" y="3948320"/>
            <a:ext cx="2965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当岁月 和美丽 已成风尘中的叹息 你感伤的眼里有旧时泪滴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071542" y="5382230"/>
            <a:ext cx="1364308" cy="1011251"/>
            <a:chOff x="6071542" y="5382230"/>
            <a:chExt cx="1364308" cy="1011251"/>
          </a:xfrm>
        </p:grpSpPr>
        <p:sp>
          <p:nvSpPr>
            <p:cNvPr id="19" name="文本框 18"/>
            <p:cNvSpPr txBox="1"/>
            <p:nvPr/>
          </p:nvSpPr>
          <p:spPr>
            <a:xfrm>
              <a:off x="6071542" y="5382230"/>
              <a:ext cx="1275408" cy="74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/>
                <a:t>青 春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160442" y="5936112"/>
              <a:ext cx="1275408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/>
                <a:t>YOUTH</a:t>
              </a:r>
              <a:endParaRPr lang="zh-CN" altLang="en-US" dirty="0"/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7181850" y="5727444"/>
            <a:ext cx="0" cy="569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181850" y="5685650"/>
            <a:ext cx="3353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当岁月 和美丽 已成风尘中的叹息 你感伤的眼里有旧时泪滴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880541" y="5503849"/>
            <a:ext cx="1201752" cy="792781"/>
            <a:chOff x="2166397" y="4908955"/>
            <a:chExt cx="1196601" cy="1484526"/>
          </a:xfrm>
        </p:grpSpPr>
        <p:sp>
          <p:nvSpPr>
            <p:cNvPr id="23" name="矩形 22"/>
            <p:cNvSpPr/>
            <p:nvPr/>
          </p:nvSpPr>
          <p:spPr>
            <a:xfrm>
              <a:off x="2166397" y="4934673"/>
              <a:ext cx="1175189" cy="14588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181681" y="4908955"/>
              <a:ext cx="1181317" cy="1210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时光</a:t>
              </a:r>
              <a:endParaRPr lang="en-US" altLang="zh-CN" sz="36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52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:blinds dir="vert"/>
      </p:transition>
    </mc:Choice>
    <mc:Fallback xmlns="">
      <p:transition spd="slow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17A91A1C-24F2-465A-8E44-844C7DB0D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906271" y="733424"/>
            <a:ext cx="11027886" cy="5438265"/>
            <a:chOff x="906271" y="733424"/>
            <a:chExt cx="11027886" cy="5438265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2016579" y="3056541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906271" y="733424"/>
              <a:ext cx="11027886" cy="5438265"/>
              <a:chOff x="906271" y="733424"/>
              <a:chExt cx="11027886" cy="543826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033983" y="733424"/>
                <a:ext cx="2719132" cy="2039349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 rot="5400000">
                <a:off x="3581241" y="1989366"/>
                <a:ext cx="2719132" cy="2039349"/>
              </a:xfrm>
              <a:prstGeom prst="rect">
                <a:avLst/>
              </a:prstGeom>
              <a:blipFill dpi="0" rotWithShape="0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Blur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06271" y="2711327"/>
                <a:ext cx="1275408" cy="699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latin typeface="康熙字典" pitchFamily="2" charset="-120"/>
                    <a:ea typeface="康熙字典" pitchFamily="2" charset="-120"/>
                  </a:rPr>
                  <a:t>花 儿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995171" y="3265209"/>
                <a:ext cx="1275408" cy="457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GIRLS</a:t>
                </a:r>
                <a:endParaRPr lang="zh-CN" altLang="en-US" dirty="0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016579" y="2956691"/>
                <a:ext cx="190455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当岁月 和美丽 已成风尘中的叹息</a:t>
                </a: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6128499" y="2315312"/>
                <a:ext cx="5805658" cy="3856377"/>
                <a:chOff x="6128499" y="2315312"/>
                <a:chExt cx="5805658" cy="3856377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6128499" y="2772773"/>
                  <a:ext cx="2719132" cy="203934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 rot="5400000">
                  <a:off x="8681708" y="3792448"/>
                  <a:ext cx="2719132" cy="2039349"/>
                </a:xfrm>
                <a:prstGeom prst="rect">
                  <a:avLst/>
                </a:prstGeom>
                <a:blipFill dpi="0" rotWithShape="0">
                  <a:blip r:embed="rId5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artisticBlur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8919296" y="2315312"/>
                  <a:ext cx="1275408" cy="6991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dirty="0">
                      <a:latin typeface="康熙字典" pitchFamily="2" charset="-120"/>
                      <a:ea typeface="康熙字典" pitchFamily="2" charset="-120"/>
                    </a:rPr>
                    <a:t>花 儿</a:t>
                  </a: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9008196" y="2869194"/>
                  <a:ext cx="1275408" cy="457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dirty="0"/>
                    <a:t>GIRLS</a:t>
                  </a:r>
                  <a:endParaRPr lang="zh-CN" altLang="en-US" dirty="0"/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10029604" y="2660526"/>
                  <a:ext cx="0" cy="56918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文本框 38"/>
                <p:cNvSpPr txBox="1"/>
                <p:nvPr/>
              </p:nvSpPr>
              <p:spPr>
                <a:xfrm>
                  <a:off x="10029604" y="2560676"/>
                  <a:ext cx="1904553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>
                      <a:latin typeface="仿宋" panose="02010609060101010101" pitchFamily="49" charset="-122"/>
                      <a:ea typeface="仿宋" panose="02010609060101010101" pitchFamily="49" charset="-122"/>
                    </a:rPr>
                    <a:t>当岁月 和美丽 已成风尘中的叹息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3895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2C5C2A1-DA39-49FD-A5F3-32FBDD044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对角圆角矩形 5"/>
          <p:cNvSpPr/>
          <p:nvPr/>
        </p:nvSpPr>
        <p:spPr>
          <a:xfrm>
            <a:off x="1183272" y="2714031"/>
            <a:ext cx="3007518" cy="1784752"/>
          </a:xfrm>
          <a:prstGeom prst="round2DiagRect">
            <a:avLst>
              <a:gd name="adj1" fmla="val 0"/>
              <a:gd name="adj2" fmla="val 35245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7401429" y="-161768"/>
            <a:ext cx="5521328" cy="7740861"/>
          </a:xfrm>
          <a:custGeom>
            <a:avLst/>
            <a:gdLst>
              <a:gd name="T0" fmla="*/ 3116 w 4523"/>
              <a:gd name="T1" fmla="*/ 1360 h 10907"/>
              <a:gd name="T2" fmla="*/ 3281 w 4523"/>
              <a:gd name="T3" fmla="*/ 1818 h 10907"/>
              <a:gd name="T4" fmla="*/ 3309 w 4523"/>
              <a:gd name="T5" fmla="*/ 1897 h 10907"/>
              <a:gd name="T6" fmla="*/ 3555 w 4523"/>
              <a:gd name="T7" fmla="*/ 2691 h 10907"/>
              <a:gd name="T8" fmla="*/ 3660 w 4523"/>
              <a:gd name="T9" fmla="*/ 3169 h 10907"/>
              <a:gd name="T10" fmla="*/ 3781 w 4523"/>
              <a:gd name="T11" fmla="*/ 3851 h 10907"/>
              <a:gd name="T12" fmla="*/ 3918 w 4523"/>
              <a:gd name="T13" fmla="*/ 5066 h 10907"/>
              <a:gd name="T14" fmla="*/ 4095 w 4523"/>
              <a:gd name="T15" fmla="*/ 5579 h 10907"/>
              <a:gd name="T16" fmla="*/ 4231 w 4523"/>
              <a:gd name="T17" fmla="*/ 6725 h 10907"/>
              <a:gd name="T18" fmla="*/ 4447 w 4523"/>
              <a:gd name="T19" fmla="*/ 7247 h 10907"/>
              <a:gd name="T20" fmla="*/ 4428 w 4523"/>
              <a:gd name="T21" fmla="*/ 8517 h 10907"/>
              <a:gd name="T22" fmla="*/ 4270 w 4523"/>
              <a:gd name="T23" fmla="*/ 9181 h 10907"/>
              <a:gd name="T24" fmla="*/ 4018 w 4523"/>
              <a:gd name="T25" fmla="*/ 9611 h 10907"/>
              <a:gd name="T26" fmla="*/ 3827 w 4523"/>
              <a:gd name="T27" fmla="*/ 9865 h 10907"/>
              <a:gd name="T28" fmla="*/ 3296 w 4523"/>
              <a:gd name="T29" fmla="*/ 10389 h 10907"/>
              <a:gd name="T30" fmla="*/ 2857 w 4523"/>
              <a:gd name="T31" fmla="*/ 10558 h 10907"/>
              <a:gd name="T32" fmla="*/ 3088 w 4523"/>
              <a:gd name="T33" fmla="*/ 10269 h 10907"/>
              <a:gd name="T34" fmla="*/ 2529 w 4523"/>
              <a:gd name="T35" fmla="*/ 10489 h 10907"/>
              <a:gd name="T36" fmla="*/ 2349 w 4523"/>
              <a:gd name="T37" fmla="*/ 10559 h 10907"/>
              <a:gd name="T38" fmla="*/ 2014 w 4523"/>
              <a:gd name="T39" fmla="*/ 10654 h 10907"/>
              <a:gd name="T40" fmla="*/ 1623 w 4523"/>
              <a:gd name="T41" fmla="*/ 10635 h 10907"/>
              <a:gd name="T42" fmla="*/ 1104 w 4523"/>
              <a:gd name="T43" fmla="*/ 10876 h 10907"/>
              <a:gd name="T44" fmla="*/ 570 w 4523"/>
              <a:gd name="T45" fmla="*/ 10811 h 10907"/>
              <a:gd name="T46" fmla="*/ 347 w 4523"/>
              <a:gd name="T47" fmla="*/ 10667 h 10907"/>
              <a:gd name="T48" fmla="*/ 182 w 4523"/>
              <a:gd name="T49" fmla="*/ 10603 h 10907"/>
              <a:gd name="T50" fmla="*/ 146 w 4523"/>
              <a:gd name="T51" fmla="*/ 10168 h 10907"/>
              <a:gd name="T52" fmla="*/ 98 w 4523"/>
              <a:gd name="T53" fmla="*/ 9860 h 10907"/>
              <a:gd name="T54" fmla="*/ 490 w 4523"/>
              <a:gd name="T55" fmla="*/ 8830 h 10907"/>
              <a:gd name="T56" fmla="*/ 570 w 4523"/>
              <a:gd name="T57" fmla="*/ 8093 h 10907"/>
              <a:gd name="T58" fmla="*/ 637 w 4523"/>
              <a:gd name="T59" fmla="*/ 7245 h 10907"/>
              <a:gd name="T60" fmla="*/ 746 w 4523"/>
              <a:gd name="T61" fmla="*/ 6711 h 10907"/>
              <a:gd name="T62" fmla="*/ 828 w 4523"/>
              <a:gd name="T63" fmla="*/ 5378 h 10907"/>
              <a:gd name="T64" fmla="*/ 880 w 4523"/>
              <a:gd name="T65" fmla="*/ 4619 h 10907"/>
              <a:gd name="T66" fmla="*/ 871 w 4523"/>
              <a:gd name="T67" fmla="*/ 3710 h 10907"/>
              <a:gd name="T68" fmla="*/ 864 w 4523"/>
              <a:gd name="T69" fmla="*/ 2204 h 10907"/>
              <a:gd name="T70" fmla="*/ 841 w 4523"/>
              <a:gd name="T71" fmla="*/ 1385 h 10907"/>
              <a:gd name="T72" fmla="*/ 815 w 4523"/>
              <a:gd name="T73" fmla="*/ 879 h 10907"/>
              <a:gd name="T74" fmla="*/ 873 w 4523"/>
              <a:gd name="T75" fmla="*/ 396 h 10907"/>
              <a:gd name="T76" fmla="*/ 989 w 4523"/>
              <a:gd name="T77" fmla="*/ 590 h 10907"/>
              <a:gd name="T78" fmla="*/ 974 w 4523"/>
              <a:gd name="T79" fmla="*/ 736 h 10907"/>
              <a:gd name="T80" fmla="*/ 1051 w 4523"/>
              <a:gd name="T81" fmla="*/ 1248 h 10907"/>
              <a:gd name="T82" fmla="*/ 1172 w 4523"/>
              <a:gd name="T83" fmla="*/ 1040 h 10907"/>
              <a:gd name="T84" fmla="*/ 1243 w 4523"/>
              <a:gd name="T85" fmla="*/ 837 h 10907"/>
              <a:gd name="T86" fmla="*/ 1439 w 4523"/>
              <a:gd name="T87" fmla="*/ 1072 h 10907"/>
              <a:gd name="T88" fmla="*/ 1196 w 4523"/>
              <a:gd name="T89" fmla="*/ 585 h 10907"/>
              <a:gd name="T90" fmla="*/ 1385 w 4523"/>
              <a:gd name="T91" fmla="*/ 646 h 10907"/>
              <a:gd name="T92" fmla="*/ 1158 w 4523"/>
              <a:gd name="T93" fmla="*/ 364 h 10907"/>
              <a:gd name="T94" fmla="*/ 1256 w 4523"/>
              <a:gd name="T95" fmla="*/ 284 h 10907"/>
              <a:gd name="T96" fmla="*/ 1250 w 4523"/>
              <a:gd name="T97" fmla="*/ 8 h 10907"/>
              <a:gd name="T98" fmla="*/ 1331 w 4523"/>
              <a:gd name="T99" fmla="*/ 501 h 10907"/>
              <a:gd name="T100" fmla="*/ 1458 w 4523"/>
              <a:gd name="T101" fmla="*/ 185 h 10907"/>
              <a:gd name="T102" fmla="*/ 1616 w 4523"/>
              <a:gd name="T103" fmla="*/ 638 h 10907"/>
              <a:gd name="T104" fmla="*/ 1621 w 4523"/>
              <a:gd name="T105" fmla="*/ 845 h 10907"/>
              <a:gd name="T106" fmla="*/ 1892 w 4523"/>
              <a:gd name="T107" fmla="*/ 914 h 10907"/>
              <a:gd name="T108" fmla="*/ 1954 w 4523"/>
              <a:gd name="T109" fmla="*/ 682 h 10907"/>
              <a:gd name="T110" fmla="*/ 2061 w 4523"/>
              <a:gd name="T111" fmla="*/ 1297 h 10907"/>
              <a:gd name="T112" fmla="*/ 2301 w 4523"/>
              <a:gd name="T113" fmla="*/ 1590 h 10907"/>
              <a:gd name="T114" fmla="*/ 2336 w 4523"/>
              <a:gd name="T115" fmla="*/ 952 h 10907"/>
              <a:gd name="T116" fmla="*/ 2394 w 4523"/>
              <a:gd name="T117" fmla="*/ 1360 h 10907"/>
              <a:gd name="T118" fmla="*/ 2596 w 4523"/>
              <a:gd name="T119" fmla="*/ 1757 h 10907"/>
              <a:gd name="T120" fmla="*/ 2824 w 4523"/>
              <a:gd name="T121" fmla="*/ 1826 h 10907"/>
              <a:gd name="T122" fmla="*/ 2960 w 4523"/>
              <a:gd name="T123" fmla="*/ 1258 h 10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23" h="10907">
                <a:moveTo>
                  <a:pt x="3062" y="1328"/>
                </a:moveTo>
                <a:lnTo>
                  <a:pt x="3062" y="1328"/>
                </a:lnTo>
                <a:lnTo>
                  <a:pt x="3032" y="1394"/>
                </a:lnTo>
                <a:lnTo>
                  <a:pt x="3018" y="1440"/>
                </a:lnTo>
                <a:lnTo>
                  <a:pt x="3021" y="1465"/>
                </a:lnTo>
                <a:lnTo>
                  <a:pt x="3030" y="1482"/>
                </a:lnTo>
                <a:lnTo>
                  <a:pt x="3030" y="1482"/>
                </a:lnTo>
                <a:lnTo>
                  <a:pt x="3014" y="1516"/>
                </a:lnTo>
                <a:lnTo>
                  <a:pt x="3023" y="1533"/>
                </a:lnTo>
                <a:lnTo>
                  <a:pt x="3031" y="1551"/>
                </a:lnTo>
                <a:lnTo>
                  <a:pt x="3031" y="1551"/>
                </a:lnTo>
                <a:lnTo>
                  <a:pt x="3052" y="1568"/>
                </a:lnTo>
                <a:lnTo>
                  <a:pt x="3064" y="1566"/>
                </a:lnTo>
                <a:lnTo>
                  <a:pt x="3077" y="1565"/>
                </a:lnTo>
                <a:lnTo>
                  <a:pt x="3077" y="1565"/>
                </a:lnTo>
                <a:lnTo>
                  <a:pt x="3078" y="1521"/>
                </a:lnTo>
                <a:lnTo>
                  <a:pt x="3092" y="1475"/>
                </a:lnTo>
                <a:lnTo>
                  <a:pt x="3117" y="1372"/>
                </a:lnTo>
                <a:lnTo>
                  <a:pt x="3116" y="1360"/>
                </a:lnTo>
                <a:lnTo>
                  <a:pt x="3116" y="1360"/>
                </a:lnTo>
                <a:lnTo>
                  <a:pt x="3137" y="1376"/>
                </a:lnTo>
                <a:lnTo>
                  <a:pt x="3145" y="1394"/>
                </a:lnTo>
                <a:lnTo>
                  <a:pt x="3158" y="1449"/>
                </a:lnTo>
                <a:lnTo>
                  <a:pt x="3160" y="1474"/>
                </a:lnTo>
                <a:lnTo>
                  <a:pt x="3169" y="1492"/>
                </a:lnTo>
                <a:lnTo>
                  <a:pt x="3182" y="1503"/>
                </a:lnTo>
                <a:lnTo>
                  <a:pt x="3214" y="1506"/>
                </a:lnTo>
                <a:lnTo>
                  <a:pt x="3214" y="1506"/>
                </a:lnTo>
                <a:lnTo>
                  <a:pt x="3242" y="1528"/>
                </a:lnTo>
                <a:lnTo>
                  <a:pt x="3258" y="1563"/>
                </a:lnTo>
                <a:lnTo>
                  <a:pt x="3268" y="1594"/>
                </a:lnTo>
                <a:lnTo>
                  <a:pt x="3265" y="1625"/>
                </a:lnTo>
                <a:lnTo>
                  <a:pt x="3217" y="1643"/>
                </a:lnTo>
                <a:lnTo>
                  <a:pt x="3217" y="1643"/>
                </a:lnTo>
                <a:lnTo>
                  <a:pt x="3246" y="1678"/>
                </a:lnTo>
                <a:lnTo>
                  <a:pt x="3257" y="1720"/>
                </a:lnTo>
                <a:lnTo>
                  <a:pt x="3268" y="1763"/>
                </a:lnTo>
                <a:lnTo>
                  <a:pt x="3267" y="1807"/>
                </a:lnTo>
                <a:lnTo>
                  <a:pt x="3267" y="1807"/>
                </a:lnTo>
                <a:lnTo>
                  <a:pt x="3281" y="1818"/>
                </a:lnTo>
                <a:lnTo>
                  <a:pt x="3293" y="1817"/>
                </a:lnTo>
                <a:lnTo>
                  <a:pt x="3293" y="1817"/>
                </a:lnTo>
                <a:lnTo>
                  <a:pt x="3311" y="1808"/>
                </a:lnTo>
                <a:lnTo>
                  <a:pt x="3310" y="1796"/>
                </a:lnTo>
                <a:lnTo>
                  <a:pt x="3308" y="1784"/>
                </a:lnTo>
                <a:lnTo>
                  <a:pt x="3306" y="1759"/>
                </a:lnTo>
                <a:lnTo>
                  <a:pt x="3303" y="1734"/>
                </a:lnTo>
                <a:lnTo>
                  <a:pt x="3303" y="1734"/>
                </a:lnTo>
                <a:lnTo>
                  <a:pt x="3329" y="1744"/>
                </a:lnTo>
                <a:lnTo>
                  <a:pt x="3343" y="1755"/>
                </a:lnTo>
                <a:lnTo>
                  <a:pt x="3347" y="1792"/>
                </a:lnTo>
                <a:lnTo>
                  <a:pt x="3351" y="1829"/>
                </a:lnTo>
                <a:lnTo>
                  <a:pt x="3362" y="1872"/>
                </a:lnTo>
                <a:lnTo>
                  <a:pt x="3362" y="1872"/>
                </a:lnTo>
                <a:lnTo>
                  <a:pt x="3351" y="1885"/>
                </a:lnTo>
                <a:lnTo>
                  <a:pt x="3344" y="1880"/>
                </a:lnTo>
                <a:lnTo>
                  <a:pt x="3325" y="1876"/>
                </a:lnTo>
                <a:lnTo>
                  <a:pt x="3313" y="1877"/>
                </a:lnTo>
                <a:lnTo>
                  <a:pt x="3313" y="1877"/>
                </a:lnTo>
                <a:lnTo>
                  <a:pt x="3309" y="1897"/>
                </a:lnTo>
                <a:lnTo>
                  <a:pt x="3310" y="1909"/>
                </a:lnTo>
                <a:lnTo>
                  <a:pt x="3332" y="1938"/>
                </a:lnTo>
                <a:lnTo>
                  <a:pt x="3367" y="1965"/>
                </a:lnTo>
                <a:lnTo>
                  <a:pt x="3394" y="1987"/>
                </a:lnTo>
                <a:lnTo>
                  <a:pt x="3394" y="1987"/>
                </a:lnTo>
                <a:lnTo>
                  <a:pt x="3401" y="2106"/>
                </a:lnTo>
                <a:lnTo>
                  <a:pt x="3411" y="2136"/>
                </a:lnTo>
                <a:lnTo>
                  <a:pt x="3421" y="2166"/>
                </a:lnTo>
                <a:lnTo>
                  <a:pt x="3436" y="2190"/>
                </a:lnTo>
                <a:lnTo>
                  <a:pt x="3463" y="2212"/>
                </a:lnTo>
                <a:lnTo>
                  <a:pt x="3463" y="2212"/>
                </a:lnTo>
                <a:lnTo>
                  <a:pt x="3461" y="2300"/>
                </a:lnTo>
                <a:lnTo>
                  <a:pt x="3467" y="2406"/>
                </a:lnTo>
                <a:lnTo>
                  <a:pt x="3472" y="2455"/>
                </a:lnTo>
                <a:lnTo>
                  <a:pt x="3490" y="2504"/>
                </a:lnTo>
                <a:lnTo>
                  <a:pt x="3514" y="2545"/>
                </a:lnTo>
                <a:lnTo>
                  <a:pt x="3543" y="2579"/>
                </a:lnTo>
                <a:lnTo>
                  <a:pt x="3543" y="2579"/>
                </a:lnTo>
                <a:lnTo>
                  <a:pt x="3555" y="2634"/>
                </a:lnTo>
                <a:lnTo>
                  <a:pt x="3555" y="2691"/>
                </a:lnTo>
                <a:lnTo>
                  <a:pt x="3549" y="2798"/>
                </a:lnTo>
                <a:lnTo>
                  <a:pt x="3554" y="2904"/>
                </a:lnTo>
                <a:lnTo>
                  <a:pt x="3565" y="2947"/>
                </a:lnTo>
                <a:lnTo>
                  <a:pt x="3583" y="2995"/>
                </a:lnTo>
                <a:lnTo>
                  <a:pt x="3583" y="2995"/>
                </a:lnTo>
                <a:lnTo>
                  <a:pt x="3586" y="3020"/>
                </a:lnTo>
                <a:lnTo>
                  <a:pt x="3588" y="3032"/>
                </a:lnTo>
                <a:lnTo>
                  <a:pt x="3573" y="3065"/>
                </a:lnTo>
                <a:lnTo>
                  <a:pt x="3557" y="3098"/>
                </a:lnTo>
                <a:lnTo>
                  <a:pt x="3560" y="3123"/>
                </a:lnTo>
                <a:lnTo>
                  <a:pt x="3569" y="3141"/>
                </a:lnTo>
                <a:lnTo>
                  <a:pt x="3569" y="3141"/>
                </a:lnTo>
                <a:lnTo>
                  <a:pt x="3558" y="3155"/>
                </a:lnTo>
                <a:lnTo>
                  <a:pt x="3552" y="3162"/>
                </a:lnTo>
                <a:lnTo>
                  <a:pt x="3562" y="3192"/>
                </a:lnTo>
                <a:lnTo>
                  <a:pt x="3562" y="3192"/>
                </a:lnTo>
                <a:lnTo>
                  <a:pt x="3574" y="3191"/>
                </a:lnTo>
                <a:lnTo>
                  <a:pt x="3593" y="3195"/>
                </a:lnTo>
                <a:lnTo>
                  <a:pt x="3629" y="3178"/>
                </a:lnTo>
                <a:lnTo>
                  <a:pt x="3660" y="3169"/>
                </a:lnTo>
                <a:lnTo>
                  <a:pt x="3679" y="3173"/>
                </a:lnTo>
                <a:lnTo>
                  <a:pt x="3693" y="3184"/>
                </a:lnTo>
                <a:lnTo>
                  <a:pt x="3693" y="3184"/>
                </a:lnTo>
                <a:lnTo>
                  <a:pt x="3691" y="3228"/>
                </a:lnTo>
                <a:lnTo>
                  <a:pt x="3697" y="3277"/>
                </a:lnTo>
                <a:lnTo>
                  <a:pt x="3712" y="3357"/>
                </a:lnTo>
                <a:lnTo>
                  <a:pt x="3723" y="3400"/>
                </a:lnTo>
                <a:lnTo>
                  <a:pt x="3729" y="3449"/>
                </a:lnTo>
                <a:lnTo>
                  <a:pt x="3721" y="3488"/>
                </a:lnTo>
                <a:lnTo>
                  <a:pt x="3707" y="3533"/>
                </a:lnTo>
                <a:lnTo>
                  <a:pt x="3707" y="3533"/>
                </a:lnTo>
                <a:lnTo>
                  <a:pt x="3725" y="3582"/>
                </a:lnTo>
                <a:lnTo>
                  <a:pt x="3738" y="3637"/>
                </a:lnTo>
                <a:lnTo>
                  <a:pt x="3750" y="3692"/>
                </a:lnTo>
                <a:lnTo>
                  <a:pt x="3756" y="3741"/>
                </a:lnTo>
                <a:lnTo>
                  <a:pt x="3756" y="3741"/>
                </a:lnTo>
                <a:lnTo>
                  <a:pt x="3764" y="3759"/>
                </a:lnTo>
                <a:lnTo>
                  <a:pt x="3778" y="3770"/>
                </a:lnTo>
                <a:lnTo>
                  <a:pt x="3782" y="3807"/>
                </a:lnTo>
                <a:lnTo>
                  <a:pt x="3781" y="3851"/>
                </a:lnTo>
                <a:lnTo>
                  <a:pt x="3797" y="3887"/>
                </a:lnTo>
                <a:lnTo>
                  <a:pt x="3797" y="3887"/>
                </a:lnTo>
                <a:lnTo>
                  <a:pt x="3799" y="3956"/>
                </a:lnTo>
                <a:lnTo>
                  <a:pt x="3800" y="4025"/>
                </a:lnTo>
                <a:lnTo>
                  <a:pt x="3802" y="4094"/>
                </a:lnTo>
                <a:lnTo>
                  <a:pt x="3787" y="4127"/>
                </a:lnTo>
                <a:lnTo>
                  <a:pt x="3765" y="4155"/>
                </a:lnTo>
                <a:lnTo>
                  <a:pt x="3765" y="4155"/>
                </a:lnTo>
                <a:lnTo>
                  <a:pt x="3779" y="4222"/>
                </a:lnTo>
                <a:lnTo>
                  <a:pt x="3793" y="4289"/>
                </a:lnTo>
                <a:lnTo>
                  <a:pt x="3819" y="4356"/>
                </a:lnTo>
                <a:lnTo>
                  <a:pt x="3820" y="4424"/>
                </a:lnTo>
                <a:lnTo>
                  <a:pt x="3820" y="4424"/>
                </a:lnTo>
                <a:lnTo>
                  <a:pt x="3848" y="4503"/>
                </a:lnTo>
                <a:lnTo>
                  <a:pt x="3863" y="4583"/>
                </a:lnTo>
                <a:lnTo>
                  <a:pt x="3879" y="4663"/>
                </a:lnTo>
                <a:lnTo>
                  <a:pt x="3906" y="4741"/>
                </a:lnTo>
                <a:lnTo>
                  <a:pt x="3906" y="4741"/>
                </a:lnTo>
                <a:lnTo>
                  <a:pt x="3905" y="4898"/>
                </a:lnTo>
                <a:lnTo>
                  <a:pt x="3918" y="5066"/>
                </a:lnTo>
                <a:lnTo>
                  <a:pt x="3918" y="5066"/>
                </a:lnTo>
                <a:lnTo>
                  <a:pt x="3915" y="5098"/>
                </a:lnTo>
                <a:lnTo>
                  <a:pt x="3925" y="5128"/>
                </a:lnTo>
                <a:lnTo>
                  <a:pt x="3955" y="5175"/>
                </a:lnTo>
                <a:lnTo>
                  <a:pt x="3971" y="5198"/>
                </a:lnTo>
                <a:lnTo>
                  <a:pt x="3973" y="5223"/>
                </a:lnTo>
                <a:lnTo>
                  <a:pt x="3976" y="5248"/>
                </a:lnTo>
                <a:lnTo>
                  <a:pt x="3968" y="5286"/>
                </a:lnTo>
                <a:lnTo>
                  <a:pt x="3968" y="5286"/>
                </a:lnTo>
                <a:lnTo>
                  <a:pt x="3961" y="5281"/>
                </a:lnTo>
                <a:lnTo>
                  <a:pt x="3954" y="5275"/>
                </a:lnTo>
                <a:lnTo>
                  <a:pt x="3936" y="5284"/>
                </a:lnTo>
                <a:lnTo>
                  <a:pt x="3936" y="5284"/>
                </a:lnTo>
                <a:lnTo>
                  <a:pt x="3948" y="5326"/>
                </a:lnTo>
                <a:lnTo>
                  <a:pt x="3959" y="5369"/>
                </a:lnTo>
                <a:lnTo>
                  <a:pt x="4010" y="5432"/>
                </a:lnTo>
                <a:lnTo>
                  <a:pt x="4068" y="5501"/>
                </a:lnTo>
                <a:lnTo>
                  <a:pt x="4084" y="5537"/>
                </a:lnTo>
                <a:lnTo>
                  <a:pt x="4095" y="5579"/>
                </a:lnTo>
                <a:lnTo>
                  <a:pt x="4095" y="5579"/>
                </a:lnTo>
                <a:lnTo>
                  <a:pt x="4126" y="5739"/>
                </a:lnTo>
                <a:lnTo>
                  <a:pt x="4134" y="5814"/>
                </a:lnTo>
                <a:lnTo>
                  <a:pt x="4136" y="5882"/>
                </a:lnTo>
                <a:lnTo>
                  <a:pt x="4136" y="5882"/>
                </a:lnTo>
                <a:lnTo>
                  <a:pt x="4143" y="5944"/>
                </a:lnTo>
                <a:lnTo>
                  <a:pt x="4144" y="6013"/>
                </a:lnTo>
                <a:lnTo>
                  <a:pt x="4147" y="6151"/>
                </a:lnTo>
                <a:lnTo>
                  <a:pt x="4149" y="6220"/>
                </a:lnTo>
                <a:lnTo>
                  <a:pt x="4150" y="6289"/>
                </a:lnTo>
                <a:lnTo>
                  <a:pt x="4170" y="6349"/>
                </a:lnTo>
                <a:lnTo>
                  <a:pt x="4196" y="6415"/>
                </a:lnTo>
                <a:lnTo>
                  <a:pt x="4196" y="6415"/>
                </a:lnTo>
                <a:lnTo>
                  <a:pt x="4189" y="6466"/>
                </a:lnTo>
                <a:lnTo>
                  <a:pt x="4202" y="6521"/>
                </a:lnTo>
                <a:lnTo>
                  <a:pt x="4208" y="6571"/>
                </a:lnTo>
                <a:lnTo>
                  <a:pt x="4195" y="6629"/>
                </a:lnTo>
                <a:lnTo>
                  <a:pt x="4195" y="6629"/>
                </a:lnTo>
                <a:lnTo>
                  <a:pt x="4199" y="6666"/>
                </a:lnTo>
                <a:lnTo>
                  <a:pt x="4209" y="6696"/>
                </a:lnTo>
                <a:lnTo>
                  <a:pt x="4231" y="6725"/>
                </a:lnTo>
                <a:lnTo>
                  <a:pt x="4252" y="6742"/>
                </a:lnTo>
                <a:lnTo>
                  <a:pt x="4280" y="6764"/>
                </a:lnTo>
                <a:lnTo>
                  <a:pt x="4302" y="6793"/>
                </a:lnTo>
                <a:lnTo>
                  <a:pt x="4311" y="6823"/>
                </a:lnTo>
                <a:lnTo>
                  <a:pt x="4303" y="6861"/>
                </a:lnTo>
                <a:lnTo>
                  <a:pt x="4303" y="6861"/>
                </a:lnTo>
                <a:lnTo>
                  <a:pt x="4318" y="6885"/>
                </a:lnTo>
                <a:lnTo>
                  <a:pt x="4340" y="6914"/>
                </a:lnTo>
                <a:lnTo>
                  <a:pt x="4383" y="6959"/>
                </a:lnTo>
                <a:lnTo>
                  <a:pt x="4398" y="6982"/>
                </a:lnTo>
                <a:lnTo>
                  <a:pt x="4414" y="7006"/>
                </a:lnTo>
                <a:lnTo>
                  <a:pt x="4411" y="7037"/>
                </a:lnTo>
                <a:lnTo>
                  <a:pt x="4389" y="7065"/>
                </a:lnTo>
                <a:lnTo>
                  <a:pt x="4389" y="7065"/>
                </a:lnTo>
                <a:lnTo>
                  <a:pt x="4395" y="7115"/>
                </a:lnTo>
                <a:lnTo>
                  <a:pt x="4395" y="7171"/>
                </a:lnTo>
                <a:lnTo>
                  <a:pt x="4413" y="7219"/>
                </a:lnTo>
                <a:lnTo>
                  <a:pt x="4426" y="7230"/>
                </a:lnTo>
                <a:lnTo>
                  <a:pt x="4447" y="7247"/>
                </a:lnTo>
                <a:lnTo>
                  <a:pt x="4447" y="7247"/>
                </a:lnTo>
                <a:lnTo>
                  <a:pt x="4466" y="7251"/>
                </a:lnTo>
                <a:lnTo>
                  <a:pt x="4491" y="7248"/>
                </a:lnTo>
                <a:lnTo>
                  <a:pt x="4508" y="7227"/>
                </a:lnTo>
                <a:lnTo>
                  <a:pt x="4512" y="7208"/>
                </a:lnTo>
                <a:lnTo>
                  <a:pt x="4517" y="7201"/>
                </a:lnTo>
                <a:lnTo>
                  <a:pt x="4523" y="7194"/>
                </a:lnTo>
                <a:lnTo>
                  <a:pt x="4523" y="7194"/>
                </a:lnTo>
                <a:lnTo>
                  <a:pt x="4521" y="7565"/>
                </a:lnTo>
                <a:lnTo>
                  <a:pt x="4516" y="7741"/>
                </a:lnTo>
                <a:lnTo>
                  <a:pt x="4505" y="7924"/>
                </a:lnTo>
                <a:lnTo>
                  <a:pt x="4505" y="7924"/>
                </a:lnTo>
                <a:lnTo>
                  <a:pt x="4484" y="8021"/>
                </a:lnTo>
                <a:lnTo>
                  <a:pt x="4476" y="8116"/>
                </a:lnTo>
                <a:lnTo>
                  <a:pt x="4456" y="8212"/>
                </a:lnTo>
                <a:lnTo>
                  <a:pt x="4442" y="8258"/>
                </a:lnTo>
                <a:lnTo>
                  <a:pt x="4429" y="8303"/>
                </a:lnTo>
                <a:lnTo>
                  <a:pt x="4429" y="8303"/>
                </a:lnTo>
                <a:lnTo>
                  <a:pt x="4441" y="8358"/>
                </a:lnTo>
                <a:lnTo>
                  <a:pt x="4441" y="8415"/>
                </a:lnTo>
                <a:lnTo>
                  <a:pt x="4428" y="8517"/>
                </a:lnTo>
                <a:lnTo>
                  <a:pt x="4410" y="8638"/>
                </a:lnTo>
                <a:lnTo>
                  <a:pt x="4410" y="8694"/>
                </a:lnTo>
                <a:lnTo>
                  <a:pt x="4423" y="8750"/>
                </a:lnTo>
                <a:lnTo>
                  <a:pt x="4423" y="8750"/>
                </a:lnTo>
                <a:lnTo>
                  <a:pt x="4399" y="8765"/>
                </a:lnTo>
                <a:lnTo>
                  <a:pt x="4388" y="8778"/>
                </a:lnTo>
                <a:lnTo>
                  <a:pt x="4392" y="8816"/>
                </a:lnTo>
                <a:lnTo>
                  <a:pt x="4388" y="8835"/>
                </a:lnTo>
                <a:lnTo>
                  <a:pt x="4390" y="8847"/>
                </a:lnTo>
                <a:lnTo>
                  <a:pt x="4379" y="8861"/>
                </a:lnTo>
                <a:lnTo>
                  <a:pt x="4361" y="8869"/>
                </a:lnTo>
                <a:lnTo>
                  <a:pt x="4361" y="8869"/>
                </a:lnTo>
                <a:lnTo>
                  <a:pt x="4343" y="8934"/>
                </a:lnTo>
                <a:lnTo>
                  <a:pt x="4318" y="8993"/>
                </a:lnTo>
                <a:lnTo>
                  <a:pt x="4294" y="9053"/>
                </a:lnTo>
                <a:lnTo>
                  <a:pt x="4285" y="9091"/>
                </a:lnTo>
                <a:lnTo>
                  <a:pt x="4290" y="9129"/>
                </a:lnTo>
                <a:lnTo>
                  <a:pt x="4290" y="9129"/>
                </a:lnTo>
                <a:lnTo>
                  <a:pt x="4280" y="9155"/>
                </a:lnTo>
                <a:lnTo>
                  <a:pt x="4270" y="9181"/>
                </a:lnTo>
                <a:lnTo>
                  <a:pt x="4280" y="9211"/>
                </a:lnTo>
                <a:lnTo>
                  <a:pt x="4290" y="9241"/>
                </a:lnTo>
                <a:lnTo>
                  <a:pt x="4308" y="9290"/>
                </a:lnTo>
                <a:lnTo>
                  <a:pt x="4305" y="9321"/>
                </a:lnTo>
                <a:lnTo>
                  <a:pt x="4296" y="9348"/>
                </a:lnTo>
                <a:lnTo>
                  <a:pt x="4296" y="9348"/>
                </a:lnTo>
                <a:lnTo>
                  <a:pt x="4253" y="9415"/>
                </a:lnTo>
                <a:lnTo>
                  <a:pt x="4202" y="9465"/>
                </a:lnTo>
                <a:lnTo>
                  <a:pt x="4180" y="9492"/>
                </a:lnTo>
                <a:lnTo>
                  <a:pt x="4158" y="9520"/>
                </a:lnTo>
                <a:lnTo>
                  <a:pt x="4150" y="9559"/>
                </a:lnTo>
                <a:lnTo>
                  <a:pt x="4142" y="9597"/>
                </a:lnTo>
                <a:lnTo>
                  <a:pt x="4142" y="9597"/>
                </a:lnTo>
                <a:lnTo>
                  <a:pt x="4125" y="9618"/>
                </a:lnTo>
                <a:lnTo>
                  <a:pt x="4114" y="9632"/>
                </a:lnTo>
                <a:lnTo>
                  <a:pt x="4102" y="9633"/>
                </a:lnTo>
                <a:lnTo>
                  <a:pt x="4083" y="9629"/>
                </a:lnTo>
                <a:lnTo>
                  <a:pt x="4050" y="9614"/>
                </a:lnTo>
                <a:lnTo>
                  <a:pt x="4018" y="9611"/>
                </a:lnTo>
                <a:lnTo>
                  <a:pt x="4018" y="9611"/>
                </a:lnTo>
                <a:lnTo>
                  <a:pt x="4010" y="9593"/>
                </a:lnTo>
                <a:lnTo>
                  <a:pt x="4007" y="9568"/>
                </a:lnTo>
                <a:lnTo>
                  <a:pt x="3998" y="9551"/>
                </a:lnTo>
                <a:lnTo>
                  <a:pt x="3986" y="9552"/>
                </a:lnTo>
                <a:lnTo>
                  <a:pt x="3974" y="9553"/>
                </a:lnTo>
                <a:lnTo>
                  <a:pt x="3974" y="9553"/>
                </a:lnTo>
                <a:lnTo>
                  <a:pt x="3954" y="9549"/>
                </a:lnTo>
                <a:lnTo>
                  <a:pt x="3937" y="9558"/>
                </a:lnTo>
                <a:lnTo>
                  <a:pt x="3915" y="9585"/>
                </a:lnTo>
                <a:lnTo>
                  <a:pt x="3915" y="9585"/>
                </a:lnTo>
                <a:lnTo>
                  <a:pt x="3913" y="9629"/>
                </a:lnTo>
                <a:lnTo>
                  <a:pt x="3911" y="9661"/>
                </a:lnTo>
                <a:lnTo>
                  <a:pt x="3890" y="9701"/>
                </a:lnTo>
                <a:lnTo>
                  <a:pt x="3875" y="9734"/>
                </a:lnTo>
                <a:lnTo>
                  <a:pt x="3825" y="9796"/>
                </a:lnTo>
                <a:lnTo>
                  <a:pt x="3803" y="9824"/>
                </a:lnTo>
                <a:lnTo>
                  <a:pt x="3788" y="9857"/>
                </a:lnTo>
                <a:lnTo>
                  <a:pt x="3788" y="9857"/>
                </a:lnTo>
                <a:lnTo>
                  <a:pt x="3808" y="9861"/>
                </a:lnTo>
                <a:lnTo>
                  <a:pt x="3827" y="9865"/>
                </a:lnTo>
                <a:lnTo>
                  <a:pt x="3841" y="9876"/>
                </a:lnTo>
                <a:lnTo>
                  <a:pt x="3842" y="9888"/>
                </a:lnTo>
                <a:lnTo>
                  <a:pt x="3852" y="9919"/>
                </a:lnTo>
                <a:lnTo>
                  <a:pt x="3844" y="9957"/>
                </a:lnTo>
                <a:lnTo>
                  <a:pt x="3844" y="9957"/>
                </a:lnTo>
                <a:lnTo>
                  <a:pt x="3783" y="10033"/>
                </a:lnTo>
                <a:lnTo>
                  <a:pt x="3717" y="10116"/>
                </a:lnTo>
                <a:lnTo>
                  <a:pt x="3677" y="10152"/>
                </a:lnTo>
                <a:lnTo>
                  <a:pt x="3636" y="10175"/>
                </a:lnTo>
                <a:lnTo>
                  <a:pt x="3595" y="10199"/>
                </a:lnTo>
                <a:lnTo>
                  <a:pt x="3547" y="10217"/>
                </a:lnTo>
                <a:lnTo>
                  <a:pt x="3547" y="10217"/>
                </a:lnTo>
                <a:lnTo>
                  <a:pt x="3518" y="10239"/>
                </a:lnTo>
                <a:lnTo>
                  <a:pt x="3489" y="10261"/>
                </a:lnTo>
                <a:lnTo>
                  <a:pt x="3424" y="10300"/>
                </a:lnTo>
                <a:lnTo>
                  <a:pt x="3365" y="10331"/>
                </a:lnTo>
                <a:lnTo>
                  <a:pt x="3336" y="10354"/>
                </a:lnTo>
                <a:lnTo>
                  <a:pt x="3309" y="10388"/>
                </a:lnTo>
                <a:lnTo>
                  <a:pt x="3309" y="10388"/>
                </a:lnTo>
                <a:lnTo>
                  <a:pt x="3296" y="10389"/>
                </a:lnTo>
                <a:lnTo>
                  <a:pt x="3272" y="10392"/>
                </a:lnTo>
                <a:lnTo>
                  <a:pt x="3238" y="10377"/>
                </a:lnTo>
                <a:lnTo>
                  <a:pt x="3207" y="10374"/>
                </a:lnTo>
                <a:lnTo>
                  <a:pt x="3194" y="10376"/>
                </a:lnTo>
                <a:lnTo>
                  <a:pt x="3176" y="10384"/>
                </a:lnTo>
                <a:lnTo>
                  <a:pt x="3176" y="10384"/>
                </a:lnTo>
                <a:lnTo>
                  <a:pt x="3146" y="10394"/>
                </a:lnTo>
                <a:lnTo>
                  <a:pt x="3135" y="10408"/>
                </a:lnTo>
                <a:lnTo>
                  <a:pt x="3095" y="10444"/>
                </a:lnTo>
                <a:lnTo>
                  <a:pt x="3079" y="10464"/>
                </a:lnTo>
                <a:lnTo>
                  <a:pt x="3061" y="10472"/>
                </a:lnTo>
                <a:lnTo>
                  <a:pt x="3036" y="10475"/>
                </a:lnTo>
                <a:lnTo>
                  <a:pt x="3010" y="10466"/>
                </a:lnTo>
                <a:lnTo>
                  <a:pt x="3010" y="10466"/>
                </a:lnTo>
                <a:lnTo>
                  <a:pt x="2937" y="10487"/>
                </a:lnTo>
                <a:lnTo>
                  <a:pt x="2865" y="10520"/>
                </a:lnTo>
                <a:lnTo>
                  <a:pt x="2865" y="10520"/>
                </a:lnTo>
                <a:lnTo>
                  <a:pt x="2860" y="10527"/>
                </a:lnTo>
                <a:lnTo>
                  <a:pt x="2854" y="10534"/>
                </a:lnTo>
                <a:lnTo>
                  <a:pt x="2857" y="10558"/>
                </a:lnTo>
                <a:lnTo>
                  <a:pt x="2853" y="10578"/>
                </a:lnTo>
                <a:lnTo>
                  <a:pt x="2848" y="10584"/>
                </a:lnTo>
                <a:lnTo>
                  <a:pt x="2835" y="10586"/>
                </a:lnTo>
                <a:lnTo>
                  <a:pt x="2835" y="10586"/>
                </a:lnTo>
                <a:lnTo>
                  <a:pt x="2821" y="10575"/>
                </a:lnTo>
                <a:lnTo>
                  <a:pt x="2813" y="10557"/>
                </a:lnTo>
                <a:lnTo>
                  <a:pt x="2816" y="10525"/>
                </a:lnTo>
                <a:lnTo>
                  <a:pt x="2816" y="10525"/>
                </a:lnTo>
                <a:lnTo>
                  <a:pt x="2843" y="10491"/>
                </a:lnTo>
                <a:lnTo>
                  <a:pt x="2867" y="10476"/>
                </a:lnTo>
                <a:lnTo>
                  <a:pt x="2897" y="10466"/>
                </a:lnTo>
                <a:lnTo>
                  <a:pt x="2941" y="10467"/>
                </a:lnTo>
                <a:lnTo>
                  <a:pt x="2941" y="10467"/>
                </a:lnTo>
                <a:lnTo>
                  <a:pt x="2956" y="10434"/>
                </a:lnTo>
                <a:lnTo>
                  <a:pt x="2973" y="10413"/>
                </a:lnTo>
                <a:lnTo>
                  <a:pt x="3025" y="10376"/>
                </a:lnTo>
                <a:lnTo>
                  <a:pt x="3054" y="10354"/>
                </a:lnTo>
                <a:lnTo>
                  <a:pt x="3070" y="10333"/>
                </a:lnTo>
                <a:lnTo>
                  <a:pt x="3085" y="10300"/>
                </a:lnTo>
                <a:lnTo>
                  <a:pt x="3088" y="10269"/>
                </a:lnTo>
                <a:lnTo>
                  <a:pt x="3088" y="10269"/>
                </a:lnTo>
                <a:lnTo>
                  <a:pt x="3037" y="10262"/>
                </a:lnTo>
                <a:lnTo>
                  <a:pt x="2988" y="10267"/>
                </a:lnTo>
                <a:lnTo>
                  <a:pt x="2950" y="10272"/>
                </a:lnTo>
                <a:lnTo>
                  <a:pt x="2920" y="10281"/>
                </a:lnTo>
                <a:lnTo>
                  <a:pt x="2904" y="10302"/>
                </a:lnTo>
                <a:lnTo>
                  <a:pt x="2904" y="10302"/>
                </a:lnTo>
                <a:lnTo>
                  <a:pt x="2870" y="10287"/>
                </a:lnTo>
                <a:lnTo>
                  <a:pt x="2833" y="10291"/>
                </a:lnTo>
                <a:lnTo>
                  <a:pt x="2803" y="10301"/>
                </a:lnTo>
                <a:lnTo>
                  <a:pt x="2781" y="10328"/>
                </a:lnTo>
                <a:lnTo>
                  <a:pt x="2723" y="10373"/>
                </a:lnTo>
                <a:lnTo>
                  <a:pt x="2700" y="10388"/>
                </a:lnTo>
                <a:lnTo>
                  <a:pt x="2670" y="10398"/>
                </a:lnTo>
                <a:lnTo>
                  <a:pt x="2670" y="10398"/>
                </a:lnTo>
                <a:lnTo>
                  <a:pt x="2655" y="10431"/>
                </a:lnTo>
                <a:lnTo>
                  <a:pt x="2631" y="10446"/>
                </a:lnTo>
                <a:lnTo>
                  <a:pt x="2583" y="10464"/>
                </a:lnTo>
                <a:lnTo>
                  <a:pt x="2553" y="10473"/>
                </a:lnTo>
                <a:lnTo>
                  <a:pt x="2529" y="10489"/>
                </a:lnTo>
                <a:lnTo>
                  <a:pt x="2506" y="10504"/>
                </a:lnTo>
                <a:lnTo>
                  <a:pt x="2496" y="10530"/>
                </a:lnTo>
                <a:lnTo>
                  <a:pt x="2496" y="10530"/>
                </a:lnTo>
                <a:lnTo>
                  <a:pt x="2481" y="10563"/>
                </a:lnTo>
                <a:lnTo>
                  <a:pt x="2459" y="10591"/>
                </a:lnTo>
                <a:lnTo>
                  <a:pt x="2430" y="10613"/>
                </a:lnTo>
                <a:lnTo>
                  <a:pt x="2400" y="10623"/>
                </a:lnTo>
                <a:lnTo>
                  <a:pt x="2400" y="10623"/>
                </a:lnTo>
                <a:lnTo>
                  <a:pt x="2374" y="10613"/>
                </a:lnTo>
                <a:lnTo>
                  <a:pt x="2342" y="10610"/>
                </a:lnTo>
                <a:lnTo>
                  <a:pt x="2319" y="10625"/>
                </a:lnTo>
                <a:lnTo>
                  <a:pt x="2289" y="10635"/>
                </a:lnTo>
                <a:lnTo>
                  <a:pt x="2265" y="10650"/>
                </a:lnTo>
                <a:lnTo>
                  <a:pt x="2247" y="10659"/>
                </a:lnTo>
                <a:lnTo>
                  <a:pt x="2227" y="10642"/>
                </a:lnTo>
                <a:lnTo>
                  <a:pt x="2211" y="10619"/>
                </a:lnTo>
                <a:lnTo>
                  <a:pt x="2211" y="10619"/>
                </a:lnTo>
                <a:lnTo>
                  <a:pt x="2240" y="10597"/>
                </a:lnTo>
                <a:lnTo>
                  <a:pt x="2276" y="10580"/>
                </a:lnTo>
                <a:lnTo>
                  <a:pt x="2349" y="10559"/>
                </a:lnTo>
                <a:lnTo>
                  <a:pt x="2392" y="10548"/>
                </a:lnTo>
                <a:lnTo>
                  <a:pt x="2427" y="10532"/>
                </a:lnTo>
                <a:lnTo>
                  <a:pt x="2456" y="10509"/>
                </a:lnTo>
                <a:lnTo>
                  <a:pt x="2482" y="10463"/>
                </a:lnTo>
                <a:lnTo>
                  <a:pt x="2482" y="10463"/>
                </a:lnTo>
                <a:lnTo>
                  <a:pt x="2481" y="10450"/>
                </a:lnTo>
                <a:lnTo>
                  <a:pt x="2467" y="10439"/>
                </a:lnTo>
                <a:lnTo>
                  <a:pt x="2448" y="10435"/>
                </a:lnTo>
                <a:lnTo>
                  <a:pt x="2430" y="10443"/>
                </a:lnTo>
                <a:lnTo>
                  <a:pt x="2430" y="10443"/>
                </a:lnTo>
                <a:lnTo>
                  <a:pt x="2414" y="10464"/>
                </a:lnTo>
                <a:lnTo>
                  <a:pt x="2396" y="10472"/>
                </a:lnTo>
                <a:lnTo>
                  <a:pt x="2353" y="10484"/>
                </a:lnTo>
                <a:lnTo>
                  <a:pt x="2303" y="10489"/>
                </a:lnTo>
                <a:lnTo>
                  <a:pt x="2252" y="10482"/>
                </a:lnTo>
                <a:lnTo>
                  <a:pt x="2252" y="10482"/>
                </a:lnTo>
                <a:lnTo>
                  <a:pt x="2225" y="10517"/>
                </a:lnTo>
                <a:lnTo>
                  <a:pt x="2185" y="10553"/>
                </a:lnTo>
                <a:lnTo>
                  <a:pt x="2104" y="10612"/>
                </a:lnTo>
                <a:lnTo>
                  <a:pt x="2014" y="10654"/>
                </a:lnTo>
                <a:lnTo>
                  <a:pt x="1931" y="10688"/>
                </a:lnTo>
                <a:lnTo>
                  <a:pt x="1931" y="10688"/>
                </a:lnTo>
                <a:lnTo>
                  <a:pt x="1922" y="10670"/>
                </a:lnTo>
                <a:lnTo>
                  <a:pt x="1921" y="10658"/>
                </a:lnTo>
                <a:lnTo>
                  <a:pt x="1935" y="10612"/>
                </a:lnTo>
                <a:lnTo>
                  <a:pt x="1935" y="10612"/>
                </a:lnTo>
                <a:lnTo>
                  <a:pt x="1946" y="10599"/>
                </a:lnTo>
                <a:lnTo>
                  <a:pt x="1956" y="10585"/>
                </a:lnTo>
                <a:lnTo>
                  <a:pt x="1948" y="10567"/>
                </a:lnTo>
                <a:lnTo>
                  <a:pt x="1940" y="10549"/>
                </a:lnTo>
                <a:lnTo>
                  <a:pt x="1940" y="10549"/>
                </a:lnTo>
                <a:lnTo>
                  <a:pt x="1914" y="10539"/>
                </a:lnTo>
                <a:lnTo>
                  <a:pt x="1894" y="10535"/>
                </a:lnTo>
                <a:lnTo>
                  <a:pt x="1845" y="10541"/>
                </a:lnTo>
                <a:lnTo>
                  <a:pt x="1804" y="10564"/>
                </a:lnTo>
                <a:lnTo>
                  <a:pt x="1769" y="10593"/>
                </a:lnTo>
                <a:lnTo>
                  <a:pt x="1728" y="10617"/>
                </a:lnTo>
                <a:lnTo>
                  <a:pt x="1687" y="10640"/>
                </a:lnTo>
                <a:lnTo>
                  <a:pt x="1649" y="10645"/>
                </a:lnTo>
                <a:lnTo>
                  <a:pt x="1623" y="10635"/>
                </a:lnTo>
                <a:lnTo>
                  <a:pt x="1597" y="10625"/>
                </a:lnTo>
                <a:lnTo>
                  <a:pt x="1597" y="10625"/>
                </a:lnTo>
                <a:lnTo>
                  <a:pt x="1586" y="10639"/>
                </a:lnTo>
                <a:lnTo>
                  <a:pt x="1568" y="10648"/>
                </a:lnTo>
                <a:lnTo>
                  <a:pt x="1526" y="10659"/>
                </a:lnTo>
                <a:lnTo>
                  <a:pt x="1495" y="10668"/>
                </a:lnTo>
                <a:lnTo>
                  <a:pt x="1484" y="10682"/>
                </a:lnTo>
                <a:lnTo>
                  <a:pt x="1473" y="10696"/>
                </a:lnTo>
                <a:lnTo>
                  <a:pt x="1473" y="10696"/>
                </a:lnTo>
                <a:lnTo>
                  <a:pt x="1447" y="10686"/>
                </a:lnTo>
                <a:lnTo>
                  <a:pt x="1422" y="10689"/>
                </a:lnTo>
                <a:lnTo>
                  <a:pt x="1399" y="10704"/>
                </a:lnTo>
                <a:lnTo>
                  <a:pt x="1376" y="10720"/>
                </a:lnTo>
                <a:lnTo>
                  <a:pt x="1330" y="10762"/>
                </a:lnTo>
                <a:lnTo>
                  <a:pt x="1290" y="10798"/>
                </a:lnTo>
                <a:lnTo>
                  <a:pt x="1290" y="10798"/>
                </a:lnTo>
                <a:lnTo>
                  <a:pt x="1241" y="10804"/>
                </a:lnTo>
                <a:lnTo>
                  <a:pt x="1193" y="10822"/>
                </a:lnTo>
                <a:lnTo>
                  <a:pt x="1139" y="10847"/>
                </a:lnTo>
                <a:lnTo>
                  <a:pt x="1104" y="10876"/>
                </a:lnTo>
                <a:lnTo>
                  <a:pt x="1104" y="10876"/>
                </a:lnTo>
                <a:lnTo>
                  <a:pt x="1073" y="10873"/>
                </a:lnTo>
                <a:lnTo>
                  <a:pt x="1047" y="10863"/>
                </a:lnTo>
                <a:lnTo>
                  <a:pt x="993" y="10832"/>
                </a:lnTo>
                <a:lnTo>
                  <a:pt x="960" y="10817"/>
                </a:lnTo>
                <a:lnTo>
                  <a:pt x="935" y="10820"/>
                </a:lnTo>
                <a:lnTo>
                  <a:pt x="910" y="10822"/>
                </a:lnTo>
                <a:lnTo>
                  <a:pt x="876" y="10851"/>
                </a:lnTo>
                <a:lnTo>
                  <a:pt x="876" y="10851"/>
                </a:lnTo>
                <a:lnTo>
                  <a:pt x="819" y="10852"/>
                </a:lnTo>
                <a:lnTo>
                  <a:pt x="764" y="10864"/>
                </a:lnTo>
                <a:lnTo>
                  <a:pt x="662" y="10907"/>
                </a:lnTo>
                <a:lnTo>
                  <a:pt x="727" y="10812"/>
                </a:lnTo>
                <a:lnTo>
                  <a:pt x="727" y="10812"/>
                </a:lnTo>
                <a:lnTo>
                  <a:pt x="702" y="10815"/>
                </a:lnTo>
                <a:lnTo>
                  <a:pt x="683" y="10810"/>
                </a:lnTo>
                <a:lnTo>
                  <a:pt x="644" y="10802"/>
                </a:lnTo>
                <a:lnTo>
                  <a:pt x="613" y="10800"/>
                </a:lnTo>
                <a:lnTo>
                  <a:pt x="588" y="10802"/>
                </a:lnTo>
                <a:lnTo>
                  <a:pt x="570" y="10811"/>
                </a:lnTo>
                <a:lnTo>
                  <a:pt x="570" y="10811"/>
                </a:lnTo>
                <a:lnTo>
                  <a:pt x="569" y="10798"/>
                </a:lnTo>
                <a:lnTo>
                  <a:pt x="567" y="10786"/>
                </a:lnTo>
                <a:lnTo>
                  <a:pt x="578" y="10772"/>
                </a:lnTo>
                <a:lnTo>
                  <a:pt x="581" y="10740"/>
                </a:lnTo>
                <a:lnTo>
                  <a:pt x="574" y="10735"/>
                </a:lnTo>
                <a:lnTo>
                  <a:pt x="560" y="10724"/>
                </a:lnTo>
                <a:lnTo>
                  <a:pt x="560" y="10724"/>
                </a:lnTo>
                <a:lnTo>
                  <a:pt x="498" y="10731"/>
                </a:lnTo>
                <a:lnTo>
                  <a:pt x="444" y="10756"/>
                </a:lnTo>
                <a:lnTo>
                  <a:pt x="384" y="10775"/>
                </a:lnTo>
                <a:lnTo>
                  <a:pt x="347" y="10779"/>
                </a:lnTo>
                <a:lnTo>
                  <a:pt x="315" y="10777"/>
                </a:lnTo>
                <a:lnTo>
                  <a:pt x="315" y="10777"/>
                </a:lnTo>
                <a:lnTo>
                  <a:pt x="337" y="10749"/>
                </a:lnTo>
                <a:lnTo>
                  <a:pt x="359" y="10722"/>
                </a:lnTo>
                <a:lnTo>
                  <a:pt x="370" y="10708"/>
                </a:lnTo>
                <a:lnTo>
                  <a:pt x="369" y="10695"/>
                </a:lnTo>
                <a:lnTo>
                  <a:pt x="367" y="10683"/>
                </a:lnTo>
                <a:lnTo>
                  <a:pt x="347" y="10667"/>
                </a:lnTo>
                <a:lnTo>
                  <a:pt x="347" y="10667"/>
                </a:lnTo>
                <a:lnTo>
                  <a:pt x="356" y="10640"/>
                </a:lnTo>
                <a:lnTo>
                  <a:pt x="367" y="10627"/>
                </a:lnTo>
                <a:lnTo>
                  <a:pt x="407" y="10591"/>
                </a:lnTo>
                <a:lnTo>
                  <a:pt x="434" y="10556"/>
                </a:lnTo>
                <a:lnTo>
                  <a:pt x="439" y="10537"/>
                </a:lnTo>
                <a:lnTo>
                  <a:pt x="436" y="10512"/>
                </a:lnTo>
                <a:lnTo>
                  <a:pt x="436" y="10512"/>
                </a:lnTo>
                <a:lnTo>
                  <a:pt x="421" y="10489"/>
                </a:lnTo>
                <a:lnTo>
                  <a:pt x="401" y="10485"/>
                </a:lnTo>
                <a:lnTo>
                  <a:pt x="382" y="10481"/>
                </a:lnTo>
                <a:lnTo>
                  <a:pt x="364" y="10489"/>
                </a:lnTo>
                <a:lnTo>
                  <a:pt x="317" y="10519"/>
                </a:lnTo>
                <a:lnTo>
                  <a:pt x="282" y="10536"/>
                </a:lnTo>
                <a:lnTo>
                  <a:pt x="282" y="10536"/>
                </a:lnTo>
                <a:lnTo>
                  <a:pt x="258" y="10551"/>
                </a:lnTo>
                <a:lnTo>
                  <a:pt x="235" y="10566"/>
                </a:lnTo>
                <a:lnTo>
                  <a:pt x="204" y="10576"/>
                </a:lnTo>
                <a:lnTo>
                  <a:pt x="182" y="10603"/>
                </a:lnTo>
                <a:lnTo>
                  <a:pt x="182" y="10603"/>
                </a:lnTo>
                <a:lnTo>
                  <a:pt x="163" y="10599"/>
                </a:lnTo>
                <a:lnTo>
                  <a:pt x="143" y="10583"/>
                </a:lnTo>
                <a:lnTo>
                  <a:pt x="143" y="10583"/>
                </a:lnTo>
                <a:lnTo>
                  <a:pt x="152" y="10557"/>
                </a:lnTo>
                <a:lnTo>
                  <a:pt x="167" y="10524"/>
                </a:lnTo>
                <a:lnTo>
                  <a:pt x="171" y="10504"/>
                </a:lnTo>
                <a:lnTo>
                  <a:pt x="175" y="10485"/>
                </a:lnTo>
                <a:lnTo>
                  <a:pt x="167" y="10467"/>
                </a:lnTo>
                <a:lnTo>
                  <a:pt x="146" y="10451"/>
                </a:lnTo>
                <a:lnTo>
                  <a:pt x="109" y="10455"/>
                </a:lnTo>
                <a:lnTo>
                  <a:pt x="110" y="10411"/>
                </a:lnTo>
                <a:lnTo>
                  <a:pt x="11" y="10422"/>
                </a:lnTo>
                <a:lnTo>
                  <a:pt x="11" y="10422"/>
                </a:lnTo>
                <a:lnTo>
                  <a:pt x="20" y="10383"/>
                </a:lnTo>
                <a:lnTo>
                  <a:pt x="35" y="10350"/>
                </a:lnTo>
                <a:lnTo>
                  <a:pt x="72" y="10290"/>
                </a:lnTo>
                <a:lnTo>
                  <a:pt x="121" y="10228"/>
                </a:lnTo>
                <a:lnTo>
                  <a:pt x="138" y="10207"/>
                </a:lnTo>
                <a:lnTo>
                  <a:pt x="146" y="10168"/>
                </a:lnTo>
                <a:lnTo>
                  <a:pt x="146" y="10168"/>
                </a:lnTo>
                <a:lnTo>
                  <a:pt x="110" y="10185"/>
                </a:lnTo>
                <a:lnTo>
                  <a:pt x="74" y="10201"/>
                </a:lnTo>
                <a:lnTo>
                  <a:pt x="40" y="10230"/>
                </a:lnTo>
                <a:lnTo>
                  <a:pt x="11" y="10253"/>
                </a:lnTo>
                <a:lnTo>
                  <a:pt x="11" y="10253"/>
                </a:lnTo>
                <a:lnTo>
                  <a:pt x="3" y="10235"/>
                </a:lnTo>
                <a:lnTo>
                  <a:pt x="0" y="10210"/>
                </a:lnTo>
                <a:lnTo>
                  <a:pt x="26" y="10163"/>
                </a:lnTo>
                <a:lnTo>
                  <a:pt x="52" y="10116"/>
                </a:lnTo>
                <a:lnTo>
                  <a:pt x="66" y="10071"/>
                </a:lnTo>
                <a:lnTo>
                  <a:pt x="66" y="10071"/>
                </a:lnTo>
                <a:lnTo>
                  <a:pt x="57" y="10053"/>
                </a:lnTo>
                <a:lnTo>
                  <a:pt x="62" y="10033"/>
                </a:lnTo>
                <a:lnTo>
                  <a:pt x="70" y="9995"/>
                </a:lnTo>
                <a:lnTo>
                  <a:pt x="81" y="9981"/>
                </a:lnTo>
                <a:lnTo>
                  <a:pt x="85" y="9962"/>
                </a:lnTo>
                <a:lnTo>
                  <a:pt x="77" y="9944"/>
                </a:lnTo>
                <a:lnTo>
                  <a:pt x="56" y="9927"/>
                </a:lnTo>
                <a:lnTo>
                  <a:pt x="56" y="9927"/>
                </a:lnTo>
                <a:lnTo>
                  <a:pt x="98" y="9860"/>
                </a:lnTo>
                <a:lnTo>
                  <a:pt x="141" y="9792"/>
                </a:lnTo>
                <a:lnTo>
                  <a:pt x="238" y="9656"/>
                </a:lnTo>
                <a:lnTo>
                  <a:pt x="238" y="9656"/>
                </a:lnTo>
                <a:lnTo>
                  <a:pt x="279" y="9463"/>
                </a:lnTo>
                <a:lnTo>
                  <a:pt x="307" y="9259"/>
                </a:lnTo>
                <a:lnTo>
                  <a:pt x="335" y="9067"/>
                </a:lnTo>
                <a:lnTo>
                  <a:pt x="362" y="8864"/>
                </a:lnTo>
                <a:lnTo>
                  <a:pt x="362" y="8864"/>
                </a:lnTo>
                <a:lnTo>
                  <a:pt x="353" y="8833"/>
                </a:lnTo>
                <a:lnTo>
                  <a:pt x="350" y="8808"/>
                </a:lnTo>
                <a:lnTo>
                  <a:pt x="359" y="8782"/>
                </a:lnTo>
                <a:lnTo>
                  <a:pt x="369" y="8756"/>
                </a:lnTo>
                <a:lnTo>
                  <a:pt x="369" y="8756"/>
                </a:lnTo>
                <a:lnTo>
                  <a:pt x="372" y="8781"/>
                </a:lnTo>
                <a:lnTo>
                  <a:pt x="386" y="8792"/>
                </a:lnTo>
                <a:lnTo>
                  <a:pt x="399" y="8803"/>
                </a:lnTo>
                <a:lnTo>
                  <a:pt x="419" y="8807"/>
                </a:lnTo>
                <a:lnTo>
                  <a:pt x="457" y="8815"/>
                </a:lnTo>
                <a:lnTo>
                  <a:pt x="490" y="8830"/>
                </a:lnTo>
                <a:lnTo>
                  <a:pt x="490" y="8830"/>
                </a:lnTo>
                <a:lnTo>
                  <a:pt x="505" y="8797"/>
                </a:lnTo>
                <a:lnTo>
                  <a:pt x="508" y="8765"/>
                </a:lnTo>
                <a:lnTo>
                  <a:pt x="507" y="8697"/>
                </a:lnTo>
                <a:lnTo>
                  <a:pt x="507" y="8697"/>
                </a:lnTo>
                <a:lnTo>
                  <a:pt x="476" y="8650"/>
                </a:lnTo>
                <a:lnTo>
                  <a:pt x="468" y="8632"/>
                </a:lnTo>
                <a:lnTo>
                  <a:pt x="471" y="8600"/>
                </a:lnTo>
                <a:lnTo>
                  <a:pt x="471" y="8600"/>
                </a:lnTo>
                <a:lnTo>
                  <a:pt x="498" y="8566"/>
                </a:lnTo>
                <a:lnTo>
                  <a:pt x="519" y="8526"/>
                </a:lnTo>
                <a:lnTo>
                  <a:pt x="539" y="8486"/>
                </a:lnTo>
                <a:lnTo>
                  <a:pt x="536" y="8461"/>
                </a:lnTo>
                <a:lnTo>
                  <a:pt x="528" y="8443"/>
                </a:lnTo>
                <a:lnTo>
                  <a:pt x="528" y="8443"/>
                </a:lnTo>
                <a:lnTo>
                  <a:pt x="566" y="8282"/>
                </a:lnTo>
                <a:lnTo>
                  <a:pt x="583" y="8205"/>
                </a:lnTo>
                <a:lnTo>
                  <a:pt x="585" y="8117"/>
                </a:lnTo>
                <a:lnTo>
                  <a:pt x="585" y="8117"/>
                </a:lnTo>
                <a:lnTo>
                  <a:pt x="572" y="8106"/>
                </a:lnTo>
                <a:lnTo>
                  <a:pt x="570" y="8093"/>
                </a:lnTo>
                <a:lnTo>
                  <a:pt x="571" y="8049"/>
                </a:lnTo>
                <a:lnTo>
                  <a:pt x="571" y="8049"/>
                </a:lnTo>
                <a:lnTo>
                  <a:pt x="582" y="8035"/>
                </a:lnTo>
                <a:lnTo>
                  <a:pt x="592" y="8009"/>
                </a:lnTo>
                <a:lnTo>
                  <a:pt x="593" y="7965"/>
                </a:lnTo>
                <a:lnTo>
                  <a:pt x="595" y="7921"/>
                </a:lnTo>
                <a:lnTo>
                  <a:pt x="599" y="7902"/>
                </a:lnTo>
                <a:lnTo>
                  <a:pt x="615" y="7881"/>
                </a:lnTo>
                <a:lnTo>
                  <a:pt x="615" y="7881"/>
                </a:lnTo>
                <a:lnTo>
                  <a:pt x="608" y="7819"/>
                </a:lnTo>
                <a:lnTo>
                  <a:pt x="608" y="7763"/>
                </a:lnTo>
                <a:lnTo>
                  <a:pt x="626" y="7641"/>
                </a:lnTo>
                <a:lnTo>
                  <a:pt x="643" y="7520"/>
                </a:lnTo>
                <a:lnTo>
                  <a:pt x="643" y="7464"/>
                </a:lnTo>
                <a:lnTo>
                  <a:pt x="636" y="7402"/>
                </a:lnTo>
                <a:lnTo>
                  <a:pt x="636" y="7402"/>
                </a:lnTo>
                <a:lnTo>
                  <a:pt x="646" y="7375"/>
                </a:lnTo>
                <a:lnTo>
                  <a:pt x="642" y="7338"/>
                </a:lnTo>
                <a:lnTo>
                  <a:pt x="635" y="7276"/>
                </a:lnTo>
                <a:lnTo>
                  <a:pt x="637" y="7245"/>
                </a:lnTo>
                <a:lnTo>
                  <a:pt x="647" y="7218"/>
                </a:lnTo>
                <a:lnTo>
                  <a:pt x="663" y="7198"/>
                </a:lnTo>
                <a:lnTo>
                  <a:pt x="694" y="7188"/>
                </a:lnTo>
                <a:lnTo>
                  <a:pt x="694" y="7188"/>
                </a:lnTo>
                <a:lnTo>
                  <a:pt x="717" y="7116"/>
                </a:lnTo>
                <a:lnTo>
                  <a:pt x="747" y="7050"/>
                </a:lnTo>
                <a:lnTo>
                  <a:pt x="777" y="6984"/>
                </a:lnTo>
                <a:lnTo>
                  <a:pt x="780" y="6952"/>
                </a:lnTo>
                <a:lnTo>
                  <a:pt x="776" y="6915"/>
                </a:lnTo>
                <a:lnTo>
                  <a:pt x="776" y="6915"/>
                </a:lnTo>
                <a:lnTo>
                  <a:pt x="773" y="6890"/>
                </a:lnTo>
                <a:lnTo>
                  <a:pt x="770" y="6866"/>
                </a:lnTo>
                <a:lnTo>
                  <a:pt x="777" y="6815"/>
                </a:lnTo>
                <a:lnTo>
                  <a:pt x="781" y="6795"/>
                </a:lnTo>
                <a:lnTo>
                  <a:pt x="778" y="6770"/>
                </a:lnTo>
                <a:lnTo>
                  <a:pt x="764" y="6759"/>
                </a:lnTo>
                <a:lnTo>
                  <a:pt x="731" y="6744"/>
                </a:lnTo>
                <a:lnTo>
                  <a:pt x="731" y="6744"/>
                </a:lnTo>
                <a:lnTo>
                  <a:pt x="735" y="6725"/>
                </a:lnTo>
                <a:lnTo>
                  <a:pt x="746" y="6711"/>
                </a:lnTo>
                <a:lnTo>
                  <a:pt x="764" y="6703"/>
                </a:lnTo>
                <a:lnTo>
                  <a:pt x="775" y="6689"/>
                </a:lnTo>
                <a:lnTo>
                  <a:pt x="775" y="6689"/>
                </a:lnTo>
                <a:lnTo>
                  <a:pt x="779" y="6501"/>
                </a:lnTo>
                <a:lnTo>
                  <a:pt x="783" y="6312"/>
                </a:lnTo>
                <a:lnTo>
                  <a:pt x="792" y="6116"/>
                </a:lnTo>
                <a:lnTo>
                  <a:pt x="796" y="5927"/>
                </a:lnTo>
                <a:lnTo>
                  <a:pt x="796" y="5927"/>
                </a:lnTo>
                <a:lnTo>
                  <a:pt x="775" y="5911"/>
                </a:lnTo>
                <a:lnTo>
                  <a:pt x="768" y="5906"/>
                </a:lnTo>
                <a:lnTo>
                  <a:pt x="772" y="5886"/>
                </a:lnTo>
                <a:lnTo>
                  <a:pt x="778" y="5879"/>
                </a:lnTo>
                <a:lnTo>
                  <a:pt x="793" y="5846"/>
                </a:lnTo>
                <a:lnTo>
                  <a:pt x="798" y="5839"/>
                </a:lnTo>
                <a:lnTo>
                  <a:pt x="797" y="5827"/>
                </a:lnTo>
                <a:lnTo>
                  <a:pt x="797" y="5827"/>
                </a:lnTo>
                <a:lnTo>
                  <a:pt x="786" y="5728"/>
                </a:lnTo>
                <a:lnTo>
                  <a:pt x="788" y="5640"/>
                </a:lnTo>
                <a:lnTo>
                  <a:pt x="818" y="5461"/>
                </a:lnTo>
                <a:lnTo>
                  <a:pt x="828" y="5378"/>
                </a:lnTo>
                <a:lnTo>
                  <a:pt x="836" y="5283"/>
                </a:lnTo>
                <a:lnTo>
                  <a:pt x="833" y="5202"/>
                </a:lnTo>
                <a:lnTo>
                  <a:pt x="816" y="5109"/>
                </a:lnTo>
                <a:lnTo>
                  <a:pt x="816" y="5109"/>
                </a:lnTo>
                <a:lnTo>
                  <a:pt x="800" y="5017"/>
                </a:lnTo>
                <a:lnTo>
                  <a:pt x="809" y="4934"/>
                </a:lnTo>
                <a:lnTo>
                  <a:pt x="806" y="4853"/>
                </a:lnTo>
                <a:lnTo>
                  <a:pt x="816" y="4770"/>
                </a:lnTo>
                <a:lnTo>
                  <a:pt x="816" y="4770"/>
                </a:lnTo>
                <a:lnTo>
                  <a:pt x="828" y="4769"/>
                </a:lnTo>
                <a:lnTo>
                  <a:pt x="836" y="4787"/>
                </a:lnTo>
                <a:lnTo>
                  <a:pt x="846" y="4817"/>
                </a:lnTo>
                <a:lnTo>
                  <a:pt x="846" y="4817"/>
                </a:lnTo>
                <a:lnTo>
                  <a:pt x="863" y="4797"/>
                </a:lnTo>
                <a:lnTo>
                  <a:pt x="872" y="4770"/>
                </a:lnTo>
                <a:lnTo>
                  <a:pt x="873" y="4726"/>
                </a:lnTo>
                <a:lnTo>
                  <a:pt x="873" y="4670"/>
                </a:lnTo>
                <a:lnTo>
                  <a:pt x="871" y="4645"/>
                </a:lnTo>
                <a:lnTo>
                  <a:pt x="880" y="4619"/>
                </a:lnTo>
                <a:lnTo>
                  <a:pt x="880" y="4619"/>
                </a:lnTo>
                <a:lnTo>
                  <a:pt x="872" y="4601"/>
                </a:lnTo>
                <a:lnTo>
                  <a:pt x="864" y="4583"/>
                </a:lnTo>
                <a:lnTo>
                  <a:pt x="872" y="4544"/>
                </a:lnTo>
                <a:lnTo>
                  <a:pt x="880" y="4506"/>
                </a:lnTo>
                <a:lnTo>
                  <a:pt x="888" y="4467"/>
                </a:lnTo>
                <a:lnTo>
                  <a:pt x="874" y="4174"/>
                </a:lnTo>
                <a:lnTo>
                  <a:pt x="874" y="4174"/>
                </a:lnTo>
                <a:lnTo>
                  <a:pt x="901" y="4139"/>
                </a:lnTo>
                <a:lnTo>
                  <a:pt x="911" y="4113"/>
                </a:lnTo>
                <a:lnTo>
                  <a:pt x="900" y="4071"/>
                </a:lnTo>
                <a:lnTo>
                  <a:pt x="890" y="4040"/>
                </a:lnTo>
                <a:lnTo>
                  <a:pt x="867" y="3999"/>
                </a:lnTo>
                <a:lnTo>
                  <a:pt x="850" y="3963"/>
                </a:lnTo>
                <a:lnTo>
                  <a:pt x="858" y="3925"/>
                </a:lnTo>
                <a:lnTo>
                  <a:pt x="872" y="3879"/>
                </a:lnTo>
                <a:lnTo>
                  <a:pt x="872" y="3879"/>
                </a:lnTo>
                <a:lnTo>
                  <a:pt x="881" y="3853"/>
                </a:lnTo>
                <a:lnTo>
                  <a:pt x="884" y="3821"/>
                </a:lnTo>
                <a:lnTo>
                  <a:pt x="878" y="3772"/>
                </a:lnTo>
                <a:lnTo>
                  <a:pt x="871" y="3710"/>
                </a:lnTo>
                <a:lnTo>
                  <a:pt x="862" y="3680"/>
                </a:lnTo>
                <a:lnTo>
                  <a:pt x="871" y="3653"/>
                </a:lnTo>
                <a:lnTo>
                  <a:pt x="871" y="3653"/>
                </a:lnTo>
                <a:lnTo>
                  <a:pt x="890" y="3319"/>
                </a:lnTo>
                <a:lnTo>
                  <a:pt x="902" y="3148"/>
                </a:lnTo>
                <a:lnTo>
                  <a:pt x="902" y="2978"/>
                </a:lnTo>
                <a:lnTo>
                  <a:pt x="902" y="2978"/>
                </a:lnTo>
                <a:lnTo>
                  <a:pt x="886" y="2955"/>
                </a:lnTo>
                <a:lnTo>
                  <a:pt x="878" y="2937"/>
                </a:lnTo>
                <a:lnTo>
                  <a:pt x="882" y="2918"/>
                </a:lnTo>
                <a:lnTo>
                  <a:pt x="879" y="2893"/>
                </a:lnTo>
                <a:lnTo>
                  <a:pt x="914" y="2808"/>
                </a:lnTo>
                <a:lnTo>
                  <a:pt x="914" y="2808"/>
                </a:lnTo>
                <a:lnTo>
                  <a:pt x="911" y="2670"/>
                </a:lnTo>
                <a:lnTo>
                  <a:pt x="890" y="2540"/>
                </a:lnTo>
                <a:lnTo>
                  <a:pt x="874" y="2404"/>
                </a:lnTo>
                <a:lnTo>
                  <a:pt x="866" y="2273"/>
                </a:lnTo>
                <a:lnTo>
                  <a:pt x="866" y="2273"/>
                </a:lnTo>
                <a:lnTo>
                  <a:pt x="874" y="2235"/>
                </a:lnTo>
                <a:lnTo>
                  <a:pt x="864" y="2204"/>
                </a:lnTo>
                <a:lnTo>
                  <a:pt x="860" y="2167"/>
                </a:lnTo>
                <a:lnTo>
                  <a:pt x="856" y="2130"/>
                </a:lnTo>
                <a:lnTo>
                  <a:pt x="856" y="2130"/>
                </a:lnTo>
                <a:lnTo>
                  <a:pt x="857" y="2086"/>
                </a:lnTo>
                <a:lnTo>
                  <a:pt x="870" y="2028"/>
                </a:lnTo>
                <a:lnTo>
                  <a:pt x="883" y="1983"/>
                </a:lnTo>
                <a:lnTo>
                  <a:pt x="890" y="1932"/>
                </a:lnTo>
                <a:lnTo>
                  <a:pt x="890" y="1932"/>
                </a:lnTo>
                <a:lnTo>
                  <a:pt x="880" y="1901"/>
                </a:lnTo>
                <a:lnTo>
                  <a:pt x="883" y="1870"/>
                </a:lnTo>
                <a:lnTo>
                  <a:pt x="895" y="1812"/>
                </a:lnTo>
                <a:lnTo>
                  <a:pt x="902" y="1761"/>
                </a:lnTo>
                <a:lnTo>
                  <a:pt x="899" y="1736"/>
                </a:lnTo>
                <a:lnTo>
                  <a:pt x="884" y="1713"/>
                </a:lnTo>
                <a:lnTo>
                  <a:pt x="884" y="1713"/>
                </a:lnTo>
                <a:lnTo>
                  <a:pt x="872" y="1658"/>
                </a:lnTo>
                <a:lnTo>
                  <a:pt x="859" y="1602"/>
                </a:lnTo>
                <a:lnTo>
                  <a:pt x="859" y="1489"/>
                </a:lnTo>
                <a:lnTo>
                  <a:pt x="853" y="1440"/>
                </a:lnTo>
                <a:lnTo>
                  <a:pt x="841" y="1385"/>
                </a:lnTo>
                <a:lnTo>
                  <a:pt x="817" y="1344"/>
                </a:lnTo>
                <a:lnTo>
                  <a:pt x="774" y="1298"/>
                </a:lnTo>
                <a:lnTo>
                  <a:pt x="774" y="1298"/>
                </a:lnTo>
                <a:lnTo>
                  <a:pt x="791" y="1278"/>
                </a:lnTo>
                <a:lnTo>
                  <a:pt x="788" y="1253"/>
                </a:lnTo>
                <a:lnTo>
                  <a:pt x="795" y="1202"/>
                </a:lnTo>
                <a:lnTo>
                  <a:pt x="809" y="1156"/>
                </a:lnTo>
                <a:lnTo>
                  <a:pt x="813" y="1137"/>
                </a:lnTo>
                <a:lnTo>
                  <a:pt x="836" y="1122"/>
                </a:lnTo>
                <a:lnTo>
                  <a:pt x="836" y="1122"/>
                </a:lnTo>
                <a:lnTo>
                  <a:pt x="846" y="1096"/>
                </a:lnTo>
                <a:lnTo>
                  <a:pt x="843" y="1071"/>
                </a:lnTo>
                <a:lnTo>
                  <a:pt x="818" y="1017"/>
                </a:lnTo>
                <a:lnTo>
                  <a:pt x="808" y="987"/>
                </a:lnTo>
                <a:lnTo>
                  <a:pt x="793" y="963"/>
                </a:lnTo>
                <a:lnTo>
                  <a:pt x="803" y="937"/>
                </a:lnTo>
                <a:lnTo>
                  <a:pt x="832" y="915"/>
                </a:lnTo>
                <a:lnTo>
                  <a:pt x="832" y="915"/>
                </a:lnTo>
                <a:lnTo>
                  <a:pt x="811" y="899"/>
                </a:lnTo>
                <a:lnTo>
                  <a:pt x="815" y="879"/>
                </a:lnTo>
                <a:lnTo>
                  <a:pt x="823" y="841"/>
                </a:lnTo>
                <a:lnTo>
                  <a:pt x="838" y="808"/>
                </a:lnTo>
                <a:lnTo>
                  <a:pt x="835" y="783"/>
                </a:lnTo>
                <a:lnTo>
                  <a:pt x="822" y="772"/>
                </a:lnTo>
                <a:lnTo>
                  <a:pt x="822" y="772"/>
                </a:lnTo>
                <a:lnTo>
                  <a:pt x="830" y="677"/>
                </a:lnTo>
                <a:lnTo>
                  <a:pt x="843" y="631"/>
                </a:lnTo>
                <a:lnTo>
                  <a:pt x="857" y="586"/>
                </a:lnTo>
                <a:lnTo>
                  <a:pt x="857" y="586"/>
                </a:lnTo>
                <a:lnTo>
                  <a:pt x="880" y="571"/>
                </a:lnTo>
                <a:lnTo>
                  <a:pt x="896" y="538"/>
                </a:lnTo>
                <a:lnTo>
                  <a:pt x="898" y="506"/>
                </a:lnTo>
                <a:lnTo>
                  <a:pt x="889" y="476"/>
                </a:lnTo>
                <a:lnTo>
                  <a:pt x="889" y="476"/>
                </a:lnTo>
                <a:lnTo>
                  <a:pt x="875" y="465"/>
                </a:lnTo>
                <a:lnTo>
                  <a:pt x="868" y="459"/>
                </a:lnTo>
                <a:lnTo>
                  <a:pt x="872" y="440"/>
                </a:lnTo>
                <a:lnTo>
                  <a:pt x="876" y="421"/>
                </a:lnTo>
                <a:lnTo>
                  <a:pt x="873" y="396"/>
                </a:lnTo>
                <a:lnTo>
                  <a:pt x="873" y="396"/>
                </a:lnTo>
                <a:lnTo>
                  <a:pt x="877" y="377"/>
                </a:lnTo>
                <a:lnTo>
                  <a:pt x="876" y="364"/>
                </a:lnTo>
                <a:lnTo>
                  <a:pt x="852" y="323"/>
                </a:lnTo>
                <a:lnTo>
                  <a:pt x="844" y="305"/>
                </a:lnTo>
                <a:lnTo>
                  <a:pt x="848" y="286"/>
                </a:lnTo>
                <a:lnTo>
                  <a:pt x="852" y="266"/>
                </a:lnTo>
                <a:lnTo>
                  <a:pt x="869" y="246"/>
                </a:lnTo>
                <a:lnTo>
                  <a:pt x="854" y="222"/>
                </a:lnTo>
                <a:lnTo>
                  <a:pt x="854" y="222"/>
                </a:lnTo>
                <a:lnTo>
                  <a:pt x="867" y="233"/>
                </a:lnTo>
                <a:lnTo>
                  <a:pt x="883" y="257"/>
                </a:lnTo>
                <a:lnTo>
                  <a:pt x="894" y="299"/>
                </a:lnTo>
                <a:lnTo>
                  <a:pt x="917" y="341"/>
                </a:lnTo>
                <a:lnTo>
                  <a:pt x="931" y="352"/>
                </a:lnTo>
                <a:lnTo>
                  <a:pt x="957" y="361"/>
                </a:lnTo>
                <a:lnTo>
                  <a:pt x="957" y="361"/>
                </a:lnTo>
                <a:lnTo>
                  <a:pt x="956" y="405"/>
                </a:lnTo>
                <a:lnTo>
                  <a:pt x="960" y="443"/>
                </a:lnTo>
                <a:lnTo>
                  <a:pt x="968" y="517"/>
                </a:lnTo>
                <a:lnTo>
                  <a:pt x="989" y="590"/>
                </a:lnTo>
                <a:lnTo>
                  <a:pt x="988" y="634"/>
                </a:lnTo>
                <a:lnTo>
                  <a:pt x="980" y="672"/>
                </a:lnTo>
                <a:lnTo>
                  <a:pt x="980" y="672"/>
                </a:lnTo>
                <a:lnTo>
                  <a:pt x="966" y="661"/>
                </a:lnTo>
                <a:lnTo>
                  <a:pt x="958" y="644"/>
                </a:lnTo>
                <a:lnTo>
                  <a:pt x="962" y="624"/>
                </a:lnTo>
                <a:lnTo>
                  <a:pt x="954" y="606"/>
                </a:lnTo>
                <a:lnTo>
                  <a:pt x="954" y="606"/>
                </a:lnTo>
                <a:lnTo>
                  <a:pt x="949" y="626"/>
                </a:lnTo>
                <a:lnTo>
                  <a:pt x="938" y="640"/>
                </a:lnTo>
                <a:lnTo>
                  <a:pt x="904" y="668"/>
                </a:lnTo>
                <a:lnTo>
                  <a:pt x="886" y="677"/>
                </a:lnTo>
                <a:lnTo>
                  <a:pt x="888" y="689"/>
                </a:lnTo>
                <a:lnTo>
                  <a:pt x="889" y="702"/>
                </a:lnTo>
                <a:lnTo>
                  <a:pt x="904" y="725"/>
                </a:lnTo>
                <a:lnTo>
                  <a:pt x="904" y="725"/>
                </a:lnTo>
                <a:lnTo>
                  <a:pt x="934" y="715"/>
                </a:lnTo>
                <a:lnTo>
                  <a:pt x="952" y="707"/>
                </a:lnTo>
                <a:lnTo>
                  <a:pt x="966" y="718"/>
                </a:lnTo>
                <a:lnTo>
                  <a:pt x="974" y="736"/>
                </a:lnTo>
                <a:lnTo>
                  <a:pt x="986" y="779"/>
                </a:lnTo>
                <a:lnTo>
                  <a:pt x="988" y="803"/>
                </a:lnTo>
                <a:lnTo>
                  <a:pt x="1002" y="814"/>
                </a:lnTo>
                <a:lnTo>
                  <a:pt x="1002" y="814"/>
                </a:lnTo>
                <a:lnTo>
                  <a:pt x="997" y="878"/>
                </a:lnTo>
                <a:lnTo>
                  <a:pt x="986" y="948"/>
                </a:lnTo>
                <a:lnTo>
                  <a:pt x="990" y="985"/>
                </a:lnTo>
                <a:lnTo>
                  <a:pt x="993" y="1010"/>
                </a:lnTo>
                <a:lnTo>
                  <a:pt x="1009" y="1046"/>
                </a:lnTo>
                <a:lnTo>
                  <a:pt x="1032" y="1075"/>
                </a:lnTo>
                <a:lnTo>
                  <a:pt x="1032" y="1075"/>
                </a:lnTo>
                <a:lnTo>
                  <a:pt x="1027" y="1094"/>
                </a:lnTo>
                <a:lnTo>
                  <a:pt x="1030" y="1119"/>
                </a:lnTo>
                <a:lnTo>
                  <a:pt x="1045" y="1142"/>
                </a:lnTo>
                <a:lnTo>
                  <a:pt x="1050" y="1179"/>
                </a:lnTo>
                <a:lnTo>
                  <a:pt x="1051" y="1192"/>
                </a:lnTo>
                <a:lnTo>
                  <a:pt x="1035" y="1212"/>
                </a:lnTo>
                <a:lnTo>
                  <a:pt x="1035" y="1212"/>
                </a:lnTo>
                <a:lnTo>
                  <a:pt x="1043" y="1230"/>
                </a:lnTo>
                <a:lnTo>
                  <a:pt x="1051" y="1248"/>
                </a:lnTo>
                <a:lnTo>
                  <a:pt x="1080" y="1282"/>
                </a:lnTo>
                <a:lnTo>
                  <a:pt x="1080" y="1282"/>
                </a:lnTo>
                <a:lnTo>
                  <a:pt x="1099" y="1287"/>
                </a:lnTo>
                <a:lnTo>
                  <a:pt x="1105" y="1280"/>
                </a:lnTo>
                <a:lnTo>
                  <a:pt x="1121" y="1259"/>
                </a:lnTo>
                <a:lnTo>
                  <a:pt x="1119" y="1234"/>
                </a:lnTo>
                <a:lnTo>
                  <a:pt x="1103" y="1211"/>
                </a:lnTo>
                <a:lnTo>
                  <a:pt x="1103" y="1211"/>
                </a:lnTo>
                <a:lnTo>
                  <a:pt x="1088" y="1187"/>
                </a:lnTo>
                <a:lnTo>
                  <a:pt x="1074" y="1176"/>
                </a:lnTo>
                <a:lnTo>
                  <a:pt x="1079" y="1157"/>
                </a:lnTo>
                <a:lnTo>
                  <a:pt x="1079" y="1157"/>
                </a:lnTo>
                <a:lnTo>
                  <a:pt x="1090" y="1143"/>
                </a:lnTo>
                <a:lnTo>
                  <a:pt x="1106" y="1123"/>
                </a:lnTo>
                <a:lnTo>
                  <a:pt x="1114" y="1084"/>
                </a:lnTo>
                <a:lnTo>
                  <a:pt x="1124" y="1058"/>
                </a:lnTo>
                <a:lnTo>
                  <a:pt x="1135" y="1044"/>
                </a:lnTo>
                <a:lnTo>
                  <a:pt x="1153" y="1036"/>
                </a:lnTo>
                <a:lnTo>
                  <a:pt x="1172" y="1040"/>
                </a:lnTo>
                <a:lnTo>
                  <a:pt x="1172" y="1040"/>
                </a:lnTo>
                <a:lnTo>
                  <a:pt x="1195" y="1025"/>
                </a:lnTo>
                <a:lnTo>
                  <a:pt x="1213" y="1016"/>
                </a:lnTo>
                <a:lnTo>
                  <a:pt x="1231" y="1008"/>
                </a:lnTo>
                <a:lnTo>
                  <a:pt x="1235" y="989"/>
                </a:lnTo>
                <a:lnTo>
                  <a:pt x="1235" y="989"/>
                </a:lnTo>
                <a:lnTo>
                  <a:pt x="1232" y="964"/>
                </a:lnTo>
                <a:lnTo>
                  <a:pt x="1224" y="946"/>
                </a:lnTo>
                <a:lnTo>
                  <a:pt x="1195" y="912"/>
                </a:lnTo>
                <a:lnTo>
                  <a:pt x="1181" y="901"/>
                </a:lnTo>
                <a:lnTo>
                  <a:pt x="1173" y="883"/>
                </a:lnTo>
                <a:lnTo>
                  <a:pt x="1177" y="864"/>
                </a:lnTo>
                <a:lnTo>
                  <a:pt x="1187" y="837"/>
                </a:lnTo>
                <a:lnTo>
                  <a:pt x="1187" y="837"/>
                </a:lnTo>
                <a:lnTo>
                  <a:pt x="1207" y="854"/>
                </a:lnTo>
                <a:lnTo>
                  <a:pt x="1223" y="877"/>
                </a:lnTo>
                <a:lnTo>
                  <a:pt x="1236" y="888"/>
                </a:lnTo>
                <a:lnTo>
                  <a:pt x="1267" y="879"/>
                </a:lnTo>
                <a:lnTo>
                  <a:pt x="1267" y="879"/>
                </a:lnTo>
                <a:lnTo>
                  <a:pt x="1252" y="855"/>
                </a:lnTo>
                <a:lnTo>
                  <a:pt x="1243" y="837"/>
                </a:lnTo>
                <a:lnTo>
                  <a:pt x="1243" y="837"/>
                </a:lnTo>
                <a:lnTo>
                  <a:pt x="1283" y="858"/>
                </a:lnTo>
                <a:lnTo>
                  <a:pt x="1325" y="891"/>
                </a:lnTo>
                <a:lnTo>
                  <a:pt x="1325" y="891"/>
                </a:lnTo>
                <a:lnTo>
                  <a:pt x="1319" y="898"/>
                </a:lnTo>
                <a:lnTo>
                  <a:pt x="1308" y="912"/>
                </a:lnTo>
                <a:lnTo>
                  <a:pt x="1297" y="925"/>
                </a:lnTo>
                <a:lnTo>
                  <a:pt x="1292" y="932"/>
                </a:lnTo>
                <a:lnTo>
                  <a:pt x="1292" y="932"/>
                </a:lnTo>
                <a:lnTo>
                  <a:pt x="1312" y="1005"/>
                </a:lnTo>
                <a:lnTo>
                  <a:pt x="1326" y="1073"/>
                </a:lnTo>
                <a:lnTo>
                  <a:pt x="1340" y="1140"/>
                </a:lnTo>
                <a:lnTo>
                  <a:pt x="1350" y="1170"/>
                </a:lnTo>
                <a:lnTo>
                  <a:pt x="1367" y="1206"/>
                </a:lnTo>
                <a:lnTo>
                  <a:pt x="1367" y="1206"/>
                </a:lnTo>
                <a:lnTo>
                  <a:pt x="1390" y="1191"/>
                </a:lnTo>
                <a:lnTo>
                  <a:pt x="1413" y="1176"/>
                </a:lnTo>
                <a:lnTo>
                  <a:pt x="1423" y="1150"/>
                </a:lnTo>
                <a:lnTo>
                  <a:pt x="1432" y="1123"/>
                </a:lnTo>
                <a:lnTo>
                  <a:pt x="1439" y="1072"/>
                </a:lnTo>
                <a:lnTo>
                  <a:pt x="1453" y="1027"/>
                </a:lnTo>
                <a:lnTo>
                  <a:pt x="1453" y="1027"/>
                </a:lnTo>
                <a:lnTo>
                  <a:pt x="1436" y="991"/>
                </a:lnTo>
                <a:lnTo>
                  <a:pt x="1432" y="954"/>
                </a:lnTo>
                <a:lnTo>
                  <a:pt x="1431" y="885"/>
                </a:lnTo>
                <a:lnTo>
                  <a:pt x="1421" y="855"/>
                </a:lnTo>
                <a:lnTo>
                  <a:pt x="1406" y="831"/>
                </a:lnTo>
                <a:lnTo>
                  <a:pt x="1378" y="809"/>
                </a:lnTo>
                <a:lnTo>
                  <a:pt x="1334" y="808"/>
                </a:lnTo>
                <a:lnTo>
                  <a:pt x="1334" y="808"/>
                </a:lnTo>
                <a:lnTo>
                  <a:pt x="1302" y="805"/>
                </a:lnTo>
                <a:lnTo>
                  <a:pt x="1269" y="790"/>
                </a:lnTo>
                <a:lnTo>
                  <a:pt x="1236" y="775"/>
                </a:lnTo>
                <a:lnTo>
                  <a:pt x="1211" y="778"/>
                </a:lnTo>
                <a:lnTo>
                  <a:pt x="1194" y="786"/>
                </a:lnTo>
                <a:lnTo>
                  <a:pt x="1194" y="786"/>
                </a:lnTo>
                <a:lnTo>
                  <a:pt x="1184" y="756"/>
                </a:lnTo>
                <a:lnTo>
                  <a:pt x="1176" y="738"/>
                </a:lnTo>
                <a:lnTo>
                  <a:pt x="1175" y="682"/>
                </a:lnTo>
                <a:lnTo>
                  <a:pt x="1196" y="585"/>
                </a:lnTo>
                <a:lnTo>
                  <a:pt x="1196" y="585"/>
                </a:lnTo>
                <a:lnTo>
                  <a:pt x="1210" y="596"/>
                </a:lnTo>
                <a:lnTo>
                  <a:pt x="1217" y="602"/>
                </a:lnTo>
                <a:lnTo>
                  <a:pt x="1215" y="646"/>
                </a:lnTo>
                <a:lnTo>
                  <a:pt x="1207" y="684"/>
                </a:lnTo>
                <a:lnTo>
                  <a:pt x="1203" y="704"/>
                </a:lnTo>
                <a:lnTo>
                  <a:pt x="1199" y="723"/>
                </a:lnTo>
                <a:lnTo>
                  <a:pt x="1199" y="723"/>
                </a:lnTo>
                <a:lnTo>
                  <a:pt x="1214" y="746"/>
                </a:lnTo>
                <a:lnTo>
                  <a:pt x="1222" y="764"/>
                </a:lnTo>
                <a:lnTo>
                  <a:pt x="1235" y="763"/>
                </a:lnTo>
                <a:lnTo>
                  <a:pt x="1235" y="763"/>
                </a:lnTo>
                <a:lnTo>
                  <a:pt x="1265" y="753"/>
                </a:lnTo>
                <a:lnTo>
                  <a:pt x="1276" y="739"/>
                </a:lnTo>
                <a:lnTo>
                  <a:pt x="1287" y="726"/>
                </a:lnTo>
                <a:lnTo>
                  <a:pt x="1355" y="768"/>
                </a:lnTo>
                <a:lnTo>
                  <a:pt x="1355" y="768"/>
                </a:lnTo>
                <a:lnTo>
                  <a:pt x="1363" y="730"/>
                </a:lnTo>
                <a:lnTo>
                  <a:pt x="1371" y="691"/>
                </a:lnTo>
                <a:lnTo>
                  <a:pt x="1385" y="646"/>
                </a:lnTo>
                <a:lnTo>
                  <a:pt x="1400" y="612"/>
                </a:lnTo>
                <a:lnTo>
                  <a:pt x="1400" y="612"/>
                </a:lnTo>
                <a:lnTo>
                  <a:pt x="1367" y="597"/>
                </a:lnTo>
                <a:lnTo>
                  <a:pt x="1346" y="581"/>
                </a:lnTo>
                <a:lnTo>
                  <a:pt x="1309" y="529"/>
                </a:lnTo>
                <a:lnTo>
                  <a:pt x="1271" y="476"/>
                </a:lnTo>
                <a:lnTo>
                  <a:pt x="1247" y="423"/>
                </a:lnTo>
                <a:lnTo>
                  <a:pt x="1247" y="423"/>
                </a:lnTo>
                <a:lnTo>
                  <a:pt x="1215" y="420"/>
                </a:lnTo>
                <a:lnTo>
                  <a:pt x="1204" y="434"/>
                </a:lnTo>
                <a:lnTo>
                  <a:pt x="1200" y="453"/>
                </a:lnTo>
                <a:lnTo>
                  <a:pt x="1197" y="485"/>
                </a:lnTo>
                <a:lnTo>
                  <a:pt x="1197" y="485"/>
                </a:lnTo>
                <a:lnTo>
                  <a:pt x="1178" y="481"/>
                </a:lnTo>
                <a:lnTo>
                  <a:pt x="1164" y="470"/>
                </a:lnTo>
                <a:lnTo>
                  <a:pt x="1154" y="439"/>
                </a:lnTo>
                <a:lnTo>
                  <a:pt x="1145" y="409"/>
                </a:lnTo>
                <a:lnTo>
                  <a:pt x="1147" y="377"/>
                </a:lnTo>
                <a:lnTo>
                  <a:pt x="1147" y="377"/>
                </a:lnTo>
                <a:lnTo>
                  <a:pt x="1158" y="364"/>
                </a:lnTo>
                <a:lnTo>
                  <a:pt x="1169" y="350"/>
                </a:lnTo>
                <a:lnTo>
                  <a:pt x="1165" y="313"/>
                </a:lnTo>
                <a:lnTo>
                  <a:pt x="1165" y="313"/>
                </a:lnTo>
                <a:lnTo>
                  <a:pt x="1151" y="302"/>
                </a:lnTo>
                <a:lnTo>
                  <a:pt x="1144" y="296"/>
                </a:lnTo>
                <a:lnTo>
                  <a:pt x="1132" y="298"/>
                </a:lnTo>
                <a:lnTo>
                  <a:pt x="1132" y="298"/>
                </a:lnTo>
                <a:lnTo>
                  <a:pt x="1124" y="280"/>
                </a:lnTo>
                <a:lnTo>
                  <a:pt x="1135" y="266"/>
                </a:lnTo>
                <a:lnTo>
                  <a:pt x="1164" y="244"/>
                </a:lnTo>
                <a:lnTo>
                  <a:pt x="1164" y="244"/>
                </a:lnTo>
                <a:lnTo>
                  <a:pt x="1177" y="255"/>
                </a:lnTo>
                <a:lnTo>
                  <a:pt x="1184" y="260"/>
                </a:lnTo>
                <a:lnTo>
                  <a:pt x="1194" y="291"/>
                </a:lnTo>
                <a:lnTo>
                  <a:pt x="1204" y="321"/>
                </a:lnTo>
                <a:lnTo>
                  <a:pt x="1211" y="326"/>
                </a:lnTo>
                <a:lnTo>
                  <a:pt x="1224" y="337"/>
                </a:lnTo>
                <a:lnTo>
                  <a:pt x="1224" y="337"/>
                </a:lnTo>
                <a:lnTo>
                  <a:pt x="1246" y="310"/>
                </a:lnTo>
                <a:lnTo>
                  <a:pt x="1256" y="284"/>
                </a:lnTo>
                <a:lnTo>
                  <a:pt x="1253" y="259"/>
                </a:lnTo>
                <a:lnTo>
                  <a:pt x="1253" y="259"/>
                </a:lnTo>
                <a:lnTo>
                  <a:pt x="1232" y="242"/>
                </a:lnTo>
                <a:lnTo>
                  <a:pt x="1219" y="231"/>
                </a:lnTo>
                <a:lnTo>
                  <a:pt x="1201" y="183"/>
                </a:lnTo>
                <a:lnTo>
                  <a:pt x="1183" y="135"/>
                </a:lnTo>
                <a:lnTo>
                  <a:pt x="1172" y="92"/>
                </a:lnTo>
                <a:lnTo>
                  <a:pt x="1172" y="92"/>
                </a:lnTo>
                <a:lnTo>
                  <a:pt x="1191" y="96"/>
                </a:lnTo>
                <a:lnTo>
                  <a:pt x="1198" y="102"/>
                </a:lnTo>
                <a:lnTo>
                  <a:pt x="1220" y="131"/>
                </a:lnTo>
                <a:lnTo>
                  <a:pt x="1227" y="136"/>
                </a:lnTo>
                <a:lnTo>
                  <a:pt x="1234" y="142"/>
                </a:lnTo>
                <a:lnTo>
                  <a:pt x="1246" y="140"/>
                </a:lnTo>
                <a:lnTo>
                  <a:pt x="1269" y="125"/>
                </a:lnTo>
                <a:lnTo>
                  <a:pt x="1269" y="125"/>
                </a:lnTo>
                <a:lnTo>
                  <a:pt x="1260" y="95"/>
                </a:lnTo>
                <a:lnTo>
                  <a:pt x="1249" y="52"/>
                </a:lnTo>
                <a:lnTo>
                  <a:pt x="1246" y="27"/>
                </a:lnTo>
                <a:lnTo>
                  <a:pt x="1250" y="8"/>
                </a:lnTo>
                <a:lnTo>
                  <a:pt x="1268" y="0"/>
                </a:lnTo>
                <a:lnTo>
                  <a:pt x="1268" y="0"/>
                </a:lnTo>
                <a:lnTo>
                  <a:pt x="1276" y="18"/>
                </a:lnTo>
                <a:lnTo>
                  <a:pt x="1284" y="36"/>
                </a:lnTo>
                <a:lnTo>
                  <a:pt x="1290" y="85"/>
                </a:lnTo>
                <a:lnTo>
                  <a:pt x="1263" y="176"/>
                </a:lnTo>
                <a:lnTo>
                  <a:pt x="1261" y="220"/>
                </a:lnTo>
                <a:lnTo>
                  <a:pt x="1265" y="257"/>
                </a:lnTo>
                <a:lnTo>
                  <a:pt x="1274" y="275"/>
                </a:lnTo>
                <a:lnTo>
                  <a:pt x="1288" y="286"/>
                </a:lnTo>
                <a:lnTo>
                  <a:pt x="1308" y="303"/>
                </a:lnTo>
                <a:lnTo>
                  <a:pt x="1334" y="312"/>
                </a:lnTo>
                <a:lnTo>
                  <a:pt x="1334" y="312"/>
                </a:lnTo>
                <a:lnTo>
                  <a:pt x="1317" y="321"/>
                </a:lnTo>
                <a:lnTo>
                  <a:pt x="1306" y="334"/>
                </a:lnTo>
                <a:lnTo>
                  <a:pt x="1304" y="378"/>
                </a:lnTo>
                <a:lnTo>
                  <a:pt x="1310" y="428"/>
                </a:lnTo>
                <a:lnTo>
                  <a:pt x="1314" y="465"/>
                </a:lnTo>
                <a:lnTo>
                  <a:pt x="1314" y="465"/>
                </a:lnTo>
                <a:lnTo>
                  <a:pt x="1331" y="501"/>
                </a:lnTo>
                <a:lnTo>
                  <a:pt x="1346" y="524"/>
                </a:lnTo>
                <a:lnTo>
                  <a:pt x="1346" y="524"/>
                </a:lnTo>
                <a:lnTo>
                  <a:pt x="1371" y="522"/>
                </a:lnTo>
                <a:lnTo>
                  <a:pt x="1387" y="501"/>
                </a:lnTo>
                <a:lnTo>
                  <a:pt x="1384" y="476"/>
                </a:lnTo>
                <a:lnTo>
                  <a:pt x="1439" y="464"/>
                </a:lnTo>
                <a:lnTo>
                  <a:pt x="1439" y="464"/>
                </a:lnTo>
                <a:lnTo>
                  <a:pt x="1420" y="403"/>
                </a:lnTo>
                <a:lnTo>
                  <a:pt x="1401" y="342"/>
                </a:lnTo>
                <a:lnTo>
                  <a:pt x="1388" y="287"/>
                </a:lnTo>
                <a:lnTo>
                  <a:pt x="1387" y="219"/>
                </a:lnTo>
                <a:lnTo>
                  <a:pt x="1387" y="219"/>
                </a:lnTo>
                <a:lnTo>
                  <a:pt x="1359" y="197"/>
                </a:lnTo>
                <a:lnTo>
                  <a:pt x="1344" y="173"/>
                </a:lnTo>
                <a:lnTo>
                  <a:pt x="1319" y="119"/>
                </a:lnTo>
                <a:lnTo>
                  <a:pt x="1330" y="106"/>
                </a:lnTo>
                <a:lnTo>
                  <a:pt x="1330" y="106"/>
                </a:lnTo>
                <a:lnTo>
                  <a:pt x="1392" y="155"/>
                </a:lnTo>
                <a:lnTo>
                  <a:pt x="1420" y="177"/>
                </a:lnTo>
                <a:lnTo>
                  <a:pt x="1458" y="185"/>
                </a:lnTo>
                <a:lnTo>
                  <a:pt x="1458" y="185"/>
                </a:lnTo>
                <a:lnTo>
                  <a:pt x="1461" y="267"/>
                </a:lnTo>
                <a:lnTo>
                  <a:pt x="1465" y="360"/>
                </a:lnTo>
                <a:lnTo>
                  <a:pt x="1477" y="403"/>
                </a:lnTo>
                <a:lnTo>
                  <a:pt x="1488" y="446"/>
                </a:lnTo>
                <a:lnTo>
                  <a:pt x="1510" y="474"/>
                </a:lnTo>
                <a:lnTo>
                  <a:pt x="1557" y="501"/>
                </a:lnTo>
                <a:lnTo>
                  <a:pt x="1557" y="501"/>
                </a:lnTo>
                <a:lnTo>
                  <a:pt x="1503" y="525"/>
                </a:lnTo>
                <a:lnTo>
                  <a:pt x="1499" y="545"/>
                </a:lnTo>
                <a:lnTo>
                  <a:pt x="1500" y="557"/>
                </a:lnTo>
                <a:lnTo>
                  <a:pt x="1509" y="575"/>
                </a:lnTo>
                <a:lnTo>
                  <a:pt x="1509" y="575"/>
                </a:lnTo>
                <a:lnTo>
                  <a:pt x="1522" y="586"/>
                </a:lnTo>
                <a:lnTo>
                  <a:pt x="1536" y="597"/>
                </a:lnTo>
                <a:lnTo>
                  <a:pt x="1558" y="626"/>
                </a:lnTo>
                <a:lnTo>
                  <a:pt x="1579" y="642"/>
                </a:lnTo>
                <a:lnTo>
                  <a:pt x="1598" y="646"/>
                </a:lnTo>
                <a:lnTo>
                  <a:pt x="1616" y="638"/>
                </a:lnTo>
                <a:lnTo>
                  <a:pt x="1616" y="638"/>
                </a:lnTo>
                <a:lnTo>
                  <a:pt x="1626" y="612"/>
                </a:lnTo>
                <a:lnTo>
                  <a:pt x="1624" y="600"/>
                </a:lnTo>
                <a:lnTo>
                  <a:pt x="1642" y="591"/>
                </a:lnTo>
                <a:lnTo>
                  <a:pt x="1642" y="591"/>
                </a:lnTo>
                <a:lnTo>
                  <a:pt x="1657" y="615"/>
                </a:lnTo>
                <a:lnTo>
                  <a:pt x="1660" y="639"/>
                </a:lnTo>
                <a:lnTo>
                  <a:pt x="1649" y="653"/>
                </a:lnTo>
                <a:lnTo>
                  <a:pt x="1633" y="674"/>
                </a:lnTo>
                <a:lnTo>
                  <a:pt x="1598" y="703"/>
                </a:lnTo>
                <a:lnTo>
                  <a:pt x="1582" y="724"/>
                </a:lnTo>
                <a:lnTo>
                  <a:pt x="1578" y="743"/>
                </a:lnTo>
                <a:lnTo>
                  <a:pt x="1578" y="743"/>
                </a:lnTo>
                <a:lnTo>
                  <a:pt x="1574" y="762"/>
                </a:lnTo>
                <a:lnTo>
                  <a:pt x="1576" y="787"/>
                </a:lnTo>
                <a:lnTo>
                  <a:pt x="1572" y="806"/>
                </a:lnTo>
                <a:lnTo>
                  <a:pt x="1593" y="823"/>
                </a:lnTo>
                <a:lnTo>
                  <a:pt x="1593" y="823"/>
                </a:lnTo>
                <a:lnTo>
                  <a:pt x="1601" y="841"/>
                </a:lnTo>
                <a:lnTo>
                  <a:pt x="1614" y="839"/>
                </a:lnTo>
                <a:lnTo>
                  <a:pt x="1621" y="845"/>
                </a:lnTo>
                <a:lnTo>
                  <a:pt x="1621" y="845"/>
                </a:lnTo>
                <a:lnTo>
                  <a:pt x="1632" y="831"/>
                </a:lnTo>
                <a:lnTo>
                  <a:pt x="1630" y="819"/>
                </a:lnTo>
                <a:lnTo>
                  <a:pt x="1627" y="794"/>
                </a:lnTo>
                <a:lnTo>
                  <a:pt x="1633" y="787"/>
                </a:lnTo>
                <a:lnTo>
                  <a:pt x="1651" y="779"/>
                </a:lnTo>
                <a:lnTo>
                  <a:pt x="1651" y="779"/>
                </a:lnTo>
                <a:lnTo>
                  <a:pt x="1688" y="887"/>
                </a:lnTo>
                <a:lnTo>
                  <a:pt x="1733" y="1002"/>
                </a:lnTo>
                <a:lnTo>
                  <a:pt x="1733" y="1002"/>
                </a:lnTo>
                <a:lnTo>
                  <a:pt x="1731" y="989"/>
                </a:lnTo>
                <a:lnTo>
                  <a:pt x="1742" y="975"/>
                </a:lnTo>
                <a:lnTo>
                  <a:pt x="1771" y="953"/>
                </a:lnTo>
                <a:lnTo>
                  <a:pt x="1800" y="931"/>
                </a:lnTo>
                <a:lnTo>
                  <a:pt x="1818" y="923"/>
                </a:lnTo>
                <a:lnTo>
                  <a:pt x="1829" y="909"/>
                </a:lnTo>
                <a:lnTo>
                  <a:pt x="1829" y="909"/>
                </a:lnTo>
                <a:lnTo>
                  <a:pt x="1855" y="919"/>
                </a:lnTo>
                <a:lnTo>
                  <a:pt x="1874" y="923"/>
                </a:lnTo>
                <a:lnTo>
                  <a:pt x="1892" y="914"/>
                </a:lnTo>
                <a:lnTo>
                  <a:pt x="1892" y="914"/>
                </a:lnTo>
                <a:lnTo>
                  <a:pt x="1926" y="885"/>
                </a:lnTo>
                <a:lnTo>
                  <a:pt x="1936" y="859"/>
                </a:lnTo>
                <a:lnTo>
                  <a:pt x="1935" y="847"/>
                </a:lnTo>
                <a:lnTo>
                  <a:pt x="1935" y="847"/>
                </a:lnTo>
                <a:lnTo>
                  <a:pt x="1919" y="824"/>
                </a:lnTo>
                <a:lnTo>
                  <a:pt x="1918" y="811"/>
                </a:lnTo>
                <a:lnTo>
                  <a:pt x="1908" y="781"/>
                </a:lnTo>
                <a:lnTo>
                  <a:pt x="1904" y="744"/>
                </a:lnTo>
                <a:lnTo>
                  <a:pt x="1896" y="726"/>
                </a:lnTo>
                <a:lnTo>
                  <a:pt x="1882" y="715"/>
                </a:lnTo>
                <a:lnTo>
                  <a:pt x="1882" y="715"/>
                </a:lnTo>
                <a:lnTo>
                  <a:pt x="1899" y="694"/>
                </a:lnTo>
                <a:lnTo>
                  <a:pt x="1890" y="676"/>
                </a:lnTo>
                <a:lnTo>
                  <a:pt x="1887" y="651"/>
                </a:lnTo>
                <a:lnTo>
                  <a:pt x="1892" y="632"/>
                </a:lnTo>
                <a:lnTo>
                  <a:pt x="1892" y="632"/>
                </a:lnTo>
                <a:lnTo>
                  <a:pt x="1914" y="661"/>
                </a:lnTo>
                <a:lnTo>
                  <a:pt x="1954" y="682"/>
                </a:lnTo>
                <a:lnTo>
                  <a:pt x="1954" y="682"/>
                </a:lnTo>
                <a:lnTo>
                  <a:pt x="1966" y="680"/>
                </a:lnTo>
                <a:lnTo>
                  <a:pt x="1972" y="673"/>
                </a:lnTo>
                <a:lnTo>
                  <a:pt x="1984" y="672"/>
                </a:lnTo>
                <a:lnTo>
                  <a:pt x="1991" y="677"/>
                </a:lnTo>
                <a:lnTo>
                  <a:pt x="1926" y="773"/>
                </a:lnTo>
                <a:lnTo>
                  <a:pt x="1926" y="773"/>
                </a:lnTo>
                <a:lnTo>
                  <a:pt x="1954" y="795"/>
                </a:lnTo>
                <a:lnTo>
                  <a:pt x="1976" y="823"/>
                </a:lnTo>
                <a:lnTo>
                  <a:pt x="1987" y="866"/>
                </a:lnTo>
                <a:lnTo>
                  <a:pt x="1991" y="903"/>
                </a:lnTo>
                <a:lnTo>
                  <a:pt x="1987" y="979"/>
                </a:lnTo>
                <a:lnTo>
                  <a:pt x="1991" y="1016"/>
                </a:lnTo>
                <a:lnTo>
                  <a:pt x="2008" y="1052"/>
                </a:lnTo>
                <a:lnTo>
                  <a:pt x="2008" y="1052"/>
                </a:lnTo>
                <a:lnTo>
                  <a:pt x="2005" y="1084"/>
                </a:lnTo>
                <a:lnTo>
                  <a:pt x="2008" y="1108"/>
                </a:lnTo>
                <a:lnTo>
                  <a:pt x="2021" y="1164"/>
                </a:lnTo>
                <a:lnTo>
                  <a:pt x="2069" y="1258"/>
                </a:lnTo>
                <a:lnTo>
                  <a:pt x="2069" y="1258"/>
                </a:lnTo>
                <a:lnTo>
                  <a:pt x="2061" y="1297"/>
                </a:lnTo>
                <a:lnTo>
                  <a:pt x="2062" y="1309"/>
                </a:lnTo>
                <a:lnTo>
                  <a:pt x="2071" y="1327"/>
                </a:lnTo>
                <a:lnTo>
                  <a:pt x="2071" y="1327"/>
                </a:lnTo>
                <a:lnTo>
                  <a:pt x="2090" y="1331"/>
                </a:lnTo>
                <a:lnTo>
                  <a:pt x="2115" y="1329"/>
                </a:lnTo>
                <a:lnTo>
                  <a:pt x="2115" y="1329"/>
                </a:lnTo>
                <a:lnTo>
                  <a:pt x="2116" y="1285"/>
                </a:lnTo>
                <a:lnTo>
                  <a:pt x="2113" y="1260"/>
                </a:lnTo>
                <a:lnTo>
                  <a:pt x="2137" y="1245"/>
                </a:lnTo>
                <a:lnTo>
                  <a:pt x="2150" y="1256"/>
                </a:lnTo>
                <a:lnTo>
                  <a:pt x="2150" y="1256"/>
                </a:lnTo>
                <a:lnTo>
                  <a:pt x="2155" y="1349"/>
                </a:lnTo>
                <a:lnTo>
                  <a:pt x="2178" y="1447"/>
                </a:lnTo>
                <a:lnTo>
                  <a:pt x="2230" y="1623"/>
                </a:lnTo>
                <a:lnTo>
                  <a:pt x="2230" y="1623"/>
                </a:lnTo>
                <a:lnTo>
                  <a:pt x="2250" y="1640"/>
                </a:lnTo>
                <a:lnTo>
                  <a:pt x="2270" y="1644"/>
                </a:lnTo>
                <a:lnTo>
                  <a:pt x="2270" y="1644"/>
                </a:lnTo>
                <a:lnTo>
                  <a:pt x="2292" y="1616"/>
                </a:lnTo>
                <a:lnTo>
                  <a:pt x="2301" y="1590"/>
                </a:lnTo>
                <a:lnTo>
                  <a:pt x="2298" y="1565"/>
                </a:lnTo>
                <a:lnTo>
                  <a:pt x="2296" y="1540"/>
                </a:lnTo>
                <a:lnTo>
                  <a:pt x="2283" y="1485"/>
                </a:lnTo>
                <a:lnTo>
                  <a:pt x="2280" y="1461"/>
                </a:lnTo>
                <a:lnTo>
                  <a:pt x="2290" y="1434"/>
                </a:lnTo>
                <a:lnTo>
                  <a:pt x="2290" y="1434"/>
                </a:lnTo>
                <a:lnTo>
                  <a:pt x="2303" y="1389"/>
                </a:lnTo>
                <a:lnTo>
                  <a:pt x="2303" y="1332"/>
                </a:lnTo>
                <a:lnTo>
                  <a:pt x="2298" y="1283"/>
                </a:lnTo>
                <a:lnTo>
                  <a:pt x="2292" y="1233"/>
                </a:lnTo>
                <a:lnTo>
                  <a:pt x="2274" y="1129"/>
                </a:lnTo>
                <a:lnTo>
                  <a:pt x="2268" y="1079"/>
                </a:lnTo>
                <a:lnTo>
                  <a:pt x="2275" y="1028"/>
                </a:lnTo>
                <a:lnTo>
                  <a:pt x="2261" y="848"/>
                </a:lnTo>
                <a:lnTo>
                  <a:pt x="2261" y="848"/>
                </a:lnTo>
                <a:lnTo>
                  <a:pt x="2287" y="857"/>
                </a:lnTo>
                <a:lnTo>
                  <a:pt x="2301" y="868"/>
                </a:lnTo>
                <a:lnTo>
                  <a:pt x="2322" y="885"/>
                </a:lnTo>
                <a:lnTo>
                  <a:pt x="2325" y="910"/>
                </a:lnTo>
                <a:lnTo>
                  <a:pt x="2336" y="952"/>
                </a:lnTo>
                <a:lnTo>
                  <a:pt x="2334" y="996"/>
                </a:lnTo>
                <a:lnTo>
                  <a:pt x="2334" y="996"/>
                </a:lnTo>
                <a:lnTo>
                  <a:pt x="2323" y="1010"/>
                </a:lnTo>
                <a:lnTo>
                  <a:pt x="2318" y="1017"/>
                </a:lnTo>
                <a:lnTo>
                  <a:pt x="2307" y="1031"/>
                </a:lnTo>
                <a:lnTo>
                  <a:pt x="2295" y="1032"/>
                </a:lnTo>
                <a:lnTo>
                  <a:pt x="2295" y="1032"/>
                </a:lnTo>
                <a:lnTo>
                  <a:pt x="2292" y="1064"/>
                </a:lnTo>
                <a:lnTo>
                  <a:pt x="2296" y="1101"/>
                </a:lnTo>
                <a:lnTo>
                  <a:pt x="2324" y="1179"/>
                </a:lnTo>
                <a:lnTo>
                  <a:pt x="2343" y="1240"/>
                </a:lnTo>
                <a:lnTo>
                  <a:pt x="2347" y="1277"/>
                </a:lnTo>
                <a:lnTo>
                  <a:pt x="2352" y="1314"/>
                </a:lnTo>
                <a:lnTo>
                  <a:pt x="2352" y="1314"/>
                </a:lnTo>
                <a:lnTo>
                  <a:pt x="2364" y="1369"/>
                </a:lnTo>
                <a:lnTo>
                  <a:pt x="2379" y="1393"/>
                </a:lnTo>
                <a:lnTo>
                  <a:pt x="2393" y="1404"/>
                </a:lnTo>
                <a:lnTo>
                  <a:pt x="2405" y="1402"/>
                </a:lnTo>
                <a:lnTo>
                  <a:pt x="2405" y="1402"/>
                </a:lnTo>
                <a:lnTo>
                  <a:pt x="2394" y="1360"/>
                </a:lnTo>
                <a:lnTo>
                  <a:pt x="2398" y="1340"/>
                </a:lnTo>
                <a:lnTo>
                  <a:pt x="2396" y="1316"/>
                </a:lnTo>
                <a:lnTo>
                  <a:pt x="2396" y="1316"/>
                </a:lnTo>
                <a:lnTo>
                  <a:pt x="2427" y="1318"/>
                </a:lnTo>
                <a:lnTo>
                  <a:pt x="2440" y="1317"/>
                </a:lnTo>
                <a:lnTo>
                  <a:pt x="2447" y="1322"/>
                </a:lnTo>
                <a:lnTo>
                  <a:pt x="2447" y="1322"/>
                </a:lnTo>
                <a:lnTo>
                  <a:pt x="2461" y="1446"/>
                </a:lnTo>
                <a:lnTo>
                  <a:pt x="2468" y="1508"/>
                </a:lnTo>
                <a:lnTo>
                  <a:pt x="2493" y="1562"/>
                </a:lnTo>
                <a:lnTo>
                  <a:pt x="2493" y="1562"/>
                </a:lnTo>
                <a:lnTo>
                  <a:pt x="2519" y="1572"/>
                </a:lnTo>
                <a:lnTo>
                  <a:pt x="2538" y="1576"/>
                </a:lnTo>
                <a:lnTo>
                  <a:pt x="2538" y="1576"/>
                </a:lnTo>
                <a:lnTo>
                  <a:pt x="2548" y="1606"/>
                </a:lnTo>
                <a:lnTo>
                  <a:pt x="2552" y="1643"/>
                </a:lnTo>
                <a:lnTo>
                  <a:pt x="2552" y="1700"/>
                </a:lnTo>
                <a:lnTo>
                  <a:pt x="2562" y="1730"/>
                </a:lnTo>
                <a:lnTo>
                  <a:pt x="2576" y="1741"/>
                </a:lnTo>
                <a:lnTo>
                  <a:pt x="2596" y="1757"/>
                </a:lnTo>
                <a:lnTo>
                  <a:pt x="2639" y="1746"/>
                </a:lnTo>
                <a:lnTo>
                  <a:pt x="2639" y="1746"/>
                </a:lnTo>
                <a:lnTo>
                  <a:pt x="2654" y="1770"/>
                </a:lnTo>
                <a:lnTo>
                  <a:pt x="2657" y="1795"/>
                </a:lnTo>
                <a:lnTo>
                  <a:pt x="2665" y="1812"/>
                </a:lnTo>
                <a:lnTo>
                  <a:pt x="2686" y="1829"/>
                </a:lnTo>
                <a:lnTo>
                  <a:pt x="2686" y="1829"/>
                </a:lnTo>
                <a:lnTo>
                  <a:pt x="2698" y="1827"/>
                </a:lnTo>
                <a:lnTo>
                  <a:pt x="2709" y="1814"/>
                </a:lnTo>
                <a:lnTo>
                  <a:pt x="2712" y="1782"/>
                </a:lnTo>
                <a:lnTo>
                  <a:pt x="2722" y="1756"/>
                </a:lnTo>
                <a:lnTo>
                  <a:pt x="2734" y="1754"/>
                </a:lnTo>
                <a:lnTo>
                  <a:pt x="2752" y="1746"/>
                </a:lnTo>
                <a:lnTo>
                  <a:pt x="2752" y="1746"/>
                </a:lnTo>
                <a:lnTo>
                  <a:pt x="2767" y="1769"/>
                </a:lnTo>
                <a:lnTo>
                  <a:pt x="2777" y="1800"/>
                </a:lnTo>
                <a:lnTo>
                  <a:pt x="2797" y="1816"/>
                </a:lnTo>
                <a:lnTo>
                  <a:pt x="2804" y="1822"/>
                </a:lnTo>
                <a:lnTo>
                  <a:pt x="2824" y="1826"/>
                </a:lnTo>
                <a:lnTo>
                  <a:pt x="2824" y="1826"/>
                </a:lnTo>
                <a:lnTo>
                  <a:pt x="2839" y="1793"/>
                </a:lnTo>
                <a:lnTo>
                  <a:pt x="2843" y="1773"/>
                </a:lnTo>
                <a:lnTo>
                  <a:pt x="2832" y="1731"/>
                </a:lnTo>
                <a:lnTo>
                  <a:pt x="2829" y="1706"/>
                </a:lnTo>
                <a:lnTo>
                  <a:pt x="2826" y="1681"/>
                </a:lnTo>
                <a:lnTo>
                  <a:pt x="2830" y="1662"/>
                </a:lnTo>
                <a:lnTo>
                  <a:pt x="2852" y="1634"/>
                </a:lnTo>
                <a:lnTo>
                  <a:pt x="2852" y="1634"/>
                </a:lnTo>
                <a:lnTo>
                  <a:pt x="2864" y="1576"/>
                </a:lnTo>
                <a:lnTo>
                  <a:pt x="2871" y="1526"/>
                </a:lnTo>
                <a:lnTo>
                  <a:pt x="2864" y="1464"/>
                </a:lnTo>
                <a:lnTo>
                  <a:pt x="2852" y="1408"/>
                </a:lnTo>
                <a:lnTo>
                  <a:pt x="2869" y="1344"/>
                </a:lnTo>
                <a:lnTo>
                  <a:pt x="2869" y="1344"/>
                </a:lnTo>
                <a:lnTo>
                  <a:pt x="2896" y="1353"/>
                </a:lnTo>
                <a:lnTo>
                  <a:pt x="2933" y="1349"/>
                </a:lnTo>
                <a:lnTo>
                  <a:pt x="2933" y="1349"/>
                </a:lnTo>
                <a:lnTo>
                  <a:pt x="2936" y="1317"/>
                </a:lnTo>
                <a:lnTo>
                  <a:pt x="2958" y="1290"/>
                </a:lnTo>
                <a:lnTo>
                  <a:pt x="2960" y="1258"/>
                </a:lnTo>
                <a:lnTo>
                  <a:pt x="2963" y="1226"/>
                </a:lnTo>
                <a:lnTo>
                  <a:pt x="2963" y="1226"/>
                </a:lnTo>
                <a:lnTo>
                  <a:pt x="2982" y="1231"/>
                </a:lnTo>
                <a:lnTo>
                  <a:pt x="2996" y="1242"/>
                </a:lnTo>
                <a:lnTo>
                  <a:pt x="3013" y="1277"/>
                </a:lnTo>
                <a:lnTo>
                  <a:pt x="3029" y="1313"/>
                </a:lnTo>
                <a:lnTo>
                  <a:pt x="3043" y="1324"/>
                </a:lnTo>
                <a:lnTo>
                  <a:pt x="3062" y="1328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177800" dist="165100" dir="8100000" algn="tr" rotWithShape="0">
              <a:schemeClr val="accent3">
                <a:lumMod val="75000"/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对角圆角矩形 4"/>
          <p:cNvSpPr/>
          <p:nvPr/>
        </p:nvSpPr>
        <p:spPr>
          <a:xfrm>
            <a:off x="1134110" y="4709364"/>
            <a:ext cx="3007518" cy="1784752"/>
          </a:xfrm>
          <a:prstGeom prst="round2DiagRect">
            <a:avLst>
              <a:gd name="adj1" fmla="val 34840"/>
              <a:gd name="adj2" fmla="val 0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对角圆角矩形 6"/>
          <p:cNvSpPr/>
          <p:nvPr/>
        </p:nvSpPr>
        <p:spPr>
          <a:xfrm>
            <a:off x="4252124" y="2751146"/>
            <a:ext cx="3007518" cy="1784752"/>
          </a:xfrm>
          <a:prstGeom prst="round2DiagRect">
            <a:avLst>
              <a:gd name="adj1" fmla="val 34840"/>
              <a:gd name="adj2" fmla="val 0"/>
            </a:avLst>
          </a:prstGeom>
          <a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角圆角矩形 7"/>
          <p:cNvSpPr/>
          <p:nvPr/>
        </p:nvSpPr>
        <p:spPr>
          <a:xfrm>
            <a:off x="4311118" y="4669873"/>
            <a:ext cx="3007518" cy="1784752"/>
          </a:xfrm>
          <a:prstGeom prst="round2DiagRect">
            <a:avLst>
              <a:gd name="adj1" fmla="val 0"/>
              <a:gd name="adj2" fmla="val 35245"/>
            </a:avLst>
          </a:prstGeom>
          <a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2"/>
          <p:cNvSpPr txBox="1"/>
          <p:nvPr/>
        </p:nvSpPr>
        <p:spPr>
          <a:xfrm>
            <a:off x="1956025" y="786827"/>
            <a:ext cx="2852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青春里总会有遗憾和后悔</a:t>
            </a:r>
            <a:r>
              <a:rPr lang="en-US" altLang="zh-CN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,</a:t>
            </a:r>
          </a:p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他让我们飞速地成长</a:t>
            </a:r>
            <a:r>
              <a:rPr lang="en-US" altLang="zh-CN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,</a:t>
            </a:r>
          </a:p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在后面的岁月里，</a:t>
            </a:r>
            <a:endParaRPr lang="en-US" altLang="zh-CN" sz="1600" dirty="0">
              <a:solidFill>
                <a:schemeClr val="accent1"/>
              </a:solidFill>
              <a:latin typeface="方正吕建德字体方正吕建德字体"/>
              <a:ea typeface="Adobe 楷体 Std R" pitchFamily="18" charset="-122"/>
            </a:endParaRPr>
          </a:p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不要再错过不该错过的人</a:t>
            </a:r>
            <a:r>
              <a:rPr lang="en-US" altLang="zh-CN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....</a:t>
            </a:r>
            <a:endParaRPr lang="zh-CN" altLang="en-US" sz="1600" dirty="0">
              <a:solidFill>
                <a:schemeClr val="accent1"/>
              </a:solidFill>
              <a:latin typeface="方正吕建德字体方正吕建德字体"/>
              <a:ea typeface="Adobe 楷体 Std R" pitchFamily="18" charset="-122"/>
            </a:endParaRPr>
          </a:p>
        </p:txBody>
      </p:sp>
      <p:pic>
        <p:nvPicPr>
          <p:cNvPr id="10" name="Picture 2" descr="\\Art-cq\设计ppt资源\幼儿成长相册\背景\素材图\0 (149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7" y="786827"/>
            <a:ext cx="1173843" cy="116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88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5" grpId="0" animBg="1"/>
      <p:bldP spid="7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DB6A79E0-B8AC-4D31-BD24-13C5E8D1E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630" y="1974342"/>
            <a:ext cx="2880000" cy="288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035" y="1974342"/>
            <a:ext cx="2880000" cy="28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55" y="1974342"/>
            <a:ext cx="2870270" cy="2880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519228" y="677554"/>
            <a:ext cx="3133507" cy="571500"/>
            <a:chOff x="4784886" y="704850"/>
            <a:chExt cx="3133507" cy="571500"/>
          </a:xfrm>
        </p:grpSpPr>
        <p:sp>
          <p:nvSpPr>
            <p:cNvPr id="9" name="矩形 8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512955" y="4462818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669360" y="4462818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825765" y="4462818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512955" y="4854342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835495" y="4836433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679090" y="4890508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</p:spTree>
    <p:extLst>
      <p:ext uri="{BB962C8B-B14F-4D97-AF65-F5344CB8AC3E}">
        <p14:creationId xmlns:p14="http://schemas.microsoft.com/office/powerpoint/2010/main" val="3013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7" grpId="0" animBg="1"/>
      <p:bldP spid="14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535F6488-AA93-42C6-AB53-B39AC31F6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4843">
            <a:off x="1244651" y="1105403"/>
            <a:ext cx="2263345" cy="34150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14664">
            <a:off x="9727266" y="1036647"/>
            <a:ext cx="1899892" cy="22497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60706">
            <a:off x="6050393" y="1444796"/>
            <a:ext cx="1799678" cy="23100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4052" y="-310692"/>
            <a:ext cx="12729028" cy="56860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521989" y="4586514"/>
            <a:ext cx="3133507" cy="571500"/>
            <a:chOff x="4784886" y="704850"/>
            <a:chExt cx="3133507" cy="571500"/>
          </a:xfrm>
        </p:grpSpPr>
        <p:sp>
          <p:nvSpPr>
            <p:cNvPr id="9" name="矩形 8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004825" y="5331448"/>
            <a:ext cx="8270543" cy="101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</p:spTree>
    <p:extLst>
      <p:ext uri="{BB962C8B-B14F-4D97-AF65-F5344CB8AC3E}">
        <p14:creationId xmlns:p14="http://schemas.microsoft.com/office/powerpoint/2010/main" val="18520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A837E08C-2011-408F-857A-427E51319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1059" y="3513009"/>
            <a:ext cx="2587548" cy="2601239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1718" y="3442671"/>
            <a:ext cx="2587548" cy="2601239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1711" y="3432623"/>
            <a:ext cx="2587548" cy="2601239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6227" y="179581"/>
            <a:ext cx="4956958" cy="3042332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3" descr="C:\Users\Administrator\Desktop\新建文件夹\致青春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378" y="997335"/>
            <a:ext cx="3597257" cy="215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10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B619839C-14F3-4B46-9257-6952E40EC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158" y="1311284"/>
            <a:ext cx="2569955" cy="25699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9301">
            <a:off x="4857272" y="1400794"/>
            <a:ext cx="2550027" cy="25500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917">
            <a:off x="1155568" y="1489836"/>
            <a:ext cx="2456744" cy="24484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9657" y="-722308"/>
            <a:ext cx="12583885" cy="554105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67118" y="5350302"/>
            <a:ext cx="8270543" cy="101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521989" y="4586514"/>
            <a:ext cx="3133507" cy="571500"/>
            <a:chOff x="4784886" y="704850"/>
            <a:chExt cx="3133507" cy="571500"/>
          </a:xfrm>
        </p:grpSpPr>
        <p:sp>
          <p:nvSpPr>
            <p:cNvPr id="16" name="矩形 15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005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848FEC54-6074-4039-B356-47ED9BF6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 descr="\\Art-cq\网络图片\图片素材\同学会\0 (11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5004">
            <a:off x="783916" y="2551065"/>
            <a:ext cx="1728192" cy="2603000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\\Art-cq\网络图片\图片素材\同学会\0 (80)+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612">
            <a:off x="3231452" y="2221114"/>
            <a:ext cx="1842319" cy="2244679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\\Art-cq\网络图片\图片素材\同学会\0 (138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1068">
            <a:off x="9511418" y="1256227"/>
            <a:ext cx="1607461" cy="2143280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Art-cq\网络图片\图片素材\同学会\0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2398">
            <a:off x="5391995" y="2301548"/>
            <a:ext cx="2014976" cy="1556744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\\Art-cq\网络图片\图片素材\同学会\0 (27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0536">
            <a:off x="7120414" y="1981941"/>
            <a:ext cx="1902652" cy="149305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635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7" descr="F:\广告\原创设计\PPT\同学录同学会\背景\素材\3_0003_图层-7-副本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089555">
            <a:off x="-346455" y="425545"/>
            <a:ext cx="12743683" cy="1784297"/>
          </a:xfrm>
          <a:prstGeom prst="rect">
            <a:avLst/>
          </a:prstGeom>
          <a:noFill/>
          <a:effectLst>
            <a:outerShdw blurRad="50800" dist="76200" dir="5400000" algn="t" rotWithShape="0">
              <a:prstClr val="black">
                <a:alpha val="2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8"/>
          <p:cNvSpPr txBox="1"/>
          <p:nvPr/>
        </p:nvSpPr>
        <p:spPr>
          <a:xfrm>
            <a:off x="8178833" y="5776870"/>
            <a:ext cx="33618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成长的路上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</a:p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总是点缀着各种各样的离别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</a:p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当时我们坚信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离别是为了重逢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</a:p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所以说了再见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……</a:t>
            </a:r>
            <a:endParaRPr lang="zh-CN" altLang="en-US" sz="2000" spc="-150" dirty="0">
              <a:solidFill>
                <a:schemeClr val="accent1"/>
              </a:solidFill>
              <a:effectLst>
                <a:outerShdw blurRad="50800" dist="63500" dir="5400000" algn="t" rotWithShape="0">
                  <a:prstClr val="black">
                    <a:alpha val="57000"/>
                  </a:prstClr>
                </a:outerShdw>
              </a:effectLst>
              <a:latin typeface="+mj-ea"/>
              <a:ea typeface="+mj-ea"/>
              <a:cs typeface="AMCSongGBK-Light" pitchFamily="18" charset="-122"/>
            </a:endParaRPr>
          </a:p>
        </p:txBody>
      </p:sp>
      <p:pic>
        <p:nvPicPr>
          <p:cNvPr id="11" name="Picture 9" descr="\\Art-cq\设计ppt资源\同学录同学会\背景\素材\0 (92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674" y="4419324"/>
            <a:ext cx="1598902" cy="234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74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9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BAD3D8BE-84AC-481A-B77A-71B7F6F9F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12" y="798286"/>
            <a:ext cx="10867212" cy="3537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57" y="3435638"/>
            <a:ext cx="1800000" cy="1800000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84" t="484" r="8466" b="15142"/>
          <a:stretch/>
        </p:blipFill>
        <p:spPr>
          <a:xfrm>
            <a:off x="5196918" y="3435638"/>
            <a:ext cx="1800000" cy="1800000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020" y="3435638"/>
            <a:ext cx="1793918" cy="1800000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23" name="文本框 22"/>
          <p:cNvSpPr txBox="1"/>
          <p:nvPr/>
        </p:nvSpPr>
        <p:spPr>
          <a:xfrm>
            <a:off x="1059546" y="856339"/>
            <a:ext cx="29050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56418" y="798285"/>
            <a:ext cx="346853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是否还能红着脸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就像那年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匆促刻下永远一起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那样美丽的谣言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019368" y="856339"/>
            <a:ext cx="347296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961646" y="5546125"/>
            <a:ext cx="888420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某某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649193" y="5546125"/>
            <a:ext cx="888420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某某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278684" y="5546125"/>
            <a:ext cx="888420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某某</a:t>
            </a:r>
          </a:p>
        </p:txBody>
      </p:sp>
    </p:spTree>
    <p:extLst>
      <p:ext uri="{BB962C8B-B14F-4D97-AF65-F5344CB8AC3E}">
        <p14:creationId xmlns:p14="http://schemas.microsoft.com/office/powerpoint/2010/main" val="164751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13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13"/>
                            </p:stCondLst>
                            <p:childTnLst>
                              <p:par>
                                <p:cTn id="2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13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25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25"/>
                            </p:stCondLst>
                            <p:childTnLst>
                              <p:par>
                                <p:cTn id="4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25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938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EAA469A-FA16-4303-AAE0-E13FDE10F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\\Art-cq\设计ppt资源\幼儿成长相册\背景\素材图\0 (23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900" y="0"/>
            <a:ext cx="7810243" cy="706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图片\图片素材\校园\0 (1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316" y="2718704"/>
            <a:ext cx="3361766" cy="2241177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:\图片\图片素材\校园\0 (2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6721">
            <a:off x="2839615" y="4413900"/>
            <a:ext cx="2772897" cy="2114796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图片\图片素材\校园\0 (2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9922">
            <a:off x="5021076" y="2870177"/>
            <a:ext cx="3007779" cy="2261454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E:\图片\图片素材\校园\0 (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8421">
            <a:off x="5477311" y="4272828"/>
            <a:ext cx="3197415" cy="2029263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"/>
          <p:cNvSpPr txBox="1"/>
          <p:nvPr/>
        </p:nvSpPr>
        <p:spPr>
          <a:xfrm>
            <a:off x="876951" y="569068"/>
            <a:ext cx="4547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青春里总会有遗憾和后悔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,</a:t>
            </a:r>
          </a:p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他让我们飞速地成长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,</a:t>
            </a:r>
          </a:p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在后面的岁月里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,</a:t>
            </a:r>
          </a:p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不要再错过不该错过的人。</a:t>
            </a:r>
          </a:p>
        </p:txBody>
      </p:sp>
    </p:spTree>
    <p:extLst>
      <p:ext uri="{BB962C8B-B14F-4D97-AF65-F5344CB8AC3E}">
        <p14:creationId xmlns:p14="http://schemas.microsoft.com/office/powerpoint/2010/main" val="245945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D39791F3-5DA8-4C8A-8FF2-3C374CA54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68490" y="316064"/>
            <a:ext cx="923281" cy="92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latin typeface="康熙字典" pitchFamily="2" charset="-120"/>
                <a:ea typeface="康熙字典" pitchFamily="2" charset="-120"/>
              </a:rPr>
              <a:t>走</a:t>
            </a:r>
          </a:p>
        </p:txBody>
      </p:sp>
      <p:sp>
        <p:nvSpPr>
          <p:cNvPr id="16" name="矩形 15"/>
          <p:cNvSpPr/>
          <p:nvPr/>
        </p:nvSpPr>
        <p:spPr>
          <a:xfrm>
            <a:off x="1045549" y="389552"/>
            <a:ext cx="492443" cy="547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康熙字典" pitchFamily="2" charset="-120"/>
                <a:ea typeface="康熙字典" pitchFamily="2" charset="-120"/>
              </a:rPr>
              <a:t>吧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045549" y="789231"/>
            <a:ext cx="1625080" cy="497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Move on</a:t>
            </a:r>
            <a:endParaRPr lang="zh-CN" altLang="en-US" sz="2000" dirty="0"/>
          </a:p>
        </p:txBody>
      </p:sp>
      <p:sp>
        <p:nvSpPr>
          <p:cNvPr id="18" name="文本框 17"/>
          <p:cNvSpPr txBox="1"/>
          <p:nvPr/>
        </p:nvSpPr>
        <p:spPr>
          <a:xfrm>
            <a:off x="368490" y="1422400"/>
            <a:ext cx="11491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0117" y="0"/>
            <a:ext cx="5109788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8" name="文本框 27"/>
          <p:cNvSpPr txBox="1"/>
          <p:nvPr/>
        </p:nvSpPr>
        <p:spPr>
          <a:xfrm>
            <a:off x="10048579" y="37119"/>
            <a:ext cx="646331" cy="35269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伤别离，再相聚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0524029" y="14514"/>
            <a:ext cx="494046" cy="830997"/>
            <a:chOff x="10524029" y="14514"/>
            <a:chExt cx="494046" cy="830997"/>
          </a:xfrm>
        </p:grpSpPr>
        <p:sp>
          <p:nvSpPr>
            <p:cNvPr id="29" name="矩形 28"/>
            <p:cNvSpPr/>
            <p:nvPr/>
          </p:nvSpPr>
          <p:spPr>
            <a:xfrm>
              <a:off x="10524029" y="14514"/>
              <a:ext cx="49404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别</a:t>
              </a:r>
              <a:endParaRPr lang="en-US" altLang="zh-CN" sz="24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r>
                <a:rPr lang="zh-CN" altLang="en-US" sz="2400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离</a:t>
              </a:r>
              <a:endParaRPr lang="zh-CN" altLang="en-US" sz="2400" b="1" dirty="0"/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10553057" y="109691"/>
              <a:ext cx="0" cy="6876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565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:blinds dir="vert"/>
      </p:transition>
    </mc:Choice>
    <mc:Fallback xmlns="">
      <p:transition spd="slow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813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313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313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0E4EFCED-9314-47EF-A90E-F87B4713F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11208" y="984625"/>
            <a:ext cx="11861256" cy="3471260"/>
            <a:chOff x="411208" y="984625"/>
            <a:chExt cx="11861256" cy="347126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208" y="984625"/>
              <a:ext cx="5706160" cy="347126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368" y="984625"/>
              <a:ext cx="6155096" cy="347126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4659087" y="2002971"/>
            <a:ext cx="2931885" cy="117565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回头看看我们一起走过的路</a:t>
            </a:r>
            <a:endParaRPr lang="en-US" altLang="zh-CN" sz="1600" dirty="0">
              <a:solidFill>
                <a:schemeClr val="accent3"/>
              </a:solidFill>
              <a:latin typeface="康熙字典" pitchFamily="2" charset="-120"/>
              <a:ea typeface="康熙字典" pitchFamily="2" charset="-120"/>
            </a:endParaRPr>
          </a:p>
          <a:p>
            <a:pPr algn="ctr"/>
            <a:r>
              <a:rPr lang="zh-CN" altLang="en-US" sz="1600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真的好幸福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63645" y="4499427"/>
            <a:ext cx="11491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</p:spTree>
    <p:extLst>
      <p:ext uri="{BB962C8B-B14F-4D97-AF65-F5344CB8AC3E}">
        <p14:creationId xmlns:p14="http://schemas.microsoft.com/office/powerpoint/2010/main" val="23824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D54701BB-14CE-4EF6-A860-79F2E3E1D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9" y="367212"/>
            <a:ext cx="953490" cy="9534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9" y="2279950"/>
            <a:ext cx="953490" cy="9534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9" y="1322774"/>
            <a:ext cx="953490" cy="95349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9250" y="2291007"/>
            <a:ext cx="953490" cy="95349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759" y="2283635"/>
            <a:ext cx="953490" cy="95349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87" y="385154"/>
            <a:ext cx="951170" cy="95117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6128" y="376189"/>
            <a:ext cx="951170" cy="95117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4957" y="383543"/>
            <a:ext cx="951170" cy="95117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87" y="2293238"/>
            <a:ext cx="951170" cy="95117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4957" y="2298526"/>
            <a:ext cx="951170" cy="95117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6128" y="1331037"/>
            <a:ext cx="951170" cy="95117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6128" y="2298526"/>
            <a:ext cx="951170" cy="95117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87" y="1338391"/>
            <a:ext cx="951170" cy="95117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25185" y="367212"/>
            <a:ext cx="956062" cy="95606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7309" y="374604"/>
            <a:ext cx="956062" cy="95606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1247" y="2288347"/>
            <a:ext cx="956062" cy="956062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7309" y="1334362"/>
            <a:ext cx="956062" cy="956062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25185" y="1343373"/>
            <a:ext cx="956062" cy="956062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388976"/>
            <a:ext cx="576347" cy="57634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29757" y="383544"/>
            <a:ext cx="576347" cy="576347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29757" y="2668063"/>
            <a:ext cx="576347" cy="576347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06103" y="2668063"/>
            <a:ext cx="576347" cy="576347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69071" y="1548354"/>
            <a:ext cx="576347" cy="576347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2668063"/>
            <a:ext cx="576347" cy="576347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2108209"/>
            <a:ext cx="576347" cy="576347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06103" y="385772"/>
            <a:ext cx="576347" cy="57634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1531862"/>
            <a:ext cx="576347" cy="576347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955515"/>
            <a:ext cx="576347" cy="576347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29757" y="1548354"/>
            <a:ext cx="576347" cy="576347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342269" y="4874498"/>
            <a:ext cx="11491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  <p:sp>
        <p:nvSpPr>
          <p:cNvPr id="71" name="矩形 70"/>
          <p:cNvSpPr/>
          <p:nvPr/>
        </p:nvSpPr>
        <p:spPr>
          <a:xfrm>
            <a:off x="5345446" y="3524655"/>
            <a:ext cx="1485060" cy="1107996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rPr>
              <a:t>祝福</a:t>
            </a:r>
            <a:endParaRPr lang="en-US" altLang="zh-CN" sz="4400" dirty="0">
              <a:solidFill>
                <a:schemeClr val="bg1"/>
              </a:solidFill>
              <a:latin typeface="康熙字典" pitchFamily="2" charset="-120"/>
              <a:ea typeface="康熙字典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475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8000">
        <p:blinds dir="vert"/>
      </p:transition>
    </mc:Choice>
    <mc:Fallback xmlns="">
      <p:transition spd="slow" advTm="1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9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3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1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3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5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1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6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1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3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7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1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3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250"/>
                            </p:stCondLst>
                            <p:childTnLst>
                              <p:par>
                                <p:cTn id="1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3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8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1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3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9350"/>
                            </p:stCondLst>
                            <p:childTnLst>
                              <p:par>
                                <p:cTn id="1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1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3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9900"/>
                            </p:stCondLst>
                            <p:childTnLst>
                              <p:par>
                                <p:cTn id="1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1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45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1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3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1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3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1550"/>
                            </p:stCondLst>
                            <p:childTnLst>
                              <p:par>
                                <p:cTn id="2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21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23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2100"/>
                            </p:stCondLst>
                            <p:childTnLst>
                              <p:par>
                                <p:cTn id="2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1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3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2650"/>
                            </p:stCondLst>
                            <p:childTnLst>
                              <p:par>
                                <p:cTn id="2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1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3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3200"/>
                            </p:stCondLst>
                            <p:childTnLst>
                              <p:par>
                                <p:cTn id="2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3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3750"/>
                            </p:stCondLst>
                            <p:childTnLst>
                              <p:par>
                                <p:cTn id="2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1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63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4300"/>
                            </p:stCondLst>
                            <p:childTnLst>
                              <p:par>
                                <p:cTn id="2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1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73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4850"/>
                            </p:stCondLst>
                            <p:childTnLst>
                              <p:par>
                                <p:cTn id="2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81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3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5400"/>
                            </p:stCondLst>
                            <p:childTnLst>
                              <p:par>
                                <p:cTn id="2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91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3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5950"/>
                            </p:stCondLst>
                            <p:childTnLst>
                              <p:par>
                                <p:cTn id="295" presetID="2" presetClass="entr" presetSubtype="4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6700"/>
                            </p:stCondLst>
                            <p:childTnLst>
                              <p:par>
                                <p:cTn id="30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F22F4D45-8E46-4CDC-9095-A24313499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427214" y="1894751"/>
            <a:ext cx="86194" cy="398443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037076" y="2278557"/>
            <a:ext cx="922112" cy="6505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979806" y="1642673"/>
            <a:ext cx="465122" cy="748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5012332" y="1919144"/>
            <a:ext cx="365918" cy="94326"/>
          </a:xfrm>
          <a:custGeom>
            <a:avLst/>
            <a:gdLst>
              <a:gd name="T0" fmla="*/ 43 w 1318"/>
              <a:gd name="T1" fmla="*/ 31 h 339"/>
              <a:gd name="T2" fmla="*/ 1115 w 1318"/>
              <a:gd name="T3" fmla="*/ 0 h 339"/>
              <a:gd name="T4" fmla="*/ 1318 w 1318"/>
              <a:gd name="T5" fmla="*/ 269 h 339"/>
              <a:gd name="T6" fmla="*/ 0 w 1318"/>
              <a:gd name="T7" fmla="*/ 339 h 339"/>
              <a:gd name="T8" fmla="*/ 43 w 1318"/>
              <a:gd name="T9" fmla="*/ 31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8" h="339">
                <a:moveTo>
                  <a:pt x="43" y="31"/>
                </a:moveTo>
                <a:lnTo>
                  <a:pt x="1115" y="0"/>
                </a:lnTo>
                <a:lnTo>
                  <a:pt x="1318" y="269"/>
                </a:lnTo>
                <a:lnTo>
                  <a:pt x="0" y="339"/>
                </a:lnTo>
                <a:lnTo>
                  <a:pt x="43" y="3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4978180" y="1712721"/>
            <a:ext cx="273219" cy="300749"/>
          </a:xfrm>
          <a:custGeom>
            <a:avLst/>
            <a:gdLst>
              <a:gd name="T0" fmla="*/ 0 w 978"/>
              <a:gd name="T1" fmla="*/ 784 h 1064"/>
              <a:gd name="T2" fmla="*/ 513 w 978"/>
              <a:gd name="T3" fmla="*/ 0 h 1064"/>
              <a:gd name="T4" fmla="*/ 978 w 978"/>
              <a:gd name="T5" fmla="*/ 1 h 1064"/>
              <a:gd name="T6" fmla="*/ 249 w 978"/>
              <a:gd name="T7" fmla="*/ 1026 h 1064"/>
              <a:gd name="T8" fmla="*/ 120 w 978"/>
              <a:gd name="T9" fmla="*/ 1064 h 1064"/>
              <a:gd name="T10" fmla="*/ 0 w 978"/>
              <a:gd name="T11" fmla="*/ 78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8" h="1064">
                <a:moveTo>
                  <a:pt x="0" y="784"/>
                </a:moveTo>
                <a:cubicBezTo>
                  <a:pt x="182" y="614"/>
                  <a:pt x="385" y="416"/>
                  <a:pt x="513" y="0"/>
                </a:cubicBezTo>
                <a:cubicBezTo>
                  <a:pt x="668" y="0"/>
                  <a:pt x="823" y="1"/>
                  <a:pt x="978" y="1"/>
                </a:cubicBezTo>
                <a:cubicBezTo>
                  <a:pt x="697" y="294"/>
                  <a:pt x="492" y="685"/>
                  <a:pt x="249" y="1026"/>
                </a:cubicBezTo>
                <a:lnTo>
                  <a:pt x="120" y="1064"/>
                </a:lnTo>
                <a:lnTo>
                  <a:pt x="0" y="78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5244893" y="1784161"/>
            <a:ext cx="234188" cy="268340"/>
          </a:xfrm>
          <a:custGeom>
            <a:avLst/>
            <a:gdLst>
              <a:gd name="T0" fmla="*/ 255 w 843"/>
              <a:gd name="T1" fmla="*/ 0 h 962"/>
              <a:gd name="T2" fmla="*/ 843 w 843"/>
              <a:gd name="T3" fmla="*/ 906 h 962"/>
              <a:gd name="T4" fmla="*/ 544 w 843"/>
              <a:gd name="T5" fmla="*/ 962 h 962"/>
              <a:gd name="T6" fmla="*/ 0 w 843"/>
              <a:gd name="T7" fmla="*/ 124 h 962"/>
              <a:gd name="T8" fmla="*/ 255 w 843"/>
              <a:gd name="T9" fmla="*/ 0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3" h="962">
                <a:moveTo>
                  <a:pt x="255" y="0"/>
                </a:moveTo>
                <a:cubicBezTo>
                  <a:pt x="407" y="356"/>
                  <a:pt x="622" y="614"/>
                  <a:pt x="843" y="906"/>
                </a:cubicBezTo>
                <a:cubicBezTo>
                  <a:pt x="757" y="931"/>
                  <a:pt x="627" y="951"/>
                  <a:pt x="544" y="962"/>
                </a:cubicBezTo>
                <a:cubicBezTo>
                  <a:pt x="344" y="711"/>
                  <a:pt x="181" y="487"/>
                  <a:pt x="0" y="124"/>
                </a:cubicBezTo>
                <a:cubicBezTo>
                  <a:pt x="85" y="83"/>
                  <a:pt x="170" y="42"/>
                  <a:pt x="255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5171710" y="2045995"/>
            <a:ext cx="82941" cy="39844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994443" y="2151705"/>
            <a:ext cx="440727" cy="8456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978180" y="2366377"/>
            <a:ext cx="466748" cy="133357"/>
          </a:xfrm>
          <a:custGeom>
            <a:avLst/>
            <a:gdLst>
              <a:gd name="T0" fmla="*/ 0 w 1670"/>
              <a:gd name="T1" fmla="*/ 139 h 476"/>
              <a:gd name="T2" fmla="*/ 1670 w 1670"/>
              <a:gd name="T3" fmla="*/ 0 h 476"/>
              <a:gd name="T4" fmla="*/ 1614 w 1670"/>
              <a:gd name="T5" fmla="*/ 262 h 476"/>
              <a:gd name="T6" fmla="*/ 0 w 1670"/>
              <a:gd name="T7" fmla="*/ 440 h 476"/>
              <a:gd name="T8" fmla="*/ 0 w 1670"/>
              <a:gd name="T9" fmla="*/ 13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0" h="476">
                <a:moveTo>
                  <a:pt x="0" y="139"/>
                </a:moveTo>
                <a:cubicBezTo>
                  <a:pt x="557" y="93"/>
                  <a:pt x="988" y="106"/>
                  <a:pt x="1670" y="0"/>
                </a:cubicBezTo>
                <a:lnTo>
                  <a:pt x="1614" y="262"/>
                </a:lnTo>
                <a:cubicBezTo>
                  <a:pt x="1252" y="227"/>
                  <a:pt x="271" y="476"/>
                  <a:pt x="0" y="440"/>
                </a:cubicBezTo>
                <a:cubicBezTo>
                  <a:pt x="0" y="340"/>
                  <a:pt x="0" y="239"/>
                  <a:pt x="0" y="13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5407523" y="1584127"/>
            <a:ext cx="269965" cy="452112"/>
          </a:xfrm>
          <a:custGeom>
            <a:avLst/>
            <a:gdLst>
              <a:gd name="T0" fmla="*/ 624 w 966"/>
              <a:gd name="T1" fmla="*/ 0 h 1622"/>
              <a:gd name="T2" fmla="*/ 20 w 966"/>
              <a:gd name="T3" fmla="*/ 1340 h 1622"/>
              <a:gd name="T4" fmla="*/ 256 w 966"/>
              <a:gd name="T5" fmla="*/ 1622 h 1622"/>
              <a:gd name="T6" fmla="*/ 966 w 966"/>
              <a:gd name="T7" fmla="*/ 23 h 1622"/>
              <a:gd name="T8" fmla="*/ 624 w 966"/>
              <a:gd name="T9" fmla="*/ 0 h 1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6" h="1622">
                <a:moveTo>
                  <a:pt x="624" y="0"/>
                </a:moveTo>
                <a:cubicBezTo>
                  <a:pt x="544" y="372"/>
                  <a:pt x="343" y="1198"/>
                  <a:pt x="20" y="1340"/>
                </a:cubicBezTo>
                <a:cubicBezTo>
                  <a:pt x="0" y="1400"/>
                  <a:pt x="173" y="1611"/>
                  <a:pt x="256" y="1622"/>
                </a:cubicBezTo>
                <a:cubicBezTo>
                  <a:pt x="552" y="1201"/>
                  <a:pt x="752" y="717"/>
                  <a:pt x="966" y="23"/>
                </a:cubicBezTo>
                <a:cubicBezTo>
                  <a:pt x="904" y="33"/>
                  <a:pt x="827" y="38"/>
                  <a:pt x="624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5568528" y="1756514"/>
            <a:ext cx="357785" cy="8782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5389634" y="1837829"/>
            <a:ext cx="476506" cy="707441"/>
          </a:xfrm>
          <a:custGeom>
            <a:avLst/>
            <a:gdLst>
              <a:gd name="T0" fmla="*/ 1362 w 1708"/>
              <a:gd name="T1" fmla="*/ 27 h 2542"/>
              <a:gd name="T2" fmla="*/ 20 w 1708"/>
              <a:gd name="T3" fmla="*/ 2286 h 2542"/>
              <a:gd name="T4" fmla="*/ 251 w 1708"/>
              <a:gd name="T5" fmla="*/ 2542 h 2542"/>
              <a:gd name="T6" fmla="*/ 1708 w 1708"/>
              <a:gd name="T7" fmla="*/ 21 h 2542"/>
              <a:gd name="T8" fmla="*/ 1362 w 1708"/>
              <a:gd name="T9" fmla="*/ 27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8" h="2542">
                <a:moveTo>
                  <a:pt x="1362" y="27"/>
                </a:moveTo>
                <a:cubicBezTo>
                  <a:pt x="1240" y="1480"/>
                  <a:pt x="762" y="1878"/>
                  <a:pt x="20" y="2286"/>
                </a:cubicBezTo>
                <a:cubicBezTo>
                  <a:pt x="0" y="2347"/>
                  <a:pt x="251" y="2542"/>
                  <a:pt x="251" y="2542"/>
                </a:cubicBezTo>
                <a:cubicBezTo>
                  <a:pt x="1041" y="2047"/>
                  <a:pt x="1666" y="1313"/>
                  <a:pt x="1708" y="21"/>
                </a:cubicBezTo>
                <a:cubicBezTo>
                  <a:pt x="1630" y="5"/>
                  <a:pt x="1541" y="0"/>
                  <a:pt x="1362" y="2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5509981" y="1844335"/>
            <a:ext cx="1187199" cy="913981"/>
          </a:xfrm>
          <a:custGeom>
            <a:avLst/>
            <a:gdLst>
              <a:gd name="T0" fmla="*/ 270 w 4262"/>
              <a:gd name="T1" fmla="*/ 0 h 3278"/>
              <a:gd name="T2" fmla="*/ 4242 w 4262"/>
              <a:gd name="T3" fmla="*/ 2431 h 3278"/>
              <a:gd name="T4" fmla="*/ 4241 w 4262"/>
              <a:gd name="T5" fmla="*/ 2743 h 3278"/>
              <a:gd name="T6" fmla="*/ 0 w 4262"/>
              <a:gd name="T7" fmla="*/ 107 h 3278"/>
              <a:gd name="T8" fmla="*/ 270 w 4262"/>
              <a:gd name="T9" fmla="*/ 0 h 3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2" h="3278">
                <a:moveTo>
                  <a:pt x="270" y="0"/>
                </a:moveTo>
                <a:cubicBezTo>
                  <a:pt x="392" y="1453"/>
                  <a:pt x="1146" y="2926"/>
                  <a:pt x="4242" y="2431"/>
                </a:cubicBezTo>
                <a:cubicBezTo>
                  <a:pt x="4262" y="2492"/>
                  <a:pt x="4242" y="2587"/>
                  <a:pt x="4241" y="2743"/>
                </a:cubicBezTo>
                <a:cubicBezTo>
                  <a:pt x="787" y="3278"/>
                  <a:pt x="42" y="1400"/>
                  <a:pt x="0" y="107"/>
                </a:cubicBezTo>
                <a:cubicBezTo>
                  <a:pt x="82" y="70"/>
                  <a:pt x="122" y="20"/>
                  <a:pt x="270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6023891" y="1982570"/>
            <a:ext cx="894465" cy="60173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6072681" y="2111048"/>
            <a:ext cx="806645" cy="60173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6006002" y="2237899"/>
            <a:ext cx="941628" cy="61799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6114965" y="2369630"/>
            <a:ext cx="715572" cy="84567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6111711" y="2372882"/>
            <a:ext cx="97578" cy="473254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6545933" y="2366377"/>
            <a:ext cx="287856" cy="470001"/>
          </a:xfrm>
          <a:custGeom>
            <a:avLst/>
            <a:gdLst>
              <a:gd name="T0" fmla="*/ 0 w 1035"/>
              <a:gd name="T1" fmla="*/ 1440 h 1687"/>
              <a:gd name="T2" fmla="*/ 622 w 1035"/>
              <a:gd name="T3" fmla="*/ 1439 h 1687"/>
              <a:gd name="T4" fmla="*/ 699 w 1035"/>
              <a:gd name="T5" fmla="*/ 1282 h 1687"/>
              <a:gd name="T6" fmla="*/ 686 w 1035"/>
              <a:gd name="T7" fmla="*/ 0 h 1687"/>
              <a:gd name="T8" fmla="*/ 1035 w 1035"/>
              <a:gd name="T9" fmla="*/ 0 h 1687"/>
              <a:gd name="T10" fmla="*/ 1035 w 1035"/>
              <a:gd name="T11" fmla="*/ 1337 h 1687"/>
              <a:gd name="T12" fmla="*/ 708 w 1035"/>
              <a:gd name="T13" fmla="*/ 1679 h 1687"/>
              <a:gd name="T14" fmla="*/ 0 w 1035"/>
              <a:gd name="T15" fmla="*/ 1687 h 1687"/>
              <a:gd name="T16" fmla="*/ 0 w 1035"/>
              <a:gd name="T17" fmla="*/ 1440 h 1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35" h="1687">
                <a:moveTo>
                  <a:pt x="0" y="1440"/>
                </a:moveTo>
                <a:cubicBezTo>
                  <a:pt x="194" y="1435"/>
                  <a:pt x="421" y="1457"/>
                  <a:pt x="622" y="1439"/>
                </a:cubicBezTo>
                <a:cubicBezTo>
                  <a:pt x="649" y="1437"/>
                  <a:pt x="693" y="1389"/>
                  <a:pt x="699" y="1282"/>
                </a:cubicBezTo>
                <a:lnTo>
                  <a:pt x="686" y="0"/>
                </a:lnTo>
                <a:lnTo>
                  <a:pt x="1035" y="0"/>
                </a:lnTo>
                <a:lnTo>
                  <a:pt x="1035" y="1337"/>
                </a:lnTo>
                <a:cubicBezTo>
                  <a:pt x="1028" y="1508"/>
                  <a:pt x="901" y="1655"/>
                  <a:pt x="708" y="1679"/>
                </a:cubicBezTo>
                <a:lnTo>
                  <a:pt x="0" y="1687"/>
                </a:lnTo>
                <a:lnTo>
                  <a:pt x="0" y="1440"/>
                </a:lnTo>
                <a:close/>
              </a:path>
            </a:pathLst>
          </a:cu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6201158" y="1894751"/>
            <a:ext cx="1344951" cy="892839"/>
          </a:xfrm>
          <a:custGeom>
            <a:avLst/>
            <a:gdLst>
              <a:gd name="T0" fmla="*/ 4466 w 4825"/>
              <a:gd name="T1" fmla="*/ 34 h 3208"/>
              <a:gd name="T2" fmla="*/ 20 w 4825"/>
              <a:gd name="T3" fmla="*/ 2964 h 3208"/>
              <a:gd name="T4" fmla="*/ 25 w 4825"/>
              <a:gd name="T5" fmla="*/ 3208 h 3208"/>
              <a:gd name="T6" fmla="*/ 4825 w 4825"/>
              <a:gd name="T7" fmla="*/ 37 h 3208"/>
              <a:gd name="T8" fmla="*/ 4466 w 4825"/>
              <a:gd name="T9" fmla="*/ 34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25" h="3208">
                <a:moveTo>
                  <a:pt x="4466" y="34"/>
                </a:moveTo>
                <a:cubicBezTo>
                  <a:pt x="4414" y="1777"/>
                  <a:pt x="2839" y="2605"/>
                  <a:pt x="20" y="2964"/>
                </a:cubicBezTo>
                <a:cubicBezTo>
                  <a:pt x="0" y="3024"/>
                  <a:pt x="25" y="3052"/>
                  <a:pt x="25" y="3208"/>
                </a:cubicBezTo>
                <a:cubicBezTo>
                  <a:pt x="3290" y="2960"/>
                  <a:pt x="4698" y="1745"/>
                  <a:pt x="4825" y="37"/>
                </a:cubicBezTo>
                <a:cubicBezTo>
                  <a:pt x="4742" y="0"/>
                  <a:pt x="4613" y="55"/>
                  <a:pt x="4466" y="3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7076107" y="1995580"/>
            <a:ext cx="844050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7107007" y="2132189"/>
            <a:ext cx="774119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7588499" y="2273678"/>
            <a:ext cx="409827" cy="326887"/>
          </a:xfrm>
          <a:custGeom>
            <a:avLst/>
            <a:gdLst>
              <a:gd name="T0" fmla="*/ 346 w 1471"/>
              <a:gd name="T1" fmla="*/ 26 h 1172"/>
              <a:gd name="T2" fmla="*/ 1471 w 1471"/>
              <a:gd name="T3" fmla="*/ 863 h 1172"/>
              <a:gd name="T4" fmla="*/ 1281 w 1471"/>
              <a:gd name="T5" fmla="*/ 1172 h 1172"/>
              <a:gd name="T6" fmla="*/ 0 w 1471"/>
              <a:gd name="T7" fmla="*/ 20 h 1172"/>
              <a:gd name="T8" fmla="*/ 346 w 1471"/>
              <a:gd name="T9" fmla="*/ 26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1" h="1172">
                <a:moveTo>
                  <a:pt x="346" y="26"/>
                </a:moveTo>
                <a:cubicBezTo>
                  <a:pt x="591" y="477"/>
                  <a:pt x="982" y="744"/>
                  <a:pt x="1471" y="863"/>
                </a:cubicBezTo>
                <a:cubicBezTo>
                  <a:pt x="1420" y="902"/>
                  <a:pt x="1281" y="1172"/>
                  <a:pt x="1281" y="1172"/>
                </a:cubicBezTo>
                <a:cubicBezTo>
                  <a:pt x="958" y="962"/>
                  <a:pt x="304" y="687"/>
                  <a:pt x="0" y="20"/>
                </a:cubicBezTo>
                <a:cubicBezTo>
                  <a:pt x="78" y="5"/>
                  <a:pt x="168" y="0"/>
                  <a:pt x="346" y="2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7198080" y="2439561"/>
            <a:ext cx="604984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7198080" y="2584302"/>
            <a:ext cx="604984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7198080" y="2735548"/>
            <a:ext cx="604984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7196453" y="2429803"/>
            <a:ext cx="86194" cy="4260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7716870" y="2429803"/>
            <a:ext cx="87820" cy="4260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32" name="矩形 31"/>
          <p:cNvSpPr/>
          <p:nvPr/>
        </p:nvSpPr>
        <p:spPr>
          <a:xfrm>
            <a:off x="6030384" y="1539642"/>
            <a:ext cx="2012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spc="-150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我们终将逝去的</a:t>
            </a: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 flipH="1">
            <a:off x="2640647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 flipH="1">
            <a:off x="10117044" y="-37298098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 flipH="1">
            <a:off x="10600123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 flipH="1">
            <a:off x="2127884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 flipH="1">
            <a:off x="8406447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1" name="Rectangle 16"/>
          <p:cNvSpPr>
            <a:spLocks noChangeArrowheads="1"/>
          </p:cNvSpPr>
          <p:nvPr/>
        </p:nvSpPr>
        <p:spPr bwMode="auto">
          <a:xfrm flipH="1">
            <a:off x="7655559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  <p:extLst>
      <p:ext uri="{BB962C8B-B14F-4D97-AF65-F5344CB8AC3E}">
        <p14:creationId xmlns:p14="http://schemas.microsoft.com/office/powerpoint/2010/main" val="155827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4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9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5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9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15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65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9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1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4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4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4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4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4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" presetClass="exit" presetSubtype="2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7" dur="4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4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4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4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4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4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4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09F6C8B-BCC8-4892-B810-0D2DFF84CA9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CqGsU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qhrF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CqGsU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Koax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Koax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Koax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Koax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oax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K4axSA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ArhrFIKwvAbUoAAABrAAAAGwAAAHVuaXZlcnNhbC91bml2ZXJzYWwucG5nLnhtbLOxr8jNUShLLSrOzM+zVTLUM1Cyt+PlsikoSi3LTC1XqACKGekZQICSQiUqtzwzpSQDKGRgbowQzEjNTM8osVWyMDCFC+oDzQQAUEsBAgAAFAACAAgAKoaxSBUOrShkBAAABxEAAB0AAAAAAAAAAQAAAAAAAAAAAHVuaXZlcnNhbC9jb21tb25fbWVzc2FnZXMubG5nUEsBAgAAFAACAAgAKoaxSAh+CyMpAwAAhgwAACcAAAAAAAAAAQAAAAAAnwQAAHVuaXZlcnNhbC9mbGFzaF9wdWJsaXNoaW5nX3NldHRpbmdzLnhtbFBLAQIAABQAAgAIACqGsUi1/AlkugIAAFUKAAAhAAAAAAAAAAEAAAAAAA0IAAB1bml2ZXJzYWwvZmxhc2hfc2tpbl9zZXR0aW5ncy54bWxQSwECAAAUAAIACAAqhrFIKpYPZ/4CAACXCwAAJgAAAAAAAAABAAAAAAAGCwAAdW5pdmVyc2FsL2h0bWxfcHVibGlzaGluZ19zZXR0aW5ncy54bWxQSwECAAAUAAIACAAqhrFIaHFSkZoBAAAfBgAAHwAAAAAAAAABAAAAAABIDgAAdW5pdmVyc2FsL2h0bWxfc2tpbl9zZXR0aW5ncy5qc1BLAQIAABQAAgAIACqGsUg9PC/RwQAAAOUBAAAaAAAAAAAAAAEAAAAAAB8QAAB1bml2ZXJzYWwvaTE4bl9wcmVzZXRzLnhtbFBLAQIAABQAAgAIACqGsUia+ZZkawAAAGsAAAAcAAAAAAAAAAEAAAAAABgRAAB1bml2ZXJzYWwvbG9jYWxfc2V0dGluZ3MueG1sUEsBAgAAFAACAAgARJRXRyO0Tvv7AgAAsAgAABQAAAAAAAAAAQAAAAAAvREAAHVuaXZlcnNhbC9wbGF5ZXIueG1sUEsBAgAAFAACAAgAKoaxSLCHI/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="/>
  <p:tag name="ISPRING_PRESENTATION_TITLE" val="清新水彩同学毕业纪念册PPT模板.pptx"/>
</p:tagLst>
</file>

<file path=ppt/theme/theme1.xml><?xml version="1.0" encoding="utf-8"?>
<a:theme xmlns:a="http://schemas.openxmlformats.org/drawingml/2006/main" name="Office 主题">
  <a:themeElements>
    <a:clrScheme name="行云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自定义-华文细黑英文">
      <a:majorFont>
        <a:latin typeface="Calibri Light"/>
        <a:ea typeface="华文细黑"/>
        <a:cs typeface=""/>
      </a:majorFont>
      <a:minorFont>
        <a:latin typeface="华文细黑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2000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980</Words>
  <Application>Microsoft Office PowerPoint</Application>
  <PresentationFormat>宽屏</PresentationFormat>
  <Paragraphs>166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华文细黑</vt:lpstr>
      <vt:lpstr>AMCSongGBK-Light</vt:lpstr>
      <vt:lpstr>Adobe 楷体 Std R</vt:lpstr>
      <vt:lpstr>方正吕建德字体方正吕建德字体</vt:lpstr>
      <vt:lpstr>禹卫书法行书简体
</vt:lpstr>
      <vt:lpstr>Calibri</vt:lpstr>
      <vt:lpstr>方正行楷简体</vt:lpstr>
      <vt:lpstr>宋体</vt:lpstr>
      <vt:lpstr>仿宋</vt:lpstr>
      <vt:lpstr>Arial</vt:lpstr>
      <vt:lpstr>Adobe 黑体 Std R</vt:lpstr>
      <vt:lpstr>Calibri Light</vt:lpstr>
      <vt:lpstr>康熙字典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清新水彩同学毕业纪念册PPT模板.pptx</dc:title>
  <dc:creator/>
  <cp:lastModifiedBy/>
  <cp:revision>1</cp:revision>
  <dcterms:created xsi:type="dcterms:W3CDTF">2017-04-02T02:39:49Z</dcterms:created>
  <dcterms:modified xsi:type="dcterms:W3CDTF">2018-03-07T15:11:14Z</dcterms:modified>
</cp:coreProperties>
</file>