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70" r:id="rId12"/>
    <p:sldId id="353" r:id="rId14"/>
    <p:sldId id="471" r:id="rId15"/>
    <p:sldId id="352" r:id="rId16"/>
    <p:sldId id="475" r:id="rId17"/>
    <p:sldId id="477" r:id="rId18"/>
    <p:sldId id="496" r:id="rId19"/>
    <p:sldId id="478" r:id="rId20"/>
    <p:sldId id="476" r:id="rId21"/>
    <p:sldId id="480" r:id="rId22"/>
    <p:sldId id="497" r:id="rId23"/>
    <p:sldId id="479" r:id="rId24"/>
    <p:sldId id="481" r:id="rId25"/>
    <p:sldId id="482" r:id="rId26"/>
    <p:sldId id="498" r:id="rId27"/>
    <p:sldId id="483" r:id="rId28"/>
    <p:sldId id="484" r:id="rId29"/>
    <p:sldId id="488" r:id="rId30"/>
    <p:sldId id="499" r:id="rId31"/>
    <p:sldId id="500" r:id="rId32"/>
  </p:sldIdLst>
  <p:sldSz cx="12190095" cy="685927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D43"/>
    <a:srgbClr val="547FB1"/>
    <a:srgbClr val="999EC4"/>
    <a:srgbClr val="7279AE"/>
    <a:srgbClr val="ABBBD5"/>
    <a:srgbClr val="517CAF"/>
    <a:srgbClr val="86A4C7"/>
    <a:srgbClr val="8BB5D1"/>
    <a:srgbClr val="BED5E5"/>
    <a:srgbClr val="39A9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94848" autoAdjust="0"/>
  </p:normalViewPr>
  <p:slideViewPr>
    <p:cSldViewPr snapToGrid="0" showGuides="1">
      <p:cViewPr varScale="1">
        <p:scale>
          <a:sx n="84" d="100"/>
          <a:sy n="84" d="100"/>
        </p:scale>
        <p:origin x="222" y="84"/>
      </p:cViewPr>
      <p:guideLst>
        <p:guide orient="horz" pos="2128"/>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6" Type="http://schemas.openxmlformats.org/officeDocument/2006/relationships/tags" Target="tags/tag14.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pn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5" Type="http://schemas.openxmlformats.org/officeDocument/2006/relationships/theme" Target="../theme/theme3.xml"/><Relationship Id="rId4" Type="http://schemas.openxmlformats.org/officeDocument/2006/relationships/image" Target="../media/image1.pn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5" Type="http://schemas.openxmlformats.org/officeDocument/2006/relationships/theme" Target="../theme/theme4.xml"/><Relationship Id="rId4" Type="http://schemas.openxmlformats.org/officeDocument/2006/relationships/image" Target="../media/image1.pn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5" Type="http://schemas.openxmlformats.org/officeDocument/2006/relationships/theme" Target="../theme/theme5.xml"/><Relationship Id="rId4" Type="http://schemas.openxmlformats.org/officeDocument/2006/relationships/image" Target="../media/image1.pn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5" Type="http://schemas.openxmlformats.org/officeDocument/2006/relationships/theme" Target="../theme/theme6.xml"/><Relationship Id="rId4" Type="http://schemas.openxmlformats.org/officeDocument/2006/relationships/image" Target="../media/image1.pn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5" Type="http://schemas.openxmlformats.org/officeDocument/2006/relationships/theme" Target="../theme/theme7.xml"/><Relationship Id="rId4" Type="http://schemas.openxmlformats.org/officeDocument/2006/relationships/image" Target="../media/image1.pn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5" Type="http://schemas.openxmlformats.org/officeDocument/2006/relationships/theme" Target="../theme/theme8.xml"/><Relationship Id="rId4" Type="http://schemas.openxmlformats.org/officeDocument/2006/relationships/image" Target="../media/image1.pn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5" Type="http://schemas.openxmlformats.org/officeDocument/2006/relationships/theme" Target="../theme/theme9.xml"/><Relationship Id="rId4" Type="http://schemas.openxmlformats.org/officeDocument/2006/relationships/image" Target="../media/image1.pn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4" Type="http://schemas.openxmlformats.org/officeDocument/2006/relationships/theme" Target="../theme/theme10.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43.xml"/><Relationship Id="rId4" Type="http://schemas.openxmlformats.org/officeDocument/2006/relationships/image" Target="../media/image6.png"/><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NUL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3.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3.xml"/><Relationship Id="rId2" Type="http://schemas.openxmlformats.org/officeDocument/2006/relationships/image" Target="../media/image8.jpe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3.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14.xml"/><Relationship Id="rId14" Type="http://schemas.openxmlformats.org/officeDocument/2006/relationships/slideLayout" Target="../slideLayouts/slideLayout43.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3.xml"/><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43.xml"/><Relationship Id="rId4" Type="http://schemas.openxmlformats.org/officeDocument/2006/relationships/image" Target="../media/image6.png"/><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NULL"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3.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5755" y="2435860"/>
            <a:ext cx="8802370" cy="2758440"/>
            <a:chOff x="1218" y="4855"/>
            <a:chExt cx="10994" cy="3445"/>
          </a:xfrm>
        </p:grpSpPr>
        <p:sp>
          <p:nvSpPr>
            <p:cNvPr id="7" name="圆角矩形 17"/>
            <p:cNvSpPr/>
            <p:nvPr/>
          </p:nvSpPr>
          <p:spPr>
            <a:xfrm>
              <a:off x="1843" y="7635"/>
              <a:ext cx="3126" cy="665"/>
            </a:xfrm>
            <a:prstGeom prst="roundRect">
              <a:avLst>
                <a:gd name="adj" fmla="val 0"/>
              </a:avLst>
            </a:prstGeom>
            <a:solidFill>
              <a:srgbClr val="C2DD4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汇报人：</a:t>
              </a:r>
              <a:r>
                <a:rPr 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PPTCN</a:t>
              </a:r>
              <a:endParaRPr 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8" name="矩形 7"/>
            <p:cNvSpPr/>
            <p:nvPr/>
          </p:nvSpPr>
          <p:spPr>
            <a:xfrm>
              <a:off x="1218" y="4855"/>
              <a:ext cx="8775" cy="1382"/>
            </a:xfrm>
            <a:prstGeom prst="rect">
              <a:avLst/>
            </a:prstGeom>
          </p:spPr>
          <p:txBody>
            <a:bodyPr wrap="square">
              <a:spAutoFit/>
              <a:scene3d>
                <a:camera prst="orthographicFront"/>
                <a:lightRig rig="threePt" dir="t"/>
              </a:scene3d>
              <a:sp3d contourW="12700"/>
            </a:bodyPr>
            <a:lstStyle/>
            <a:p>
              <a:r>
                <a:rPr lang="zh-CN" altLang="en-US" sz="6600" b="1" spc="300" dirty="0">
                  <a:solidFill>
                    <a:schemeClr val="tx1">
                      <a:lumMod val="75000"/>
                      <a:lumOff val="25000"/>
                    </a:schemeClr>
                  </a:solidFill>
                  <a:latin typeface="等线" panose="02010600030101010101" pitchFamily="2" charset="-122"/>
                  <a:ea typeface="等线" panose="02010600030101010101" pitchFamily="2" charset="-122"/>
                </a:rPr>
                <a:t>几何渐</a:t>
              </a:r>
              <a:r>
                <a:rPr lang="en-US" altLang="zh-CN" sz="6600" b="1" spc="300" dirty="0">
                  <a:solidFill>
                    <a:schemeClr val="tx1">
                      <a:lumMod val="75000"/>
                      <a:lumOff val="25000"/>
                    </a:schemeClr>
                  </a:solidFill>
                  <a:latin typeface="等线" panose="02010600030101010101" pitchFamily="2" charset="-122"/>
                  <a:ea typeface="等线" panose="02010600030101010101" pitchFamily="2" charset="-122"/>
                </a:rPr>
                <a:t>/</a:t>
              </a:r>
              <a:r>
                <a:rPr lang="zh-CN" altLang="en-US" sz="6600" b="1" spc="300" dirty="0">
                  <a:solidFill>
                    <a:schemeClr val="tx1">
                      <a:lumMod val="75000"/>
                      <a:lumOff val="25000"/>
                    </a:schemeClr>
                  </a:solidFill>
                  <a:latin typeface="等线" panose="02010600030101010101" pitchFamily="2" charset="-122"/>
                  <a:ea typeface="等线" panose="02010600030101010101" pitchFamily="2" charset="-122"/>
                </a:rPr>
                <a:t>工作汇报</a:t>
              </a:r>
              <a:endParaRPr lang="zh-CN" altLang="en-US" sz="6600" b="1" spc="300"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9" name="矩形 8"/>
            <p:cNvSpPr/>
            <p:nvPr/>
          </p:nvSpPr>
          <p:spPr>
            <a:xfrm>
              <a:off x="1704" y="6404"/>
              <a:ext cx="10508" cy="883"/>
            </a:xfrm>
            <a:prstGeom prst="rect">
              <a:avLst/>
            </a:prstGeom>
          </p:spPr>
          <p:txBody>
            <a:bodyPr wrap="square">
              <a:spAutoFit/>
              <a:scene3d>
                <a:camera prst="orthographicFront"/>
                <a:lightRig rig="threePt" dir="t"/>
              </a:scene3d>
              <a:sp3d contourW="12700"/>
            </a:bodyPr>
            <a:lstStyle/>
            <a:p>
              <a:r>
                <a:rPr lang="en-US" altLang="zh-CN" sz="2000" dirty="0">
                  <a:solidFill>
                    <a:schemeClr val="tx1">
                      <a:lumMod val="50000"/>
                      <a:lumOff val="50000"/>
                    </a:schemeClr>
                  </a:solidFill>
                  <a:latin typeface="等线" panose="02010600030101010101" pitchFamily="2" charset="-122"/>
                  <a:ea typeface="等线" panose="02010600030101010101" pitchFamily="2" charset="-122"/>
                </a:rPr>
                <a:t>There are moments in life when you miss someone so much that you just want to pick them from your dreams and hug them for real! </a:t>
              </a:r>
              <a:endParaRPr lang="en-US" altLang="zh-CN" sz="2000" dirty="0">
                <a:solidFill>
                  <a:schemeClr val="tx1">
                    <a:lumMod val="50000"/>
                    <a:lumOff val="50000"/>
                  </a:schemeClr>
                </a:solidFill>
                <a:latin typeface="等线" panose="02010600030101010101" pitchFamily="2" charset="-122"/>
                <a:ea typeface="等线" panose="02010600030101010101" pitchFamily="2" charset="-122"/>
              </a:endParaRPr>
            </a:p>
          </p:txBody>
        </p:sp>
        <p:sp>
          <p:nvSpPr>
            <p:cNvPr id="10" name="矩形 9"/>
            <p:cNvSpPr/>
            <p:nvPr/>
          </p:nvSpPr>
          <p:spPr>
            <a:xfrm>
              <a:off x="1608" y="4855"/>
              <a:ext cx="3842" cy="1382"/>
            </a:xfrm>
            <a:prstGeom prst="rect">
              <a:avLst/>
            </a:prstGeom>
          </p:spPr>
          <p:txBody>
            <a:bodyPr wrap="square">
              <a:spAutoFit/>
              <a:scene3d>
                <a:camera prst="orthographicFront"/>
                <a:lightRig rig="threePt" dir="t"/>
              </a:scene3d>
              <a:sp3d contourW="12700"/>
            </a:bodyPr>
            <a:lstStyle/>
            <a:p>
              <a:r>
                <a:rPr lang="en-US" altLang="zh-CN" sz="6600" b="1" spc="600" dirty="0">
                  <a:solidFill>
                    <a:srgbClr val="C2DD43"/>
                  </a:solidFill>
                  <a:latin typeface="等线" panose="02010600030101010101" pitchFamily="2" charset="-122"/>
                  <a:ea typeface="等线" panose="02010600030101010101" pitchFamily="2" charset="-122"/>
                </a:rPr>
                <a:t>2020</a:t>
              </a:r>
              <a:endParaRPr lang="en-US" altLang="zh-CN" sz="6600" b="1" spc="600" dirty="0">
                <a:solidFill>
                  <a:srgbClr val="C2DD43"/>
                </a:solidFill>
                <a:latin typeface="等线" panose="02010600030101010101" pitchFamily="2" charset="-122"/>
                <a:ea typeface="等线" panose="02010600030101010101" pitchFamily="2" charset="-122"/>
              </a:endParaRPr>
            </a:p>
          </p:txBody>
        </p:sp>
      </p:grpSp>
      <p:pic>
        <p:nvPicPr>
          <p:cNvPr id="11" name="James Woods,Alex H - Guadalupe (Original Mix)">
            <a:hlinkClick r:id="" action="ppaction://media"/>
          </p:cNvPr>
          <p:cNvPicPr>
            <a:picLocks noChangeAspect="1"/>
          </p:cNvPicPr>
          <p:nvPr>
            <a:audioFile r:link="rId1"/>
            <p:extLst>
              <p:ext uri="{DAA4B4D4-6D71-4841-9C94-3DE7FCFB9230}">
                <p14:media xmlns:p14="http://schemas.microsoft.com/office/powerpoint/2010/main" r:embed="rId2">
                  <p14:trim end="354974.437500"/>
                </p14:media>
              </p:ext>
            </p:extLst>
          </p:nvPr>
        </p:nvPicPr>
        <p:blipFill>
          <a:blip r:embed="rId3"/>
          <a:stretch>
            <a:fillRect/>
          </a:stretch>
        </p:blipFill>
        <p:spPr>
          <a:xfrm>
            <a:off x="-532661" y="201224"/>
            <a:ext cx="408375" cy="408375"/>
          </a:xfrm>
          <a:prstGeom prst="rect">
            <a:avLst/>
          </a:prstGeom>
        </p:spPr>
      </p:pic>
      <p:sp>
        <p:nvSpPr>
          <p:cNvPr id="38" name="任意多边形: 形状 37"/>
          <p:cNvSpPr/>
          <p:nvPr/>
        </p:nvSpPr>
        <p:spPr>
          <a:xfrm>
            <a:off x="0" y="631977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4" name="任意多边形: 形状 33"/>
          <p:cNvSpPr/>
          <p:nvPr/>
        </p:nvSpPr>
        <p:spPr>
          <a:xfrm flipV="1">
            <a:off x="1" y="0"/>
            <a:ext cx="9709273" cy="1080557"/>
          </a:xfrm>
          <a:custGeom>
            <a:avLst/>
            <a:gdLst>
              <a:gd name="connsiteX0" fmla="*/ 0 w 9709273"/>
              <a:gd name="connsiteY0" fmla="*/ 1080557 h 1080557"/>
              <a:gd name="connsiteX1" fmla="*/ 9709273 w 9709273"/>
              <a:gd name="connsiteY1" fmla="*/ 1080557 h 1080557"/>
              <a:gd name="connsiteX2" fmla="*/ 0 w 9709273"/>
              <a:gd name="connsiteY2" fmla="*/ 0 h 1080557"/>
            </a:gdLst>
            <a:ahLst/>
            <a:cxnLst>
              <a:cxn ang="0">
                <a:pos x="connsiteX0" y="connsiteY0"/>
              </a:cxn>
              <a:cxn ang="0">
                <a:pos x="connsiteX1" y="connsiteY1"/>
              </a:cxn>
              <a:cxn ang="0">
                <a:pos x="connsiteX2" y="connsiteY2"/>
              </a:cxn>
            </a:cxnLst>
            <a:rect l="l" t="t" r="r" b="b"/>
            <a:pathLst>
              <a:path w="9709273" h="1080557">
                <a:moveTo>
                  <a:pt x="0" y="1080557"/>
                </a:moveTo>
                <a:lnTo>
                  <a:pt x="9709273" y="1080557"/>
                </a:lnTo>
                <a:lnTo>
                  <a:pt x="0" y="0"/>
                </a:lnTo>
                <a:close/>
              </a:path>
            </a:pathLst>
          </a:custGeom>
          <a:solidFill>
            <a:srgbClr val="C2DD43"/>
          </a:solidFill>
          <a:ln>
            <a:solidFill>
              <a:srgbClr val="C2DD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p>
        </p:txBody>
      </p:sp>
      <p:sp>
        <p:nvSpPr>
          <p:cNvPr id="48" name="文本框 47"/>
          <p:cNvSpPr txBox="1"/>
          <p:nvPr/>
        </p:nvSpPr>
        <p:spPr>
          <a:xfrm>
            <a:off x="508271" y="247890"/>
            <a:ext cx="1663700" cy="584775"/>
          </a:xfrm>
          <a:prstGeom prst="rect">
            <a:avLst/>
          </a:prstGeom>
          <a:noFill/>
        </p:spPr>
        <p:txBody>
          <a:bodyPr wrap="square" rtlCol="0">
            <a:spAutoFit/>
          </a:bodyPr>
          <a:p>
            <a:r>
              <a:rPr lang="en-US" sz="3200" dirty="0">
                <a:solidFill>
                  <a:schemeClr val="bg1"/>
                </a:solidFill>
                <a:latin typeface="优设标题黑" panose="00000500000000000000" pitchFamily="2" charset="-122"/>
                <a:ea typeface="优设标题黑" panose="00000500000000000000" pitchFamily="2" charset="-122"/>
              </a:rPr>
              <a:t>LOGO</a:t>
            </a:r>
            <a:endParaRPr lang="en-US" sz="3200" dirty="0">
              <a:solidFill>
                <a:schemeClr val="bg1"/>
              </a:solidFill>
              <a:latin typeface="优设标题黑" panose="00000500000000000000" pitchFamily="2" charset="-122"/>
              <a:ea typeface="优设标题黑" panose="00000500000000000000" pitchFamily="2" charset="-122"/>
            </a:endParaRPr>
          </a:p>
        </p:txBody>
      </p:sp>
      <p:sp>
        <p:nvSpPr>
          <p:cNvPr id="3" name="矩形 4"/>
          <p:cNvSpPr/>
          <p:nvPr/>
        </p:nvSpPr>
        <p:spPr>
          <a:xfrm>
            <a:off x="8439150" y="0"/>
            <a:ext cx="3752850" cy="6381750"/>
          </a:xfrm>
          <a:custGeom>
            <a:avLst/>
            <a:gdLst>
              <a:gd name="connsiteX0" fmla="*/ 0 w 3295650"/>
              <a:gd name="connsiteY0" fmla="*/ 0 h 6381750"/>
              <a:gd name="connsiteX1" fmla="*/ 3295650 w 3295650"/>
              <a:gd name="connsiteY1" fmla="*/ 0 h 6381750"/>
              <a:gd name="connsiteX2" fmla="*/ 3295650 w 3295650"/>
              <a:gd name="connsiteY2" fmla="*/ 6381750 h 6381750"/>
              <a:gd name="connsiteX3" fmla="*/ 0 w 3295650"/>
              <a:gd name="connsiteY3" fmla="*/ 6381750 h 6381750"/>
              <a:gd name="connsiteX4" fmla="*/ 0 w 3295650"/>
              <a:gd name="connsiteY4" fmla="*/ 0 h 6381750"/>
              <a:gd name="connsiteX0-1" fmla="*/ 0 w 3295650"/>
              <a:gd name="connsiteY0-2" fmla="*/ 0 h 6381750"/>
              <a:gd name="connsiteX1-3" fmla="*/ 2133600 w 3295650"/>
              <a:gd name="connsiteY1-4" fmla="*/ 0 h 6381750"/>
              <a:gd name="connsiteX2-5" fmla="*/ 3295650 w 3295650"/>
              <a:gd name="connsiteY2-6" fmla="*/ 0 h 6381750"/>
              <a:gd name="connsiteX3-7" fmla="*/ 3295650 w 3295650"/>
              <a:gd name="connsiteY3-8" fmla="*/ 6381750 h 6381750"/>
              <a:gd name="connsiteX4-9" fmla="*/ 0 w 3295650"/>
              <a:gd name="connsiteY4-10" fmla="*/ 6381750 h 6381750"/>
              <a:gd name="connsiteX5" fmla="*/ 0 w 3295650"/>
              <a:gd name="connsiteY5" fmla="*/ 0 h 6381750"/>
              <a:gd name="connsiteX0-11" fmla="*/ 0 w 3486150"/>
              <a:gd name="connsiteY0-12" fmla="*/ 2438400 h 6381750"/>
              <a:gd name="connsiteX1-13" fmla="*/ 2324100 w 3486150"/>
              <a:gd name="connsiteY1-14" fmla="*/ 0 h 6381750"/>
              <a:gd name="connsiteX2-15" fmla="*/ 3486150 w 3486150"/>
              <a:gd name="connsiteY2-16" fmla="*/ 0 h 6381750"/>
              <a:gd name="connsiteX3-17" fmla="*/ 3486150 w 3486150"/>
              <a:gd name="connsiteY3-18" fmla="*/ 6381750 h 6381750"/>
              <a:gd name="connsiteX4-19" fmla="*/ 190500 w 3486150"/>
              <a:gd name="connsiteY4-20" fmla="*/ 6381750 h 6381750"/>
              <a:gd name="connsiteX5-21" fmla="*/ 0 w 3486150"/>
              <a:gd name="connsiteY5-22" fmla="*/ 2438400 h 6381750"/>
              <a:gd name="connsiteX0-23" fmla="*/ 0 w 3486150"/>
              <a:gd name="connsiteY0-24" fmla="*/ 2438400 h 6381750"/>
              <a:gd name="connsiteX1-25" fmla="*/ 2324100 w 3486150"/>
              <a:gd name="connsiteY1-26" fmla="*/ 0 h 6381750"/>
              <a:gd name="connsiteX2-27" fmla="*/ 3486150 w 3486150"/>
              <a:gd name="connsiteY2-28" fmla="*/ 0 h 6381750"/>
              <a:gd name="connsiteX3-29" fmla="*/ 3486150 w 3486150"/>
              <a:gd name="connsiteY3-30" fmla="*/ 6381750 h 6381750"/>
              <a:gd name="connsiteX4-31" fmla="*/ 0 w 3486150"/>
              <a:gd name="connsiteY4-32" fmla="*/ 2438400 h 6381750"/>
              <a:gd name="connsiteX0-33" fmla="*/ 0 w 3752850"/>
              <a:gd name="connsiteY0-34" fmla="*/ 2781300 h 6381750"/>
              <a:gd name="connsiteX1-35" fmla="*/ 2590800 w 3752850"/>
              <a:gd name="connsiteY1-36" fmla="*/ 0 h 6381750"/>
              <a:gd name="connsiteX2-37" fmla="*/ 3752850 w 3752850"/>
              <a:gd name="connsiteY2-38" fmla="*/ 0 h 6381750"/>
              <a:gd name="connsiteX3-39" fmla="*/ 3752850 w 3752850"/>
              <a:gd name="connsiteY3-40" fmla="*/ 6381750 h 6381750"/>
              <a:gd name="connsiteX4-41" fmla="*/ 0 w 3752850"/>
              <a:gd name="connsiteY4-42" fmla="*/ 2781300 h 638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52850" h="6381750">
                <a:moveTo>
                  <a:pt x="0" y="2781300"/>
                </a:moveTo>
                <a:lnTo>
                  <a:pt x="2590800" y="0"/>
                </a:lnTo>
                <a:lnTo>
                  <a:pt x="3752850" y="0"/>
                </a:lnTo>
                <a:lnTo>
                  <a:pt x="3752850" y="6381750"/>
                </a:lnTo>
                <a:lnTo>
                  <a:pt x="0" y="2781300"/>
                </a:lnTo>
                <a:close/>
              </a:path>
            </a:pathLst>
          </a:custGeom>
          <a:blipFill dpi="0" rotWithShape="1">
            <a:blip r:embed="rId4">
              <a:extLst>
                <a:ext uri="{28A0092B-C50C-407E-A947-70E740481C1C}">
                  <a14:useLocalDpi xmlns:a14="http://schemas.microsoft.com/office/drawing/2010/main" val="0"/>
                </a:ext>
              </a:extLst>
            </a:blip>
            <a:srcRect/>
            <a:stretch>
              <a:fillRect l="-100888" r="-54188"/>
            </a:stretch>
          </a:blip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105号-简雅黑" panose="00000500000000000000" pitchFamily="2" charset="-122"/>
              <a:ea typeface="字魂105号-简雅黑" panose="00000500000000000000" pitchFamily="2" charset="-122"/>
            </a:endParaRPr>
          </a:p>
        </p:txBody>
      </p:sp>
      <p:cxnSp>
        <p:nvCxnSpPr>
          <p:cNvPr id="4" name="直接连接符 3"/>
          <p:cNvCxnSpPr/>
          <p:nvPr/>
        </p:nvCxnSpPr>
        <p:spPr>
          <a:xfrm flipH="1">
            <a:off x="8763983" y="-76518"/>
            <a:ext cx="1446182" cy="1400273"/>
          </a:xfrm>
          <a:prstGeom prst="line">
            <a:avLst/>
          </a:prstGeom>
          <a:ln w="2540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969823" y="-542076"/>
            <a:ext cx="1482586" cy="1480069"/>
          </a:xfrm>
          <a:prstGeom prst="line">
            <a:avLst/>
          </a:prstGeom>
          <a:ln w="215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10210165" y="4533901"/>
            <a:ext cx="2362248" cy="2188416"/>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9329210" y="4377588"/>
            <a:ext cx="2765505" cy="2664666"/>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2842484" y="288283"/>
            <a:ext cx="6826028" cy="369318"/>
          </a:xfrm>
          <a:prstGeom prst="rect">
            <a:avLst/>
          </a:prstGeom>
        </p:spPr>
        <p:txBody>
          <a:bodyPr wrap="square" lIns="91424" tIns="45713" rIns="91424" bIns="45713">
            <a:spAutoFit/>
          </a:bodyPr>
          <a:lstStyle/>
          <a:p>
            <a:pPr algn="dist"/>
            <a:r>
              <a:rPr lang="zh-CN" altLang="en-US" spc="300" dirty="0" smtClean="0">
                <a:solidFill>
                  <a:schemeClr val="bg2">
                    <a:lumMod val="50000"/>
                  </a:schemeClr>
                </a:solidFill>
                <a:latin typeface="字魂105号-简雅黑" panose="00000500000000000000" pitchFamily="2" charset="-122"/>
                <a:ea typeface="字魂105号-简雅黑" panose="00000500000000000000" pitchFamily="2" charset="-122"/>
              </a:rPr>
              <a:t>诚信铸就品质</a:t>
            </a:r>
            <a:r>
              <a:rPr lang="en-US" altLang="zh-CN" spc="300" dirty="0">
                <a:solidFill>
                  <a:schemeClr val="bg2">
                    <a:lumMod val="50000"/>
                  </a:schemeClr>
                </a:solidFill>
                <a:latin typeface="字魂105号-简雅黑" panose="00000500000000000000" pitchFamily="2" charset="-122"/>
                <a:ea typeface="字魂105号-简雅黑" panose="00000500000000000000" pitchFamily="2" charset="-122"/>
              </a:rPr>
              <a:t> </a:t>
            </a:r>
            <a:r>
              <a:rPr lang="en-US" altLang="zh-CN" spc="300" dirty="0" smtClean="0">
                <a:solidFill>
                  <a:schemeClr val="bg2">
                    <a:lumMod val="50000"/>
                  </a:schemeClr>
                </a:solidFill>
                <a:latin typeface="字魂105号-简雅黑" panose="00000500000000000000" pitchFamily="2" charset="-122"/>
                <a:ea typeface="字魂105号-简雅黑" panose="00000500000000000000" pitchFamily="2" charset="-122"/>
              </a:rPr>
              <a:t>   </a:t>
            </a:r>
            <a:r>
              <a:rPr lang="zh-CN" altLang="en-US" spc="300" dirty="0" smtClean="0">
                <a:solidFill>
                  <a:schemeClr val="bg2">
                    <a:lumMod val="50000"/>
                  </a:schemeClr>
                </a:solidFill>
                <a:latin typeface="字魂105号-简雅黑" panose="00000500000000000000" pitchFamily="2" charset="-122"/>
                <a:ea typeface="字魂105号-简雅黑" panose="00000500000000000000" pitchFamily="2" charset="-122"/>
              </a:rPr>
              <a:t>创新引领未来</a:t>
            </a:r>
            <a:endParaRPr lang="en-GB" altLang="zh-CN" spc="300" dirty="0">
              <a:solidFill>
                <a:schemeClr val="bg2">
                  <a:lumMod val="50000"/>
                </a:schemeClr>
              </a:solidFill>
              <a:latin typeface="字魂105号-简雅黑" panose="00000500000000000000" pitchFamily="2" charset="-122"/>
              <a:ea typeface="字魂105号-简雅黑" panose="00000500000000000000" pitchFamily="2" charset="-122"/>
            </a:endParaRPr>
          </a:p>
        </p:txBody>
      </p:sp>
      <p:cxnSp>
        <p:nvCxnSpPr>
          <p:cNvPr id="60" name="直接连接符 59"/>
          <p:cNvCxnSpPr/>
          <p:nvPr/>
        </p:nvCxnSpPr>
        <p:spPr>
          <a:xfrm flipV="1">
            <a:off x="10549710" y="-15461"/>
            <a:ext cx="948870" cy="970196"/>
          </a:xfrm>
          <a:prstGeom prst="line">
            <a:avLst/>
          </a:prstGeom>
          <a:solidFill>
            <a:srgbClr val="C2DD43"/>
          </a:solidFill>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554477" y="70353"/>
            <a:ext cx="1087678" cy="1112124"/>
          </a:xfrm>
          <a:prstGeom prst="line">
            <a:avLst/>
          </a:prstGeom>
          <a:solidFill>
            <a:srgbClr val="C2DD43"/>
          </a:solidFill>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730243" y="1886520"/>
            <a:ext cx="4605603" cy="796501"/>
            <a:chOff x="3253643" y="2143353"/>
            <a:chExt cx="4605603" cy="796501"/>
          </a:xfrm>
        </p:grpSpPr>
        <p:grpSp>
          <p:nvGrpSpPr>
            <p:cNvPr id="28" name="组合 27"/>
            <p:cNvGrpSpPr/>
            <p:nvPr/>
          </p:nvGrpSpPr>
          <p:grpSpPr>
            <a:xfrm>
              <a:off x="3253643" y="2220320"/>
              <a:ext cx="1014037" cy="719534"/>
              <a:chOff x="4515882" y="2942923"/>
              <a:chExt cx="1014037" cy="719534"/>
            </a:xfrm>
          </p:grpSpPr>
          <p:sp>
            <p:nvSpPr>
              <p:cNvPr id="65" name="圆角矩形 64"/>
              <p:cNvSpPr/>
              <p:nvPr/>
            </p:nvSpPr>
            <p:spPr>
              <a:xfrm rot="2700000">
                <a:off x="4707232" y="2942923"/>
                <a:ext cx="631338" cy="631338"/>
              </a:xfrm>
              <a:prstGeom prst="roundRect">
                <a:avLst>
                  <a:gd name="adj" fmla="val 9990"/>
                </a:avLst>
              </a:prstGeom>
              <a:solidFill>
                <a:srgbClr val="C2DD43"/>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6" name="Title 1"/>
              <p:cNvSpPr txBox="1"/>
              <p:nvPr/>
            </p:nvSpPr>
            <p:spPr>
              <a:xfrm>
                <a:off x="4515882" y="3017220"/>
                <a:ext cx="1014037" cy="64523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67" name="矩形 66"/>
            <p:cNvSpPr/>
            <p:nvPr/>
          </p:nvSpPr>
          <p:spPr>
            <a:xfrm>
              <a:off x="4359385" y="2143353"/>
              <a:ext cx="3320668" cy="511810"/>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添加您的标题</a:t>
              </a:r>
              <a:endPar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sp>
          <p:nvSpPr>
            <p:cNvPr id="68" name="矩形 67"/>
            <p:cNvSpPr/>
            <p:nvPr/>
          </p:nvSpPr>
          <p:spPr>
            <a:xfrm>
              <a:off x="4398335" y="2549436"/>
              <a:ext cx="3460911" cy="321945"/>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Company marketing company </a:t>
              </a: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rPr>
                <a:t>introduction</a:t>
              </a:r>
              <a:endParaRPr lang="en-US" altLang="zh-CN" sz="10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5670264" y="2809743"/>
            <a:ext cx="4605603" cy="796501"/>
            <a:chOff x="3253643" y="2143353"/>
            <a:chExt cx="4605603" cy="796501"/>
          </a:xfrm>
        </p:grpSpPr>
        <p:grpSp>
          <p:nvGrpSpPr>
            <p:cNvPr id="79" name="组合 78"/>
            <p:cNvGrpSpPr/>
            <p:nvPr/>
          </p:nvGrpSpPr>
          <p:grpSpPr>
            <a:xfrm>
              <a:off x="3253643" y="2220320"/>
              <a:ext cx="1014037" cy="719534"/>
              <a:chOff x="4515882" y="2942923"/>
              <a:chExt cx="1014037" cy="719534"/>
            </a:xfrm>
          </p:grpSpPr>
          <p:sp>
            <p:nvSpPr>
              <p:cNvPr id="82" name="圆角矩形 81"/>
              <p:cNvSpPr/>
              <p:nvPr/>
            </p:nvSpPr>
            <p:spPr>
              <a:xfrm rot="2700000">
                <a:off x="4707232" y="2942923"/>
                <a:ext cx="631338" cy="631338"/>
              </a:xfrm>
              <a:prstGeom prst="roundRect">
                <a:avLst>
                  <a:gd name="adj" fmla="val 9990"/>
                </a:avLst>
              </a:prstGeom>
              <a:solidFill>
                <a:srgbClr val="C2DD43"/>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83" name="Title 1"/>
              <p:cNvSpPr txBox="1"/>
              <p:nvPr/>
            </p:nvSpPr>
            <p:spPr>
              <a:xfrm>
                <a:off x="4515882" y="3017220"/>
                <a:ext cx="1014037" cy="64523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80" name="矩形 79"/>
            <p:cNvSpPr/>
            <p:nvPr/>
          </p:nvSpPr>
          <p:spPr>
            <a:xfrm>
              <a:off x="4359385" y="2143353"/>
              <a:ext cx="3320668" cy="511810"/>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添加您的标题</a:t>
              </a:r>
              <a:endPar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sp>
          <p:nvSpPr>
            <p:cNvPr id="81" name="矩形 80"/>
            <p:cNvSpPr/>
            <p:nvPr/>
          </p:nvSpPr>
          <p:spPr>
            <a:xfrm>
              <a:off x="4398335" y="2549436"/>
              <a:ext cx="3460911" cy="321945"/>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Company marketing company </a:t>
              </a: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rPr>
                <a:t>introduction</a:t>
              </a:r>
              <a:endParaRPr lang="en-US" altLang="zh-CN" sz="10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6610285" y="3732966"/>
            <a:ext cx="4605603" cy="796501"/>
            <a:chOff x="3253643" y="2143353"/>
            <a:chExt cx="4605603" cy="796501"/>
          </a:xfrm>
        </p:grpSpPr>
        <p:grpSp>
          <p:nvGrpSpPr>
            <p:cNvPr id="85" name="组合 84"/>
            <p:cNvGrpSpPr/>
            <p:nvPr/>
          </p:nvGrpSpPr>
          <p:grpSpPr>
            <a:xfrm>
              <a:off x="3253643" y="2220320"/>
              <a:ext cx="1014037" cy="719534"/>
              <a:chOff x="4515882" y="2942923"/>
              <a:chExt cx="1014037" cy="719534"/>
            </a:xfrm>
          </p:grpSpPr>
          <p:sp>
            <p:nvSpPr>
              <p:cNvPr id="88" name="圆角矩形 87"/>
              <p:cNvSpPr/>
              <p:nvPr/>
            </p:nvSpPr>
            <p:spPr>
              <a:xfrm rot="2700000">
                <a:off x="4707232" y="2942923"/>
                <a:ext cx="631338" cy="631338"/>
              </a:xfrm>
              <a:prstGeom prst="roundRect">
                <a:avLst>
                  <a:gd name="adj" fmla="val 9990"/>
                </a:avLst>
              </a:prstGeom>
              <a:solidFill>
                <a:srgbClr val="C2DD43"/>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89" name="Title 1"/>
              <p:cNvSpPr txBox="1"/>
              <p:nvPr/>
            </p:nvSpPr>
            <p:spPr>
              <a:xfrm>
                <a:off x="4515882" y="3017220"/>
                <a:ext cx="1014037" cy="64523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86" name="矩形 85"/>
            <p:cNvSpPr/>
            <p:nvPr/>
          </p:nvSpPr>
          <p:spPr>
            <a:xfrm>
              <a:off x="4359385" y="2143353"/>
              <a:ext cx="3320668" cy="511810"/>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添加您的标题</a:t>
              </a:r>
              <a:endPar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sp>
          <p:nvSpPr>
            <p:cNvPr id="87" name="矩形 86"/>
            <p:cNvSpPr/>
            <p:nvPr/>
          </p:nvSpPr>
          <p:spPr>
            <a:xfrm>
              <a:off x="4398335" y="2549436"/>
              <a:ext cx="3460911" cy="321945"/>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Company marketing company </a:t>
              </a: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rPr>
                <a:t>introduction</a:t>
              </a:r>
              <a:endParaRPr lang="en-US" altLang="zh-CN" sz="10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7550307" y="4656189"/>
            <a:ext cx="4605603" cy="796501"/>
            <a:chOff x="3253643" y="2143353"/>
            <a:chExt cx="4605603" cy="796501"/>
          </a:xfrm>
        </p:grpSpPr>
        <p:grpSp>
          <p:nvGrpSpPr>
            <p:cNvPr id="91" name="组合 90"/>
            <p:cNvGrpSpPr/>
            <p:nvPr/>
          </p:nvGrpSpPr>
          <p:grpSpPr>
            <a:xfrm>
              <a:off x="3253643" y="2220320"/>
              <a:ext cx="1014037" cy="719534"/>
              <a:chOff x="4515882" y="2942923"/>
              <a:chExt cx="1014037" cy="719534"/>
            </a:xfrm>
          </p:grpSpPr>
          <p:sp>
            <p:nvSpPr>
              <p:cNvPr id="94" name="圆角矩形 93"/>
              <p:cNvSpPr/>
              <p:nvPr/>
            </p:nvSpPr>
            <p:spPr>
              <a:xfrm rot="2700000">
                <a:off x="4707232" y="2942923"/>
                <a:ext cx="631338" cy="631338"/>
              </a:xfrm>
              <a:prstGeom prst="roundRect">
                <a:avLst>
                  <a:gd name="adj" fmla="val 9990"/>
                </a:avLst>
              </a:prstGeom>
              <a:solidFill>
                <a:srgbClr val="C2DD43"/>
              </a:solidFill>
              <a:ln>
                <a:noFill/>
              </a:ln>
              <a:effectLst>
                <a:outerShdw blurRad="1905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95" name="Title 1"/>
              <p:cNvSpPr txBox="1"/>
              <p:nvPr/>
            </p:nvSpPr>
            <p:spPr>
              <a:xfrm>
                <a:off x="4515882" y="3017220"/>
                <a:ext cx="1014037" cy="64523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en-US" altLang="zh-CN" sz="20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92" name="矩形 91"/>
            <p:cNvSpPr/>
            <p:nvPr/>
          </p:nvSpPr>
          <p:spPr>
            <a:xfrm>
              <a:off x="4359385" y="2143353"/>
              <a:ext cx="3320668" cy="511810"/>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rPr>
                <a:t>添加您的标题</a:t>
              </a:r>
              <a:endParaRPr lang="zh-CN" altLang="en-US" sz="2400" dirty="0" smtClean="0">
                <a:solidFill>
                  <a:schemeClr val="tx1">
                    <a:lumMod val="85000"/>
                    <a:lumOff val="15000"/>
                  </a:schemeClr>
                </a:solidFill>
                <a:effectLst>
                  <a:outerShdw blurRad="25400" dist="25400" dir="2700000" algn="tl">
                    <a:srgbClr val="000000">
                      <a:alpha val="25000"/>
                    </a:srgbClr>
                  </a:outerShdw>
                </a:effectLst>
                <a:latin typeface="微软雅黑" panose="020B0503020204020204" pitchFamily="34" charset="-122"/>
                <a:ea typeface="微软雅黑" panose="020B0503020204020204" pitchFamily="34" charset="-122"/>
              </a:endParaRPr>
            </a:p>
          </p:txBody>
        </p:sp>
        <p:sp>
          <p:nvSpPr>
            <p:cNvPr id="93" name="矩形 92"/>
            <p:cNvSpPr/>
            <p:nvPr/>
          </p:nvSpPr>
          <p:spPr>
            <a:xfrm>
              <a:off x="4398335" y="2549436"/>
              <a:ext cx="3460911" cy="321945"/>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Company marketing company </a:t>
              </a: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rPr>
                <a:t>introduction</a:t>
              </a:r>
              <a:endParaRPr lang="en-US" altLang="zh-CN" sz="10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6" name="矩形 95"/>
          <p:cNvSpPr/>
          <p:nvPr/>
        </p:nvSpPr>
        <p:spPr>
          <a:xfrm>
            <a:off x="1642005" y="2961069"/>
            <a:ext cx="1837409" cy="941348"/>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5400" b="1" dirty="0" smtClean="0">
                <a:solidFill>
                  <a:schemeClr val="tx1">
                    <a:lumMod val="85000"/>
                    <a:lumOff val="15000"/>
                  </a:schemeClr>
                </a:solidFill>
                <a:effectLst>
                  <a:outerShdw blurRad="25400" dist="25400" dir="2700000" algn="tl">
                    <a:srgbClr val="000000">
                      <a:alpha val="25000"/>
                    </a:srgbClr>
                  </a:outerShdw>
                </a:effectLst>
                <a:latin typeface="字魂105号-简雅黑" panose="00000500000000000000" pitchFamily="2" charset="-122"/>
                <a:ea typeface="字魂105号-简雅黑" panose="00000500000000000000" pitchFamily="2" charset="-122"/>
              </a:rPr>
              <a:t>目 录</a:t>
            </a:r>
            <a:endParaRPr lang="en-US" altLang="zh-CN" sz="5400" b="1" dirty="0">
              <a:solidFill>
                <a:schemeClr val="tx1">
                  <a:lumMod val="85000"/>
                  <a:lumOff val="15000"/>
                </a:schemeClr>
              </a:solidFill>
              <a:effectLst>
                <a:outerShdw blurRad="25400" dist="25400" dir="2700000" algn="tl">
                  <a:srgbClr val="000000">
                    <a:alpha val="25000"/>
                  </a:srgbClr>
                </a:outerShdw>
              </a:effectLst>
              <a:latin typeface="字魂105号-简雅黑" panose="00000500000000000000" pitchFamily="2" charset="-122"/>
              <a:ea typeface="字魂105号-简雅黑" panose="00000500000000000000" pitchFamily="2" charset="-122"/>
            </a:endParaRPr>
          </a:p>
        </p:txBody>
      </p:sp>
      <p:sp>
        <p:nvSpPr>
          <p:cNvPr id="2" name="任意多边形: 形状 37"/>
          <p:cNvSpPr/>
          <p:nvPr/>
        </p:nvSpPr>
        <p:spPr>
          <a:xfrm>
            <a:off x="0" y="632104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solidFill>
              <a:srgbClr val="C2DD43"/>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84294" y="3912475"/>
            <a:ext cx="6422576" cy="533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8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6" name="文本框 19"/>
          <p:cNvSpPr txBox="1"/>
          <p:nvPr/>
        </p:nvSpPr>
        <p:spPr>
          <a:xfrm>
            <a:off x="560819" y="3233411"/>
            <a:ext cx="5869527" cy="70675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1830070" y="2404746"/>
            <a:ext cx="3225800" cy="671982"/>
          </a:xfrm>
          <a:prstGeom prst="roundRect">
            <a:avLst>
              <a:gd name="adj" fmla="val 0"/>
            </a:avLst>
          </a:prstGeom>
          <a:solidFill>
            <a:srgbClr val="C2DD4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spc="600" dirty="0">
                <a:latin typeface="微软雅黑" panose="020B0503020204020204" pitchFamily="34" charset="-122"/>
                <a:ea typeface="微软雅黑" panose="020B0503020204020204" pitchFamily="34" charset="-122"/>
              </a:rPr>
              <a:t>第一部分</a:t>
            </a:r>
            <a:endParaRPr lang="zh-CN" altLang="en-US" sz="3600" b="1" spc="600" dirty="0">
              <a:latin typeface="微软雅黑" panose="020B0503020204020204" pitchFamily="34" charset="-122"/>
              <a:ea typeface="微软雅黑" panose="020B0503020204020204" pitchFamily="34" charset="-122"/>
            </a:endParaRPr>
          </a:p>
        </p:txBody>
      </p:sp>
      <p:sp>
        <p:nvSpPr>
          <p:cNvPr id="2" name="任意多边形: 形状 37"/>
          <p:cNvSpPr/>
          <p:nvPr/>
        </p:nvSpPr>
        <p:spPr>
          <a:xfrm>
            <a:off x="0" y="631977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24" name="直接连接符 23"/>
          <p:cNvCxnSpPr/>
          <p:nvPr/>
        </p:nvCxnSpPr>
        <p:spPr>
          <a:xfrm flipH="1">
            <a:off x="6796374" y="-62621"/>
            <a:ext cx="2773374" cy="2574813"/>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6909225" y="4450613"/>
            <a:ext cx="2765505" cy="2664666"/>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8697555" y="5495539"/>
            <a:ext cx="1666292" cy="1599862"/>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475011" y="408219"/>
            <a:ext cx="1445724" cy="1403589"/>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6" name="矩形 4"/>
          <p:cNvSpPr/>
          <p:nvPr/>
        </p:nvSpPr>
        <p:spPr>
          <a:xfrm>
            <a:off x="8439150" y="0"/>
            <a:ext cx="3752850" cy="6381750"/>
          </a:xfrm>
          <a:custGeom>
            <a:avLst/>
            <a:gdLst>
              <a:gd name="connsiteX0" fmla="*/ 0 w 3295650"/>
              <a:gd name="connsiteY0" fmla="*/ 0 h 6381750"/>
              <a:gd name="connsiteX1" fmla="*/ 3295650 w 3295650"/>
              <a:gd name="connsiteY1" fmla="*/ 0 h 6381750"/>
              <a:gd name="connsiteX2" fmla="*/ 3295650 w 3295650"/>
              <a:gd name="connsiteY2" fmla="*/ 6381750 h 6381750"/>
              <a:gd name="connsiteX3" fmla="*/ 0 w 3295650"/>
              <a:gd name="connsiteY3" fmla="*/ 6381750 h 6381750"/>
              <a:gd name="connsiteX4" fmla="*/ 0 w 3295650"/>
              <a:gd name="connsiteY4" fmla="*/ 0 h 6381750"/>
              <a:gd name="connsiteX0-1" fmla="*/ 0 w 3295650"/>
              <a:gd name="connsiteY0-2" fmla="*/ 0 h 6381750"/>
              <a:gd name="connsiteX1-3" fmla="*/ 2133600 w 3295650"/>
              <a:gd name="connsiteY1-4" fmla="*/ 0 h 6381750"/>
              <a:gd name="connsiteX2-5" fmla="*/ 3295650 w 3295650"/>
              <a:gd name="connsiteY2-6" fmla="*/ 0 h 6381750"/>
              <a:gd name="connsiteX3-7" fmla="*/ 3295650 w 3295650"/>
              <a:gd name="connsiteY3-8" fmla="*/ 6381750 h 6381750"/>
              <a:gd name="connsiteX4-9" fmla="*/ 0 w 3295650"/>
              <a:gd name="connsiteY4-10" fmla="*/ 6381750 h 6381750"/>
              <a:gd name="connsiteX5" fmla="*/ 0 w 3295650"/>
              <a:gd name="connsiteY5" fmla="*/ 0 h 6381750"/>
              <a:gd name="connsiteX0-11" fmla="*/ 0 w 3486150"/>
              <a:gd name="connsiteY0-12" fmla="*/ 2438400 h 6381750"/>
              <a:gd name="connsiteX1-13" fmla="*/ 2324100 w 3486150"/>
              <a:gd name="connsiteY1-14" fmla="*/ 0 h 6381750"/>
              <a:gd name="connsiteX2-15" fmla="*/ 3486150 w 3486150"/>
              <a:gd name="connsiteY2-16" fmla="*/ 0 h 6381750"/>
              <a:gd name="connsiteX3-17" fmla="*/ 3486150 w 3486150"/>
              <a:gd name="connsiteY3-18" fmla="*/ 6381750 h 6381750"/>
              <a:gd name="connsiteX4-19" fmla="*/ 190500 w 3486150"/>
              <a:gd name="connsiteY4-20" fmla="*/ 6381750 h 6381750"/>
              <a:gd name="connsiteX5-21" fmla="*/ 0 w 3486150"/>
              <a:gd name="connsiteY5-22" fmla="*/ 2438400 h 6381750"/>
              <a:gd name="connsiteX0-23" fmla="*/ 0 w 3486150"/>
              <a:gd name="connsiteY0-24" fmla="*/ 2438400 h 6381750"/>
              <a:gd name="connsiteX1-25" fmla="*/ 2324100 w 3486150"/>
              <a:gd name="connsiteY1-26" fmla="*/ 0 h 6381750"/>
              <a:gd name="connsiteX2-27" fmla="*/ 3486150 w 3486150"/>
              <a:gd name="connsiteY2-28" fmla="*/ 0 h 6381750"/>
              <a:gd name="connsiteX3-29" fmla="*/ 3486150 w 3486150"/>
              <a:gd name="connsiteY3-30" fmla="*/ 6381750 h 6381750"/>
              <a:gd name="connsiteX4-31" fmla="*/ 0 w 3486150"/>
              <a:gd name="connsiteY4-32" fmla="*/ 2438400 h 6381750"/>
              <a:gd name="connsiteX0-33" fmla="*/ 0 w 3752850"/>
              <a:gd name="connsiteY0-34" fmla="*/ 2781300 h 6381750"/>
              <a:gd name="connsiteX1-35" fmla="*/ 2590800 w 3752850"/>
              <a:gd name="connsiteY1-36" fmla="*/ 0 h 6381750"/>
              <a:gd name="connsiteX2-37" fmla="*/ 3752850 w 3752850"/>
              <a:gd name="connsiteY2-38" fmla="*/ 0 h 6381750"/>
              <a:gd name="connsiteX3-39" fmla="*/ 3752850 w 3752850"/>
              <a:gd name="connsiteY3-40" fmla="*/ 6381750 h 6381750"/>
              <a:gd name="connsiteX4-41" fmla="*/ 0 w 3752850"/>
              <a:gd name="connsiteY4-42" fmla="*/ 2781300 h 638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52850" h="6381750">
                <a:moveTo>
                  <a:pt x="0" y="2781300"/>
                </a:moveTo>
                <a:lnTo>
                  <a:pt x="2590800" y="0"/>
                </a:lnTo>
                <a:lnTo>
                  <a:pt x="3752850" y="0"/>
                </a:lnTo>
                <a:lnTo>
                  <a:pt x="3752850" y="6381750"/>
                </a:lnTo>
                <a:lnTo>
                  <a:pt x="0" y="2781300"/>
                </a:lnTo>
                <a:close/>
              </a:path>
            </a:pathLst>
          </a:custGeom>
          <a:blipFill dpi="0" rotWithShape="1">
            <a:blip r:embed="rId1">
              <a:extLst>
                <a:ext uri="{28A0092B-C50C-407E-A947-70E740481C1C}">
                  <a14:useLocalDpi xmlns:a14="http://schemas.microsoft.com/office/drawing/2010/main" val="0"/>
                </a:ext>
              </a:extLst>
            </a:blip>
            <a:srcRect/>
            <a:stretch>
              <a:fillRect l="-100888" r="-54188"/>
            </a:stretch>
          </a:blip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105号-简雅黑" panose="00000500000000000000" pitchFamily="2" charset="-122"/>
              <a:ea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3948" y="238641"/>
            <a:ext cx="9458160" cy="521970"/>
            <a:chOff x="313948" y="238641"/>
            <a:chExt cx="9458160" cy="521970"/>
          </a:xfrm>
        </p:grpSpPr>
        <p:sp>
          <p:nvSpPr>
            <p:cNvPr id="4" name="矩形 3"/>
            <p:cNvSpPr/>
            <p:nvPr/>
          </p:nvSpPr>
          <p:spPr>
            <a:xfrm>
              <a:off x="313948" y="238641"/>
              <a:ext cx="2545080" cy="521970"/>
            </a:xfrm>
            <a:prstGeom prst="rect">
              <a:avLst/>
            </a:prstGeom>
          </p:spPr>
          <p:txBody>
            <a:bodyPr wrap="none">
              <a:spAutoFit/>
            </a:bodyPr>
            <a:lstStyle/>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 name="椭圆 55"/>
          <p:cNvSpPr>
            <a:spLocks noChangeArrowheads="1"/>
          </p:cNvSpPr>
          <p:nvPr/>
        </p:nvSpPr>
        <p:spPr bwMode="auto">
          <a:xfrm>
            <a:off x="3404004" y="1667308"/>
            <a:ext cx="1128713" cy="1128712"/>
          </a:xfrm>
          <a:prstGeom prst="ellipse">
            <a:avLst/>
          </a:prstGeom>
          <a:solidFill>
            <a:srgbClr val="9CB24D"/>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8" name="椭圆 61"/>
          <p:cNvSpPr>
            <a:spLocks noChangeArrowheads="1"/>
          </p:cNvSpPr>
          <p:nvPr/>
        </p:nvSpPr>
        <p:spPr bwMode="auto">
          <a:xfrm>
            <a:off x="1794279" y="3256395"/>
            <a:ext cx="1022350" cy="102235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9" name="椭圆 47"/>
          <p:cNvSpPr>
            <a:spLocks noChangeArrowheads="1"/>
          </p:cNvSpPr>
          <p:nvPr/>
        </p:nvSpPr>
        <p:spPr bwMode="auto">
          <a:xfrm>
            <a:off x="5053417" y="3302433"/>
            <a:ext cx="1022350" cy="1022350"/>
          </a:xfrm>
          <a:prstGeom prst="ellipse">
            <a:avLst/>
          </a:prstGeom>
          <a:solidFill>
            <a:srgbClr val="C2DD43"/>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0" name="椭圆 49"/>
          <p:cNvSpPr>
            <a:spLocks noChangeArrowheads="1"/>
          </p:cNvSpPr>
          <p:nvPr/>
        </p:nvSpPr>
        <p:spPr bwMode="auto">
          <a:xfrm>
            <a:off x="6593292" y="1667308"/>
            <a:ext cx="1128712" cy="1130300"/>
          </a:xfrm>
          <a:prstGeom prst="ellipse">
            <a:avLst/>
          </a:prstGeom>
          <a:solidFill>
            <a:srgbClr val="9CB24D"/>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1" name="椭圆 51"/>
          <p:cNvSpPr>
            <a:spLocks noChangeArrowheads="1"/>
          </p:cNvSpPr>
          <p:nvPr/>
        </p:nvSpPr>
        <p:spPr bwMode="auto">
          <a:xfrm>
            <a:off x="8125229" y="3248458"/>
            <a:ext cx="1022350" cy="1022350"/>
          </a:xfrm>
          <a:prstGeom prst="ellipse">
            <a:avLst/>
          </a:pr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2" name="椭圆 3"/>
          <p:cNvSpPr>
            <a:spLocks noChangeArrowheads="1"/>
          </p:cNvSpPr>
          <p:nvPr/>
        </p:nvSpPr>
        <p:spPr bwMode="auto">
          <a:xfrm>
            <a:off x="1614892" y="3207183"/>
            <a:ext cx="1230312" cy="1230312"/>
          </a:xfrm>
          <a:prstGeom prst="ellipse">
            <a:avLst/>
          </a:prstGeom>
          <a:noFill/>
          <a:ln w="19050">
            <a:solidFill>
              <a:srgbClr val="A6A6A6"/>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3" name="椭圆 59"/>
          <p:cNvSpPr>
            <a:spLocks noChangeArrowheads="1"/>
          </p:cNvSpPr>
          <p:nvPr/>
        </p:nvSpPr>
        <p:spPr bwMode="auto">
          <a:xfrm>
            <a:off x="4956579" y="3200833"/>
            <a:ext cx="1230313" cy="1230312"/>
          </a:xfrm>
          <a:prstGeom prst="ellipse">
            <a:avLst/>
          </a:prstGeom>
          <a:noFill/>
          <a:ln w="19050">
            <a:solidFill>
              <a:srgbClr val="C2DD43"/>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4" name="椭圆 62"/>
          <p:cNvSpPr>
            <a:spLocks noChangeArrowheads="1"/>
          </p:cNvSpPr>
          <p:nvPr/>
        </p:nvSpPr>
        <p:spPr bwMode="auto">
          <a:xfrm>
            <a:off x="8118879" y="3199245"/>
            <a:ext cx="1230313" cy="1230313"/>
          </a:xfrm>
          <a:prstGeom prst="ellipse">
            <a:avLst/>
          </a:prstGeom>
          <a:noFill/>
          <a:ln w="19050">
            <a:solidFill>
              <a:srgbClr val="A6A6A6"/>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5" name="椭圆 63"/>
          <p:cNvSpPr>
            <a:spLocks noChangeArrowheads="1"/>
          </p:cNvSpPr>
          <p:nvPr/>
        </p:nvSpPr>
        <p:spPr bwMode="auto">
          <a:xfrm>
            <a:off x="3394479" y="1597458"/>
            <a:ext cx="1230313" cy="1230312"/>
          </a:xfrm>
          <a:prstGeom prst="ellipse">
            <a:avLst/>
          </a:prstGeom>
          <a:noFill/>
          <a:ln w="19050">
            <a:solidFill>
              <a:srgbClr val="9CB24D"/>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cxnSp>
        <p:nvCxnSpPr>
          <p:cNvPr id="46" name="直接连接符 8"/>
          <p:cNvCxnSpPr>
            <a:cxnSpLocks noChangeShapeType="1"/>
          </p:cNvCxnSpPr>
          <p:nvPr/>
        </p:nvCxnSpPr>
        <p:spPr bwMode="auto">
          <a:xfrm flipH="1">
            <a:off x="2703917" y="2676958"/>
            <a:ext cx="598487" cy="515937"/>
          </a:xfrm>
          <a:prstGeom prst="line">
            <a:avLst/>
          </a:prstGeom>
          <a:noFill/>
          <a:ln w="19050">
            <a:solidFill>
              <a:srgbClr val="A6A6A6"/>
            </a:solidFill>
            <a:round/>
          </a:ln>
          <a:extLst>
            <a:ext uri="{909E8E84-426E-40DD-AFC4-6F175D3DCCD1}">
              <a14:hiddenFill xmlns:a14="http://schemas.microsoft.com/office/drawing/2010/main">
                <a:noFill/>
              </a14:hiddenFill>
            </a:ext>
          </a:extLst>
        </p:spPr>
      </p:cxnSp>
      <p:sp>
        <p:nvSpPr>
          <p:cNvPr id="47" name="椭圆 64"/>
          <p:cNvSpPr>
            <a:spLocks noChangeArrowheads="1"/>
          </p:cNvSpPr>
          <p:nvPr/>
        </p:nvSpPr>
        <p:spPr bwMode="auto">
          <a:xfrm>
            <a:off x="6491692" y="1599045"/>
            <a:ext cx="1230312" cy="1230313"/>
          </a:xfrm>
          <a:prstGeom prst="ellipse">
            <a:avLst/>
          </a:prstGeom>
          <a:noFill/>
          <a:ln w="19050">
            <a:solidFill>
              <a:srgbClr val="9CB24D"/>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cxnSp>
        <p:nvCxnSpPr>
          <p:cNvPr id="48" name="直接连接符 14"/>
          <p:cNvCxnSpPr>
            <a:cxnSpLocks noChangeShapeType="1"/>
          </p:cNvCxnSpPr>
          <p:nvPr/>
        </p:nvCxnSpPr>
        <p:spPr bwMode="auto">
          <a:xfrm>
            <a:off x="4432704" y="2738870"/>
            <a:ext cx="585788" cy="631825"/>
          </a:xfrm>
          <a:prstGeom prst="line">
            <a:avLst/>
          </a:prstGeom>
          <a:noFill/>
          <a:ln w="19050">
            <a:solidFill>
              <a:srgbClr val="A6A6A6"/>
            </a:solidFill>
            <a:round/>
          </a:ln>
          <a:extLst>
            <a:ext uri="{909E8E84-426E-40DD-AFC4-6F175D3DCCD1}">
              <a14:hiddenFill xmlns:a14="http://schemas.microsoft.com/office/drawing/2010/main">
                <a:noFill/>
              </a14:hiddenFill>
            </a:ext>
          </a:extLst>
        </p:spPr>
      </p:cxnSp>
      <p:cxnSp>
        <p:nvCxnSpPr>
          <p:cNvPr id="49" name="直接连接符 69"/>
          <p:cNvCxnSpPr>
            <a:cxnSpLocks noChangeShapeType="1"/>
          </p:cNvCxnSpPr>
          <p:nvPr/>
        </p:nvCxnSpPr>
        <p:spPr bwMode="auto">
          <a:xfrm>
            <a:off x="7722004" y="2670608"/>
            <a:ext cx="571500" cy="501650"/>
          </a:xfrm>
          <a:prstGeom prst="line">
            <a:avLst/>
          </a:prstGeom>
          <a:noFill/>
          <a:ln w="19050">
            <a:solidFill>
              <a:srgbClr val="A6A6A6"/>
            </a:solidFill>
            <a:round/>
          </a:ln>
          <a:extLst>
            <a:ext uri="{909E8E84-426E-40DD-AFC4-6F175D3DCCD1}">
              <a14:hiddenFill xmlns:a14="http://schemas.microsoft.com/office/drawing/2010/main">
                <a:noFill/>
              </a14:hiddenFill>
            </a:ext>
          </a:extLst>
        </p:spPr>
      </p:cxnSp>
      <p:cxnSp>
        <p:nvCxnSpPr>
          <p:cNvPr id="50" name="直接连接符 75"/>
          <p:cNvCxnSpPr>
            <a:cxnSpLocks noChangeShapeType="1"/>
          </p:cNvCxnSpPr>
          <p:nvPr/>
        </p:nvCxnSpPr>
        <p:spPr bwMode="auto">
          <a:xfrm flipH="1">
            <a:off x="6118629" y="2738870"/>
            <a:ext cx="585788" cy="631825"/>
          </a:xfrm>
          <a:prstGeom prst="line">
            <a:avLst/>
          </a:prstGeom>
          <a:noFill/>
          <a:ln w="19050">
            <a:solidFill>
              <a:srgbClr val="A6A6A6"/>
            </a:solidFill>
            <a:round/>
          </a:ln>
          <a:extLst>
            <a:ext uri="{909E8E84-426E-40DD-AFC4-6F175D3DCCD1}">
              <a14:hiddenFill xmlns:a14="http://schemas.microsoft.com/office/drawing/2010/main">
                <a:noFill/>
              </a14:hiddenFill>
            </a:ext>
          </a:extLst>
        </p:spPr>
      </p:cxnSp>
      <p:sp>
        <p:nvSpPr>
          <p:cNvPr id="51" name="Freeform 19"/>
          <p:cNvSpPr>
            <a:spLocks noEditPoints="1"/>
          </p:cNvSpPr>
          <p:nvPr/>
        </p:nvSpPr>
        <p:spPr bwMode="auto">
          <a:xfrm>
            <a:off x="8293504" y="3502458"/>
            <a:ext cx="649288" cy="514350"/>
          </a:xfrm>
          <a:custGeom>
            <a:avLst/>
            <a:gdLst>
              <a:gd name="T0" fmla="*/ 1454179917 w 222"/>
              <a:gd name="T1" fmla="*/ 144945588 h 234"/>
              <a:gd name="T2" fmla="*/ 1539719223 w 222"/>
              <a:gd name="T3" fmla="*/ 43484556 h 234"/>
              <a:gd name="T4" fmla="*/ 1274543570 w 222"/>
              <a:gd name="T5" fmla="*/ 91798287 h 234"/>
              <a:gd name="T6" fmla="*/ 59877807 w 222"/>
              <a:gd name="T7" fmla="*/ 763383323 h 234"/>
              <a:gd name="T8" fmla="*/ 265172729 w 222"/>
              <a:gd name="T9" fmla="*/ 1072602190 h 234"/>
              <a:gd name="T10" fmla="*/ 265172729 w 222"/>
              <a:gd name="T11" fmla="*/ 821361998 h 234"/>
              <a:gd name="T12" fmla="*/ 906721918 w 222"/>
              <a:gd name="T13" fmla="*/ 555627687 h 234"/>
              <a:gd name="T14" fmla="*/ 992264149 w 222"/>
              <a:gd name="T15" fmla="*/ 444501710 h 234"/>
              <a:gd name="T16" fmla="*/ 727088496 w 222"/>
              <a:gd name="T17" fmla="*/ 502480385 h 234"/>
              <a:gd name="T18" fmla="*/ 650103997 w 222"/>
              <a:gd name="T19" fmla="*/ 478323519 h 234"/>
              <a:gd name="T20" fmla="*/ 992264149 w 222"/>
              <a:gd name="T21" fmla="*/ 396185781 h 234"/>
              <a:gd name="T22" fmla="*/ 1129126456 w 222"/>
              <a:gd name="T23" fmla="*/ 444501710 h 234"/>
              <a:gd name="T24" fmla="*/ 1129126456 w 222"/>
              <a:gd name="T25" fmla="*/ 91798287 h 234"/>
              <a:gd name="T26" fmla="*/ 1539719223 w 222"/>
              <a:gd name="T27" fmla="*/ 0 h 234"/>
              <a:gd name="T28" fmla="*/ 1556825915 w 222"/>
              <a:gd name="T29" fmla="*/ 0 h 234"/>
              <a:gd name="T30" fmla="*/ 1898986067 w 222"/>
              <a:gd name="T31" fmla="*/ 91798287 h 234"/>
              <a:gd name="T32" fmla="*/ 1454179917 w 222"/>
              <a:gd name="T33" fmla="*/ 898666165 h 234"/>
              <a:gd name="T34" fmla="*/ 1334421377 w 222"/>
              <a:gd name="T35" fmla="*/ 864846554 h 234"/>
              <a:gd name="T36" fmla="*/ 906721918 w 222"/>
              <a:gd name="T37" fmla="*/ 1014623515 h 234"/>
              <a:gd name="T38" fmla="*/ 744198112 w 222"/>
              <a:gd name="T39" fmla="*/ 966307587 h 234"/>
              <a:gd name="T40" fmla="*/ 325050536 w 222"/>
              <a:gd name="T41" fmla="*/ 1130580865 h 234"/>
              <a:gd name="T42" fmla="*/ 17106691 w 222"/>
              <a:gd name="T43" fmla="*/ 1048445325 h 234"/>
              <a:gd name="T44" fmla="*/ 0 w 222"/>
              <a:gd name="T45" fmla="*/ 1038782579 h 234"/>
              <a:gd name="T46" fmla="*/ 0 w 222"/>
              <a:gd name="T47" fmla="*/ 715067394 h 234"/>
              <a:gd name="T48" fmla="*/ 384928343 w 222"/>
              <a:gd name="T49" fmla="*/ 628100481 h 234"/>
              <a:gd name="T50" fmla="*/ 402037960 w 222"/>
              <a:gd name="T51" fmla="*/ 628100481 h 234"/>
              <a:gd name="T52" fmla="*/ 744198112 w 222"/>
              <a:gd name="T53" fmla="*/ 715067394 h 234"/>
              <a:gd name="T54" fmla="*/ 846844111 w 222"/>
              <a:gd name="T55" fmla="*/ 956644840 h 234"/>
              <a:gd name="T56" fmla="*/ 650103997 w 222"/>
              <a:gd name="T57" fmla="*/ 555627687 h 234"/>
              <a:gd name="T58" fmla="*/ 590226190 w 222"/>
              <a:gd name="T59" fmla="*/ 671585037 h 234"/>
              <a:gd name="T60" fmla="*/ 590226190 w 222"/>
              <a:gd name="T61" fmla="*/ 502480385 h 234"/>
              <a:gd name="T62" fmla="*/ 1189004263 w 222"/>
              <a:gd name="T63" fmla="*/ 454164456 h 234"/>
              <a:gd name="T64" fmla="*/ 1334421377 w 222"/>
              <a:gd name="T65" fmla="*/ 502480385 h 234"/>
              <a:gd name="T66" fmla="*/ 1394299184 w 222"/>
              <a:gd name="T67" fmla="*/ 840687490 h 234"/>
              <a:gd name="T68" fmla="*/ 1189004263 w 222"/>
              <a:gd name="T69" fmla="*/ 144945588 h 234"/>
              <a:gd name="T70" fmla="*/ 1189004263 w 222"/>
              <a:gd name="T71" fmla="*/ 454164456 h 234"/>
              <a:gd name="T72" fmla="*/ 325050536 w 222"/>
              <a:gd name="T73" fmla="*/ 763383323 h 234"/>
              <a:gd name="T74" fmla="*/ 402037960 w 222"/>
              <a:gd name="T75" fmla="*/ 661922290 h 234"/>
              <a:gd name="T76" fmla="*/ 145417114 w 222"/>
              <a:gd name="T77" fmla="*/ 715067394 h 234"/>
              <a:gd name="T78" fmla="*/ 1479841416 w 222"/>
              <a:gd name="T79" fmla="*/ 178767398 h 234"/>
              <a:gd name="T80" fmla="*/ 1454179917 w 222"/>
              <a:gd name="T81" fmla="*/ 178767398 h 2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2" h="234">
                <a:moveTo>
                  <a:pt x="149" y="19"/>
                </a:moveTo>
                <a:lnTo>
                  <a:pt x="170" y="30"/>
                </a:lnTo>
                <a:lnTo>
                  <a:pt x="201" y="19"/>
                </a:lnTo>
                <a:lnTo>
                  <a:pt x="180" y="9"/>
                </a:lnTo>
                <a:lnTo>
                  <a:pt x="149" y="19"/>
                </a:lnTo>
                <a:close/>
                <a:moveTo>
                  <a:pt x="31" y="170"/>
                </a:moveTo>
                <a:lnTo>
                  <a:pt x="7" y="158"/>
                </a:lnTo>
                <a:lnTo>
                  <a:pt x="7" y="212"/>
                </a:lnTo>
                <a:lnTo>
                  <a:pt x="31" y="222"/>
                </a:lnTo>
                <a:lnTo>
                  <a:pt x="31" y="170"/>
                </a:lnTo>
                <a:close/>
                <a:moveTo>
                  <a:pt x="85" y="104"/>
                </a:moveTo>
                <a:lnTo>
                  <a:pt x="106" y="115"/>
                </a:lnTo>
                <a:lnTo>
                  <a:pt x="137" y="101"/>
                </a:lnTo>
                <a:lnTo>
                  <a:pt x="116" y="92"/>
                </a:lnTo>
                <a:lnTo>
                  <a:pt x="85" y="104"/>
                </a:lnTo>
                <a:close/>
                <a:moveTo>
                  <a:pt x="69" y="104"/>
                </a:moveTo>
                <a:lnTo>
                  <a:pt x="76" y="99"/>
                </a:lnTo>
                <a:lnTo>
                  <a:pt x="113" y="85"/>
                </a:lnTo>
                <a:lnTo>
                  <a:pt x="116" y="82"/>
                </a:lnTo>
                <a:lnTo>
                  <a:pt x="116" y="85"/>
                </a:lnTo>
                <a:lnTo>
                  <a:pt x="132" y="92"/>
                </a:lnTo>
                <a:lnTo>
                  <a:pt x="132" y="26"/>
                </a:lnTo>
                <a:lnTo>
                  <a:pt x="132" y="19"/>
                </a:lnTo>
                <a:lnTo>
                  <a:pt x="139" y="16"/>
                </a:lnTo>
                <a:lnTo>
                  <a:pt x="180" y="0"/>
                </a:lnTo>
                <a:lnTo>
                  <a:pt x="182" y="0"/>
                </a:lnTo>
                <a:lnTo>
                  <a:pt x="213" y="16"/>
                </a:lnTo>
                <a:lnTo>
                  <a:pt x="222" y="19"/>
                </a:lnTo>
                <a:lnTo>
                  <a:pt x="222" y="167"/>
                </a:lnTo>
                <a:lnTo>
                  <a:pt x="170" y="186"/>
                </a:lnTo>
                <a:lnTo>
                  <a:pt x="165" y="184"/>
                </a:lnTo>
                <a:lnTo>
                  <a:pt x="156" y="179"/>
                </a:lnTo>
                <a:lnTo>
                  <a:pt x="156" y="191"/>
                </a:lnTo>
                <a:lnTo>
                  <a:pt x="106" y="210"/>
                </a:lnTo>
                <a:lnTo>
                  <a:pt x="99" y="208"/>
                </a:lnTo>
                <a:lnTo>
                  <a:pt x="87" y="200"/>
                </a:lnTo>
                <a:lnTo>
                  <a:pt x="87" y="217"/>
                </a:lnTo>
                <a:lnTo>
                  <a:pt x="38" y="234"/>
                </a:lnTo>
                <a:lnTo>
                  <a:pt x="33" y="231"/>
                </a:lnTo>
                <a:lnTo>
                  <a:pt x="2" y="217"/>
                </a:lnTo>
                <a:lnTo>
                  <a:pt x="0" y="217"/>
                </a:lnTo>
                <a:lnTo>
                  <a:pt x="0" y="215"/>
                </a:lnTo>
                <a:lnTo>
                  <a:pt x="0" y="153"/>
                </a:lnTo>
                <a:lnTo>
                  <a:pt x="0" y="148"/>
                </a:lnTo>
                <a:lnTo>
                  <a:pt x="7" y="144"/>
                </a:lnTo>
                <a:lnTo>
                  <a:pt x="45" y="130"/>
                </a:lnTo>
                <a:lnTo>
                  <a:pt x="47" y="127"/>
                </a:lnTo>
                <a:lnTo>
                  <a:pt x="47" y="130"/>
                </a:lnTo>
                <a:lnTo>
                  <a:pt x="80" y="144"/>
                </a:lnTo>
                <a:lnTo>
                  <a:pt x="87" y="148"/>
                </a:lnTo>
                <a:lnTo>
                  <a:pt x="87" y="193"/>
                </a:lnTo>
                <a:lnTo>
                  <a:pt x="99" y="198"/>
                </a:lnTo>
                <a:lnTo>
                  <a:pt x="99" y="125"/>
                </a:lnTo>
                <a:lnTo>
                  <a:pt x="76" y="115"/>
                </a:lnTo>
                <a:lnTo>
                  <a:pt x="76" y="141"/>
                </a:lnTo>
                <a:lnTo>
                  <a:pt x="69" y="139"/>
                </a:lnTo>
                <a:lnTo>
                  <a:pt x="69" y="108"/>
                </a:lnTo>
                <a:lnTo>
                  <a:pt x="69" y="104"/>
                </a:lnTo>
                <a:close/>
                <a:moveTo>
                  <a:pt x="139" y="94"/>
                </a:moveTo>
                <a:lnTo>
                  <a:pt x="149" y="99"/>
                </a:lnTo>
                <a:lnTo>
                  <a:pt x="156" y="104"/>
                </a:lnTo>
                <a:lnTo>
                  <a:pt x="156" y="172"/>
                </a:lnTo>
                <a:lnTo>
                  <a:pt x="163" y="174"/>
                </a:lnTo>
                <a:lnTo>
                  <a:pt x="163" y="42"/>
                </a:lnTo>
                <a:lnTo>
                  <a:pt x="139" y="30"/>
                </a:lnTo>
                <a:lnTo>
                  <a:pt x="139" y="94"/>
                </a:lnTo>
                <a:close/>
                <a:moveTo>
                  <a:pt x="17" y="148"/>
                </a:moveTo>
                <a:lnTo>
                  <a:pt x="38" y="158"/>
                </a:lnTo>
                <a:lnTo>
                  <a:pt x="69" y="146"/>
                </a:lnTo>
                <a:lnTo>
                  <a:pt x="47" y="137"/>
                </a:lnTo>
                <a:lnTo>
                  <a:pt x="17" y="148"/>
                </a:lnTo>
                <a:close/>
                <a:moveTo>
                  <a:pt x="170" y="37"/>
                </a:moveTo>
                <a:lnTo>
                  <a:pt x="173" y="37"/>
                </a:lnTo>
                <a:lnTo>
                  <a:pt x="170" y="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sz="1600">
              <a:latin typeface="微软雅黑" panose="020B0503020204020204" pitchFamily="34" charset="-122"/>
              <a:ea typeface="微软雅黑" panose="020B0503020204020204" pitchFamily="34" charset="-122"/>
            </a:endParaRPr>
          </a:p>
        </p:txBody>
      </p:sp>
      <p:sp>
        <p:nvSpPr>
          <p:cNvPr id="52" name="Freeform 22"/>
          <p:cNvSpPr>
            <a:spLocks noEditPoints="1"/>
          </p:cNvSpPr>
          <p:nvPr/>
        </p:nvSpPr>
        <p:spPr bwMode="auto">
          <a:xfrm>
            <a:off x="2102254" y="3494520"/>
            <a:ext cx="406400" cy="576263"/>
          </a:xfrm>
          <a:custGeom>
            <a:avLst/>
            <a:gdLst>
              <a:gd name="T0" fmla="*/ 2147483647 w 64"/>
              <a:gd name="T1" fmla="*/ 0 h 96"/>
              <a:gd name="T2" fmla="*/ 2147483647 w 64"/>
              <a:gd name="T3" fmla="*/ 2147483647 h 96"/>
              <a:gd name="T4" fmla="*/ 362902500 w 64"/>
              <a:gd name="T5" fmla="*/ 2147483647 h 96"/>
              <a:gd name="T6" fmla="*/ 0 w 64"/>
              <a:gd name="T7" fmla="*/ 288263560 h 96"/>
              <a:gd name="T8" fmla="*/ 282257500 w 64"/>
              <a:gd name="T9" fmla="*/ 468429786 h 96"/>
              <a:gd name="T10" fmla="*/ 2147483647 w 64"/>
              <a:gd name="T11" fmla="*/ 1693546916 h 96"/>
              <a:gd name="T12" fmla="*/ 282257500 w 64"/>
              <a:gd name="T13" fmla="*/ 468429786 h 96"/>
              <a:gd name="T14" fmla="*/ 806450000 w 64"/>
              <a:gd name="T15" fmla="*/ 288263560 h 96"/>
              <a:gd name="T16" fmla="*/ 1733867500 w 64"/>
              <a:gd name="T17" fmla="*/ 144131780 h 96"/>
              <a:gd name="T18" fmla="*/ 1088707500 w 64"/>
              <a:gd name="T19" fmla="*/ 1837678696 h 96"/>
              <a:gd name="T20" fmla="*/ 967740000 w 64"/>
              <a:gd name="T21" fmla="*/ 2125942256 h 96"/>
              <a:gd name="T22" fmla="*/ 1451610000 w 64"/>
              <a:gd name="T23" fmla="*/ 2147483647 h 96"/>
              <a:gd name="T24" fmla="*/ 1572577500 w 64"/>
              <a:gd name="T25" fmla="*/ 1945776030 h 96"/>
              <a:gd name="T26" fmla="*/ 1088707500 w 64"/>
              <a:gd name="T27" fmla="*/ 1837678696 h 96"/>
              <a:gd name="T28" fmla="*/ 322580000 w 64"/>
              <a:gd name="T29" fmla="*/ 1981810476 h 96"/>
              <a:gd name="T30" fmla="*/ 887095000 w 64"/>
              <a:gd name="T31" fmla="*/ 2089907811 h 96"/>
              <a:gd name="T32" fmla="*/ 2147483647 w 64"/>
              <a:gd name="T33" fmla="*/ 1981810476 h 96"/>
              <a:gd name="T34" fmla="*/ 1653222500 w 64"/>
              <a:gd name="T35" fmla="*/ 2089907811 h 96"/>
              <a:gd name="T36" fmla="*/ 2147483647 w 64"/>
              <a:gd name="T37" fmla="*/ 1981810476 h 96"/>
              <a:gd name="T38" fmla="*/ 322580000 w 64"/>
              <a:gd name="T39" fmla="*/ 2147483647 h 96"/>
              <a:gd name="T40" fmla="*/ 887095000 w 64"/>
              <a:gd name="T41" fmla="*/ 2147483647 h 96"/>
              <a:gd name="T42" fmla="*/ 1532255000 w 64"/>
              <a:gd name="T43" fmla="*/ 2147483647 h 96"/>
              <a:gd name="T44" fmla="*/ 1008062500 w 64"/>
              <a:gd name="T45" fmla="*/ 2147483647 h 96"/>
              <a:gd name="T46" fmla="*/ 1532255000 w 64"/>
              <a:gd name="T47" fmla="*/ 2147483647 h 96"/>
              <a:gd name="T48" fmla="*/ 1653222500 w 64"/>
              <a:gd name="T49" fmla="*/ 2147483647 h 96"/>
              <a:gd name="T50" fmla="*/ 2147483647 w 64"/>
              <a:gd name="T51" fmla="*/ 2147483647 h 96"/>
              <a:gd name="T52" fmla="*/ 887095000 w 64"/>
              <a:gd name="T53" fmla="*/ 2147483647 h 96"/>
              <a:gd name="T54" fmla="*/ 322580000 w 64"/>
              <a:gd name="T55" fmla="*/ 2147483647 h 96"/>
              <a:gd name="T56" fmla="*/ 887095000 w 64"/>
              <a:gd name="T57" fmla="*/ 2147483647 h 96"/>
              <a:gd name="T58" fmla="*/ 1008062500 w 64"/>
              <a:gd name="T59" fmla="*/ 2147483647 h 96"/>
              <a:gd name="T60" fmla="*/ 1532255000 w 64"/>
              <a:gd name="T61" fmla="*/ 2147483647 h 96"/>
              <a:gd name="T62" fmla="*/ 2147483647 w 64"/>
              <a:gd name="T63" fmla="*/ 2147483647 h 96"/>
              <a:gd name="T64" fmla="*/ 1653222500 w 64"/>
              <a:gd name="T65" fmla="*/ 2147483647 h 96"/>
              <a:gd name="T66" fmla="*/ 2147483647 w 64"/>
              <a:gd name="T67" fmla="*/ 2147483647 h 96"/>
              <a:gd name="T68" fmla="*/ 322580000 w 64"/>
              <a:gd name="T69" fmla="*/ 2147483647 h 96"/>
              <a:gd name="T70" fmla="*/ 887095000 w 64"/>
              <a:gd name="T71" fmla="*/ 2147483647 h 96"/>
              <a:gd name="T72" fmla="*/ 1532255000 w 64"/>
              <a:gd name="T73" fmla="*/ 2147483647 h 96"/>
              <a:gd name="T74" fmla="*/ 1008062500 w 64"/>
              <a:gd name="T75" fmla="*/ 2147483647 h 96"/>
              <a:gd name="T76" fmla="*/ 1532255000 w 64"/>
              <a:gd name="T77" fmla="*/ 2147483647 h 96"/>
              <a:gd name="T78" fmla="*/ 1653222500 w 64"/>
              <a:gd name="T79" fmla="*/ 2147483647 h 96"/>
              <a:gd name="T80" fmla="*/ 2147483647 w 64"/>
              <a:gd name="T81" fmla="*/ 2147483647 h 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 h="96">
                <a:moveTo>
                  <a:pt x="9" y="0"/>
                </a:moveTo>
                <a:cubicBezTo>
                  <a:pt x="56" y="0"/>
                  <a:pt x="56" y="0"/>
                  <a:pt x="56" y="0"/>
                </a:cubicBezTo>
                <a:cubicBezTo>
                  <a:pt x="60" y="0"/>
                  <a:pt x="64" y="3"/>
                  <a:pt x="64" y="8"/>
                </a:cubicBezTo>
                <a:cubicBezTo>
                  <a:pt x="64" y="88"/>
                  <a:pt x="64" y="88"/>
                  <a:pt x="64" y="88"/>
                </a:cubicBezTo>
                <a:cubicBezTo>
                  <a:pt x="64" y="93"/>
                  <a:pt x="60" y="96"/>
                  <a:pt x="56" y="96"/>
                </a:cubicBezTo>
                <a:cubicBezTo>
                  <a:pt x="9" y="96"/>
                  <a:pt x="9" y="96"/>
                  <a:pt x="9" y="96"/>
                </a:cubicBezTo>
                <a:cubicBezTo>
                  <a:pt x="4" y="96"/>
                  <a:pt x="0" y="93"/>
                  <a:pt x="0" y="88"/>
                </a:cubicBezTo>
                <a:cubicBezTo>
                  <a:pt x="0" y="8"/>
                  <a:pt x="0" y="8"/>
                  <a:pt x="0" y="8"/>
                </a:cubicBezTo>
                <a:cubicBezTo>
                  <a:pt x="0" y="3"/>
                  <a:pt x="4" y="0"/>
                  <a:pt x="9" y="0"/>
                </a:cubicBezTo>
                <a:close/>
                <a:moveTo>
                  <a:pt x="7" y="13"/>
                </a:moveTo>
                <a:cubicBezTo>
                  <a:pt x="7" y="47"/>
                  <a:pt x="7" y="47"/>
                  <a:pt x="7" y="47"/>
                </a:cubicBezTo>
                <a:cubicBezTo>
                  <a:pt x="57" y="47"/>
                  <a:pt x="57" y="47"/>
                  <a:pt x="57" y="47"/>
                </a:cubicBezTo>
                <a:cubicBezTo>
                  <a:pt x="57" y="13"/>
                  <a:pt x="57" y="13"/>
                  <a:pt x="57" y="13"/>
                </a:cubicBezTo>
                <a:cubicBezTo>
                  <a:pt x="7" y="13"/>
                  <a:pt x="7" y="13"/>
                  <a:pt x="7" y="13"/>
                </a:cubicBezTo>
                <a:close/>
                <a:moveTo>
                  <a:pt x="20" y="4"/>
                </a:moveTo>
                <a:cubicBezTo>
                  <a:pt x="20" y="8"/>
                  <a:pt x="20" y="8"/>
                  <a:pt x="20" y="8"/>
                </a:cubicBezTo>
                <a:cubicBezTo>
                  <a:pt x="43" y="8"/>
                  <a:pt x="43" y="8"/>
                  <a:pt x="43" y="8"/>
                </a:cubicBezTo>
                <a:cubicBezTo>
                  <a:pt x="43" y="4"/>
                  <a:pt x="43" y="4"/>
                  <a:pt x="43" y="4"/>
                </a:cubicBezTo>
                <a:cubicBezTo>
                  <a:pt x="20" y="4"/>
                  <a:pt x="20" y="4"/>
                  <a:pt x="20" y="4"/>
                </a:cubicBezTo>
                <a:close/>
                <a:moveTo>
                  <a:pt x="27" y="51"/>
                </a:moveTo>
                <a:cubicBezTo>
                  <a:pt x="25" y="51"/>
                  <a:pt x="24" y="53"/>
                  <a:pt x="24" y="54"/>
                </a:cubicBezTo>
                <a:cubicBezTo>
                  <a:pt x="24" y="59"/>
                  <a:pt x="24" y="59"/>
                  <a:pt x="24" y="59"/>
                </a:cubicBezTo>
                <a:cubicBezTo>
                  <a:pt x="24" y="61"/>
                  <a:pt x="25" y="62"/>
                  <a:pt x="27" y="62"/>
                </a:cubicBezTo>
                <a:cubicBezTo>
                  <a:pt x="36" y="62"/>
                  <a:pt x="36" y="62"/>
                  <a:pt x="36" y="62"/>
                </a:cubicBezTo>
                <a:cubicBezTo>
                  <a:pt x="38" y="62"/>
                  <a:pt x="39" y="61"/>
                  <a:pt x="39" y="59"/>
                </a:cubicBezTo>
                <a:cubicBezTo>
                  <a:pt x="39" y="54"/>
                  <a:pt x="39" y="54"/>
                  <a:pt x="39" y="54"/>
                </a:cubicBezTo>
                <a:cubicBezTo>
                  <a:pt x="39" y="53"/>
                  <a:pt x="38" y="51"/>
                  <a:pt x="36" y="51"/>
                </a:cubicBezTo>
                <a:cubicBezTo>
                  <a:pt x="27" y="51"/>
                  <a:pt x="27" y="51"/>
                  <a:pt x="27" y="51"/>
                </a:cubicBezTo>
                <a:close/>
                <a:moveTo>
                  <a:pt x="22" y="55"/>
                </a:moveTo>
                <a:cubicBezTo>
                  <a:pt x="8" y="55"/>
                  <a:pt x="8" y="55"/>
                  <a:pt x="8" y="55"/>
                </a:cubicBezTo>
                <a:cubicBezTo>
                  <a:pt x="8" y="58"/>
                  <a:pt x="8" y="58"/>
                  <a:pt x="8" y="58"/>
                </a:cubicBezTo>
                <a:cubicBezTo>
                  <a:pt x="22" y="58"/>
                  <a:pt x="22" y="58"/>
                  <a:pt x="22" y="58"/>
                </a:cubicBezTo>
                <a:cubicBezTo>
                  <a:pt x="22" y="55"/>
                  <a:pt x="22" y="55"/>
                  <a:pt x="22" y="55"/>
                </a:cubicBezTo>
                <a:close/>
                <a:moveTo>
                  <a:pt x="55" y="55"/>
                </a:moveTo>
                <a:cubicBezTo>
                  <a:pt x="41" y="55"/>
                  <a:pt x="41" y="55"/>
                  <a:pt x="41" y="55"/>
                </a:cubicBezTo>
                <a:cubicBezTo>
                  <a:pt x="41" y="58"/>
                  <a:pt x="41" y="58"/>
                  <a:pt x="41" y="58"/>
                </a:cubicBezTo>
                <a:cubicBezTo>
                  <a:pt x="55" y="58"/>
                  <a:pt x="55" y="58"/>
                  <a:pt x="55" y="58"/>
                </a:cubicBezTo>
                <a:cubicBezTo>
                  <a:pt x="55" y="55"/>
                  <a:pt x="55" y="55"/>
                  <a:pt x="55" y="55"/>
                </a:cubicBezTo>
                <a:close/>
                <a:moveTo>
                  <a:pt x="22" y="65"/>
                </a:moveTo>
                <a:cubicBezTo>
                  <a:pt x="8" y="65"/>
                  <a:pt x="8" y="65"/>
                  <a:pt x="8" y="65"/>
                </a:cubicBezTo>
                <a:cubicBezTo>
                  <a:pt x="8" y="71"/>
                  <a:pt x="8" y="71"/>
                  <a:pt x="8" y="71"/>
                </a:cubicBezTo>
                <a:cubicBezTo>
                  <a:pt x="22" y="71"/>
                  <a:pt x="22" y="71"/>
                  <a:pt x="22" y="71"/>
                </a:cubicBezTo>
                <a:cubicBezTo>
                  <a:pt x="22" y="65"/>
                  <a:pt x="22" y="65"/>
                  <a:pt x="22" y="65"/>
                </a:cubicBezTo>
                <a:close/>
                <a:moveTo>
                  <a:pt x="38" y="65"/>
                </a:moveTo>
                <a:cubicBezTo>
                  <a:pt x="25" y="65"/>
                  <a:pt x="25" y="65"/>
                  <a:pt x="25" y="65"/>
                </a:cubicBezTo>
                <a:cubicBezTo>
                  <a:pt x="25" y="71"/>
                  <a:pt x="25" y="71"/>
                  <a:pt x="25" y="71"/>
                </a:cubicBezTo>
                <a:cubicBezTo>
                  <a:pt x="38" y="71"/>
                  <a:pt x="38" y="71"/>
                  <a:pt x="38" y="71"/>
                </a:cubicBezTo>
                <a:cubicBezTo>
                  <a:pt x="38" y="65"/>
                  <a:pt x="38" y="65"/>
                  <a:pt x="38" y="65"/>
                </a:cubicBezTo>
                <a:close/>
                <a:moveTo>
                  <a:pt x="55" y="65"/>
                </a:moveTo>
                <a:cubicBezTo>
                  <a:pt x="41" y="65"/>
                  <a:pt x="41" y="65"/>
                  <a:pt x="41" y="65"/>
                </a:cubicBezTo>
                <a:cubicBezTo>
                  <a:pt x="41" y="71"/>
                  <a:pt x="41" y="71"/>
                  <a:pt x="41" y="71"/>
                </a:cubicBezTo>
                <a:cubicBezTo>
                  <a:pt x="55" y="71"/>
                  <a:pt x="55" y="71"/>
                  <a:pt x="55" y="71"/>
                </a:cubicBezTo>
                <a:cubicBezTo>
                  <a:pt x="55" y="65"/>
                  <a:pt x="55" y="65"/>
                  <a:pt x="55" y="65"/>
                </a:cubicBezTo>
                <a:close/>
                <a:moveTo>
                  <a:pt x="22" y="73"/>
                </a:moveTo>
                <a:cubicBezTo>
                  <a:pt x="8" y="73"/>
                  <a:pt x="8" y="73"/>
                  <a:pt x="8" y="73"/>
                </a:cubicBezTo>
                <a:cubicBezTo>
                  <a:pt x="8" y="80"/>
                  <a:pt x="8" y="80"/>
                  <a:pt x="8" y="80"/>
                </a:cubicBezTo>
                <a:cubicBezTo>
                  <a:pt x="22" y="80"/>
                  <a:pt x="22" y="80"/>
                  <a:pt x="22" y="80"/>
                </a:cubicBezTo>
                <a:cubicBezTo>
                  <a:pt x="22" y="73"/>
                  <a:pt x="22" y="73"/>
                  <a:pt x="22" y="73"/>
                </a:cubicBezTo>
                <a:close/>
                <a:moveTo>
                  <a:pt x="38" y="73"/>
                </a:moveTo>
                <a:cubicBezTo>
                  <a:pt x="25" y="73"/>
                  <a:pt x="25" y="73"/>
                  <a:pt x="25" y="73"/>
                </a:cubicBezTo>
                <a:cubicBezTo>
                  <a:pt x="25" y="80"/>
                  <a:pt x="25" y="80"/>
                  <a:pt x="25" y="80"/>
                </a:cubicBezTo>
                <a:cubicBezTo>
                  <a:pt x="38" y="80"/>
                  <a:pt x="38" y="80"/>
                  <a:pt x="38" y="80"/>
                </a:cubicBezTo>
                <a:cubicBezTo>
                  <a:pt x="38" y="73"/>
                  <a:pt x="38" y="73"/>
                  <a:pt x="38" y="73"/>
                </a:cubicBezTo>
                <a:close/>
                <a:moveTo>
                  <a:pt x="55" y="73"/>
                </a:moveTo>
                <a:cubicBezTo>
                  <a:pt x="41" y="73"/>
                  <a:pt x="41" y="73"/>
                  <a:pt x="41" y="73"/>
                </a:cubicBezTo>
                <a:cubicBezTo>
                  <a:pt x="41" y="80"/>
                  <a:pt x="41" y="80"/>
                  <a:pt x="41" y="80"/>
                </a:cubicBezTo>
                <a:cubicBezTo>
                  <a:pt x="55" y="80"/>
                  <a:pt x="55" y="80"/>
                  <a:pt x="55" y="80"/>
                </a:cubicBezTo>
                <a:cubicBezTo>
                  <a:pt x="55" y="73"/>
                  <a:pt x="55" y="73"/>
                  <a:pt x="55" y="73"/>
                </a:cubicBezTo>
                <a:close/>
                <a:moveTo>
                  <a:pt x="22" y="82"/>
                </a:moveTo>
                <a:cubicBezTo>
                  <a:pt x="8" y="82"/>
                  <a:pt x="8" y="82"/>
                  <a:pt x="8" y="82"/>
                </a:cubicBezTo>
                <a:cubicBezTo>
                  <a:pt x="8" y="89"/>
                  <a:pt x="8" y="89"/>
                  <a:pt x="8" y="89"/>
                </a:cubicBezTo>
                <a:cubicBezTo>
                  <a:pt x="22" y="89"/>
                  <a:pt x="22" y="89"/>
                  <a:pt x="22" y="89"/>
                </a:cubicBezTo>
                <a:cubicBezTo>
                  <a:pt x="22" y="82"/>
                  <a:pt x="22" y="82"/>
                  <a:pt x="22" y="82"/>
                </a:cubicBezTo>
                <a:close/>
                <a:moveTo>
                  <a:pt x="38" y="82"/>
                </a:moveTo>
                <a:cubicBezTo>
                  <a:pt x="25" y="82"/>
                  <a:pt x="25" y="82"/>
                  <a:pt x="25" y="82"/>
                </a:cubicBezTo>
                <a:cubicBezTo>
                  <a:pt x="25" y="89"/>
                  <a:pt x="25" y="89"/>
                  <a:pt x="25" y="89"/>
                </a:cubicBezTo>
                <a:cubicBezTo>
                  <a:pt x="38" y="89"/>
                  <a:pt x="38" y="89"/>
                  <a:pt x="38" y="89"/>
                </a:cubicBezTo>
                <a:cubicBezTo>
                  <a:pt x="38" y="82"/>
                  <a:pt x="38" y="82"/>
                  <a:pt x="38" y="82"/>
                </a:cubicBezTo>
                <a:close/>
                <a:moveTo>
                  <a:pt x="55" y="82"/>
                </a:moveTo>
                <a:cubicBezTo>
                  <a:pt x="41" y="82"/>
                  <a:pt x="41" y="82"/>
                  <a:pt x="41" y="82"/>
                </a:cubicBezTo>
                <a:cubicBezTo>
                  <a:pt x="41" y="89"/>
                  <a:pt x="41" y="89"/>
                  <a:pt x="41" y="89"/>
                </a:cubicBezTo>
                <a:cubicBezTo>
                  <a:pt x="55" y="89"/>
                  <a:pt x="55" y="89"/>
                  <a:pt x="55" y="89"/>
                </a:cubicBezTo>
                <a:lnTo>
                  <a:pt x="55" y="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sz="1600">
              <a:latin typeface="微软雅黑" panose="020B0503020204020204" pitchFamily="34" charset="-122"/>
              <a:ea typeface="微软雅黑" panose="020B0503020204020204" pitchFamily="34" charset="-122"/>
            </a:endParaRPr>
          </a:p>
        </p:txBody>
      </p:sp>
      <p:sp>
        <p:nvSpPr>
          <p:cNvPr id="53" name="Freeform 85"/>
          <p:cNvSpPr>
            <a:spLocks noEditPoints="1"/>
          </p:cNvSpPr>
          <p:nvPr/>
        </p:nvSpPr>
        <p:spPr bwMode="auto">
          <a:xfrm>
            <a:off x="5228042" y="3632633"/>
            <a:ext cx="631825" cy="466725"/>
          </a:xfrm>
          <a:custGeom>
            <a:avLst/>
            <a:gdLst>
              <a:gd name="T0" fmla="*/ 2006044375 w 199"/>
              <a:gd name="T1" fmla="*/ 0 h 196"/>
              <a:gd name="T2" fmla="*/ 1905238125 w 199"/>
              <a:gd name="T3" fmla="*/ 107737275 h 196"/>
              <a:gd name="T4" fmla="*/ 2006044375 w 199"/>
              <a:gd name="T5" fmla="*/ 680442188 h 196"/>
              <a:gd name="T6" fmla="*/ 1098788125 w 199"/>
              <a:gd name="T7" fmla="*/ 788179463 h 196"/>
              <a:gd name="T8" fmla="*/ 1502013125 w 199"/>
              <a:gd name="T9" fmla="*/ 1003651631 h 196"/>
              <a:gd name="T10" fmla="*/ 504031250 w 199"/>
              <a:gd name="T11" fmla="*/ 1111388906 h 196"/>
              <a:gd name="T12" fmla="*/ 907256250 w 199"/>
              <a:gd name="T13" fmla="*/ 1003651631 h 196"/>
              <a:gd name="T14" fmla="*/ 0 w 199"/>
              <a:gd name="T15" fmla="*/ 788179463 h 196"/>
              <a:gd name="T16" fmla="*/ 70564375 w 199"/>
              <a:gd name="T17" fmla="*/ 680442188 h 196"/>
              <a:gd name="T18" fmla="*/ 0 w 199"/>
              <a:gd name="T19" fmla="*/ 107737275 h 196"/>
              <a:gd name="T20" fmla="*/ 0 w 199"/>
              <a:gd name="T21" fmla="*/ 0 h 196"/>
              <a:gd name="T22" fmla="*/ 1431448750 w 199"/>
              <a:gd name="T23" fmla="*/ 266507119 h 196"/>
              <a:gd name="T24" fmla="*/ 1360884375 w 199"/>
              <a:gd name="T25" fmla="*/ 294858281 h 196"/>
              <a:gd name="T26" fmla="*/ 887095000 w 199"/>
              <a:gd name="T27" fmla="*/ 345890850 h 196"/>
              <a:gd name="T28" fmla="*/ 856853125 w 199"/>
              <a:gd name="T29" fmla="*/ 334551338 h 196"/>
              <a:gd name="T30" fmla="*/ 594756875 w 199"/>
              <a:gd name="T31" fmla="*/ 442288613 h 196"/>
              <a:gd name="T32" fmla="*/ 997981875 w 199"/>
              <a:gd name="T33" fmla="*/ 425276963 h 196"/>
              <a:gd name="T34" fmla="*/ 1048385000 w 199"/>
              <a:gd name="T35" fmla="*/ 442288613 h 196"/>
              <a:gd name="T36" fmla="*/ 1401206875 w 199"/>
              <a:gd name="T37" fmla="*/ 345890850 h 196"/>
              <a:gd name="T38" fmla="*/ 1502013125 w 199"/>
              <a:gd name="T39" fmla="*/ 266507119 h 196"/>
              <a:gd name="T40" fmla="*/ 1330642500 w 199"/>
              <a:gd name="T41" fmla="*/ 385583906 h 196"/>
              <a:gd name="T42" fmla="*/ 1431448750 w 199"/>
              <a:gd name="T43" fmla="*/ 561365400 h 196"/>
              <a:gd name="T44" fmla="*/ 1330642500 w 199"/>
              <a:gd name="T45" fmla="*/ 385583906 h 196"/>
              <a:gd name="T46" fmla="*/ 1189513750 w 199"/>
              <a:gd name="T47" fmla="*/ 442288613 h 196"/>
              <a:gd name="T48" fmla="*/ 1290320000 w 199"/>
              <a:gd name="T49" fmla="*/ 561365400 h 196"/>
              <a:gd name="T50" fmla="*/ 1189513750 w 199"/>
              <a:gd name="T51" fmla="*/ 442288613 h 196"/>
              <a:gd name="T52" fmla="*/ 1028223750 w 199"/>
              <a:gd name="T53" fmla="*/ 504660694 h 196"/>
              <a:gd name="T54" fmla="*/ 1118949375 w 199"/>
              <a:gd name="T55" fmla="*/ 561365400 h 196"/>
              <a:gd name="T56" fmla="*/ 1028223750 w 199"/>
              <a:gd name="T57" fmla="*/ 504660694 h 196"/>
              <a:gd name="T58" fmla="*/ 887095000 w 199"/>
              <a:gd name="T59" fmla="*/ 453628125 h 196"/>
              <a:gd name="T60" fmla="*/ 977820625 w 199"/>
              <a:gd name="T61" fmla="*/ 561365400 h 196"/>
              <a:gd name="T62" fmla="*/ 887095000 w 199"/>
              <a:gd name="T63" fmla="*/ 453628125 h 196"/>
              <a:gd name="T64" fmla="*/ 735885625 w 199"/>
              <a:gd name="T65" fmla="*/ 453628125 h 196"/>
              <a:gd name="T66" fmla="*/ 836691875 w 199"/>
              <a:gd name="T67" fmla="*/ 561365400 h 196"/>
              <a:gd name="T68" fmla="*/ 735885625 w 199"/>
              <a:gd name="T69" fmla="*/ 453628125 h 196"/>
              <a:gd name="T70" fmla="*/ 574595625 w 199"/>
              <a:gd name="T71" fmla="*/ 481979288 h 196"/>
              <a:gd name="T72" fmla="*/ 665321250 w 199"/>
              <a:gd name="T73" fmla="*/ 561365400 h 196"/>
              <a:gd name="T74" fmla="*/ 574595625 w 199"/>
              <a:gd name="T75" fmla="*/ 481979288 h 196"/>
              <a:gd name="T76" fmla="*/ 1713706250 w 199"/>
              <a:gd name="T77" fmla="*/ 119076788 h 196"/>
              <a:gd name="T78" fmla="*/ 282257500 w 199"/>
              <a:gd name="T79" fmla="*/ 669102675 h 196"/>
              <a:gd name="T80" fmla="*/ 1713706250 w 199"/>
              <a:gd name="T81" fmla="*/ 119076788 h 1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99" h="196">
                <a:moveTo>
                  <a:pt x="0" y="0"/>
                </a:moveTo>
                <a:lnTo>
                  <a:pt x="199" y="0"/>
                </a:lnTo>
                <a:lnTo>
                  <a:pt x="199" y="19"/>
                </a:lnTo>
                <a:lnTo>
                  <a:pt x="189" y="19"/>
                </a:lnTo>
                <a:lnTo>
                  <a:pt x="189" y="120"/>
                </a:lnTo>
                <a:lnTo>
                  <a:pt x="199" y="120"/>
                </a:lnTo>
                <a:lnTo>
                  <a:pt x="199" y="139"/>
                </a:lnTo>
                <a:lnTo>
                  <a:pt x="109" y="139"/>
                </a:lnTo>
                <a:lnTo>
                  <a:pt x="109" y="177"/>
                </a:lnTo>
                <a:lnTo>
                  <a:pt x="149" y="177"/>
                </a:lnTo>
                <a:lnTo>
                  <a:pt x="149" y="196"/>
                </a:lnTo>
                <a:lnTo>
                  <a:pt x="50" y="196"/>
                </a:lnTo>
                <a:lnTo>
                  <a:pt x="50" y="177"/>
                </a:lnTo>
                <a:lnTo>
                  <a:pt x="90" y="177"/>
                </a:lnTo>
                <a:lnTo>
                  <a:pt x="90" y="139"/>
                </a:lnTo>
                <a:lnTo>
                  <a:pt x="0" y="139"/>
                </a:lnTo>
                <a:lnTo>
                  <a:pt x="0" y="120"/>
                </a:lnTo>
                <a:lnTo>
                  <a:pt x="7" y="120"/>
                </a:lnTo>
                <a:lnTo>
                  <a:pt x="7" y="19"/>
                </a:lnTo>
                <a:lnTo>
                  <a:pt x="0" y="19"/>
                </a:lnTo>
                <a:lnTo>
                  <a:pt x="0" y="0"/>
                </a:lnTo>
                <a:close/>
                <a:moveTo>
                  <a:pt x="149" y="47"/>
                </a:moveTo>
                <a:lnTo>
                  <a:pt x="142" y="47"/>
                </a:lnTo>
                <a:lnTo>
                  <a:pt x="132" y="47"/>
                </a:lnTo>
                <a:lnTo>
                  <a:pt x="135" y="52"/>
                </a:lnTo>
                <a:lnTo>
                  <a:pt x="102" y="70"/>
                </a:lnTo>
                <a:lnTo>
                  <a:pt x="88" y="61"/>
                </a:lnTo>
                <a:lnTo>
                  <a:pt x="88" y="59"/>
                </a:lnTo>
                <a:lnTo>
                  <a:pt x="85" y="59"/>
                </a:lnTo>
                <a:lnTo>
                  <a:pt x="57" y="70"/>
                </a:lnTo>
                <a:lnTo>
                  <a:pt x="59" y="78"/>
                </a:lnTo>
                <a:lnTo>
                  <a:pt x="85" y="66"/>
                </a:lnTo>
                <a:lnTo>
                  <a:pt x="99" y="75"/>
                </a:lnTo>
                <a:lnTo>
                  <a:pt x="102" y="78"/>
                </a:lnTo>
                <a:lnTo>
                  <a:pt x="104" y="78"/>
                </a:lnTo>
                <a:lnTo>
                  <a:pt x="137" y="56"/>
                </a:lnTo>
                <a:lnTo>
                  <a:pt x="139" y="61"/>
                </a:lnTo>
                <a:lnTo>
                  <a:pt x="144" y="54"/>
                </a:lnTo>
                <a:lnTo>
                  <a:pt x="149" y="47"/>
                </a:lnTo>
                <a:close/>
                <a:moveTo>
                  <a:pt x="132" y="68"/>
                </a:moveTo>
                <a:lnTo>
                  <a:pt x="132" y="99"/>
                </a:lnTo>
                <a:lnTo>
                  <a:pt x="142" y="99"/>
                </a:lnTo>
                <a:lnTo>
                  <a:pt x="142" y="68"/>
                </a:lnTo>
                <a:lnTo>
                  <a:pt x="132" y="68"/>
                </a:lnTo>
                <a:close/>
                <a:moveTo>
                  <a:pt x="118" y="78"/>
                </a:moveTo>
                <a:lnTo>
                  <a:pt x="118" y="99"/>
                </a:lnTo>
                <a:lnTo>
                  <a:pt x="128" y="99"/>
                </a:lnTo>
                <a:lnTo>
                  <a:pt x="128" y="78"/>
                </a:lnTo>
                <a:lnTo>
                  <a:pt x="118" y="78"/>
                </a:lnTo>
                <a:close/>
                <a:moveTo>
                  <a:pt x="102" y="89"/>
                </a:moveTo>
                <a:lnTo>
                  <a:pt x="102" y="99"/>
                </a:lnTo>
                <a:lnTo>
                  <a:pt x="111" y="99"/>
                </a:lnTo>
                <a:lnTo>
                  <a:pt x="111" y="89"/>
                </a:lnTo>
                <a:lnTo>
                  <a:pt x="102" y="89"/>
                </a:lnTo>
                <a:close/>
                <a:moveTo>
                  <a:pt x="88" y="80"/>
                </a:moveTo>
                <a:lnTo>
                  <a:pt x="88" y="99"/>
                </a:lnTo>
                <a:lnTo>
                  <a:pt x="97" y="99"/>
                </a:lnTo>
                <a:lnTo>
                  <a:pt x="97" y="80"/>
                </a:lnTo>
                <a:lnTo>
                  <a:pt x="88" y="80"/>
                </a:lnTo>
                <a:close/>
                <a:moveTo>
                  <a:pt x="73" y="80"/>
                </a:moveTo>
                <a:lnTo>
                  <a:pt x="73" y="99"/>
                </a:lnTo>
                <a:lnTo>
                  <a:pt x="83" y="99"/>
                </a:lnTo>
                <a:lnTo>
                  <a:pt x="83" y="80"/>
                </a:lnTo>
                <a:lnTo>
                  <a:pt x="73" y="80"/>
                </a:lnTo>
                <a:close/>
                <a:moveTo>
                  <a:pt x="57" y="85"/>
                </a:moveTo>
                <a:lnTo>
                  <a:pt x="57" y="99"/>
                </a:lnTo>
                <a:lnTo>
                  <a:pt x="66" y="99"/>
                </a:lnTo>
                <a:lnTo>
                  <a:pt x="66" y="85"/>
                </a:lnTo>
                <a:lnTo>
                  <a:pt x="57" y="85"/>
                </a:lnTo>
                <a:close/>
                <a:moveTo>
                  <a:pt x="170" y="21"/>
                </a:moveTo>
                <a:lnTo>
                  <a:pt x="28" y="21"/>
                </a:lnTo>
                <a:lnTo>
                  <a:pt x="28" y="118"/>
                </a:lnTo>
                <a:lnTo>
                  <a:pt x="170" y="118"/>
                </a:lnTo>
                <a:lnTo>
                  <a:pt x="170"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sz="1600">
              <a:latin typeface="微软雅黑" panose="020B0503020204020204" pitchFamily="34" charset="-122"/>
              <a:ea typeface="微软雅黑" panose="020B0503020204020204" pitchFamily="34" charset="-122"/>
            </a:endParaRPr>
          </a:p>
        </p:txBody>
      </p:sp>
      <p:sp>
        <p:nvSpPr>
          <p:cNvPr id="54" name="Freeform 99"/>
          <p:cNvSpPr>
            <a:spLocks noEditPoints="1"/>
          </p:cNvSpPr>
          <p:nvPr/>
        </p:nvSpPr>
        <p:spPr bwMode="auto">
          <a:xfrm>
            <a:off x="6842529" y="1967345"/>
            <a:ext cx="630238" cy="490538"/>
          </a:xfrm>
          <a:custGeom>
            <a:avLst/>
            <a:gdLst>
              <a:gd name="T0" fmla="*/ 1755078285 w 89"/>
              <a:gd name="T1" fmla="*/ 312723307 h 92"/>
              <a:gd name="T2" fmla="*/ 2147483647 w 89"/>
              <a:gd name="T3" fmla="*/ 312723307 h 92"/>
              <a:gd name="T4" fmla="*/ 2147483647 w 89"/>
              <a:gd name="T5" fmla="*/ 284293431 h 92"/>
              <a:gd name="T6" fmla="*/ 2147483647 w 89"/>
              <a:gd name="T7" fmla="*/ 767595995 h 92"/>
              <a:gd name="T8" fmla="*/ 2147483647 w 89"/>
              <a:gd name="T9" fmla="*/ 284293431 h 92"/>
              <a:gd name="T10" fmla="*/ 1504356862 w 89"/>
              <a:gd name="T11" fmla="*/ 1563621867 h 92"/>
              <a:gd name="T12" fmla="*/ 1604642599 w 89"/>
              <a:gd name="T13" fmla="*/ 2147483647 h 92"/>
              <a:gd name="T14" fmla="*/ 1103192672 w 89"/>
              <a:gd name="T15" fmla="*/ 1677341372 h 92"/>
              <a:gd name="T16" fmla="*/ 852471249 w 89"/>
              <a:gd name="T17" fmla="*/ 2147483647 h 92"/>
              <a:gd name="T18" fmla="*/ 551599877 w 89"/>
              <a:gd name="T19" fmla="*/ 1563621867 h 92"/>
              <a:gd name="T20" fmla="*/ 200578554 w 89"/>
              <a:gd name="T21" fmla="*/ 1506767446 h 92"/>
              <a:gd name="T22" fmla="*/ 501449927 w 89"/>
              <a:gd name="T23" fmla="*/ 796025871 h 92"/>
              <a:gd name="T24" fmla="*/ 1053049803 w 89"/>
              <a:gd name="T25" fmla="*/ 995035005 h 92"/>
              <a:gd name="T26" fmla="*/ 1554499730 w 89"/>
              <a:gd name="T27" fmla="*/ 796025871 h 92"/>
              <a:gd name="T28" fmla="*/ 2147483647 w 89"/>
              <a:gd name="T29" fmla="*/ 682306366 h 92"/>
              <a:gd name="T30" fmla="*/ 2147483647 w 89"/>
              <a:gd name="T31" fmla="*/ 767595995 h 92"/>
              <a:gd name="T32" fmla="*/ 2147483647 w 89"/>
              <a:gd name="T33" fmla="*/ 1364618065 h 92"/>
              <a:gd name="T34" fmla="*/ 2147483647 w 89"/>
              <a:gd name="T35" fmla="*/ 1364618065 h 92"/>
              <a:gd name="T36" fmla="*/ 2147483647 w 89"/>
              <a:gd name="T37" fmla="*/ 1364618065 h 92"/>
              <a:gd name="T38" fmla="*/ 2147483647 w 89"/>
              <a:gd name="T39" fmla="*/ 767595995 h 92"/>
              <a:gd name="T40" fmla="*/ 2147483647 w 89"/>
              <a:gd name="T41" fmla="*/ 682306366 h 92"/>
              <a:gd name="T42" fmla="*/ 2147483647 w 89"/>
              <a:gd name="T43" fmla="*/ 796025871 h 92"/>
              <a:gd name="T44" fmla="*/ 2147483647 w 89"/>
              <a:gd name="T45" fmla="*/ 995035005 h 92"/>
              <a:gd name="T46" fmla="*/ 2147483647 w 89"/>
              <a:gd name="T47" fmla="*/ 796025871 h 92"/>
              <a:gd name="T48" fmla="*/ 2147483647 w 89"/>
              <a:gd name="T49" fmla="*/ 1449907694 h 92"/>
              <a:gd name="T50" fmla="*/ 2147483647 w 89"/>
              <a:gd name="T51" fmla="*/ 1563621867 h 92"/>
              <a:gd name="T52" fmla="*/ 2147483647 w 89"/>
              <a:gd name="T53" fmla="*/ 2147483647 h 92"/>
              <a:gd name="T54" fmla="*/ 2147483647 w 89"/>
              <a:gd name="T55" fmla="*/ 1677341372 h 92"/>
              <a:gd name="T56" fmla="*/ 2147483647 w 89"/>
              <a:gd name="T57" fmla="*/ 2147483647 h 92"/>
              <a:gd name="T58" fmla="*/ 2147483647 w 89"/>
              <a:gd name="T59" fmla="*/ 1563621867 h 92"/>
              <a:gd name="T60" fmla="*/ 2147483647 w 89"/>
              <a:gd name="T61" fmla="*/ 1563621867 h 92"/>
              <a:gd name="T62" fmla="*/ 2147483647 w 89"/>
              <a:gd name="T63" fmla="*/ 2147483647 h 92"/>
              <a:gd name="T64" fmla="*/ 2147483647 w 89"/>
              <a:gd name="T65" fmla="*/ 1734201124 h 92"/>
              <a:gd name="T66" fmla="*/ 1604642599 w 89"/>
              <a:gd name="T67" fmla="*/ 2147483647 h 92"/>
              <a:gd name="T68" fmla="*/ 1504356862 w 89"/>
              <a:gd name="T69" fmla="*/ 1478337570 h 92"/>
              <a:gd name="T70" fmla="*/ 651885613 w 89"/>
              <a:gd name="T71" fmla="*/ 511732441 h 92"/>
              <a:gd name="T72" fmla="*/ 1454206912 w 89"/>
              <a:gd name="T73" fmla="*/ 511732441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sz="1600">
              <a:latin typeface="微软雅黑" panose="020B0503020204020204" pitchFamily="34" charset="-122"/>
              <a:ea typeface="微软雅黑" panose="020B0503020204020204" pitchFamily="34" charset="-122"/>
            </a:endParaRPr>
          </a:p>
        </p:txBody>
      </p:sp>
      <p:sp>
        <p:nvSpPr>
          <p:cNvPr id="55" name="Freeform 103"/>
          <p:cNvSpPr>
            <a:spLocks noEditPoints="1"/>
          </p:cNvSpPr>
          <p:nvPr/>
        </p:nvSpPr>
        <p:spPr bwMode="auto">
          <a:xfrm>
            <a:off x="3610379" y="1984808"/>
            <a:ext cx="666750" cy="492125"/>
          </a:xfrm>
          <a:custGeom>
            <a:avLst/>
            <a:gdLst>
              <a:gd name="T0" fmla="*/ 1559177691 w 97"/>
              <a:gd name="T1" fmla="*/ 2147483647 h 75"/>
              <a:gd name="T2" fmla="*/ 2078905879 w 97"/>
              <a:gd name="T3" fmla="*/ 2147483647 h 75"/>
              <a:gd name="T4" fmla="*/ 2147483647 w 97"/>
              <a:gd name="T5" fmla="*/ 2147483647 h 75"/>
              <a:gd name="T6" fmla="*/ 2147483647 w 97"/>
              <a:gd name="T7" fmla="*/ 2109720190 h 75"/>
              <a:gd name="T8" fmla="*/ 1842670168 w 97"/>
              <a:gd name="T9" fmla="*/ 1937496125 h 75"/>
              <a:gd name="T10" fmla="*/ 1417434889 w 97"/>
              <a:gd name="T11" fmla="*/ 2147483647 h 75"/>
              <a:gd name="T12" fmla="*/ 1417434889 w 97"/>
              <a:gd name="T13" fmla="*/ 2147483647 h 75"/>
              <a:gd name="T14" fmla="*/ 1559177691 w 97"/>
              <a:gd name="T15" fmla="*/ 2147483647 h 75"/>
              <a:gd name="T16" fmla="*/ 0 w 97"/>
              <a:gd name="T17" fmla="*/ 2109720190 h 75"/>
              <a:gd name="T18" fmla="*/ 1748170384 w 97"/>
              <a:gd name="T19" fmla="*/ 1205555332 h 75"/>
              <a:gd name="T20" fmla="*/ 1842670168 w 97"/>
              <a:gd name="T21" fmla="*/ 1119440018 h 75"/>
              <a:gd name="T22" fmla="*/ 1937163077 w 97"/>
              <a:gd name="T23" fmla="*/ 1205555332 h 75"/>
              <a:gd name="T24" fmla="*/ 2147483647 w 97"/>
              <a:gd name="T25" fmla="*/ 1463888148 h 75"/>
              <a:gd name="T26" fmla="*/ 2147483647 w 97"/>
              <a:gd name="T27" fmla="*/ 387499225 h 75"/>
              <a:gd name="T28" fmla="*/ 2147483647 w 97"/>
              <a:gd name="T29" fmla="*/ 172224065 h 75"/>
              <a:gd name="T30" fmla="*/ 2147483647 w 97"/>
              <a:gd name="T31" fmla="*/ 86108752 h 75"/>
              <a:gd name="T32" fmla="*/ 2147483647 w 97"/>
              <a:gd name="T33" fmla="*/ 0 h 75"/>
              <a:gd name="T34" fmla="*/ 2147483647 w 97"/>
              <a:gd name="T35" fmla="*/ 430556882 h 75"/>
              <a:gd name="T36" fmla="*/ 2147483647 w 97"/>
              <a:gd name="T37" fmla="*/ 818056107 h 75"/>
              <a:gd name="T38" fmla="*/ 2147483647 w 97"/>
              <a:gd name="T39" fmla="*/ 645832042 h 75"/>
              <a:gd name="T40" fmla="*/ 2147483647 w 97"/>
              <a:gd name="T41" fmla="*/ 1808329717 h 75"/>
              <a:gd name="T42" fmla="*/ 2147483647 w 97"/>
              <a:gd name="T43" fmla="*/ 1894438468 h 75"/>
              <a:gd name="T44" fmla="*/ 2147483647 w 97"/>
              <a:gd name="T45" fmla="*/ 1851387373 h 75"/>
              <a:gd name="T46" fmla="*/ 1842670168 w 97"/>
              <a:gd name="T47" fmla="*/ 1549996900 h 75"/>
              <a:gd name="T48" fmla="*/ 236242585 w 97"/>
              <a:gd name="T49" fmla="*/ 2147483647 h 75"/>
              <a:gd name="T50" fmla="*/ 0 w 97"/>
              <a:gd name="T51" fmla="*/ 2109720190 h 75"/>
              <a:gd name="T52" fmla="*/ 472478296 w 97"/>
              <a:gd name="T53" fmla="*/ 2147483647 h 75"/>
              <a:gd name="T54" fmla="*/ 992206485 w 97"/>
              <a:gd name="T55" fmla="*/ 2147483647 h 75"/>
              <a:gd name="T56" fmla="*/ 1086699394 w 97"/>
              <a:gd name="T57" fmla="*/ 2147483647 h 75"/>
              <a:gd name="T58" fmla="*/ 1086699394 w 97"/>
              <a:gd name="T59" fmla="*/ 2147483647 h 75"/>
              <a:gd name="T60" fmla="*/ 330735495 w 97"/>
              <a:gd name="T61" fmla="*/ 2147483647 h 75"/>
              <a:gd name="T62" fmla="*/ 330735495 w 97"/>
              <a:gd name="T63" fmla="*/ 2147483647 h 75"/>
              <a:gd name="T64" fmla="*/ 472478296 w 97"/>
              <a:gd name="T65" fmla="*/ 2147483647 h 75"/>
              <a:gd name="T66" fmla="*/ 2147483647 w 97"/>
              <a:gd name="T67" fmla="*/ 2147483647 h 75"/>
              <a:gd name="T68" fmla="*/ 2147483647 w 97"/>
              <a:gd name="T69" fmla="*/ 2147483647 h 75"/>
              <a:gd name="T70" fmla="*/ 2147483647 w 97"/>
              <a:gd name="T71" fmla="*/ 2147483647 h 75"/>
              <a:gd name="T72" fmla="*/ 2147483647 w 97"/>
              <a:gd name="T73" fmla="*/ 1679163308 h 75"/>
              <a:gd name="T74" fmla="*/ 2147483647 w 97"/>
              <a:gd name="T75" fmla="*/ 1679163308 h 75"/>
              <a:gd name="T76" fmla="*/ 2147483647 w 97"/>
              <a:gd name="T77" fmla="*/ 2147483647 h 75"/>
              <a:gd name="T78" fmla="*/ 2147483647 w 97"/>
              <a:gd name="T79" fmla="*/ 2147483647 h 75"/>
              <a:gd name="T80" fmla="*/ 2147483647 w 97"/>
              <a:gd name="T81" fmla="*/ 2147483647 h 75"/>
              <a:gd name="T82" fmla="*/ 2147483647 w 97"/>
              <a:gd name="T83" fmla="*/ 2147483647 h 75"/>
              <a:gd name="T84" fmla="*/ 2147483647 w 97"/>
              <a:gd name="T85" fmla="*/ 2147483647 h 75"/>
              <a:gd name="T86" fmla="*/ 2147483647 w 97"/>
              <a:gd name="T87" fmla="*/ 2147483647 h 75"/>
              <a:gd name="T88" fmla="*/ 2147483647 w 97"/>
              <a:gd name="T89" fmla="*/ 2147483647 h 75"/>
              <a:gd name="T90" fmla="*/ 2147483647 w 97"/>
              <a:gd name="T91" fmla="*/ 1377772835 h 75"/>
              <a:gd name="T92" fmla="*/ 2147483647 w 97"/>
              <a:gd name="T93" fmla="*/ 1033331267 h 75"/>
              <a:gd name="T94" fmla="*/ 2147483647 w 97"/>
              <a:gd name="T95" fmla="*/ 1420830492 h 75"/>
              <a:gd name="T96" fmla="*/ 2147483647 w 97"/>
              <a:gd name="T97" fmla="*/ 2147483647 h 75"/>
              <a:gd name="T98" fmla="*/ 2147483647 w 97"/>
              <a:gd name="T99" fmla="*/ 2147483647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sz="1600">
              <a:latin typeface="微软雅黑" panose="020B0503020204020204" pitchFamily="34" charset="-122"/>
              <a:ea typeface="微软雅黑" panose="020B0503020204020204" pitchFamily="34" charset="-122"/>
            </a:endParaRPr>
          </a:p>
        </p:txBody>
      </p:sp>
      <p:sp>
        <p:nvSpPr>
          <p:cNvPr id="56" name="文本框 114"/>
          <p:cNvSpPr txBox="1">
            <a:spLocks noChangeArrowheads="1"/>
          </p:cNvSpPr>
          <p:nvPr/>
        </p:nvSpPr>
        <p:spPr bwMode="auto">
          <a:xfrm>
            <a:off x="1525992" y="4941368"/>
            <a:ext cx="8605837"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此处添加详细文本描述，建议与标题相关并符合整体语言风格，语言描述尽量简洁生动。尽量将每页幻灯片的字数控制在  </a:t>
            </a:r>
            <a:r>
              <a:rPr lang="en-US" altLang="zh-CN" sz="1400" dirty="0">
                <a:solidFill>
                  <a:srgbClr val="FFFFFF">
                    <a:lumMod val="50000"/>
                  </a:srgbClr>
                </a:solidFill>
                <a:latin typeface="微软雅黑" panose="020B0503020204020204" pitchFamily="34" charset="-122"/>
                <a:ea typeface="微软雅黑" panose="020B0503020204020204" pitchFamily="34" charset="-122"/>
                <a:sym typeface="+mn-ea"/>
              </a:rPr>
              <a:t>200</a:t>
            </a: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mn-ea"/>
              </a:rPr>
              <a:t>字以内，据统计每页幻灯片的最好控制在</a:t>
            </a:r>
            <a:r>
              <a:rPr lang="en-US" altLang="zh-CN" sz="1400" dirty="0">
                <a:solidFill>
                  <a:srgbClr val="FFFFFF">
                    <a:lumMod val="50000"/>
                  </a:srgbClr>
                </a:solidFill>
                <a:latin typeface="微软雅黑" panose="020B0503020204020204" pitchFamily="34" charset="-122"/>
                <a:ea typeface="微软雅黑" panose="020B0503020204020204" pitchFamily="34" charset="-122"/>
                <a:sym typeface="+mn-ea"/>
              </a:rPr>
              <a:t>5</a:t>
            </a: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mn-ea"/>
              </a:rPr>
              <a:t>分钟之内。此处添加详细文本描述，建议与标题相关并符合整体语言风格，语言描述尽量简洁生动。尽量将每页幻灯片的字数控制在  </a:t>
            </a:r>
            <a:r>
              <a:rPr lang="en-US" altLang="zh-CN" sz="1400" dirty="0">
                <a:solidFill>
                  <a:srgbClr val="FFFFFF">
                    <a:lumMod val="50000"/>
                  </a:srgbClr>
                </a:solidFill>
                <a:latin typeface="微软雅黑" panose="020B0503020204020204" pitchFamily="34" charset="-122"/>
                <a:ea typeface="微软雅黑" panose="020B0503020204020204" pitchFamily="34" charset="-122"/>
                <a:sym typeface="+mn-ea"/>
              </a:rPr>
              <a:t>200</a:t>
            </a: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mn-ea"/>
              </a:rPr>
              <a:t>字以内，据统计每页幻灯片的最好控制在</a:t>
            </a:r>
            <a:r>
              <a:rPr lang="en-US" altLang="zh-CN" sz="1400" dirty="0">
                <a:solidFill>
                  <a:srgbClr val="FFFFFF">
                    <a:lumMod val="50000"/>
                  </a:srgbClr>
                </a:solidFill>
                <a:latin typeface="微软雅黑" panose="020B0503020204020204" pitchFamily="34" charset="-122"/>
                <a:ea typeface="微软雅黑" panose="020B0503020204020204" pitchFamily="34" charset="-122"/>
                <a:sym typeface="+mn-ea"/>
              </a:rPr>
              <a:t>5</a:t>
            </a: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mn-ea"/>
              </a:rPr>
              <a:t>分钟之内。</a:t>
            </a:r>
            <a:endParaRPr lang="zh-CN" altLang="en-US" sz="1400" dirty="0">
              <a:solidFill>
                <a:srgbClr val="FFFFFF">
                  <a:lumMod val="50000"/>
                </a:srgbClr>
              </a:solidFill>
              <a:latin typeface="微软雅黑" panose="020B0503020204020204" pitchFamily="34" charset="-122"/>
              <a:ea typeface="微软雅黑" panose="020B0503020204020204" pitchFamily="34" charset="-122"/>
            </a:endParaRPr>
          </a:p>
          <a:p>
            <a:pPr lvl="0"/>
            <a:endParaRPr lang="zh-CN" altLang="en-US" sz="1400" dirty="0" smtClean="0">
              <a:solidFill>
                <a:srgbClr val="0D0D0D"/>
              </a:solidFill>
              <a:latin typeface="微软雅黑" panose="020B0503020204020204" pitchFamily="34" charset="-122"/>
              <a:ea typeface="微软雅黑" panose="020B0503020204020204" pitchFamily="34" charset="-122"/>
            </a:endParaRPr>
          </a:p>
        </p:txBody>
      </p:sp>
      <p:sp>
        <p:nvSpPr>
          <p:cNvPr id="57" name="矩形 115"/>
          <p:cNvSpPr>
            <a:spLocks noChangeArrowheads="1"/>
          </p:cNvSpPr>
          <p:nvPr/>
        </p:nvSpPr>
        <p:spPr bwMode="auto">
          <a:xfrm>
            <a:off x="1525992" y="1749858"/>
            <a:ext cx="19240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404040"/>
                </a:solidFill>
                <a:latin typeface="微软雅黑" panose="020B0503020204020204" pitchFamily="34" charset="-122"/>
                <a:ea typeface="微软雅黑" panose="020B0503020204020204" pitchFamily="34" charset="-122"/>
              </a:rPr>
              <a:t>这里输入项目的名称和详细的描述。</a:t>
            </a:r>
            <a:endParaRPr lang="zh-CN" altLang="en-US" sz="1400">
              <a:solidFill>
                <a:srgbClr val="404040"/>
              </a:solidFill>
              <a:latin typeface="微软雅黑" panose="020B0503020204020204" pitchFamily="34" charset="-122"/>
              <a:ea typeface="微软雅黑" panose="020B0503020204020204" pitchFamily="34" charset="-122"/>
            </a:endParaRPr>
          </a:p>
        </p:txBody>
      </p:sp>
      <p:sp>
        <p:nvSpPr>
          <p:cNvPr id="58" name="矩形 116"/>
          <p:cNvSpPr>
            <a:spLocks noChangeArrowheads="1"/>
          </p:cNvSpPr>
          <p:nvPr/>
        </p:nvSpPr>
        <p:spPr bwMode="auto">
          <a:xfrm>
            <a:off x="7826779" y="1749858"/>
            <a:ext cx="1976438"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rgbClr val="404040"/>
                </a:solidFill>
                <a:latin typeface="微软雅黑" panose="020B0503020204020204" pitchFamily="34" charset="-122"/>
                <a:ea typeface="微软雅黑" panose="020B0503020204020204" pitchFamily="34" charset="-122"/>
              </a:rPr>
              <a:t>这里输入项目的名称和详细的描述。</a:t>
            </a:r>
            <a:endParaRPr lang="zh-CN" altLang="en-US" sz="1400">
              <a:solidFill>
                <a:srgbClr val="404040"/>
              </a:solidFill>
              <a:latin typeface="微软雅黑" panose="020B0503020204020204" pitchFamily="34" charset="-122"/>
              <a:ea typeface="微软雅黑" panose="020B0503020204020204" pitchFamily="34" charset="-122"/>
            </a:endParaRPr>
          </a:p>
        </p:txBody>
      </p:sp>
      <p:sp>
        <p:nvSpPr>
          <p:cNvPr id="59" name="菱形 58"/>
          <p:cNvSpPr/>
          <p:nvPr/>
        </p:nvSpPr>
        <p:spPr>
          <a:xfrm>
            <a:off x="10796847" y="4324783"/>
            <a:ext cx="895928" cy="1784783"/>
          </a:xfrm>
          <a:prstGeom prst="diamond">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p:nvPr/>
        </p:nvGrpSpPr>
        <p:grpSpPr>
          <a:xfrm>
            <a:off x="954734" y="2223577"/>
            <a:ext cx="3371679" cy="3237614"/>
            <a:chOff x="1931489" y="2379662"/>
            <a:chExt cx="3473450" cy="3335338"/>
          </a:xfrm>
          <a:solidFill>
            <a:srgbClr val="4FC34E"/>
          </a:solidFill>
        </p:grpSpPr>
        <p:sp>
          <p:nvSpPr>
            <p:cNvPr id="7" name="Freeform 5"/>
            <p:cNvSpPr/>
            <p:nvPr/>
          </p:nvSpPr>
          <p:spPr bwMode="auto">
            <a:xfrm>
              <a:off x="3458664" y="2379662"/>
              <a:ext cx="947738" cy="1335088"/>
            </a:xfrm>
            <a:custGeom>
              <a:avLst/>
              <a:gdLst/>
              <a:ahLst/>
              <a:cxnLst>
                <a:cxn ang="0">
                  <a:pos x="307" y="353"/>
                </a:cxn>
                <a:cxn ang="0">
                  <a:pos x="284" y="409"/>
                </a:cxn>
                <a:cxn ang="0">
                  <a:pos x="229" y="432"/>
                </a:cxn>
                <a:cxn ang="0">
                  <a:pos x="173" y="409"/>
                </a:cxn>
                <a:cxn ang="0">
                  <a:pos x="157" y="385"/>
                </a:cxn>
                <a:cxn ang="0">
                  <a:pos x="155" y="381"/>
                </a:cxn>
                <a:cxn ang="0">
                  <a:pos x="0" y="0"/>
                </a:cxn>
                <a:cxn ang="0">
                  <a:pos x="167" y="19"/>
                </a:cxn>
                <a:cxn ang="0">
                  <a:pos x="298" y="317"/>
                </a:cxn>
                <a:cxn ang="0">
                  <a:pos x="307" y="353"/>
                </a:cxn>
              </a:cxnLst>
              <a:rect l="0" t="0" r="r" b="b"/>
              <a:pathLst>
                <a:path w="307" h="432">
                  <a:moveTo>
                    <a:pt x="307" y="353"/>
                  </a:moveTo>
                  <a:cubicBezTo>
                    <a:pt x="307" y="375"/>
                    <a:pt x="299" y="393"/>
                    <a:pt x="284" y="409"/>
                  </a:cubicBezTo>
                  <a:cubicBezTo>
                    <a:pt x="269" y="424"/>
                    <a:pt x="250" y="432"/>
                    <a:pt x="229" y="432"/>
                  </a:cubicBezTo>
                  <a:cubicBezTo>
                    <a:pt x="207" y="432"/>
                    <a:pt x="189" y="424"/>
                    <a:pt x="173" y="409"/>
                  </a:cubicBezTo>
                  <a:cubicBezTo>
                    <a:pt x="166" y="402"/>
                    <a:pt x="161" y="394"/>
                    <a:pt x="157" y="385"/>
                  </a:cubicBezTo>
                  <a:cubicBezTo>
                    <a:pt x="156" y="384"/>
                    <a:pt x="156" y="382"/>
                    <a:pt x="155" y="381"/>
                  </a:cubicBezTo>
                  <a:cubicBezTo>
                    <a:pt x="0" y="0"/>
                    <a:pt x="0" y="0"/>
                    <a:pt x="0" y="0"/>
                  </a:cubicBezTo>
                  <a:cubicBezTo>
                    <a:pt x="167" y="19"/>
                    <a:pt x="167" y="19"/>
                    <a:pt x="167" y="19"/>
                  </a:cubicBezTo>
                  <a:cubicBezTo>
                    <a:pt x="298" y="317"/>
                    <a:pt x="298" y="317"/>
                    <a:pt x="298" y="317"/>
                  </a:cubicBezTo>
                  <a:cubicBezTo>
                    <a:pt x="304" y="328"/>
                    <a:pt x="307" y="340"/>
                    <a:pt x="307" y="353"/>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p>
          </p:txBody>
        </p:sp>
        <p:sp>
          <p:nvSpPr>
            <p:cNvPr id="8" name="Freeform 6"/>
            <p:cNvSpPr/>
            <p:nvPr/>
          </p:nvSpPr>
          <p:spPr bwMode="auto">
            <a:xfrm>
              <a:off x="2936377" y="2379662"/>
              <a:ext cx="1038225" cy="1335088"/>
            </a:xfrm>
            <a:custGeom>
              <a:avLst/>
              <a:gdLst/>
              <a:ahLst/>
              <a:cxnLst>
                <a:cxn ang="0">
                  <a:pos x="336" y="19"/>
                </a:cxn>
                <a:cxn ang="0">
                  <a:pos x="153" y="380"/>
                </a:cxn>
                <a:cxn ang="0">
                  <a:pos x="134" y="409"/>
                </a:cxn>
                <a:cxn ang="0">
                  <a:pos x="79" y="432"/>
                </a:cxn>
                <a:cxn ang="0">
                  <a:pos x="23" y="409"/>
                </a:cxn>
                <a:cxn ang="0">
                  <a:pos x="0" y="353"/>
                </a:cxn>
                <a:cxn ang="0">
                  <a:pos x="8" y="318"/>
                </a:cxn>
                <a:cxn ang="0">
                  <a:pos x="11" y="314"/>
                </a:cxn>
                <a:cxn ang="0">
                  <a:pos x="169" y="0"/>
                </a:cxn>
                <a:cxn ang="0">
                  <a:pos x="336" y="19"/>
                </a:cxn>
              </a:cxnLst>
              <a:rect l="0" t="0" r="r" b="b"/>
              <a:pathLst>
                <a:path w="336" h="432">
                  <a:moveTo>
                    <a:pt x="336" y="19"/>
                  </a:moveTo>
                  <a:cubicBezTo>
                    <a:pt x="153" y="380"/>
                    <a:pt x="153" y="380"/>
                    <a:pt x="153" y="380"/>
                  </a:cubicBezTo>
                  <a:cubicBezTo>
                    <a:pt x="149" y="391"/>
                    <a:pt x="143" y="400"/>
                    <a:pt x="134" y="409"/>
                  </a:cubicBezTo>
                  <a:cubicBezTo>
                    <a:pt x="119" y="424"/>
                    <a:pt x="100" y="432"/>
                    <a:pt x="79" y="432"/>
                  </a:cubicBezTo>
                  <a:cubicBezTo>
                    <a:pt x="57" y="432"/>
                    <a:pt x="39" y="424"/>
                    <a:pt x="23" y="409"/>
                  </a:cubicBezTo>
                  <a:cubicBezTo>
                    <a:pt x="8" y="393"/>
                    <a:pt x="0" y="375"/>
                    <a:pt x="0" y="353"/>
                  </a:cubicBezTo>
                  <a:cubicBezTo>
                    <a:pt x="0" y="341"/>
                    <a:pt x="3" y="329"/>
                    <a:pt x="8" y="318"/>
                  </a:cubicBezTo>
                  <a:cubicBezTo>
                    <a:pt x="9" y="317"/>
                    <a:pt x="10" y="316"/>
                    <a:pt x="11" y="314"/>
                  </a:cubicBezTo>
                  <a:cubicBezTo>
                    <a:pt x="169" y="0"/>
                    <a:pt x="169" y="0"/>
                    <a:pt x="169" y="0"/>
                  </a:cubicBezTo>
                  <a:lnTo>
                    <a:pt x="336" y="19"/>
                  </a:lnTo>
                  <a:close/>
                </a:path>
              </a:pathLst>
            </a:custGeom>
            <a:solidFill>
              <a:srgbClr val="C2DD43"/>
            </a:solidFill>
            <a:ln w="9525">
              <a:noFill/>
              <a:round/>
            </a:ln>
          </p:spPr>
          <p:txBody>
            <a:bodyPr vert="horz" wrap="square" lIns="91440" tIns="45720" rIns="91440" bIns="45720" numCol="1" anchor="t" anchorCtr="0" compatLnSpc="1"/>
            <a:lstStyle/>
            <a:p>
              <a:endParaRPr lang="en-US"/>
            </a:p>
          </p:txBody>
        </p:sp>
        <p:sp>
          <p:nvSpPr>
            <p:cNvPr id="9" name="Freeform 7"/>
            <p:cNvSpPr/>
            <p:nvPr/>
          </p:nvSpPr>
          <p:spPr bwMode="auto">
            <a:xfrm>
              <a:off x="4249239" y="3359150"/>
              <a:ext cx="1155700" cy="1285875"/>
            </a:xfrm>
            <a:custGeom>
              <a:avLst/>
              <a:gdLst/>
              <a:ahLst/>
              <a:cxnLst>
                <a:cxn ang="0">
                  <a:pos x="30" y="275"/>
                </a:cxn>
                <a:cxn ang="0">
                  <a:pos x="334" y="0"/>
                </a:cxn>
                <a:cxn ang="0">
                  <a:pos x="374" y="163"/>
                </a:cxn>
                <a:cxn ang="0">
                  <a:pos x="139" y="388"/>
                </a:cxn>
                <a:cxn ang="0">
                  <a:pos x="108" y="409"/>
                </a:cxn>
                <a:cxn ang="0">
                  <a:pos x="48" y="406"/>
                </a:cxn>
                <a:cxn ang="0">
                  <a:pos x="7" y="362"/>
                </a:cxn>
                <a:cxn ang="0">
                  <a:pos x="10" y="302"/>
                </a:cxn>
                <a:cxn ang="0">
                  <a:pos x="26" y="278"/>
                </a:cxn>
                <a:cxn ang="0">
                  <a:pos x="30" y="275"/>
                </a:cxn>
              </a:cxnLst>
              <a:rect l="0" t="0" r="r" b="b"/>
              <a:pathLst>
                <a:path w="374" h="416">
                  <a:moveTo>
                    <a:pt x="30" y="275"/>
                  </a:moveTo>
                  <a:cubicBezTo>
                    <a:pt x="334" y="0"/>
                    <a:pt x="334" y="0"/>
                    <a:pt x="334" y="0"/>
                  </a:cubicBezTo>
                  <a:cubicBezTo>
                    <a:pt x="374" y="163"/>
                    <a:pt x="374" y="163"/>
                    <a:pt x="374" y="163"/>
                  </a:cubicBezTo>
                  <a:cubicBezTo>
                    <a:pt x="139" y="388"/>
                    <a:pt x="139" y="388"/>
                    <a:pt x="139" y="388"/>
                  </a:cubicBezTo>
                  <a:cubicBezTo>
                    <a:pt x="131" y="397"/>
                    <a:pt x="120" y="404"/>
                    <a:pt x="108" y="409"/>
                  </a:cubicBezTo>
                  <a:cubicBezTo>
                    <a:pt x="87" y="416"/>
                    <a:pt x="67" y="415"/>
                    <a:pt x="48" y="406"/>
                  </a:cubicBezTo>
                  <a:cubicBezTo>
                    <a:pt x="28" y="397"/>
                    <a:pt x="14" y="382"/>
                    <a:pt x="7" y="362"/>
                  </a:cubicBezTo>
                  <a:cubicBezTo>
                    <a:pt x="0" y="342"/>
                    <a:pt x="1" y="322"/>
                    <a:pt x="10" y="302"/>
                  </a:cubicBezTo>
                  <a:cubicBezTo>
                    <a:pt x="14" y="293"/>
                    <a:pt x="20" y="285"/>
                    <a:pt x="26" y="278"/>
                  </a:cubicBezTo>
                  <a:cubicBezTo>
                    <a:pt x="27" y="277"/>
                    <a:pt x="29" y="276"/>
                    <a:pt x="30" y="275"/>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p>
          </p:txBody>
        </p:sp>
        <p:sp>
          <p:nvSpPr>
            <p:cNvPr id="10" name="Freeform 8"/>
            <p:cNvSpPr/>
            <p:nvPr/>
          </p:nvSpPr>
          <p:spPr bwMode="auto">
            <a:xfrm>
              <a:off x="3912689" y="3224212"/>
              <a:ext cx="1492250" cy="639763"/>
            </a:xfrm>
            <a:custGeom>
              <a:avLst/>
              <a:gdLst/>
              <a:ahLst/>
              <a:cxnLst>
                <a:cxn ang="0">
                  <a:pos x="483" y="207"/>
                </a:cxn>
                <a:cxn ang="0">
                  <a:pos x="81" y="158"/>
                </a:cxn>
                <a:cxn ang="0">
                  <a:pos x="48" y="151"/>
                </a:cxn>
                <a:cxn ang="0">
                  <a:pos x="7" y="106"/>
                </a:cxn>
                <a:cxn ang="0">
                  <a:pos x="10" y="46"/>
                </a:cxn>
                <a:cxn ang="0">
                  <a:pos x="54" y="6"/>
                </a:cxn>
                <a:cxn ang="0">
                  <a:pos x="90" y="2"/>
                </a:cxn>
                <a:cxn ang="0">
                  <a:pos x="94" y="2"/>
                </a:cxn>
                <a:cxn ang="0">
                  <a:pos x="443" y="44"/>
                </a:cxn>
                <a:cxn ang="0">
                  <a:pos x="483" y="207"/>
                </a:cxn>
              </a:cxnLst>
              <a:rect l="0" t="0" r="r" b="b"/>
              <a:pathLst>
                <a:path w="483" h="207">
                  <a:moveTo>
                    <a:pt x="483" y="207"/>
                  </a:moveTo>
                  <a:cubicBezTo>
                    <a:pt x="81" y="158"/>
                    <a:pt x="81" y="158"/>
                    <a:pt x="81" y="158"/>
                  </a:cubicBezTo>
                  <a:cubicBezTo>
                    <a:pt x="70" y="158"/>
                    <a:pt x="59" y="156"/>
                    <a:pt x="48" y="151"/>
                  </a:cubicBezTo>
                  <a:cubicBezTo>
                    <a:pt x="28" y="141"/>
                    <a:pt x="14" y="127"/>
                    <a:pt x="7" y="106"/>
                  </a:cubicBezTo>
                  <a:cubicBezTo>
                    <a:pt x="0" y="86"/>
                    <a:pt x="1" y="66"/>
                    <a:pt x="10" y="46"/>
                  </a:cubicBezTo>
                  <a:cubicBezTo>
                    <a:pt x="19" y="27"/>
                    <a:pt x="34" y="13"/>
                    <a:pt x="54" y="6"/>
                  </a:cubicBezTo>
                  <a:cubicBezTo>
                    <a:pt x="66" y="2"/>
                    <a:pt x="78" y="0"/>
                    <a:pt x="90" y="2"/>
                  </a:cubicBezTo>
                  <a:cubicBezTo>
                    <a:pt x="91" y="2"/>
                    <a:pt x="93" y="2"/>
                    <a:pt x="94" y="2"/>
                  </a:cubicBezTo>
                  <a:cubicBezTo>
                    <a:pt x="443" y="44"/>
                    <a:pt x="443" y="44"/>
                    <a:pt x="443" y="44"/>
                  </a:cubicBezTo>
                  <a:lnTo>
                    <a:pt x="483" y="207"/>
                  </a:lnTo>
                  <a:close/>
                </a:path>
              </a:pathLst>
            </a:custGeom>
            <a:solidFill>
              <a:srgbClr val="C2DD43"/>
            </a:solidFill>
            <a:ln w="9525">
              <a:noFill/>
              <a:round/>
            </a:ln>
          </p:spPr>
          <p:txBody>
            <a:bodyPr vert="horz" wrap="square" lIns="91440" tIns="45720" rIns="91440" bIns="45720" numCol="1" anchor="t" anchorCtr="0" compatLnSpc="1"/>
            <a:lstStyle/>
            <a:p>
              <a:endParaRPr lang="en-US"/>
            </a:p>
          </p:txBody>
        </p:sp>
        <p:sp>
          <p:nvSpPr>
            <p:cNvPr id="11" name="Freeform 9"/>
            <p:cNvSpPr/>
            <p:nvPr/>
          </p:nvSpPr>
          <p:spPr bwMode="auto">
            <a:xfrm>
              <a:off x="1931489" y="3227387"/>
              <a:ext cx="1498600" cy="608013"/>
            </a:xfrm>
            <a:custGeom>
              <a:avLst/>
              <a:gdLst/>
              <a:ahLst/>
              <a:cxnLst>
                <a:cxn ang="0">
                  <a:pos x="409" y="158"/>
                </a:cxn>
                <a:cxn ang="0">
                  <a:pos x="0" y="197"/>
                </a:cxn>
                <a:cxn ang="0">
                  <a:pos x="66" y="43"/>
                </a:cxn>
                <a:cxn ang="0">
                  <a:pos x="389" y="3"/>
                </a:cxn>
                <a:cxn ang="0">
                  <a:pos x="426" y="5"/>
                </a:cxn>
                <a:cxn ang="0">
                  <a:pos x="473" y="43"/>
                </a:cxn>
                <a:cxn ang="0">
                  <a:pos x="479" y="102"/>
                </a:cxn>
                <a:cxn ang="0">
                  <a:pos x="441" y="149"/>
                </a:cxn>
                <a:cxn ang="0">
                  <a:pos x="414" y="158"/>
                </a:cxn>
                <a:cxn ang="0">
                  <a:pos x="409" y="158"/>
                </a:cxn>
              </a:cxnLst>
              <a:rect l="0" t="0" r="r" b="b"/>
              <a:pathLst>
                <a:path w="485" h="197">
                  <a:moveTo>
                    <a:pt x="409" y="158"/>
                  </a:moveTo>
                  <a:cubicBezTo>
                    <a:pt x="0" y="197"/>
                    <a:pt x="0" y="197"/>
                    <a:pt x="0" y="197"/>
                  </a:cubicBezTo>
                  <a:cubicBezTo>
                    <a:pt x="66" y="43"/>
                    <a:pt x="66" y="43"/>
                    <a:pt x="66" y="43"/>
                  </a:cubicBezTo>
                  <a:cubicBezTo>
                    <a:pt x="389" y="3"/>
                    <a:pt x="389" y="3"/>
                    <a:pt x="389" y="3"/>
                  </a:cubicBezTo>
                  <a:cubicBezTo>
                    <a:pt x="401" y="0"/>
                    <a:pt x="413" y="1"/>
                    <a:pt x="426" y="5"/>
                  </a:cubicBezTo>
                  <a:cubicBezTo>
                    <a:pt x="447" y="11"/>
                    <a:pt x="463" y="24"/>
                    <a:pt x="473" y="43"/>
                  </a:cubicBezTo>
                  <a:cubicBezTo>
                    <a:pt x="483" y="62"/>
                    <a:pt x="485" y="82"/>
                    <a:pt x="479" y="102"/>
                  </a:cubicBezTo>
                  <a:cubicBezTo>
                    <a:pt x="473" y="123"/>
                    <a:pt x="460" y="138"/>
                    <a:pt x="441" y="149"/>
                  </a:cubicBezTo>
                  <a:cubicBezTo>
                    <a:pt x="432" y="154"/>
                    <a:pt x="423" y="157"/>
                    <a:pt x="414" y="158"/>
                  </a:cubicBezTo>
                  <a:cubicBezTo>
                    <a:pt x="412" y="158"/>
                    <a:pt x="411" y="158"/>
                    <a:pt x="409" y="158"/>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p>
          </p:txBody>
        </p:sp>
        <p:sp>
          <p:nvSpPr>
            <p:cNvPr id="12" name="Freeform 10"/>
            <p:cNvSpPr/>
            <p:nvPr/>
          </p:nvSpPr>
          <p:spPr bwMode="auto">
            <a:xfrm>
              <a:off x="1931489" y="3359150"/>
              <a:ext cx="1217613" cy="1308100"/>
            </a:xfrm>
            <a:custGeom>
              <a:avLst/>
              <a:gdLst/>
              <a:ahLst/>
              <a:cxnLst>
                <a:cxn ang="0">
                  <a:pos x="66" y="0"/>
                </a:cxn>
                <a:cxn ang="0">
                  <a:pos x="359" y="279"/>
                </a:cxn>
                <a:cxn ang="0">
                  <a:pos x="381" y="305"/>
                </a:cxn>
                <a:cxn ang="0">
                  <a:pos x="387" y="364"/>
                </a:cxn>
                <a:cxn ang="0">
                  <a:pos x="350" y="411"/>
                </a:cxn>
                <a:cxn ang="0">
                  <a:pos x="290" y="417"/>
                </a:cxn>
                <a:cxn ang="0">
                  <a:pos x="259" y="399"/>
                </a:cxn>
                <a:cxn ang="0">
                  <a:pos x="256" y="396"/>
                </a:cxn>
                <a:cxn ang="0">
                  <a:pos x="0" y="154"/>
                </a:cxn>
                <a:cxn ang="0">
                  <a:pos x="66" y="0"/>
                </a:cxn>
              </a:cxnLst>
              <a:rect l="0" t="0" r="r" b="b"/>
              <a:pathLst>
                <a:path w="394" h="423">
                  <a:moveTo>
                    <a:pt x="66" y="0"/>
                  </a:moveTo>
                  <a:cubicBezTo>
                    <a:pt x="359" y="279"/>
                    <a:pt x="359" y="279"/>
                    <a:pt x="359" y="279"/>
                  </a:cubicBezTo>
                  <a:cubicBezTo>
                    <a:pt x="368" y="285"/>
                    <a:pt x="376" y="294"/>
                    <a:pt x="381" y="305"/>
                  </a:cubicBezTo>
                  <a:cubicBezTo>
                    <a:pt x="392" y="324"/>
                    <a:pt x="394" y="344"/>
                    <a:pt x="387" y="364"/>
                  </a:cubicBezTo>
                  <a:cubicBezTo>
                    <a:pt x="381" y="385"/>
                    <a:pt x="369" y="401"/>
                    <a:pt x="350" y="411"/>
                  </a:cubicBezTo>
                  <a:cubicBezTo>
                    <a:pt x="331" y="421"/>
                    <a:pt x="311" y="423"/>
                    <a:pt x="290" y="417"/>
                  </a:cubicBezTo>
                  <a:cubicBezTo>
                    <a:pt x="278" y="413"/>
                    <a:pt x="267" y="407"/>
                    <a:pt x="259" y="399"/>
                  </a:cubicBezTo>
                  <a:cubicBezTo>
                    <a:pt x="257" y="398"/>
                    <a:pt x="256" y="397"/>
                    <a:pt x="256" y="396"/>
                  </a:cubicBezTo>
                  <a:cubicBezTo>
                    <a:pt x="0" y="154"/>
                    <a:pt x="0" y="154"/>
                    <a:pt x="0" y="154"/>
                  </a:cubicBezTo>
                  <a:lnTo>
                    <a:pt x="66" y="0"/>
                  </a:lnTo>
                  <a:close/>
                </a:path>
              </a:pathLst>
            </a:custGeom>
            <a:solidFill>
              <a:srgbClr val="C2DD43"/>
            </a:solidFill>
            <a:ln w="9525">
              <a:noFill/>
              <a:round/>
            </a:ln>
          </p:spPr>
          <p:txBody>
            <a:bodyPr vert="horz" wrap="square" lIns="91440" tIns="45720" rIns="91440" bIns="45720" numCol="1" anchor="t" anchorCtr="0" compatLnSpc="1"/>
            <a:lstStyle/>
            <a:p>
              <a:endParaRPr lang="en-US"/>
            </a:p>
          </p:txBody>
        </p:sp>
        <p:sp>
          <p:nvSpPr>
            <p:cNvPr id="13" name="Freeform 11"/>
            <p:cNvSpPr/>
            <p:nvPr/>
          </p:nvSpPr>
          <p:spPr bwMode="auto">
            <a:xfrm>
              <a:off x="2469652" y="4165600"/>
              <a:ext cx="669925" cy="1549400"/>
            </a:xfrm>
            <a:custGeom>
              <a:avLst/>
              <a:gdLst/>
              <a:ahLst/>
              <a:cxnLst>
                <a:cxn ang="0">
                  <a:pos x="183" y="17"/>
                </a:cxn>
                <a:cxn ang="0">
                  <a:pos x="215" y="67"/>
                </a:cxn>
                <a:cxn ang="0">
                  <a:pos x="215" y="96"/>
                </a:cxn>
                <a:cxn ang="0">
                  <a:pos x="214" y="100"/>
                </a:cxn>
                <a:cxn ang="0">
                  <a:pos x="126" y="501"/>
                </a:cxn>
                <a:cxn ang="0">
                  <a:pos x="0" y="391"/>
                </a:cxn>
                <a:cxn ang="0">
                  <a:pos x="60" y="72"/>
                </a:cxn>
                <a:cxn ang="0">
                  <a:pos x="74" y="37"/>
                </a:cxn>
                <a:cxn ang="0">
                  <a:pos x="124" y="4"/>
                </a:cxn>
                <a:cxn ang="0">
                  <a:pos x="183" y="17"/>
                </a:cxn>
              </a:cxnLst>
              <a:rect l="0" t="0" r="r" b="b"/>
              <a:pathLst>
                <a:path w="217" h="501">
                  <a:moveTo>
                    <a:pt x="183" y="17"/>
                  </a:moveTo>
                  <a:cubicBezTo>
                    <a:pt x="201" y="29"/>
                    <a:pt x="211" y="46"/>
                    <a:pt x="215" y="67"/>
                  </a:cubicBezTo>
                  <a:cubicBezTo>
                    <a:pt x="217" y="77"/>
                    <a:pt x="217" y="87"/>
                    <a:pt x="215" y="96"/>
                  </a:cubicBezTo>
                  <a:cubicBezTo>
                    <a:pt x="215" y="97"/>
                    <a:pt x="215" y="99"/>
                    <a:pt x="214" y="100"/>
                  </a:cubicBezTo>
                  <a:cubicBezTo>
                    <a:pt x="126" y="501"/>
                    <a:pt x="126" y="501"/>
                    <a:pt x="126" y="501"/>
                  </a:cubicBezTo>
                  <a:cubicBezTo>
                    <a:pt x="0" y="391"/>
                    <a:pt x="0" y="391"/>
                    <a:pt x="0" y="391"/>
                  </a:cubicBezTo>
                  <a:cubicBezTo>
                    <a:pt x="60" y="72"/>
                    <a:pt x="60" y="72"/>
                    <a:pt x="60" y="72"/>
                  </a:cubicBezTo>
                  <a:cubicBezTo>
                    <a:pt x="62" y="59"/>
                    <a:pt x="66" y="48"/>
                    <a:pt x="74" y="37"/>
                  </a:cubicBezTo>
                  <a:cubicBezTo>
                    <a:pt x="86" y="19"/>
                    <a:pt x="103" y="8"/>
                    <a:pt x="124" y="4"/>
                  </a:cubicBezTo>
                  <a:cubicBezTo>
                    <a:pt x="146" y="0"/>
                    <a:pt x="165" y="4"/>
                    <a:pt x="183" y="17"/>
                  </a:cubicBez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p>
          </p:txBody>
        </p:sp>
        <p:sp>
          <p:nvSpPr>
            <p:cNvPr id="14" name="Freeform 13"/>
            <p:cNvSpPr/>
            <p:nvPr/>
          </p:nvSpPr>
          <p:spPr bwMode="auto">
            <a:xfrm>
              <a:off x="3452314" y="4722812"/>
              <a:ext cx="1458913" cy="976313"/>
            </a:xfrm>
            <a:custGeom>
              <a:avLst/>
              <a:gdLst/>
              <a:ahLst/>
              <a:cxnLst>
                <a:cxn ang="0">
                  <a:pos x="325" y="316"/>
                </a:cxn>
                <a:cxn ang="0">
                  <a:pos x="46" y="151"/>
                </a:cxn>
                <a:cxn ang="0">
                  <a:pos x="17" y="126"/>
                </a:cxn>
                <a:cxn ang="0">
                  <a:pos x="3" y="68"/>
                </a:cxn>
                <a:cxn ang="0">
                  <a:pos x="34" y="17"/>
                </a:cxn>
                <a:cxn ang="0">
                  <a:pos x="93" y="3"/>
                </a:cxn>
                <a:cxn ang="0">
                  <a:pos x="120" y="13"/>
                </a:cxn>
                <a:cxn ang="0">
                  <a:pos x="124" y="15"/>
                </a:cxn>
                <a:cxn ang="0">
                  <a:pos x="472" y="234"/>
                </a:cxn>
                <a:cxn ang="0">
                  <a:pos x="325" y="316"/>
                </a:cxn>
              </a:cxnLst>
              <a:rect l="0" t="0" r="r" b="b"/>
              <a:pathLst>
                <a:path w="472" h="316">
                  <a:moveTo>
                    <a:pt x="325" y="316"/>
                  </a:moveTo>
                  <a:cubicBezTo>
                    <a:pt x="46" y="151"/>
                    <a:pt x="46" y="151"/>
                    <a:pt x="46" y="151"/>
                  </a:cubicBezTo>
                  <a:cubicBezTo>
                    <a:pt x="34" y="145"/>
                    <a:pt x="24" y="137"/>
                    <a:pt x="17" y="126"/>
                  </a:cubicBezTo>
                  <a:cubicBezTo>
                    <a:pt x="4" y="109"/>
                    <a:pt x="0" y="89"/>
                    <a:pt x="3" y="68"/>
                  </a:cubicBezTo>
                  <a:cubicBezTo>
                    <a:pt x="6" y="47"/>
                    <a:pt x="17" y="30"/>
                    <a:pt x="34" y="17"/>
                  </a:cubicBezTo>
                  <a:cubicBezTo>
                    <a:pt x="52" y="4"/>
                    <a:pt x="71" y="0"/>
                    <a:pt x="93" y="3"/>
                  </a:cubicBezTo>
                  <a:cubicBezTo>
                    <a:pt x="103" y="5"/>
                    <a:pt x="112" y="8"/>
                    <a:pt x="120" y="13"/>
                  </a:cubicBezTo>
                  <a:cubicBezTo>
                    <a:pt x="121" y="14"/>
                    <a:pt x="123" y="15"/>
                    <a:pt x="124" y="15"/>
                  </a:cubicBezTo>
                  <a:cubicBezTo>
                    <a:pt x="472" y="234"/>
                    <a:pt x="472" y="234"/>
                    <a:pt x="472" y="234"/>
                  </a:cubicBezTo>
                  <a:lnTo>
                    <a:pt x="325" y="316"/>
                  </a:ln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p>
          </p:txBody>
        </p:sp>
        <p:sp>
          <p:nvSpPr>
            <p:cNvPr id="15" name="Freeform 12"/>
            <p:cNvSpPr/>
            <p:nvPr/>
          </p:nvSpPr>
          <p:spPr bwMode="auto">
            <a:xfrm>
              <a:off x="2469652" y="4725987"/>
              <a:ext cx="1485900" cy="989013"/>
            </a:xfrm>
            <a:custGeom>
              <a:avLst/>
              <a:gdLst/>
              <a:ahLst/>
              <a:cxnLst>
                <a:cxn ang="0">
                  <a:pos x="386" y="4"/>
                </a:cxn>
                <a:cxn ang="0">
                  <a:pos x="445" y="16"/>
                </a:cxn>
                <a:cxn ang="0">
                  <a:pos x="478" y="67"/>
                </a:cxn>
                <a:cxn ang="0">
                  <a:pos x="465" y="125"/>
                </a:cxn>
                <a:cxn ang="0">
                  <a:pos x="439" y="150"/>
                </a:cxn>
                <a:cxn ang="0">
                  <a:pos x="435" y="151"/>
                </a:cxn>
                <a:cxn ang="0">
                  <a:pos x="126" y="320"/>
                </a:cxn>
                <a:cxn ang="0">
                  <a:pos x="0" y="210"/>
                </a:cxn>
                <a:cxn ang="0">
                  <a:pos x="355" y="17"/>
                </a:cxn>
                <a:cxn ang="0">
                  <a:pos x="386" y="4"/>
                </a:cxn>
              </a:cxnLst>
              <a:rect l="0" t="0" r="r" b="b"/>
              <a:pathLst>
                <a:path w="481" h="320">
                  <a:moveTo>
                    <a:pt x="386" y="4"/>
                  </a:moveTo>
                  <a:cubicBezTo>
                    <a:pt x="408" y="0"/>
                    <a:pt x="427" y="4"/>
                    <a:pt x="445" y="16"/>
                  </a:cubicBezTo>
                  <a:cubicBezTo>
                    <a:pt x="463" y="28"/>
                    <a:pt x="474" y="45"/>
                    <a:pt x="478" y="67"/>
                  </a:cubicBezTo>
                  <a:cubicBezTo>
                    <a:pt x="481" y="88"/>
                    <a:pt x="477" y="107"/>
                    <a:pt x="465" y="125"/>
                  </a:cubicBezTo>
                  <a:cubicBezTo>
                    <a:pt x="458" y="136"/>
                    <a:pt x="449" y="144"/>
                    <a:pt x="439" y="150"/>
                  </a:cubicBezTo>
                  <a:cubicBezTo>
                    <a:pt x="437" y="150"/>
                    <a:pt x="436" y="151"/>
                    <a:pt x="435" y="151"/>
                  </a:cubicBezTo>
                  <a:cubicBezTo>
                    <a:pt x="126" y="320"/>
                    <a:pt x="126" y="320"/>
                    <a:pt x="126" y="320"/>
                  </a:cubicBezTo>
                  <a:cubicBezTo>
                    <a:pt x="0" y="210"/>
                    <a:pt x="0" y="210"/>
                    <a:pt x="0" y="210"/>
                  </a:cubicBezTo>
                  <a:cubicBezTo>
                    <a:pt x="355" y="17"/>
                    <a:pt x="355" y="17"/>
                    <a:pt x="355" y="17"/>
                  </a:cubicBezTo>
                  <a:cubicBezTo>
                    <a:pt x="364" y="10"/>
                    <a:pt x="375" y="6"/>
                    <a:pt x="386" y="4"/>
                  </a:cubicBezTo>
                  <a:close/>
                </a:path>
              </a:pathLst>
            </a:custGeom>
            <a:solidFill>
              <a:srgbClr val="C2DD43"/>
            </a:solidFill>
            <a:ln w="9525">
              <a:noFill/>
              <a:round/>
            </a:ln>
          </p:spPr>
          <p:txBody>
            <a:bodyPr vert="horz" wrap="square" lIns="91440" tIns="45720" rIns="91440" bIns="45720" numCol="1" anchor="t" anchorCtr="0" compatLnSpc="1"/>
            <a:lstStyle/>
            <a:p>
              <a:endParaRPr lang="en-US"/>
            </a:p>
          </p:txBody>
        </p:sp>
        <p:sp>
          <p:nvSpPr>
            <p:cNvPr id="16" name="Freeform 14"/>
            <p:cNvSpPr/>
            <p:nvPr/>
          </p:nvSpPr>
          <p:spPr bwMode="auto">
            <a:xfrm>
              <a:off x="4255589" y="4148137"/>
              <a:ext cx="655638" cy="1550988"/>
            </a:xfrm>
            <a:custGeom>
              <a:avLst/>
              <a:gdLst/>
              <a:ahLst/>
              <a:cxnLst>
                <a:cxn ang="0">
                  <a:pos x="143" y="35"/>
                </a:cxn>
                <a:cxn ang="0">
                  <a:pos x="156" y="68"/>
                </a:cxn>
                <a:cxn ang="0">
                  <a:pos x="157" y="72"/>
                </a:cxn>
                <a:cxn ang="0">
                  <a:pos x="212" y="420"/>
                </a:cxn>
                <a:cxn ang="0">
                  <a:pos x="65" y="502"/>
                </a:cxn>
                <a:cxn ang="0">
                  <a:pos x="3" y="102"/>
                </a:cxn>
                <a:cxn ang="0">
                  <a:pos x="2" y="68"/>
                </a:cxn>
                <a:cxn ang="0">
                  <a:pos x="33" y="17"/>
                </a:cxn>
                <a:cxn ang="0">
                  <a:pos x="92" y="3"/>
                </a:cxn>
                <a:cxn ang="0">
                  <a:pos x="143" y="35"/>
                </a:cxn>
              </a:cxnLst>
              <a:rect l="0" t="0" r="r" b="b"/>
              <a:pathLst>
                <a:path w="212" h="502">
                  <a:moveTo>
                    <a:pt x="143" y="35"/>
                  </a:moveTo>
                  <a:cubicBezTo>
                    <a:pt x="150" y="45"/>
                    <a:pt x="154" y="56"/>
                    <a:pt x="156" y="68"/>
                  </a:cubicBezTo>
                  <a:cubicBezTo>
                    <a:pt x="157" y="70"/>
                    <a:pt x="157" y="71"/>
                    <a:pt x="157" y="72"/>
                  </a:cubicBezTo>
                  <a:cubicBezTo>
                    <a:pt x="212" y="420"/>
                    <a:pt x="212" y="420"/>
                    <a:pt x="212" y="420"/>
                  </a:cubicBezTo>
                  <a:cubicBezTo>
                    <a:pt x="65" y="502"/>
                    <a:pt x="65" y="502"/>
                    <a:pt x="65" y="502"/>
                  </a:cubicBezTo>
                  <a:cubicBezTo>
                    <a:pt x="3" y="102"/>
                    <a:pt x="3" y="102"/>
                    <a:pt x="3" y="102"/>
                  </a:cubicBezTo>
                  <a:cubicBezTo>
                    <a:pt x="0" y="91"/>
                    <a:pt x="0" y="80"/>
                    <a:pt x="2" y="68"/>
                  </a:cubicBezTo>
                  <a:cubicBezTo>
                    <a:pt x="5" y="46"/>
                    <a:pt x="16" y="29"/>
                    <a:pt x="33" y="17"/>
                  </a:cubicBezTo>
                  <a:cubicBezTo>
                    <a:pt x="51" y="4"/>
                    <a:pt x="70" y="0"/>
                    <a:pt x="92" y="3"/>
                  </a:cubicBezTo>
                  <a:cubicBezTo>
                    <a:pt x="113" y="7"/>
                    <a:pt x="130" y="17"/>
                    <a:pt x="143" y="35"/>
                  </a:cubicBezTo>
                  <a:close/>
                </a:path>
              </a:pathLst>
            </a:custGeom>
            <a:solidFill>
              <a:srgbClr val="C2DD43"/>
            </a:solidFill>
            <a:ln w="9525">
              <a:noFill/>
              <a:round/>
            </a:ln>
          </p:spPr>
          <p:txBody>
            <a:bodyPr vert="horz" wrap="square" lIns="91440" tIns="45720" rIns="91440" bIns="45720" numCol="1" anchor="t" anchorCtr="0" compatLnSpc="1"/>
            <a:lstStyle/>
            <a:p>
              <a:endParaRPr lang="en-US"/>
            </a:p>
          </p:txBody>
        </p:sp>
      </p:grpSp>
      <p:sp>
        <p:nvSpPr>
          <p:cNvPr id="17" name="Rectangle 37"/>
          <p:cNvSpPr/>
          <p:nvPr/>
        </p:nvSpPr>
        <p:spPr>
          <a:xfrm>
            <a:off x="4789562" y="2101765"/>
            <a:ext cx="6480606" cy="1168400"/>
          </a:xfrm>
          <a:prstGeom prst="rect">
            <a:avLst/>
          </a:prstGeom>
        </p:spPr>
        <p:txBody>
          <a:bodyPr wrap="square">
            <a:spAutoFit/>
          </a:bodyPr>
          <a:lstStyle/>
          <a:p>
            <a:pPr lvl="0"/>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加入标题描述</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lvl="0"/>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lvl="0"/>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此处添加详细文本描述，建议与标题相关并符合整体语言风格，语言描述尽量简洁生动。尽量将每页幻灯片的字数控制在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字以内，据统计每页幻灯片的最好控制在</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分钟之内。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TextBox 17"/>
          <p:cNvSpPr txBox="1"/>
          <p:nvPr/>
        </p:nvSpPr>
        <p:spPr>
          <a:xfrm>
            <a:off x="4789562" y="3613710"/>
            <a:ext cx="1992853"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01</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TextBox 18"/>
          <p:cNvSpPr txBox="1"/>
          <p:nvPr/>
        </p:nvSpPr>
        <p:spPr>
          <a:xfrm>
            <a:off x="4789805" y="3988435"/>
            <a:ext cx="2025650" cy="429895"/>
          </a:xfrm>
          <a:prstGeom prst="rect">
            <a:avLst/>
          </a:prstGeom>
          <a:noFill/>
        </p:spPr>
        <p:txBody>
          <a:bodyPr wrap="square" rtlCol="0">
            <a:spAutoFit/>
          </a:bodyPr>
          <a:lstStyle/>
          <a:p>
            <a:pPr algn="l">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9"/>
          <p:cNvSpPr txBox="1"/>
          <p:nvPr/>
        </p:nvSpPr>
        <p:spPr>
          <a:xfrm>
            <a:off x="4789562" y="4657888"/>
            <a:ext cx="1992853"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04</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TextBox 20"/>
          <p:cNvSpPr txBox="1"/>
          <p:nvPr/>
        </p:nvSpPr>
        <p:spPr>
          <a:xfrm>
            <a:off x="4789805" y="5033010"/>
            <a:ext cx="2025650" cy="429895"/>
          </a:xfrm>
          <a:prstGeom prst="rect">
            <a:avLst/>
          </a:prstGeom>
          <a:noFill/>
        </p:spPr>
        <p:txBody>
          <a:bodyPr wrap="square" rtlCol="0">
            <a:spAutoFit/>
          </a:bodyPr>
          <a:lstStyle/>
          <a:p>
            <a:pPr algn="l">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TextBox 21"/>
          <p:cNvSpPr txBox="1"/>
          <p:nvPr/>
        </p:nvSpPr>
        <p:spPr>
          <a:xfrm>
            <a:off x="7212623" y="3613710"/>
            <a:ext cx="1992853"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02</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TextBox 22"/>
          <p:cNvSpPr txBox="1"/>
          <p:nvPr/>
        </p:nvSpPr>
        <p:spPr>
          <a:xfrm>
            <a:off x="7212330" y="3988435"/>
            <a:ext cx="2025650" cy="429895"/>
          </a:xfrm>
          <a:prstGeom prst="rect">
            <a:avLst/>
          </a:prstGeom>
          <a:noFill/>
        </p:spPr>
        <p:txBody>
          <a:bodyPr wrap="square" rtlCol="0">
            <a:spAutoFit/>
          </a:bodyPr>
          <a:lstStyle/>
          <a:p>
            <a:pPr algn="l">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TextBox 23"/>
          <p:cNvSpPr txBox="1"/>
          <p:nvPr/>
        </p:nvSpPr>
        <p:spPr>
          <a:xfrm>
            <a:off x="7212623" y="4657888"/>
            <a:ext cx="1992853"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05</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TextBox 24"/>
          <p:cNvSpPr txBox="1"/>
          <p:nvPr/>
        </p:nvSpPr>
        <p:spPr>
          <a:xfrm>
            <a:off x="7212330" y="5033010"/>
            <a:ext cx="2025650" cy="429895"/>
          </a:xfrm>
          <a:prstGeom prst="rect">
            <a:avLst/>
          </a:prstGeom>
          <a:noFill/>
        </p:spPr>
        <p:txBody>
          <a:bodyPr wrap="square" rtlCol="0">
            <a:spAutoFit/>
          </a:bodyPr>
          <a:lstStyle/>
          <a:p>
            <a:pPr algn="l">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TextBox 25"/>
          <p:cNvSpPr txBox="1"/>
          <p:nvPr/>
        </p:nvSpPr>
        <p:spPr>
          <a:xfrm>
            <a:off x="9635684" y="3569106"/>
            <a:ext cx="1992853"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03</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TextBox 26"/>
          <p:cNvSpPr txBox="1"/>
          <p:nvPr/>
        </p:nvSpPr>
        <p:spPr>
          <a:xfrm>
            <a:off x="9635490" y="3943985"/>
            <a:ext cx="2025650" cy="429895"/>
          </a:xfrm>
          <a:prstGeom prst="rect">
            <a:avLst/>
          </a:prstGeom>
          <a:noFill/>
        </p:spPr>
        <p:txBody>
          <a:bodyPr wrap="square" rtlCol="0">
            <a:spAutoFit/>
          </a:bodyPr>
          <a:lstStyle/>
          <a:p>
            <a:pPr algn="l">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p:cNvGrpSpPr/>
          <p:nvPr/>
        </p:nvGrpSpPr>
        <p:grpSpPr>
          <a:xfrm>
            <a:off x="313948" y="238641"/>
            <a:ext cx="9458160" cy="521970"/>
            <a:chOff x="313948" y="238641"/>
            <a:chExt cx="9458160" cy="521970"/>
          </a:xfrm>
        </p:grpSpPr>
        <p:sp>
          <p:nvSpPr>
            <p:cNvPr id="28" name="矩形 27"/>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948" y="238641"/>
            <a:ext cx="9458160" cy="521970"/>
            <a:chOff x="313948" y="238641"/>
            <a:chExt cx="9458160" cy="521970"/>
          </a:xfrm>
        </p:grpSpPr>
        <p:sp>
          <p:nvSpPr>
            <p:cNvPr id="40" name="矩形 39"/>
            <p:cNvSpPr/>
            <p:nvPr/>
          </p:nvSpPr>
          <p:spPr>
            <a:xfrm>
              <a:off x="313948" y="238641"/>
              <a:ext cx="2545080" cy="521970"/>
            </a:xfrm>
            <a:prstGeom prst="rect">
              <a:avLst/>
            </a:prstGeom>
          </p:spPr>
          <p:txBody>
            <a:bodyPr wrap="none">
              <a:spAutoFit/>
            </a:bodyPr>
            <a:lstStyle/>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2" name="矩形 47"/>
          <p:cNvSpPr>
            <a:spLocks noChangeArrowheads="1"/>
          </p:cNvSpPr>
          <p:nvPr/>
        </p:nvSpPr>
        <p:spPr bwMode="auto">
          <a:xfrm>
            <a:off x="802640" y="2878455"/>
            <a:ext cx="4439920" cy="62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p>
            <a:pPr defTabSz="914400">
              <a:lnSpc>
                <a:spcPct val="130000"/>
              </a:lnSpc>
              <a:spcBef>
                <a:spcPct val="0"/>
              </a:spcBef>
            </a:pPr>
            <a:r>
              <a:rPr lang="zh-CN" altLang="en-US" sz="133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右键点击图片选择设置图片格式可直接替换图片。您可以点击文字框输入您的描述说明，或者通过复制粘贴。</a:t>
            </a:r>
            <a:endParaRPr lang="zh-CN" altLang="en-US" sz="133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43" name="矩形 3"/>
          <p:cNvSpPr>
            <a:spLocks noChangeArrowheads="1"/>
          </p:cNvSpPr>
          <p:nvPr/>
        </p:nvSpPr>
        <p:spPr bwMode="auto">
          <a:xfrm>
            <a:off x="802640" y="2174240"/>
            <a:ext cx="150431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p>
            <a:pPr defTabSz="914400">
              <a:spcBef>
                <a:spcPct val="0"/>
              </a:spcBef>
            </a:pPr>
            <a:r>
              <a:rPr lang="zh-CN" altLang="en-US" sz="2135" b="1" dirty="0" smtClean="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添加标题</a:t>
            </a:r>
            <a:endParaRPr lang="zh-CN" altLang="en-US" sz="2135" b="1" dirty="0" smtClean="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44" name="矩形 43"/>
          <p:cNvSpPr/>
          <p:nvPr/>
        </p:nvSpPr>
        <p:spPr>
          <a:xfrm>
            <a:off x="881380" y="2668905"/>
            <a:ext cx="938530" cy="76200"/>
          </a:xfrm>
          <a:prstGeom prst="rect">
            <a:avLst/>
          </a:prstGeom>
          <a:solidFill>
            <a:srgbClr val="C2DD43"/>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5" name="矩形 44"/>
          <p:cNvSpPr/>
          <p:nvPr/>
        </p:nvSpPr>
        <p:spPr>
          <a:xfrm>
            <a:off x="1701165" y="2668905"/>
            <a:ext cx="1902460" cy="76200"/>
          </a:xfrm>
          <a:prstGeom prst="rect">
            <a:avLst/>
          </a:prstGeom>
          <a:solidFill>
            <a:srgbClr val="C2DD43"/>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矩形 47"/>
          <p:cNvSpPr>
            <a:spLocks noChangeArrowheads="1"/>
          </p:cNvSpPr>
          <p:nvPr/>
        </p:nvSpPr>
        <p:spPr bwMode="auto">
          <a:xfrm>
            <a:off x="802640" y="4949190"/>
            <a:ext cx="4439920" cy="62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p>
            <a:pPr defTabSz="914400">
              <a:lnSpc>
                <a:spcPct val="130000"/>
              </a:lnSpc>
              <a:spcBef>
                <a:spcPct val="0"/>
              </a:spcBef>
            </a:pPr>
            <a:r>
              <a:rPr lang="zh-CN" altLang="en-US" sz="133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右键点击图片选择设置图片格式可直接替换图片。您可以点击文字框输入您的描述说明，或者通过复制粘贴。</a:t>
            </a:r>
            <a:endParaRPr lang="zh-CN" altLang="en-US" sz="1335"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47" name="矩形 3"/>
          <p:cNvSpPr>
            <a:spLocks noChangeArrowheads="1"/>
          </p:cNvSpPr>
          <p:nvPr/>
        </p:nvSpPr>
        <p:spPr bwMode="auto">
          <a:xfrm>
            <a:off x="802640" y="4244975"/>
            <a:ext cx="150431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p>
            <a:pPr defTabSz="914400">
              <a:spcBef>
                <a:spcPct val="0"/>
              </a:spcBef>
            </a:pPr>
            <a:r>
              <a:rPr lang="zh-CN" altLang="en-US" sz="2135"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添加标题</a:t>
            </a:r>
            <a:endParaRPr lang="zh-CN" altLang="en-US" sz="2135"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48" name="矩形 47"/>
          <p:cNvSpPr/>
          <p:nvPr/>
        </p:nvSpPr>
        <p:spPr>
          <a:xfrm>
            <a:off x="881380" y="4739640"/>
            <a:ext cx="938530" cy="76200"/>
          </a:xfrm>
          <a:prstGeom prst="rect">
            <a:avLst/>
          </a:prstGeom>
          <a:solidFill>
            <a:srgbClr val="C2DD43"/>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a:off x="1701165" y="4739640"/>
            <a:ext cx="1902460" cy="76200"/>
          </a:xfrm>
          <a:prstGeom prst="rect">
            <a:avLst/>
          </a:prstGeom>
          <a:solidFill>
            <a:srgbClr val="C2DD43"/>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50" name="组合 49"/>
          <p:cNvGrpSpPr/>
          <p:nvPr/>
        </p:nvGrpSpPr>
        <p:grpSpPr>
          <a:xfrm>
            <a:off x="5911759" y="2349631"/>
            <a:ext cx="5522339" cy="3604613"/>
            <a:chOff x="3452517" y="1946193"/>
            <a:chExt cx="5186967" cy="3385704"/>
          </a:xfrm>
        </p:grpSpPr>
        <p:pic>
          <p:nvPicPr>
            <p:cNvPr id="51" name="图片 50"/>
            <p:cNvPicPr>
              <a:picLocks noChangeAspect="1"/>
            </p:cNvPicPr>
            <p:nvPr/>
          </p:nvPicPr>
          <p:blipFill rotWithShape="1">
            <a:blip r:embed="rId1" cstate="print">
              <a:extLst>
                <a:ext uri="{28A0092B-C50C-407E-A947-70E740481C1C}">
                  <a14:useLocalDpi xmlns:a14="http://schemas.microsoft.com/office/drawing/2010/main" val="0"/>
                </a:ext>
              </a:extLst>
            </a:blip>
            <a:srcRect l="13864" t="48069" r="15454" b="5795"/>
            <a:stretch>
              <a:fillRect/>
            </a:stretch>
          </p:blipFill>
          <p:spPr>
            <a:xfrm>
              <a:off x="3452517" y="1946193"/>
              <a:ext cx="5186967" cy="3385704"/>
            </a:xfrm>
            <a:prstGeom prst="rect">
              <a:avLst/>
            </a:prstGeom>
          </p:spPr>
        </p:pic>
        <p:pic>
          <p:nvPicPr>
            <p:cNvPr id="52" name="图片 51" descr="D:\图图图\商务类图\0681c2312a284a235a7a1c65465993e1716e21dc39a6f4-XIpHx9_fw658.jpg0681c2312a284a235a7a1c65465993e1716e21dc39a6f4-XIpHx9_fw658"/>
            <p:cNvPicPr>
              <a:picLocks noChangeAspect="1"/>
            </p:cNvPicPr>
            <p:nvPr/>
          </p:nvPicPr>
          <p:blipFill rotWithShape="1">
            <a:blip r:embed="rId2"/>
            <a:srcRect/>
            <a:stretch>
              <a:fillRect/>
            </a:stretch>
          </p:blipFill>
          <p:spPr>
            <a:xfrm>
              <a:off x="4376397" y="2287951"/>
              <a:ext cx="3474839" cy="2231865"/>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84294" y="3912475"/>
            <a:ext cx="6422576" cy="533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8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6" name="文本框 19"/>
          <p:cNvSpPr txBox="1"/>
          <p:nvPr/>
        </p:nvSpPr>
        <p:spPr>
          <a:xfrm>
            <a:off x="560819" y="3233411"/>
            <a:ext cx="5869527" cy="70675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1830070" y="2404746"/>
            <a:ext cx="3225800" cy="671982"/>
          </a:xfrm>
          <a:prstGeom prst="roundRect">
            <a:avLst>
              <a:gd name="adj" fmla="val 0"/>
            </a:avLst>
          </a:prstGeom>
          <a:solidFill>
            <a:srgbClr val="C2DD4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spc="600" dirty="0">
                <a:latin typeface="微软雅黑" panose="020B0503020204020204" pitchFamily="34" charset="-122"/>
                <a:ea typeface="微软雅黑" panose="020B0503020204020204" pitchFamily="34" charset="-122"/>
              </a:rPr>
              <a:t>第二部分</a:t>
            </a:r>
            <a:endParaRPr lang="zh-CN" altLang="en-US" sz="3600" b="1" spc="600" dirty="0">
              <a:latin typeface="微软雅黑" panose="020B0503020204020204" pitchFamily="34" charset="-122"/>
              <a:ea typeface="微软雅黑" panose="020B0503020204020204" pitchFamily="34" charset="-122"/>
            </a:endParaRPr>
          </a:p>
        </p:txBody>
      </p:sp>
      <p:sp>
        <p:nvSpPr>
          <p:cNvPr id="2" name="任意多边形: 形状 37"/>
          <p:cNvSpPr/>
          <p:nvPr/>
        </p:nvSpPr>
        <p:spPr>
          <a:xfrm>
            <a:off x="0" y="631977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24" name="直接连接符 23"/>
          <p:cNvCxnSpPr/>
          <p:nvPr/>
        </p:nvCxnSpPr>
        <p:spPr>
          <a:xfrm flipH="1">
            <a:off x="6796374" y="-62621"/>
            <a:ext cx="2773374" cy="2574813"/>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6909225" y="4450613"/>
            <a:ext cx="2765505" cy="2664666"/>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8697555" y="5495539"/>
            <a:ext cx="1666292" cy="1599862"/>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475011" y="408219"/>
            <a:ext cx="1445724" cy="1403589"/>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6" name="矩形 4"/>
          <p:cNvSpPr/>
          <p:nvPr/>
        </p:nvSpPr>
        <p:spPr>
          <a:xfrm>
            <a:off x="8439150" y="0"/>
            <a:ext cx="3752850" cy="6381750"/>
          </a:xfrm>
          <a:custGeom>
            <a:avLst/>
            <a:gdLst>
              <a:gd name="connsiteX0" fmla="*/ 0 w 3295650"/>
              <a:gd name="connsiteY0" fmla="*/ 0 h 6381750"/>
              <a:gd name="connsiteX1" fmla="*/ 3295650 w 3295650"/>
              <a:gd name="connsiteY1" fmla="*/ 0 h 6381750"/>
              <a:gd name="connsiteX2" fmla="*/ 3295650 w 3295650"/>
              <a:gd name="connsiteY2" fmla="*/ 6381750 h 6381750"/>
              <a:gd name="connsiteX3" fmla="*/ 0 w 3295650"/>
              <a:gd name="connsiteY3" fmla="*/ 6381750 h 6381750"/>
              <a:gd name="connsiteX4" fmla="*/ 0 w 3295650"/>
              <a:gd name="connsiteY4" fmla="*/ 0 h 6381750"/>
              <a:gd name="connsiteX0-1" fmla="*/ 0 w 3295650"/>
              <a:gd name="connsiteY0-2" fmla="*/ 0 h 6381750"/>
              <a:gd name="connsiteX1-3" fmla="*/ 2133600 w 3295650"/>
              <a:gd name="connsiteY1-4" fmla="*/ 0 h 6381750"/>
              <a:gd name="connsiteX2-5" fmla="*/ 3295650 w 3295650"/>
              <a:gd name="connsiteY2-6" fmla="*/ 0 h 6381750"/>
              <a:gd name="connsiteX3-7" fmla="*/ 3295650 w 3295650"/>
              <a:gd name="connsiteY3-8" fmla="*/ 6381750 h 6381750"/>
              <a:gd name="connsiteX4-9" fmla="*/ 0 w 3295650"/>
              <a:gd name="connsiteY4-10" fmla="*/ 6381750 h 6381750"/>
              <a:gd name="connsiteX5" fmla="*/ 0 w 3295650"/>
              <a:gd name="connsiteY5" fmla="*/ 0 h 6381750"/>
              <a:gd name="connsiteX0-11" fmla="*/ 0 w 3486150"/>
              <a:gd name="connsiteY0-12" fmla="*/ 2438400 h 6381750"/>
              <a:gd name="connsiteX1-13" fmla="*/ 2324100 w 3486150"/>
              <a:gd name="connsiteY1-14" fmla="*/ 0 h 6381750"/>
              <a:gd name="connsiteX2-15" fmla="*/ 3486150 w 3486150"/>
              <a:gd name="connsiteY2-16" fmla="*/ 0 h 6381750"/>
              <a:gd name="connsiteX3-17" fmla="*/ 3486150 w 3486150"/>
              <a:gd name="connsiteY3-18" fmla="*/ 6381750 h 6381750"/>
              <a:gd name="connsiteX4-19" fmla="*/ 190500 w 3486150"/>
              <a:gd name="connsiteY4-20" fmla="*/ 6381750 h 6381750"/>
              <a:gd name="connsiteX5-21" fmla="*/ 0 w 3486150"/>
              <a:gd name="connsiteY5-22" fmla="*/ 2438400 h 6381750"/>
              <a:gd name="connsiteX0-23" fmla="*/ 0 w 3486150"/>
              <a:gd name="connsiteY0-24" fmla="*/ 2438400 h 6381750"/>
              <a:gd name="connsiteX1-25" fmla="*/ 2324100 w 3486150"/>
              <a:gd name="connsiteY1-26" fmla="*/ 0 h 6381750"/>
              <a:gd name="connsiteX2-27" fmla="*/ 3486150 w 3486150"/>
              <a:gd name="connsiteY2-28" fmla="*/ 0 h 6381750"/>
              <a:gd name="connsiteX3-29" fmla="*/ 3486150 w 3486150"/>
              <a:gd name="connsiteY3-30" fmla="*/ 6381750 h 6381750"/>
              <a:gd name="connsiteX4-31" fmla="*/ 0 w 3486150"/>
              <a:gd name="connsiteY4-32" fmla="*/ 2438400 h 6381750"/>
              <a:gd name="connsiteX0-33" fmla="*/ 0 w 3752850"/>
              <a:gd name="connsiteY0-34" fmla="*/ 2781300 h 6381750"/>
              <a:gd name="connsiteX1-35" fmla="*/ 2590800 w 3752850"/>
              <a:gd name="connsiteY1-36" fmla="*/ 0 h 6381750"/>
              <a:gd name="connsiteX2-37" fmla="*/ 3752850 w 3752850"/>
              <a:gd name="connsiteY2-38" fmla="*/ 0 h 6381750"/>
              <a:gd name="connsiteX3-39" fmla="*/ 3752850 w 3752850"/>
              <a:gd name="connsiteY3-40" fmla="*/ 6381750 h 6381750"/>
              <a:gd name="connsiteX4-41" fmla="*/ 0 w 3752850"/>
              <a:gd name="connsiteY4-42" fmla="*/ 2781300 h 638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52850" h="6381750">
                <a:moveTo>
                  <a:pt x="0" y="2781300"/>
                </a:moveTo>
                <a:lnTo>
                  <a:pt x="2590800" y="0"/>
                </a:lnTo>
                <a:lnTo>
                  <a:pt x="3752850" y="0"/>
                </a:lnTo>
                <a:lnTo>
                  <a:pt x="3752850" y="6381750"/>
                </a:lnTo>
                <a:lnTo>
                  <a:pt x="0" y="2781300"/>
                </a:lnTo>
                <a:close/>
              </a:path>
            </a:pathLst>
          </a:custGeom>
          <a:blipFill dpi="0" rotWithShape="1">
            <a:blip r:embed="rId1">
              <a:extLst>
                <a:ext uri="{28A0092B-C50C-407E-A947-70E740481C1C}">
                  <a14:useLocalDpi xmlns:a14="http://schemas.microsoft.com/office/drawing/2010/main" val="0"/>
                </a:ext>
              </a:extLst>
            </a:blip>
            <a:srcRect/>
            <a:stretch>
              <a:fillRect l="-100888" r="-54188"/>
            </a:stretch>
          </a:blip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105号-简雅黑" panose="00000500000000000000" pitchFamily="2" charset="-122"/>
              <a:ea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389760" y="2645225"/>
            <a:ext cx="1493779" cy="755336"/>
            <a:chOff x="5360732" y="2527301"/>
            <a:chExt cx="1493779" cy="755336"/>
          </a:xfrm>
        </p:grpSpPr>
        <p:sp>
          <p:nvSpPr>
            <p:cNvPr id="7" name="Freeform 9"/>
            <p:cNvSpPr/>
            <p:nvPr/>
          </p:nvSpPr>
          <p:spPr bwMode="auto">
            <a:xfrm>
              <a:off x="5360732" y="2527301"/>
              <a:ext cx="1493779" cy="755336"/>
            </a:xfrm>
            <a:custGeom>
              <a:avLst/>
              <a:gdLst>
                <a:gd name="T0" fmla="*/ 165 w 328"/>
                <a:gd name="T1" fmla="*/ 1 h 166"/>
                <a:gd name="T2" fmla="*/ 299 w 328"/>
                <a:gd name="T3" fmla="*/ 1 h 166"/>
                <a:gd name="T4" fmla="*/ 318 w 328"/>
                <a:gd name="T5" fmla="*/ 36 h 166"/>
                <a:gd name="T6" fmla="*/ 250 w 328"/>
                <a:gd name="T7" fmla="*/ 151 h 166"/>
                <a:gd name="T8" fmla="*/ 224 w 328"/>
                <a:gd name="T9" fmla="*/ 164 h 166"/>
                <a:gd name="T10" fmla="*/ 104 w 328"/>
                <a:gd name="T11" fmla="*/ 164 h 166"/>
                <a:gd name="T12" fmla="*/ 77 w 328"/>
                <a:gd name="T13" fmla="*/ 148 h 166"/>
                <a:gd name="T14" fmla="*/ 15 w 328"/>
                <a:gd name="T15" fmla="*/ 41 h 166"/>
                <a:gd name="T16" fmla="*/ 37 w 328"/>
                <a:gd name="T17" fmla="*/ 2 h 166"/>
                <a:gd name="T18" fmla="*/ 101 w 328"/>
                <a:gd name="T19" fmla="*/ 2 h 166"/>
                <a:gd name="T20" fmla="*/ 165 w 328"/>
                <a:gd name="T21" fmla="*/ 2 h 166"/>
                <a:gd name="T22" fmla="*/ 165 w 328"/>
                <a:gd name="T23" fmla="*/ 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166">
                  <a:moveTo>
                    <a:pt x="165" y="1"/>
                  </a:moveTo>
                  <a:cubicBezTo>
                    <a:pt x="209" y="1"/>
                    <a:pt x="254" y="0"/>
                    <a:pt x="299" y="1"/>
                  </a:cubicBezTo>
                  <a:cubicBezTo>
                    <a:pt x="319" y="1"/>
                    <a:pt x="328" y="17"/>
                    <a:pt x="318" y="36"/>
                  </a:cubicBezTo>
                  <a:cubicBezTo>
                    <a:pt x="296" y="75"/>
                    <a:pt x="274" y="113"/>
                    <a:pt x="250" y="151"/>
                  </a:cubicBezTo>
                  <a:cubicBezTo>
                    <a:pt x="246" y="158"/>
                    <a:pt x="233" y="164"/>
                    <a:pt x="224" y="164"/>
                  </a:cubicBezTo>
                  <a:cubicBezTo>
                    <a:pt x="184" y="166"/>
                    <a:pt x="144" y="166"/>
                    <a:pt x="104" y="164"/>
                  </a:cubicBezTo>
                  <a:cubicBezTo>
                    <a:pt x="95" y="164"/>
                    <a:pt x="83" y="156"/>
                    <a:pt x="77" y="148"/>
                  </a:cubicBezTo>
                  <a:cubicBezTo>
                    <a:pt x="55" y="113"/>
                    <a:pt x="35" y="77"/>
                    <a:pt x="15" y="41"/>
                  </a:cubicBezTo>
                  <a:cubicBezTo>
                    <a:pt x="0" y="15"/>
                    <a:pt x="7" y="3"/>
                    <a:pt x="37" y="2"/>
                  </a:cubicBezTo>
                  <a:cubicBezTo>
                    <a:pt x="58" y="2"/>
                    <a:pt x="80" y="2"/>
                    <a:pt x="101" y="2"/>
                  </a:cubicBezTo>
                  <a:cubicBezTo>
                    <a:pt x="122" y="2"/>
                    <a:pt x="144" y="2"/>
                    <a:pt x="165" y="2"/>
                  </a:cubicBezTo>
                  <a:cubicBezTo>
                    <a:pt x="165" y="2"/>
                    <a:pt x="165" y="1"/>
                    <a:pt x="165" y="1"/>
                  </a:cubicBezTo>
                  <a:close/>
                </a:path>
              </a:pathLst>
            </a:cu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Freeform 190"/>
            <p:cNvSpPr>
              <a:spLocks noChangeAspect="1" noEditPoints="1"/>
            </p:cNvSpPr>
            <p:nvPr/>
          </p:nvSpPr>
          <p:spPr bwMode="auto">
            <a:xfrm>
              <a:off x="5951426" y="2809675"/>
              <a:ext cx="317217" cy="19058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358389" y="4766439"/>
            <a:ext cx="1501018" cy="755336"/>
            <a:chOff x="5329361" y="4648515"/>
            <a:chExt cx="1501018" cy="755336"/>
          </a:xfrm>
        </p:grpSpPr>
        <p:sp>
          <p:nvSpPr>
            <p:cNvPr id="10" name="Freeform 7"/>
            <p:cNvSpPr/>
            <p:nvPr/>
          </p:nvSpPr>
          <p:spPr bwMode="auto">
            <a:xfrm>
              <a:off x="5329361" y="4648515"/>
              <a:ext cx="1501018" cy="755336"/>
            </a:xfrm>
            <a:custGeom>
              <a:avLst/>
              <a:gdLst>
                <a:gd name="T0" fmla="*/ 45 w 330"/>
                <a:gd name="T1" fmla="*/ 71 h 166"/>
                <a:gd name="T2" fmla="*/ 77 w 330"/>
                <a:gd name="T3" fmla="*/ 18 h 166"/>
                <a:gd name="T4" fmla="*/ 105 w 330"/>
                <a:gd name="T5" fmla="*/ 1 h 166"/>
                <a:gd name="T6" fmla="*/ 225 w 330"/>
                <a:gd name="T7" fmla="*/ 1 h 166"/>
                <a:gd name="T8" fmla="*/ 252 w 330"/>
                <a:gd name="T9" fmla="*/ 17 h 166"/>
                <a:gd name="T10" fmla="*/ 317 w 330"/>
                <a:gd name="T11" fmla="*/ 129 h 166"/>
                <a:gd name="T12" fmla="*/ 296 w 330"/>
                <a:gd name="T13" fmla="*/ 165 h 166"/>
                <a:gd name="T14" fmla="*/ 36 w 330"/>
                <a:gd name="T15" fmla="*/ 165 h 166"/>
                <a:gd name="T16" fmla="*/ 13 w 330"/>
                <a:gd name="T17" fmla="*/ 127 h 166"/>
                <a:gd name="T18" fmla="*/ 45 w 330"/>
                <a:gd name="T19" fmla="*/ 7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166">
                  <a:moveTo>
                    <a:pt x="45" y="71"/>
                  </a:moveTo>
                  <a:cubicBezTo>
                    <a:pt x="56" y="53"/>
                    <a:pt x="65" y="35"/>
                    <a:pt x="77" y="18"/>
                  </a:cubicBezTo>
                  <a:cubicBezTo>
                    <a:pt x="83" y="10"/>
                    <a:pt x="95" y="2"/>
                    <a:pt x="105" y="1"/>
                  </a:cubicBezTo>
                  <a:cubicBezTo>
                    <a:pt x="145" y="0"/>
                    <a:pt x="185" y="0"/>
                    <a:pt x="225" y="1"/>
                  </a:cubicBezTo>
                  <a:cubicBezTo>
                    <a:pt x="234" y="2"/>
                    <a:pt x="247" y="9"/>
                    <a:pt x="252" y="17"/>
                  </a:cubicBezTo>
                  <a:cubicBezTo>
                    <a:pt x="275" y="53"/>
                    <a:pt x="296" y="91"/>
                    <a:pt x="317" y="129"/>
                  </a:cubicBezTo>
                  <a:cubicBezTo>
                    <a:pt x="330" y="151"/>
                    <a:pt x="321" y="165"/>
                    <a:pt x="296" y="165"/>
                  </a:cubicBezTo>
                  <a:cubicBezTo>
                    <a:pt x="209" y="166"/>
                    <a:pt x="123" y="166"/>
                    <a:pt x="36" y="165"/>
                  </a:cubicBezTo>
                  <a:cubicBezTo>
                    <a:pt x="8" y="165"/>
                    <a:pt x="0" y="150"/>
                    <a:pt x="13" y="127"/>
                  </a:cubicBezTo>
                  <a:cubicBezTo>
                    <a:pt x="24" y="108"/>
                    <a:pt x="34" y="90"/>
                    <a:pt x="45" y="71"/>
                  </a:cubicBezTo>
                  <a:close/>
                </a:path>
              </a:pathLst>
            </a:cu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172"/>
            <p:cNvSpPr>
              <a:spLocks noChangeAspect="1" noEditPoints="1"/>
            </p:cNvSpPr>
            <p:nvPr/>
          </p:nvSpPr>
          <p:spPr bwMode="auto">
            <a:xfrm>
              <a:off x="5981868" y="4892570"/>
              <a:ext cx="251506" cy="26722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513765" y="4107631"/>
            <a:ext cx="1153515" cy="1295896"/>
            <a:chOff x="4484737" y="3989707"/>
            <a:chExt cx="1153515" cy="1295896"/>
          </a:xfrm>
        </p:grpSpPr>
        <p:sp>
          <p:nvSpPr>
            <p:cNvPr id="13" name="Freeform 8"/>
            <p:cNvSpPr/>
            <p:nvPr/>
          </p:nvSpPr>
          <p:spPr bwMode="auto">
            <a:xfrm>
              <a:off x="4484737" y="3989707"/>
              <a:ext cx="1153515" cy="1295896"/>
            </a:xfrm>
            <a:custGeom>
              <a:avLst/>
              <a:gdLst>
                <a:gd name="T0" fmla="*/ 217 w 254"/>
                <a:gd name="T1" fmla="*/ 208 h 285"/>
                <a:gd name="T2" fmla="*/ 186 w 254"/>
                <a:gd name="T3" fmla="*/ 262 h 285"/>
                <a:gd name="T4" fmla="*/ 143 w 254"/>
                <a:gd name="T5" fmla="*/ 262 h 285"/>
                <a:gd name="T6" fmla="*/ 46 w 254"/>
                <a:gd name="T7" fmla="*/ 96 h 285"/>
                <a:gd name="T8" fmla="*/ 14 w 254"/>
                <a:gd name="T9" fmla="*/ 41 h 285"/>
                <a:gd name="T10" fmla="*/ 34 w 254"/>
                <a:gd name="T11" fmla="*/ 1 h 285"/>
                <a:gd name="T12" fmla="*/ 165 w 254"/>
                <a:gd name="T13" fmla="*/ 2 h 285"/>
                <a:gd name="T14" fmla="*/ 189 w 254"/>
                <a:gd name="T15" fmla="*/ 16 h 285"/>
                <a:gd name="T16" fmla="*/ 250 w 254"/>
                <a:gd name="T17" fmla="*/ 122 h 285"/>
                <a:gd name="T18" fmla="*/ 249 w 254"/>
                <a:gd name="T19" fmla="*/ 151 h 285"/>
                <a:gd name="T20" fmla="*/ 217 w 254"/>
                <a:gd name="T21" fmla="*/ 2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285">
                  <a:moveTo>
                    <a:pt x="217" y="208"/>
                  </a:moveTo>
                  <a:cubicBezTo>
                    <a:pt x="207" y="226"/>
                    <a:pt x="196" y="244"/>
                    <a:pt x="186" y="262"/>
                  </a:cubicBezTo>
                  <a:cubicBezTo>
                    <a:pt x="172" y="285"/>
                    <a:pt x="156" y="285"/>
                    <a:pt x="143" y="262"/>
                  </a:cubicBezTo>
                  <a:cubicBezTo>
                    <a:pt x="110" y="207"/>
                    <a:pt x="79" y="152"/>
                    <a:pt x="46" y="96"/>
                  </a:cubicBezTo>
                  <a:cubicBezTo>
                    <a:pt x="36" y="78"/>
                    <a:pt x="25" y="60"/>
                    <a:pt x="14" y="41"/>
                  </a:cubicBezTo>
                  <a:cubicBezTo>
                    <a:pt x="0" y="18"/>
                    <a:pt x="7" y="2"/>
                    <a:pt x="34" y="1"/>
                  </a:cubicBezTo>
                  <a:cubicBezTo>
                    <a:pt x="78" y="0"/>
                    <a:pt x="122" y="0"/>
                    <a:pt x="165" y="2"/>
                  </a:cubicBezTo>
                  <a:cubicBezTo>
                    <a:pt x="174" y="2"/>
                    <a:pt x="185" y="9"/>
                    <a:pt x="189" y="16"/>
                  </a:cubicBezTo>
                  <a:cubicBezTo>
                    <a:pt x="211" y="50"/>
                    <a:pt x="231" y="86"/>
                    <a:pt x="250" y="122"/>
                  </a:cubicBezTo>
                  <a:cubicBezTo>
                    <a:pt x="254" y="129"/>
                    <a:pt x="253" y="143"/>
                    <a:pt x="249" y="151"/>
                  </a:cubicBezTo>
                  <a:cubicBezTo>
                    <a:pt x="240" y="171"/>
                    <a:pt x="228" y="189"/>
                    <a:pt x="217" y="208"/>
                  </a:cubicBezTo>
                  <a:close/>
                </a:path>
              </a:pathLst>
            </a:cu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157"/>
            <p:cNvSpPr>
              <a:spLocks noChangeAspect="1" noEditPoints="1"/>
            </p:cNvSpPr>
            <p:nvPr/>
          </p:nvSpPr>
          <p:spPr bwMode="auto">
            <a:xfrm>
              <a:off x="4997844" y="4287673"/>
              <a:ext cx="317217" cy="349982"/>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581887" y="2758647"/>
            <a:ext cx="1160756" cy="1307961"/>
            <a:chOff x="6552859" y="2640723"/>
            <a:chExt cx="1160756" cy="1307961"/>
          </a:xfrm>
        </p:grpSpPr>
        <p:sp>
          <p:nvSpPr>
            <p:cNvPr id="16" name="Freeform 5"/>
            <p:cNvSpPr/>
            <p:nvPr/>
          </p:nvSpPr>
          <p:spPr bwMode="auto">
            <a:xfrm>
              <a:off x="6552859" y="2640723"/>
              <a:ext cx="1160756" cy="1307961"/>
            </a:xfrm>
            <a:custGeom>
              <a:avLst/>
              <a:gdLst>
                <a:gd name="T0" fmla="*/ 155 w 255"/>
                <a:gd name="T1" fmla="*/ 286 h 287"/>
                <a:gd name="T2" fmla="*/ 93 w 255"/>
                <a:gd name="T3" fmla="*/ 285 h 287"/>
                <a:gd name="T4" fmla="*/ 65 w 255"/>
                <a:gd name="T5" fmla="*/ 269 h 287"/>
                <a:gd name="T6" fmla="*/ 5 w 255"/>
                <a:gd name="T7" fmla="*/ 165 h 287"/>
                <a:gd name="T8" fmla="*/ 4 w 255"/>
                <a:gd name="T9" fmla="*/ 134 h 287"/>
                <a:gd name="T10" fmla="*/ 68 w 255"/>
                <a:gd name="T11" fmla="*/ 21 h 287"/>
                <a:gd name="T12" fmla="*/ 111 w 255"/>
                <a:gd name="T13" fmla="*/ 22 h 287"/>
                <a:gd name="T14" fmla="*/ 241 w 255"/>
                <a:gd name="T15" fmla="*/ 246 h 287"/>
                <a:gd name="T16" fmla="*/ 219 w 255"/>
                <a:gd name="T17" fmla="*/ 286 h 287"/>
                <a:gd name="T18" fmla="*/ 155 w 255"/>
                <a:gd name="T19" fmla="*/ 28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5" h="287">
                  <a:moveTo>
                    <a:pt x="155" y="286"/>
                  </a:moveTo>
                  <a:cubicBezTo>
                    <a:pt x="135" y="286"/>
                    <a:pt x="114" y="287"/>
                    <a:pt x="93" y="285"/>
                  </a:cubicBezTo>
                  <a:cubicBezTo>
                    <a:pt x="83" y="284"/>
                    <a:pt x="70" y="277"/>
                    <a:pt x="65" y="269"/>
                  </a:cubicBezTo>
                  <a:cubicBezTo>
                    <a:pt x="43" y="235"/>
                    <a:pt x="23" y="201"/>
                    <a:pt x="5" y="165"/>
                  </a:cubicBezTo>
                  <a:cubicBezTo>
                    <a:pt x="0" y="157"/>
                    <a:pt x="0" y="142"/>
                    <a:pt x="4" y="134"/>
                  </a:cubicBezTo>
                  <a:cubicBezTo>
                    <a:pt x="24" y="96"/>
                    <a:pt x="46" y="59"/>
                    <a:pt x="68" y="21"/>
                  </a:cubicBezTo>
                  <a:cubicBezTo>
                    <a:pt x="81" y="0"/>
                    <a:pt x="98" y="0"/>
                    <a:pt x="111" y="22"/>
                  </a:cubicBezTo>
                  <a:cubicBezTo>
                    <a:pt x="155" y="97"/>
                    <a:pt x="198" y="171"/>
                    <a:pt x="241" y="246"/>
                  </a:cubicBezTo>
                  <a:cubicBezTo>
                    <a:pt x="255" y="270"/>
                    <a:pt x="246" y="285"/>
                    <a:pt x="219" y="286"/>
                  </a:cubicBezTo>
                  <a:cubicBezTo>
                    <a:pt x="198" y="286"/>
                    <a:pt x="177" y="286"/>
                    <a:pt x="155" y="286"/>
                  </a:cubicBezTo>
                  <a:close/>
                </a:path>
              </a:pathLst>
            </a:cu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a:grpSpLocks noChangeAspect="1"/>
            </p:cNvGrpSpPr>
            <p:nvPr/>
          </p:nvGrpSpPr>
          <p:grpSpPr>
            <a:xfrm>
              <a:off x="6885882" y="3261766"/>
              <a:ext cx="317217" cy="316067"/>
              <a:chOff x="3618897" y="2279040"/>
              <a:chExt cx="706229" cy="703668"/>
            </a:xfrm>
            <a:solidFill>
              <a:schemeClr val="bg1"/>
            </a:solidFill>
          </p:grpSpPr>
          <p:sp>
            <p:nvSpPr>
              <p:cNvPr id="18"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6577061" y="4129351"/>
            <a:ext cx="1155929" cy="1300722"/>
            <a:chOff x="6548033" y="4011427"/>
            <a:chExt cx="1155929" cy="1300722"/>
          </a:xfrm>
        </p:grpSpPr>
        <p:sp>
          <p:nvSpPr>
            <p:cNvPr id="22" name="Freeform 6"/>
            <p:cNvSpPr/>
            <p:nvPr/>
          </p:nvSpPr>
          <p:spPr bwMode="auto">
            <a:xfrm>
              <a:off x="6548033" y="4011427"/>
              <a:ext cx="1155929" cy="1300722"/>
            </a:xfrm>
            <a:custGeom>
              <a:avLst/>
              <a:gdLst>
                <a:gd name="T0" fmla="*/ 156 w 254"/>
                <a:gd name="T1" fmla="*/ 1 h 286"/>
                <a:gd name="T2" fmla="*/ 218 w 254"/>
                <a:gd name="T3" fmla="*/ 1 h 286"/>
                <a:gd name="T4" fmla="*/ 240 w 254"/>
                <a:gd name="T5" fmla="*/ 38 h 286"/>
                <a:gd name="T6" fmla="*/ 145 w 254"/>
                <a:gd name="T7" fmla="*/ 205 h 286"/>
                <a:gd name="T8" fmla="*/ 114 w 254"/>
                <a:gd name="T9" fmla="*/ 260 h 286"/>
                <a:gd name="T10" fmla="*/ 69 w 254"/>
                <a:gd name="T11" fmla="*/ 263 h 286"/>
                <a:gd name="T12" fmla="*/ 4 w 254"/>
                <a:gd name="T13" fmla="*/ 149 h 286"/>
                <a:gd name="T14" fmla="*/ 4 w 254"/>
                <a:gd name="T15" fmla="*/ 122 h 286"/>
                <a:gd name="T16" fmla="*/ 65 w 254"/>
                <a:gd name="T17" fmla="*/ 16 h 286"/>
                <a:gd name="T18" fmla="*/ 91 w 254"/>
                <a:gd name="T19" fmla="*/ 2 h 286"/>
                <a:gd name="T20" fmla="*/ 156 w 254"/>
                <a:gd name="T21" fmla="*/ 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286">
                  <a:moveTo>
                    <a:pt x="156" y="1"/>
                  </a:moveTo>
                  <a:cubicBezTo>
                    <a:pt x="177" y="1"/>
                    <a:pt x="198" y="1"/>
                    <a:pt x="218" y="1"/>
                  </a:cubicBezTo>
                  <a:cubicBezTo>
                    <a:pt x="245" y="1"/>
                    <a:pt x="254" y="15"/>
                    <a:pt x="240" y="38"/>
                  </a:cubicBezTo>
                  <a:cubicBezTo>
                    <a:pt x="209" y="94"/>
                    <a:pt x="177" y="149"/>
                    <a:pt x="145" y="205"/>
                  </a:cubicBezTo>
                  <a:cubicBezTo>
                    <a:pt x="135" y="223"/>
                    <a:pt x="124" y="242"/>
                    <a:pt x="114" y="260"/>
                  </a:cubicBezTo>
                  <a:cubicBezTo>
                    <a:pt x="101" y="285"/>
                    <a:pt x="83" y="286"/>
                    <a:pt x="69" y="263"/>
                  </a:cubicBezTo>
                  <a:cubicBezTo>
                    <a:pt x="46" y="226"/>
                    <a:pt x="24" y="188"/>
                    <a:pt x="4" y="149"/>
                  </a:cubicBezTo>
                  <a:cubicBezTo>
                    <a:pt x="0" y="142"/>
                    <a:pt x="0" y="129"/>
                    <a:pt x="4" y="122"/>
                  </a:cubicBezTo>
                  <a:cubicBezTo>
                    <a:pt x="23" y="86"/>
                    <a:pt x="43" y="50"/>
                    <a:pt x="65" y="16"/>
                  </a:cubicBezTo>
                  <a:cubicBezTo>
                    <a:pt x="70" y="9"/>
                    <a:pt x="81" y="2"/>
                    <a:pt x="91" y="2"/>
                  </a:cubicBezTo>
                  <a:cubicBezTo>
                    <a:pt x="112" y="0"/>
                    <a:pt x="134" y="1"/>
                    <a:pt x="156" y="1"/>
                  </a:cubicBezTo>
                  <a:close/>
                </a:path>
              </a:pathLst>
            </a:cu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3" name="组合 22"/>
            <p:cNvGrpSpPr>
              <a:grpSpLocks noChangeAspect="1"/>
            </p:cNvGrpSpPr>
            <p:nvPr/>
          </p:nvGrpSpPr>
          <p:grpSpPr>
            <a:xfrm>
              <a:off x="6885882" y="4434770"/>
              <a:ext cx="317217" cy="269913"/>
              <a:chOff x="7909299" y="3772690"/>
              <a:chExt cx="667095" cy="567616"/>
            </a:xfrm>
            <a:solidFill>
              <a:schemeClr val="bg1"/>
            </a:solidFill>
          </p:grpSpPr>
          <p:sp>
            <p:nvSpPr>
              <p:cNvPr id="24"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4554789" y="2758647"/>
            <a:ext cx="1141450" cy="1279002"/>
            <a:chOff x="4525761" y="2640723"/>
            <a:chExt cx="1141450" cy="1279002"/>
          </a:xfrm>
        </p:grpSpPr>
        <p:sp>
          <p:nvSpPr>
            <p:cNvPr id="27" name="Freeform 10"/>
            <p:cNvSpPr/>
            <p:nvPr/>
          </p:nvSpPr>
          <p:spPr bwMode="auto">
            <a:xfrm>
              <a:off x="4525761" y="2640723"/>
              <a:ext cx="1141450" cy="1279002"/>
            </a:xfrm>
            <a:custGeom>
              <a:avLst/>
              <a:gdLst>
                <a:gd name="T0" fmla="*/ 95 w 251"/>
                <a:gd name="T1" fmla="*/ 281 h 281"/>
                <a:gd name="T2" fmla="*/ 29 w 251"/>
                <a:gd name="T3" fmla="*/ 281 h 281"/>
                <a:gd name="T4" fmla="*/ 11 w 251"/>
                <a:gd name="T5" fmla="*/ 250 h 281"/>
                <a:gd name="T6" fmla="*/ 138 w 251"/>
                <a:gd name="T7" fmla="*/ 24 h 281"/>
                <a:gd name="T8" fmla="*/ 182 w 251"/>
                <a:gd name="T9" fmla="*/ 23 h 281"/>
                <a:gd name="T10" fmla="*/ 243 w 251"/>
                <a:gd name="T11" fmla="*/ 129 h 281"/>
                <a:gd name="T12" fmla="*/ 242 w 251"/>
                <a:gd name="T13" fmla="*/ 168 h 281"/>
                <a:gd name="T14" fmla="*/ 187 w 251"/>
                <a:gd name="T15" fmla="*/ 265 h 281"/>
                <a:gd name="T16" fmla="*/ 159 w 251"/>
                <a:gd name="T17" fmla="*/ 281 h 281"/>
                <a:gd name="T18" fmla="*/ 95 w 251"/>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281">
                  <a:moveTo>
                    <a:pt x="95" y="281"/>
                  </a:moveTo>
                  <a:cubicBezTo>
                    <a:pt x="73" y="281"/>
                    <a:pt x="51" y="281"/>
                    <a:pt x="29" y="281"/>
                  </a:cubicBezTo>
                  <a:cubicBezTo>
                    <a:pt x="7" y="280"/>
                    <a:pt x="0" y="269"/>
                    <a:pt x="11" y="250"/>
                  </a:cubicBezTo>
                  <a:cubicBezTo>
                    <a:pt x="53" y="174"/>
                    <a:pt x="96" y="99"/>
                    <a:pt x="138" y="24"/>
                  </a:cubicBezTo>
                  <a:cubicBezTo>
                    <a:pt x="152" y="0"/>
                    <a:pt x="168" y="0"/>
                    <a:pt x="182" y="23"/>
                  </a:cubicBezTo>
                  <a:cubicBezTo>
                    <a:pt x="202" y="58"/>
                    <a:pt x="222" y="94"/>
                    <a:pt x="243" y="129"/>
                  </a:cubicBezTo>
                  <a:cubicBezTo>
                    <a:pt x="251" y="142"/>
                    <a:pt x="250" y="155"/>
                    <a:pt x="242" y="168"/>
                  </a:cubicBezTo>
                  <a:cubicBezTo>
                    <a:pt x="223" y="200"/>
                    <a:pt x="205" y="232"/>
                    <a:pt x="187" y="265"/>
                  </a:cubicBezTo>
                  <a:cubicBezTo>
                    <a:pt x="180" y="276"/>
                    <a:pt x="172" y="281"/>
                    <a:pt x="159" y="281"/>
                  </a:cubicBezTo>
                  <a:cubicBezTo>
                    <a:pt x="138" y="280"/>
                    <a:pt x="117" y="281"/>
                    <a:pt x="95" y="281"/>
                  </a:cubicBezTo>
                  <a:close/>
                </a:path>
              </a:pathLst>
            </a:cu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029645" y="3282637"/>
              <a:ext cx="299716" cy="300008"/>
              <a:chOff x="5240338" y="2657475"/>
              <a:chExt cx="1630363" cy="1631951"/>
            </a:xfrm>
            <a:solidFill>
              <a:schemeClr val="bg1"/>
            </a:solidFill>
          </p:grpSpPr>
          <p:sp>
            <p:nvSpPr>
              <p:cNvPr id="29"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741072" y="2233798"/>
            <a:ext cx="2370017" cy="791645"/>
            <a:chOff x="1221767" y="2192338"/>
            <a:chExt cx="2370017" cy="791645"/>
          </a:xfrm>
        </p:grpSpPr>
        <p:sp>
          <p:nvSpPr>
            <p:cNvPr id="34" name="矩形 33"/>
            <p:cNvSpPr/>
            <p:nvPr/>
          </p:nvSpPr>
          <p:spPr>
            <a:xfrm>
              <a:off x="2022124" y="2192338"/>
              <a:ext cx="1569660" cy="369332"/>
            </a:xfrm>
            <a:prstGeom prst="rect">
              <a:avLst/>
            </a:prstGeom>
          </p:spPr>
          <p:txBody>
            <a:bodyPr wrap="none">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1221767" y="2523608"/>
              <a:ext cx="2370017" cy="460375"/>
            </a:xfrm>
            <a:prstGeom prst="rect">
              <a:avLst/>
            </a:prstGeom>
          </p:spPr>
          <p:txBody>
            <a:bodyPr wrap="square">
              <a:spAutoFit/>
            </a:bodyPr>
            <a:lstStyle/>
            <a:p>
              <a:pPr algn="r">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sym typeface="Arial" panose="020B0604020202020204" pitchFamily="34" charset="0"/>
              </a:endParaRPr>
            </a:p>
          </p:txBody>
        </p:sp>
      </p:grpSp>
      <p:grpSp>
        <p:nvGrpSpPr>
          <p:cNvPr id="36" name="组合 35"/>
          <p:cNvGrpSpPr/>
          <p:nvPr/>
        </p:nvGrpSpPr>
        <p:grpSpPr>
          <a:xfrm>
            <a:off x="9138967" y="2220204"/>
            <a:ext cx="2370017" cy="805239"/>
            <a:chOff x="3106598" y="5059540"/>
            <a:chExt cx="2370017" cy="805239"/>
          </a:xfrm>
        </p:grpSpPr>
        <p:sp>
          <p:nvSpPr>
            <p:cNvPr id="37" name="矩形 36"/>
            <p:cNvSpPr/>
            <p:nvPr/>
          </p:nvSpPr>
          <p:spPr>
            <a:xfrm>
              <a:off x="3106598" y="5059540"/>
              <a:ext cx="1569660" cy="369332"/>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3106598" y="5404404"/>
              <a:ext cx="2370017" cy="460375"/>
            </a:xfrm>
            <a:prstGeom prst="rect">
              <a:avLst/>
            </a:prstGeom>
          </p:spPr>
          <p:txBody>
            <a:bodyPr wrap="square">
              <a:spAutoFit/>
            </a:bodyPr>
            <a:lstStyle/>
            <a:p>
              <a:pPr algn="l">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39" name="组合 38"/>
          <p:cNvGrpSpPr/>
          <p:nvPr/>
        </p:nvGrpSpPr>
        <p:grpSpPr>
          <a:xfrm>
            <a:off x="741072" y="3666856"/>
            <a:ext cx="2370017" cy="791645"/>
            <a:chOff x="1221767" y="2192338"/>
            <a:chExt cx="2370017" cy="791645"/>
          </a:xfrm>
        </p:grpSpPr>
        <p:sp>
          <p:nvSpPr>
            <p:cNvPr id="40" name="矩形 39"/>
            <p:cNvSpPr/>
            <p:nvPr/>
          </p:nvSpPr>
          <p:spPr>
            <a:xfrm>
              <a:off x="2022124" y="2192338"/>
              <a:ext cx="1569660" cy="369332"/>
            </a:xfrm>
            <a:prstGeom prst="rect">
              <a:avLst/>
            </a:prstGeom>
          </p:spPr>
          <p:txBody>
            <a:bodyPr wrap="none">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1221767" y="2523608"/>
              <a:ext cx="2370017" cy="460375"/>
            </a:xfrm>
            <a:prstGeom prst="rect">
              <a:avLst/>
            </a:prstGeom>
          </p:spPr>
          <p:txBody>
            <a:bodyPr wrap="square">
              <a:spAutoFit/>
            </a:bodyPr>
            <a:lstStyle/>
            <a:p>
              <a:pPr algn="r">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9138967" y="3647825"/>
            <a:ext cx="2370017" cy="810676"/>
            <a:chOff x="3106598" y="5054103"/>
            <a:chExt cx="2370017" cy="810676"/>
          </a:xfrm>
        </p:grpSpPr>
        <p:sp>
          <p:nvSpPr>
            <p:cNvPr id="43" name="矩形 42"/>
            <p:cNvSpPr/>
            <p:nvPr/>
          </p:nvSpPr>
          <p:spPr>
            <a:xfrm>
              <a:off x="3116251" y="5054103"/>
              <a:ext cx="1569660" cy="369332"/>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3106598" y="5404404"/>
              <a:ext cx="2370017" cy="460375"/>
            </a:xfrm>
            <a:prstGeom prst="rect">
              <a:avLst/>
            </a:prstGeom>
          </p:spPr>
          <p:txBody>
            <a:bodyPr wrap="square">
              <a:spAutoFit/>
            </a:bodyPr>
            <a:lstStyle/>
            <a:p>
              <a:pPr algn="l">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45" name="组合 44"/>
          <p:cNvGrpSpPr/>
          <p:nvPr/>
        </p:nvGrpSpPr>
        <p:grpSpPr>
          <a:xfrm>
            <a:off x="741072" y="5099915"/>
            <a:ext cx="2370017" cy="791645"/>
            <a:chOff x="1221767" y="2192338"/>
            <a:chExt cx="2370017" cy="791645"/>
          </a:xfrm>
        </p:grpSpPr>
        <p:sp>
          <p:nvSpPr>
            <p:cNvPr id="46" name="矩形 45"/>
            <p:cNvSpPr/>
            <p:nvPr/>
          </p:nvSpPr>
          <p:spPr>
            <a:xfrm>
              <a:off x="2022124" y="2192338"/>
              <a:ext cx="1569660" cy="369332"/>
            </a:xfrm>
            <a:prstGeom prst="rect">
              <a:avLst/>
            </a:prstGeom>
          </p:spPr>
          <p:txBody>
            <a:bodyPr wrap="none">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221767" y="2523608"/>
              <a:ext cx="2370017" cy="460375"/>
            </a:xfrm>
            <a:prstGeom prst="rect">
              <a:avLst/>
            </a:prstGeom>
          </p:spPr>
          <p:txBody>
            <a:bodyPr wrap="square">
              <a:spAutoFit/>
            </a:bodyPr>
            <a:lstStyle/>
            <a:p>
              <a:pPr algn="r">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48" name="组合 47"/>
          <p:cNvGrpSpPr/>
          <p:nvPr/>
        </p:nvGrpSpPr>
        <p:grpSpPr>
          <a:xfrm>
            <a:off x="9138967" y="5085494"/>
            <a:ext cx="2370017" cy="806066"/>
            <a:chOff x="3106598" y="5058713"/>
            <a:chExt cx="2370017" cy="806066"/>
          </a:xfrm>
        </p:grpSpPr>
        <p:sp>
          <p:nvSpPr>
            <p:cNvPr id="49" name="矩形 48"/>
            <p:cNvSpPr/>
            <p:nvPr/>
          </p:nvSpPr>
          <p:spPr>
            <a:xfrm>
              <a:off x="3106598" y="5058713"/>
              <a:ext cx="1569660" cy="369332"/>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加入标题描述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3106598" y="5404404"/>
              <a:ext cx="2370017" cy="460375"/>
            </a:xfrm>
            <a:prstGeom prst="rect">
              <a:avLst/>
            </a:prstGeom>
          </p:spPr>
          <p:txBody>
            <a:bodyPr wrap="square">
              <a:spAutoFit/>
            </a:bodyPr>
            <a:lstStyle/>
            <a:p>
              <a:pPr algn="l">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51" name="组合 50"/>
          <p:cNvGrpSpPr/>
          <p:nvPr/>
        </p:nvGrpSpPr>
        <p:grpSpPr>
          <a:xfrm>
            <a:off x="3386731" y="2407100"/>
            <a:ext cx="503010" cy="503010"/>
            <a:chOff x="3357703" y="2289176"/>
            <a:chExt cx="503010" cy="503010"/>
          </a:xfrm>
        </p:grpSpPr>
        <p:sp>
          <p:nvSpPr>
            <p:cNvPr id="52" name="椭圆 51"/>
            <p:cNvSpPr/>
            <p:nvPr/>
          </p:nvSpPr>
          <p:spPr>
            <a:xfrm>
              <a:off x="3357703" y="2289176"/>
              <a:ext cx="503010" cy="503010"/>
            </a:xfrm>
            <a:prstGeom prst="ellipse">
              <a:avLst/>
            </a:prstGeom>
            <a:solidFill>
              <a:srgbClr val="C2DD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66"/>
            <p:cNvSpPr txBox="1"/>
            <p:nvPr/>
          </p:nvSpPr>
          <p:spPr>
            <a:xfrm>
              <a:off x="3581080" y="2460314"/>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3387407" y="3807483"/>
            <a:ext cx="503010" cy="503010"/>
            <a:chOff x="3359649" y="3697179"/>
            <a:chExt cx="503010" cy="503010"/>
          </a:xfrm>
        </p:grpSpPr>
        <p:sp>
          <p:nvSpPr>
            <p:cNvPr id="55" name="椭圆 54"/>
            <p:cNvSpPr/>
            <p:nvPr/>
          </p:nvSpPr>
          <p:spPr>
            <a:xfrm>
              <a:off x="3359649" y="3697179"/>
              <a:ext cx="503010" cy="503010"/>
            </a:xfrm>
            <a:prstGeom prst="ellipse">
              <a:avLst/>
            </a:prstGeom>
            <a:solidFill>
              <a:srgbClr val="C2DD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72"/>
            <p:cNvSpPr txBox="1"/>
            <p:nvPr/>
          </p:nvSpPr>
          <p:spPr>
            <a:xfrm>
              <a:off x="3554737" y="3867357"/>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8384653" y="2407100"/>
            <a:ext cx="503010" cy="503010"/>
            <a:chOff x="8355625" y="2289176"/>
            <a:chExt cx="503010" cy="503010"/>
          </a:xfrm>
        </p:grpSpPr>
        <p:sp>
          <p:nvSpPr>
            <p:cNvPr id="58" name="椭圆 57"/>
            <p:cNvSpPr/>
            <p:nvPr/>
          </p:nvSpPr>
          <p:spPr>
            <a:xfrm>
              <a:off x="8355625" y="2289176"/>
              <a:ext cx="503010" cy="503010"/>
            </a:xfrm>
            <a:prstGeom prst="ellipse">
              <a:avLst/>
            </a:prstGeom>
            <a:solidFill>
              <a:srgbClr val="C2DD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文本框 81"/>
            <p:cNvSpPr txBox="1"/>
            <p:nvPr/>
          </p:nvSpPr>
          <p:spPr>
            <a:xfrm>
              <a:off x="8555498" y="2447830"/>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384653" y="5284581"/>
            <a:ext cx="503010" cy="503010"/>
            <a:chOff x="8355625" y="5166657"/>
            <a:chExt cx="503010" cy="503010"/>
          </a:xfrm>
        </p:grpSpPr>
        <p:sp>
          <p:nvSpPr>
            <p:cNvPr id="61" name="椭圆 60"/>
            <p:cNvSpPr/>
            <p:nvPr/>
          </p:nvSpPr>
          <p:spPr>
            <a:xfrm>
              <a:off x="8355625" y="5166657"/>
              <a:ext cx="503010" cy="503010"/>
            </a:xfrm>
            <a:prstGeom prst="ellipse">
              <a:avLst/>
            </a:prstGeom>
            <a:solidFill>
              <a:srgbClr val="C2DD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文本框 85"/>
            <p:cNvSpPr txBox="1"/>
            <p:nvPr/>
          </p:nvSpPr>
          <p:spPr>
            <a:xfrm>
              <a:off x="8550873" y="5336902"/>
              <a:ext cx="108942" cy="162520"/>
            </a:xfrm>
            <a:custGeom>
              <a:avLst/>
              <a:gdLst/>
              <a:ahLst/>
              <a:cxnLst/>
              <a:rect l="l" t="t" r="r" b="b"/>
              <a:pathLst>
                <a:path w="108942" h="162520">
                  <a:moveTo>
                    <a:pt x="58936" y="0"/>
                  </a:moveTo>
                  <a:cubicBezTo>
                    <a:pt x="85725" y="1190"/>
                    <a:pt x="101501" y="14287"/>
                    <a:pt x="106263" y="39290"/>
                  </a:cubicBezTo>
                  <a:lnTo>
                    <a:pt x="91083" y="39290"/>
                  </a:lnTo>
                  <a:cubicBezTo>
                    <a:pt x="86916" y="21431"/>
                    <a:pt x="76795" y="12204"/>
                    <a:pt x="60722" y="11608"/>
                  </a:cubicBezTo>
                  <a:cubicBezTo>
                    <a:pt x="30956" y="11013"/>
                    <a:pt x="15776" y="35421"/>
                    <a:pt x="15180" y="84832"/>
                  </a:cubicBezTo>
                  <a:cubicBezTo>
                    <a:pt x="25896" y="68163"/>
                    <a:pt x="39886" y="59829"/>
                    <a:pt x="57150" y="59829"/>
                  </a:cubicBezTo>
                  <a:cubicBezTo>
                    <a:pt x="90487" y="61019"/>
                    <a:pt x="107751" y="78283"/>
                    <a:pt x="108942" y="111621"/>
                  </a:cubicBezTo>
                  <a:cubicBezTo>
                    <a:pt x="107751" y="144363"/>
                    <a:pt x="90487" y="161329"/>
                    <a:pt x="57150" y="162520"/>
                  </a:cubicBezTo>
                  <a:cubicBezTo>
                    <a:pt x="19050" y="161925"/>
                    <a:pt x="0" y="136624"/>
                    <a:pt x="0" y="86618"/>
                  </a:cubicBezTo>
                  <a:cubicBezTo>
                    <a:pt x="1191" y="30063"/>
                    <a:pt x="20836" y="1190"/>
                    <a:pt x="58936" y="0"/>
                  </a:cubicBezTo>
                  <a:close/>
                  <a:moveTo>
                    <a:pt x="57150" y="72330"/>
                  </a:moveTo>
                  <a:cubicBezTo>
                    <a:pt x="33933" y="74116"/>
                    <a:pt x="21729" y="87213"/>
                    <a:pt x="20538" y="111621"/>
                  </a:cubicBezTo>
                  <a:cubicBezTo>
                    <a:pt x="21729" y="137815"/>
                    <a:pt x="33933" y="151209"/>
                    <a:pt x="57150" y="151804"/>
                  </a:cubicBezTo>
                  <a:cubicBezTo>
                    <a:pt x="79772" y="151209"/>
                    <a:pt x="91976" y="137517"/>
                    <a:pt x="93762" y="110728"/>
                  </a:cubicBezTo>
                  <a:cubicBezTo>
                    <a:pt x="93166" y="85725"/>
                    <a:pt x="80962" y="72925"/>
                    <a:pt x="57150" y="7233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386599" y="3815103"/>
            <a:ext cx="503010" cy="503010"/>
            <a:chOff x="8357571" y="3697179"/>
            <a:chExt cx="503010" cy="503010"/>
          </a:xfrm>
        </p:grpSpPr>
        <p:sp>
          <p:nvSpPr>
            <p:cNvPr id="64" name="椭圆 63"/>
            <p:cNvSpPr/>
            <p:nvPr/>
          </p:nvSpPr>
          <p:spPr>
            <a:xfrm>
              <a:off x="8357571" y="3697179"/>
              <a:ext cx="503010" cy="503010"/>
            </a:xfrm>
            <a:prstGeom prst="ellipse">
              <a:avLst/>
            </a:prstGeom>
            <a:solidFill>
              <a:srgbClr val="C2DD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86"/>
            <p:cNvSpPr txBox="1"/>
            <p:nvPr/>
          </p:nvSpPr>
          <p:spPr>
            <a:xfrm>
              <a:off x="8550873" y="3867357"/>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3386731" y="5284581"/>
            <a:ext cx="503010" cy="503010"/>
            <a:chOff x="3357703" y="5166657"/>
            <a:chExt cx="503010" cy="503010"/>
          </a:xfrm>
        </p:grpSpPr>
        <p:sp>
          <p:nvSpPr>
            <p:cNvPr id="67" name="椭圆 66"/>
            <p:cNvSpPr/>
            <p:nvPr/>
          </p:nvSpPr>
          <p:spPr>
            <a:xfrm>
              <a:off x="3357703" y="5166657"/>
              <a:ext cx="503010" cy="503010"/>
            </a:xfrm>
            <a:prstGeom prst="ellipse">
              <a:avLst/>
            </a:prstGeom>
            <a:solidFill>
              <a:srgbClr val="C2DD4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文本框 87"/>
            <p:cNvSpPr txBox="1"/>
            <p:nvPr/>
          </p:nvSpPr>
          <p:spPr>
            <a:xfrm>
              <a:off x="3554737" y="5339921"/>
              <a:ext cx="108049" cy="161627"/>
            </a:xfrm>
            <a:custGeom>
              <a:avLst/>
              <a:gdLst/>
              <a:ahLst/>
              <a:cxnLst/>
              <a:rect l="l" t="t" r="r" b="b"/>
              <a:pathLst>
                <a:path w="108049" h="161627">
                  <a:moveTo>
                    <a:pt x="18752" y="0"/>
                  </a:moveTo>
                  <a:lnTo>
                    <a:pt x="99119" y="0"/>
                  </a:lnTo>
                  <a:lnTo>
                    <a:pt x="99119" y="12501"/>
                  </a:lnTo>
                  <a:lnTo>
                    <a:pt x="31254" y="12501"/>
                  </a:lnTo>
                  <a:lnTo>
                    <a:pt x="21431" y="66972"/>
                  </a:lnTo>
                  <a:cubicBezTo>
                    <a:pt x="32147" y="59829"/>
                    <a:pt x="43755" y="56257"/>
                    <a:pt x="56257" y="56257"/>
                  </a:cubicBezTo>
                  <a:cubicBezTo>
                    <a:pt x="88404" y="58638"/>
                    <a:pt x="105668" y="76497"/>
                    <a:pt x="108049" y="109835"/>
                  </a:cubicBezTo>
                  <a:cubicBezTo>
                    <a:pt x="105668" y="142577"/>
                    <a:pt x="88404" y="159841"/>
                    <a:pt x="56257" y="161627"/>
                  </a:cubicBezTo>
                  <a:cubicBezTo>
                    <a:pt x="20538" y="161627"/>
                    <a:pt x="1786" y="147042"/>
                    <a:pt x="0" y="117872"/>
                  </a:cubicBezTo>
                  <a:lnTo>
                    <a:pt x="14287" y="117872"/>
                  </a:lnTo>
                  <a:cubicBezTo>
                    <a:pt x="17859" y="139898"/>
                    <a:pt x="31254" y="150911"/>
                    <a:pt x="54471" y="150911"/>
                  </a:cubicBezTo>
                  <a:cubicBezTo>
                    <a:pt x="78284" y="149721"/>
                    <a:pt x="91083" y="136029"/>
                    <a:pt x="92869" y="109835"/>
                  </a:cubicBezTo>
                  <a:cubicBezTo>
                    <a:pt x="91083" y="84236"/>
                    <a:pt x="77688" y="70544"/>
                    <a:pt x="52685" y="68758"/>
                  </a:cubicBezTo>
                  <a:cubicBezTo>
                    <a:pt x="37207" y="68758"/>
                    <a:pt x="25598" y="74414"/>
                    <a:pt x="17859" y="85725"/>
                  </a:cubicBezTo>
                  <a:lnTo>
                    <a:pt x="6251" y="83939"/>
                  </a:lnTo>
                  <a:lnTo>
                    <a:pt x="18752" y="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9" name="Freeform 752"/>
          <p:cNvSpPr>
            <a:spLocks noChangeAspect="1" noEditPoints="1"/>
          </p:cNvSpPr>
          <p:nvPr/>
        </p:nvSpPr>
        <p:spPr bwMode="auto">
          <a:xfrm>
            <a:off x="5943901" y="3737030"/>
            <a:ext cx="466242" cy="644678"/>
          </a:xfrm>
          <a:custGeom>
            <a:avLst/>
            <a:gdLst>
              <a:gd name="T0" fmla="*/ 203 w 210"/>
              <a:gd name="T1" fmla="*/ 12 h 288"/>
              <a:gd name="T2" fmla="*/ 194 w 210"/>
              <a:gd name="T3" fmla="*/ 21 h 288"/>
              <a:gd name="T4" fmla="*/ 197 w 210"/>
              <a:gd name="T5" fmla="*/ 33 h 288"/>
              <a:gd name="T6" fmla="*/ 191 w 210"/>
              <a:gd name="T7" fmla="*/ 48 h 288"/>
              <a:gd name="T8" fmla="*/ 176 w 210"/>
              <a:gd name="T9" fmla="*/ 54 h 288"/>
              <a:gd name="T10" fmla="*/ 148 w 210"/>
              <a:gd name="T11" fmla="*/ 35 h 288"/>
              <a:gd name="T12" fmla="*/ 137 w 210"/>
              <a:gd name="T13" fmla="*/ 20 h 288"/>
              <a:gd name="T14" fmla="*/ 103 w 210"/>
              <a:gd name="T15" fmla="*/ 0 h 288"/>
              <a:gd name="T16" fmla="*/ 79 w 210"/>
              <a:gd name="T17" fmla="*/ 9 h 288"/>
              <a:gd name="T18" fmla="*/ 70 w 210"/>
              <a:gd name="T19" fmla="*/ 32 h 288"/>
              <a:gd name="T20" fmla="*/ 70 w 210"/>
              <a:gd name="T21" fmla="*/ 52 h 288"/>
              <a:gd name="T22" fmla="*/ 55 w 210"/>
              <a:gd name="T23" fmla="*/ 52 h 288"/>
              <a:gd name="T24" fmla="*/ 0 w 210"/>
              <a:gd name="T25" fmla="*/ 107 h 288"/>
              <a:gd name="T26" fmla="*/ 0 w 210"/>
              <a:gd name="T27" fmla="*/ 212 h 288"/>
              <a:gd name="T28" fmla="*/ 0 w 210"/>
              <a:gd name="T29" fmla="*/ 217 h 288"/>
              <a:gd name="T30" fmla="*/ 76 w 210"/>
              <a:gd name="T31" fmla="*/ 288 h 288"/>
              <a:gd name="T32" fmla="*/ 151 w 210"/>
              <a:gd name="T33" fmla="*/ 217 h 288"/>
              <a:gd name="T34" fmla="*/ 152 w 210"/>
              <a:gd name="T35" fmla="*/ 212 h 288"/>
              <a:gd name="T36" fmla="*/ 152 w 210"/>
              <a:gd name="T37" fmla="*/ 107 h 288"/>
              <a:gd name="T38" fmla="*/ 97 w 210"/>
              <a:gd name="T39" fmla="*/ 52 h 288"/>
              <a:gd name="T40" fmla="*/ 82 w 210"/>
              <a:gd name="T41" fmla="*/ 52 h 288"/>
              <a:gd name="T42" fmla="*/ 82 w 210"/>
              <a:gd name="T43" fmla="*/ 33 h 288"/>
              <a:gd name="T44" fmla="*/ 88 w 210"/>
              <a:gd name="T45" fmla="*/ 18 h 288"/>
              <a:gd name="T46" fmla="*/ 103 w 210"/>
              <a:gd name="T47" fmla="*/ 11 h 288"/>
              <a:gd name="T48" fmla="*/ 103 w 210"/>
              <a:gd name="T49" fmla="*/ 11 h 288"/>
              <a:gd name="T50" fmla="*/ 131 w 210"/>
              <a:gd name="T51" fmla="*/ 30 h 288"/>
              <a:gd name="T52" fmla="*/ 143 w 210"/>
              <a:gd name="T53" fmla="*/ 45 h 288"/>
              <a:gd name="T54" fmla="*/ 177 w 210"/>
              <a:gd name="T55" fmla="*/ 65 h 288"/>
              <a:gd name="T56" fmla="*/ 200 w 210"/>
              <a:gd name="T57" fmla="*/ 56 h 288"/>
              <a:gd name="T58" fmla="*/ 210 w 210"/>
              <a:gd name="T59" fmla="*/ 33 h 288"/>
              <a:gd name="T60" fmla="*/ 203 w 210"/>
              <a:gd name="T61" fmla="*/ 12 h 288"/>
              <a:gd name="T62" fmla="*/ 22 w 210"/>
              <a:gd name="T63" fmla="*/ 113 h 288"/>
              <a:gd name="T64" fmla="*/ 61 w 210"/>
              <a:gd name="T65" fmla="*/ 74 h 288"/>
              <a:gd name="T66" fmla="*/ 67 w 210"/>
              <a:gd name="T67" fmla="*/ 74 h 288"/>
              <a:gd name="T68" fmla="*/ 67 w 210"/>
              <a:gd name="T69" fmla="*/ 151 h 288"/>
              <a:gd name="T70" fmla="*/ 22 w 210"/>
              <a:gd name="T71" fmla="*/ 151 h 288"/>
              <a:gd name="T72" fmla="*/ 22 w 210"/>
              <a:gd name="T73" fmla="*/ 113 h 288"/>
              <a:gd name="T74" fmla="*/ 131 w 210"/>
              <a:gd name="T75" fmla="*/ 113 h 288"/>
              <a:gd name="T76" fmla="*/ 131 w 210"/>
              <a:gd name="T77" fmla="*/ 151 h 288"/>
              <a:gd name="T78" fmla="*/ 84 w 210"/>
              <a:gd name="T79" fmla="*/ 151 h 288"/>
              <a:gd name="T80" fmla="*/ 84 w 210"/>
              <a:gd name="T81" fmla="*/ 74 h 288"/>
              <a:gd name="T82" fmla="*/ 92 w 210"/>
              <a:gd name="T83" fmla="*/ 74 h 288"/>
              <a:gd name="T84" fmla="*/ 131 w 210"/>
              <a:gd name="T85" fmla="*/ 11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288">
                <a:moveTo>
                  <a:pt x="203" y="12"/>
                </a:moveTo>
                <a:cubicBezTo>
                  <a:pt x="194" y="21"/>
                  <a:pt x="194" y="21"/>
                  <a:pt x="194" y="21"/>
                </a:cubicBezTo>
                <a:cubicBezTo>
                  <a:pt x="196" y="24"/>
                  <a:pt x="197" y="28"/>
                  <a:pt x="197" y="33"/>
                </a:cubicBezTo>
                <a:cubicBezTo>
                  <a:pt x="197" y="38"/>
                  <a:pt x="195" y="44"/>
                  <a:pt x="191" y="48"/>
                </a:cubicBezTo>
                <a:cubicBezTo>
                  <a:pt x="187" y="52"/>
                  <a:pt x="182" y="54"/>
                  <a:pt x="176" y="54"/>
                </a:cubicBezTo>
                <a:cubicBezTo>
                  <a:pt x="167" y="54"/>
                  <a:pt x="156" y="47"/>
                  <a:pt x="148" y="35"/>
                </a:cubicBezTo>
                <a:cubicBezTo>
                  <a:pt x="137" y="20"/>
                  <a:pt x="137" y="20"/>
                  <a:pt x="137" y="20"/>
                </a:cubicBezTo>
                <a:cubicBezTo>
                  <a:pt x="126" y="6"/>
                  <a:pt x="115" y="0"/>
                  <a:pt x="103" y="0"/>
                </a:cubicBezTo>
                <a:cubicBezTo>
                  <a:pt x="93" y="0"/>
                  <a:pt x="85" y="3"/>
                  <a:pt x="79" y="9"/>
                </a:cubicBezTo>
                <a:cubicBezTo>
                  <a:pt x="73" y="15"/>
                  <a:pt x="70" y="23"/>
                  <a:pt x="70" y="32"/>
                </a:cubicBezTo>
                <a:cubicBezTo>
                  <a:pt x="70" y="32"/>
                  <a:pt x="70" y="44"/>
                  <a:pt x="70" y="52"/>
                </a:cubicBezTo>
                <a:cubicBezTo>
                  <a:pt x="55" y="52"/>
                  <a:pt x="55" y="52"/>
                  <a:pt x="55" y="52"/>
                </a:cubicBezTo>
                <a:cubicBezTo>
                  <a:pt x="27" y="52"/>
                  <a:pt x="0" y="79"/>
                  <a:pt x="0" y="107"/>
                </a:cubicBezTo>
                <a:cubicBezTo>
                  <a:pt x="0" y="212"/>
                  <a:pt x="0" y="212"/>
                  <a:pt x="0" y="212"/>
                </a:cubicBezTo>
                <a:cubicBezTo>
                  <a:pt x="0" y="214"/>
                  <a:pt x="0" y="215"/>
                  <a:pt x="0" y="217"/>
                </a:cubicBezTo>
                <a:cubicBezTo>
                  <a:pt x="3" y="257"/>
                  <a:pt x="36" y="288"/>
                  <a:pt x="76" y="288"/>
                </a:cubicBezTo>
                <a:cubicBezTo>
                  <a:pt x="116" y="288"/>
                  <a:pt x="149" y="257"/>
                  <a:pt x="151" y="217"/>
                </a:cubicBezTo>
                <a:cubicBezTo>
                  <a:pt x="152" y="215"/>
                  <a:pt x="152" y="214"/>
                  <a:pt x="152" y="212"/>
                </a:cubicBezTo>
                <a:cubicBezTo>
                  <a:pt x="152" y="107"/>
                  <a:pt x="152" y="107"/>
                  <a:pt x="152" y="107"/>
                </a:cubicBezTo>
                <a:cubicBezTo>
                  <a:pt x="152" y="79"/>
                  <a:pt x="125" y="52"/>
                  <a:pt x="97" y="52"/>
                </a:cubicBezTo>
                <a:cubicBezTo>
                  <a:pt x="82" y="52"/>
                  <a:pt x="82" y="52"/>
                  <a:pt x="82" y="52"/>
                </a:cubicBezTo>
                <a:cubicBezTo>
                  <a:pt x="82" y="44"/>
                  <a:pt x="82" y="33"/>
                  <a:pt x="82" y="33"/>
                </a:cubicBezTo>
                <a:cubicBezTo>
                  <a:pt x="82" y="27"/>
                  <a:pt x="85" y="22"/>
                  <a:pt x="88" y="18"/>
                </a:cubicBezTo>
                <a:cubicBezTo>
                  <a:pt x="92" y="13"/>
                  <a:pt x="97" y="11"/>
                  <a:pt x="103" y="11"/>
                </a:cubicBezTo>
                <a:cubicBezTo>
                  <a:pt x="103" y="11"/>
                  <a:pt x="103" y="11"/>
                  <a:pt x="103" y="11"/>
                </a:cubicBezTo>
                <a:cubicBezTo>
                  <a:pt x="113" y="11"/>
                  <a:pt x="124" y="18"/>
                  <a:pt x="131" y="30"/>
                </a:cubicBezTo>
                <a:cubicBezTo>
                  <a:pt x="143" y="45"/>
                  <a:pt x="143" y="45"/>
                  <a:pt x="143" y="45"/>
                </a:cubicBezTo>
                <a:cubicBezTo>
                  <a:pt x="153" y="59"/>
                  <a:pt x="164" y="65"/>
                  <a:pt x="177" y="65"/>
                </a:cubicBezTo>
                <a:cubicBezTo>
                  <a:pt x="187" y="65"/>
                  <a:pt x="194" y="62"/>
                  <a:pt x="200" y="56"/>
                </a:cubicBezTo>
                <a:cubicBezTo>
                  <a:pt x="207" y="50"/>
                  <a:pt x="210" y="42"/>
                  <a:pt x="210" y="33"/>
                </a:cubicBezTo>
                <a:cubicBezTo>
                  <a:pt x="210" y="24"/>
                  <a:pt x="207" y="18"/>
                  <a:pt x="203" y="12"/>
                </a:cubicBezTo>
                <a:close/>
                <a:moveTo>
                  <a:pt x="22" y="113"/>
                </a:moveTo>
                <a:cubicBezTo>
                  <a:pt x="22" y="92"/>
                  <a:pt x="40" y="74"/>
                  <a:pt x="61" y="74"/>
                </a:cubicBezTo>
                <a:cubicBezTo>
                  <a:pt x="67" y="74"/>
                  <a:pt x="67" y="74"/>
                  <a:pt x="67" y="74"/>
                </a:cubicBezTo>
                <a:cubicBezTo>
                  <a:pt x="67" y="151"/>
                  <a:pt x="67" y="151"/>
                  <a:pt x="67" y="151"/>
                </a:cubicBezTo>
                <a:cubicBezTo>
                  <a:pt x="22" y="151"/>
                  <a:pt x="22" y="151"/>
                  <a:pt x="22" y="151"/>
                </a:cubicBezTo>
                <a:lnTo>
                  <a:pt x="22" y="113"/>
                </a:lnTo>
                <a:close/>
                <a:moveTo>
                  <a:pt x="131" y="113"/>
                </a:moveTo>
                <a:cubicBezTo>
                  <a:pt x="131" y="151"/>
                  <a:pt x="131" y="151"/>
                  <a:pt x="131" y="151"/>
                </a:cubicBezTo>
                <a:cubicBezTo>
                  <a:pt x="84" y="151"/>
                  <a:pt x="84" y="151"/>
                  <a:pt x="84" y="151"/>
                </a:cubicBezTo>
                <a:cubicBezTo>
                  <a:pt x="84" y="74"/>
                  <a:pt x="84" y="74"/>
                  <a:pt x="84" y="74"/>
                </a:cubicBezTo>
                <a:cubicBezTo>
                  <a:pt x="92" y="74"/>
                  <a:pt x="92" y="74"/>
                  <a:pt x="92" y="74"/>
                </a:cubicBezTo>
                <a:cubicBezTo>
                  <a:pt x="113" y="74"/>
                  <a:pt x="131" y="92"/>
                  <a:pt x="131" y="113"/>
                </a:cubicBezTo>
                <a:close/>
              </a:path>
            </a:pathLst>
          </a:custGeom>
          <a:solidFill>
            <a:srgbClr val="C2DD4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13948" y="238641"/>
            <a:ext cx="9458160" cy="521970"/>
            <a:chOff x="313948" y="238641"/>
            <a:chExt cx="9458160" cy="521970"/>
          </a:xfrm>
        </p:grpSpPr>
        <p:sp>
          <p:nvSpPr>
            <p:cNvPr id="70" name="矩形 69"/>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1" name="直接连接符 70"/>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713740" y="2195195"/>
            <a:ext cx="11105515" cy="3734475"/>
            <a:chOff x="2594" y="4038"/>
            <a:chExt cx="14182" cy="4769"/>
          </a:xfrm>
        </p:grpSpPr>
        <p:sp>
          <p:nvSpPr>
            <p:cNvPr id="22" name="文本框 22"/>
            <p:cNvSpPr txBox="1">
              <a:spLocks noChangeArrowheads="1"/>
            </p:cNvSpPr>
            <p:nvPr/>
          </p:nvSpPr>
          <p:spPr bwMode="auto">
            <a:xfrm>
              <a:off x="2605" y="6680"/>
              <a:ext cx="3543"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输入对这个数据的描述</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3"/>
            <p:cNvSpPr txBox="1">
              <a:spLocks noChangeArrowheads="1"/>
            </p:cNvSpPr>
            <p:nvPr/>
          </p:nvSpPr>
          <p:spPr bwMode="auto">
            <a:xfrm>
              <a:off x="2594" y="7465"/>
              <a:ext cx="14182" cy="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30000"/>
                </a:lnSpc>
                <a:spcBef>
                  <a:spcPct val="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右键点击图片选择设置图片格式可直接替换图片。您可以点击文字框输入您的描述说明，或者通过复制粘贴。右键点击图片选择设置图片格式可直接替换图片。您可以点击文字框输入您的描述说明，或者通过复制粘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defTabSz="914400">
                <a:lnSpc>
                  <a:spcPct val="130000"/>
                </a:lnSpc>
                <a:spcBef>
                  <a:spcPct val="0"/>
                </a:spcBef>
              </a:pP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Freeform 10"/>
            <p:cNvSpPr>
              <a:spLocks noEditPoints="1"/>
            </p:cNvSpPr>
            <p:nvPr/>
          </p:nvSpPr>
          <p:spPr bwMode="auto">
            <a:xfrm>
              <a:off x="13078" y="4198"/>
              <a:ext cx="2130" cy="1955"/>
            </a:xfrm>
            <a:custGeom>
              <a:avLst/>
              <a:gdLst>
                <a:gd name="T0" fmla="*/ 2147483647 w 210"/>
                <a:gd name="T1" fmla="*/ 0 h 192"/>
                <a:gd name="T2" fmla="*/ 2147483647 w 210"/>
                <a:gd name="T3" fmla="*/ 418062800 h 192"/>
                <a:gd name="T4" fmla="*/ 2147483647 w 210"/>
                <a:gd name="T5" fmla="*/ 2147483647 h 192"/>
                <a:gd name="T6" fmla="*/ 1534860859 w 210"/>
                <a:gd name="T7" fmla="*/ 710702881 h 192"/>
                <a:gd name="T8" fmla="*/ 1866725103 w 210"/>
                <a:gd name="T9" fmla="*/ 1003342962 h 192"/>
                <a:gd name="T10" fmla="*/ 2147483647 w 210"/>
                <a:gd name="T11" fmla="*/ 1505014443 h 192"/>
                <a:gd name="T12" fmla="*/ 1534860859 w 210"/>
                <a:gd name="T13" fmla="*/ 1881269670 h 192"/>
                <a:gd name="T14" fmla="*/ 1866725103 w 210"/>
                <a:gd name="T15" fmla="*/ 2147483647 h 192"/>
                <a:gd name="T16" fmla="*/ 2147483647 w 210"/>
                <a:gd name="T17" fmla="*/ 2147483647 h 192"/>
                <a:gd name="T18" fmla="*/ 1534860859 w 210"/>
                <a:gd name="T19" fmla="*/ 2147483647 h 192"/>
                <a:gd name="T20" fmla="*/ 1866725103 w 210"/>
                <a:gd name="T21" fmla="*/ 2147483647 h 192"/>
                <a:gd name="T22" fmla="*/ 2147483647 w 210"/>
                <a:gd name="T23" fmla="*/ 2147483647 h 192"/>
                <a:gd name="T24" fmla="*/ 1534860859 w 210"/>
                <a:gd name="T25" fmla="*/ 2147483647 h 192"/>
                <a:gd name="T26" fmla="*/ 1866725103 w 210"/>
                <a:gd name="T27" fmla="*/ 2147483647 h 192"/>
                <a:gd name="T28" fmla="*/ 2147483647 w 210"/>
                <a:gd name="T29" fmla="*/ 2147483647 h 192"/>
                <a:gd name="T30" fmla="*/ 1534860859 w 210"/>
                <a:gd name="T31" fmla="*/ 2147483647 h 192"/>
                <a:gd name="T32" fmla="*/ 1866725103 w 210"/>
                <a:gd name="T33" fmla="*/ 2147483647 h 192"/>
                <a:gd name="T34" fmla="*/ 2147483647 w 210"/>
                <a:gd name="T35" fmla="*/ 2147483647 h 192"/>
                <a:gd name="T36" fmla="*/ 1534860859 w 210"/>
                <a:gd name="T37" fmla="*/ 2147483647 h 192"/>
                <a:gd name="T38" fmla="*/ 1534860859 w 210"/>
                <a:gd name="T39" fmla="*/ 2147483647 h 192"/>
                <a:gd name="T40" fmla="*/ 2147483647 w 210"/>
                <a:gd name="T41" fmla="*/ 2147483647 h 192"/>
                <a:gd name="T42" fmla="*/ 2147483647 w 210"/>
                <a:gd name="T43" fmla="*/ 2147483647 h 192"/>
                <a:gd name="T44" fmla="*/ 2147483647 w 210"/>
                <a:gd name="T45" fmla="*/ 2147483647 h 192"/>
                <a:gd name="T46" fmla="*/ 871138811 w 210"/>
                <a:gd name="T47" fmla="*/ 2147483647 h 192"/>
                <a:gd name="T48" fmla="*/ 871138811 w 210"/>
                <a:gd name="T49" fmla="*/ 2147483647 h 192"/>
                <a:gd name="T50" fmla="*/ 0 w 210"/>
                <a:gd name="T51" fmla="*/ 2147483647 h 192"/>
                <a:gd name="T52" fmla="*/ 871138811 w 210"/>
                <a:gd name="T53" fmla="*/ 2147483647 h 192"/>
                <a:gd name="T54" fmla="*/ 0 w 210"/>
                <a:gd name="T55" fmla="*/ 2147483647 h 192"/>
                <a:gd name="T56" fmla="*/ 871138811 w 210"/>
                <a:gd name="T57" fmla="*/ 2147483647 h 192"/>
                <a:gd name="T58" fmla="*/ 0 w 210"/>
                <a:gd name="T59" fmla="*/ 2147483647 h 192"/>
                <a:gd name="T60" fmla="*/ 871138811 w 210"/>
                <a:gd name="T61" fmla="*/ 2147483647 h 192"/>
                <a:gd name="T62" fmla="*/ 0 w 210"/>
                <a:gd name="T63" fmla="*/ 2147483647 h 192"/>
                <a:gd name="T64" fmla="*/ 871138811 w 210"/>
                <a:gd name="T65" fmla="*/ 2147483647 h 192"/>
                <a:gd name="T66" fmla="*/ 0 w 210"/>
                <a:gd name="T67" fmla="*/ 1881269670 h 192"/>
                <a:gd name="T68" fmla="*/ 871138811 w 210"/>
                <a:gd name="T69" fmla="*/ 418062800 h 192"/>
                <a:gd name="T70" fmla="*/ 1244481255 w 210"/>
                <a:gd name="T71" fmla="*/ 0 h 192"/>
                <a:gd name="T72" fmla="*/ 2147483647 w 210"/>
                <a:gd name="T73" fmla="*/ 2147483647 h 192"/>
                <a:gd name="T74" fmla="*/ 2147483647 w 210"/>
                <a:gd name="T75" fmla="*/ 2147483647 h 192"/>
                <a:gd name="T76" fmla="*/ 2147483647 w 210"/>
                <a:gd name="T77" fmla="*/ 2147483647 h 192"/>
                <a:gd name="T78" fmla="*/ 2147483647 w 210"/>
                <a:gd name="T79" fmla="*/ 2147483647 h 192"/>
                <a:gd name="T80" fmla="*/ 2147483647 w 210"/>
                <a:gd name="T81" fmla="*/ 2147483647 h 192"/>
                <a:gd name="T82" fmla="*/ 2147483647 w 210"/>
                <a:gd name="T83" fmla="*/ 2147483647 h 192"/>
                <a:gd name="T84" fmla="*/ 2147483647 w 210"/>
                <a:gd name="T85" fmla="*/ 2147483647 h 192"/>
                <a:gd name="T86" fmla="*/ 2147483647 w 210"/>
                <a:gd name="T87" fmla="*/ 2147483647 h 192"/>
                <a:gd name="T88" fmla="*/ 2147483647 w 210"/>
                <a:gd name="T89" fmla="*/ 2147483647 h 192"/>
                <a:gd name="T90" fmla="*/ 2147483647 w 210"/>
                <a:gd name="T91" fmla="*/ 1379598189 h 192"/>
                <a:gd name="T92" fmla="*/ 2147483647 w 210"/>
                <a:gd name="T93" fmla="*/ 1714045843 h 192"/>
                <a:gd name="T94" fmla="*/ 2147483647 w 210"/>
                <a:gd name="T95" fmla="*/ 1379598189 h 192"/>
                <a:gd name="T96" fmla="*/ 2147483647 w 210"/>
                <a:gd name="T97" fmla="*/ 2147483647 h 192"/>
                <a:gd name="T98" fmla="*/ 2147483647 w 210"/>
                <a:gd name="T99" fmla="*/ 2147483647 h 192"/>
                <a:gd name="T100" fmla="*/ 2147483647 w 210"/>
                <a:gd name="T101" fmla="*/ 2147483647 h 192"/>
                <a:gd name="T102" fmla="*/ 2147483647 w 210"/>
                <a:gd name="T103" fmla="*/ 2147483647 h 192"/>
                <a:gd name="T104" fmla="*/ 2147483647 w 210"/>
                <a:gd name="T105" fmla="*/ 1797654523 h 192"/>
                <a:gd name="T106" fmla="*/ 2147483647 w 210"/>
                <a:gd name="T107" fmla="*/ 2147483647 h 192"/>
                <a:gd name="T108" fmla="*/ 2147483647 w 210"/>
                <a:gd name="T109" fmla="*/ 1797654523 h 19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close/>
                  <a:moveTo>
                    <a:pt x="73" y="92"/>
                  </a:moveTo>
                  <a:lnTo>
                    <a:pt x="73" y="102"/>
                  </a:lnTo>
                  <a:lnTo>
                    <a:pt x="96" y="102"/>
                  </a:lnTo>
                  <a:lnTo>
                    <a:pt x="96" y="92"/>
                  </a:lnTo>
                  <a:lnTo>
                    <a:pt x="73" y="92"/>
                  </a:lnTo>
                  <a:close/>
                  <a:moveTo>
                    <a:pt x="73" y="71"/>
                  </a:moveTo>
                  <a:lnTo>
                    <a:pt x="73" y="81"/>
                  </a:lnTo>
                  <a:lnTo>
                    <a:pt x="115" y="81"/>
                  </a:lnTo>
                  <a:lnTo>
                    <a:pt x="115" y="71"/>
                  </a:lnTo>
                  <a:lnTo>
                    <a:pt x="73" y="71"/>
                  </a:lnTo>
                  <a:close/>
                  <a:moveTo>
                    <a:pt x="73" y="52"/>
                  </a:moveTo>
                  <a:lnTo>
                    <a:pt x="73" y="62"/>
                  </a:lnTo>
                  <a:lnTo>
                    <a:pt x="134" y="62"/>
                  </a:lnTo>
                  <a:lnTo>
                    <a:pt x="134" y="52"/>
                  </a:lnTo>
                  <a:lnTo>
                    <a:pt x="73" y="52"/>
                  </a:lnTo>
                  <a:close/>
                  <a:moveTo>
                    <a:pt x="73" y="33"/>
                  </a:moveTo>
                  <a:lnTo>
                    <a:pt x="73" y="41"/>
                  </a:lnTo>
                  <a:lnTo>
                    <a:pt x="134" y="41"/>
                  </a:lnTo>
                  <a:lnTo>
                    <a:pt x="134" y="33"/>
                  </a:lnTo>
                  <a:lnTo>
                    <a:pt x="73" y="33"/>
                  </a:lnTo>
                  <a:close/>
                  <a:moveTo>
                    <a:pt x="96" y="152"/>
                  </a:moveTo>
                  <a:lnTo>
                    <a:pt x="111" y="152"/>
                  </a:lnTo>
                  <a:lnTo>
                    <a:pt x="122" y="152"/>
                  </a:lnTo>
                  <a:lnTo>
                    <a:pt x="111" y="137"/>
                  </a:lnTo>
                  <a:lnTo>
                    <a:pt x="99" y="126"/>
                  </a:lnTo>
                  <a:lnTo>
                    <a:pt x="99" y="140"/>
                  </a:lnTo>
                  <a:lnTo>
                    <a:pt x="96" y="152"/>
                  </a:lnTo>
                  <a:close/>
                  <a:moveTo>
                    <a:pt x="186" y="43"/>
                  </a:moveTo>
                  <a:lnTo>
                    <a:pt x="111" y="116"/>
                  </a:lnTo>
                  <a:lnTo>
                    <a:pt x="134" y="140"/>
                  </a:lnTo>
                  <a:lnTo>
                    <a:pt x="210" y="67"/>
                  </a:lnTo>
                  <a:lnTo>
                    <a:pt x="186" y="43"/>
                  </a:lnTo>
                  <a:close/>
                </a:path>
              </a:pathLst>
            </a:custGeom>
            <a:solidFill>
              <a:srgbClr val="C2DD43"/>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Freeform 19"/>
            <p:cNvSpPr>
              <a:spLocks noEditPoints="1"/>
            </p:cNvSpPr>
            <p:nvPr/>
          </p:nvSpPr>
          <p:spPr bwMode="auto">
            <a:xfrm>
              <a:off x="8148" y="5158"/>
              <a:ext cx="2297" cy="1990"/>
            </a:xfrm>
            <a:custGeom>
              <a:avLst/>
              <a:gdLst>
                <a:gd name="T0" fmla="*/ 2147483647 w 222"/>
                <a:gd name="T1" fmla="*/ 874867017 h 234"/>
                <a:gd name="T2" fmla="*/ 2147483647 w 222"/>
                <a:gd name="T3" fmla="*/ 262461185 h 234"/>
                <a:gd name="T4" fmla="*/ 2147483647 w 222"/>
                <a:gd name="T5" fmla="*/ 554083524 h 234"/>
                <a:gd name="T6" fmla="*/ 302310224 w 222"/>
                <a:gd name="T7" fmla="*/ 2147483647 h 234"/>
                <a:gd name="T8" fmla="*/ 1338794912 w 222"/>
                <a:gd name="T9" fmla="*/ 2147483647 h 234"/>
                <a:gd name="T10" fmla="*/ 1338794912 w 222"/>
                <a:gd name="T11" fmla="*/ 2147483647 h 234"/>
                <a:gd name="T12" fmla="*/ 2147483647 w 222"/>
                <a:gd name="T13" fmla="*/ 2147483647 h 234"/>
                <a:gd name="T14" fmla="*/ 2147483647 w 222"/>
                <a:gd name="T15" fmla="*/ 2147483647 h 234"/>
                <a:gd name="T16" fmla="*/ 2147483647 w 222"/>
                <a:gd name="T17" fmla="*/ 2147483647 h 234"/>
                <a:gd name="T18" fmla="*/ 2147483647 w 222"/>
                <a:gd name="T19" fmla="*/ 2147483647 h 234"/>
                <a:gd name="T20" fmla="*/ 2147483647 w 222"/>
                <a:gd name="T21" fmla="*/ 2147483647 h 234"/>
                <a:gd name="T22" fmla="*/ 2147483647 w 222"/>
                <a:gd name="T23" fmla="*/ 2147483647 h 234"/>
                <a:gd name="T24" fmla="*/ 2147483647 w 222"/>
                <a:gd name="T25" fmla="*/ 554083524 h 234"/>
                <a:gd name="T26" fmla="*/ 2147483647 w 222"/>
                <a:gd name="T27" fmla="*/ 0 h 234"/>
                <a:gd name="T28" fmla="*/ 2147483647 w 222"/>
                <a:gd name="T29" fmla="*/ 0 h 234"/>
                <a:gd name="T30" fmla="*/ 2147483647 w 222"/>
                <a:gd name="T31" fmla="*/ 554083524 h 234"/>
                <a:gd name="T32" fmla="*/ 2147483647 w 222"/>
                <a:gd name="T33" fmla="*/ 2147483647 h 234"/>
                <a:gd name="T34" fmla="*/ 2147483647 w 222"/>
                <a:gd name="T35" fmla="*/ 2147483647 h 234"/>
                <a:gd name="T36" fmla="*/ 2147483647 w 222"/>
                <a:gd name="T37" fmla="*/ 2147483647 h 234"/>
                <a:gd name="T38" fmla="*/ 2147483647 w 222"/>
                <a:gd name="T39" fmla="*/ 2147483647 h 234"/>
                <a:gd name="T40" fmla="*/ 1641105136 w 222"/>
                <a:gd name="T41" fmla="*/ 2147483647 h 234"/>
                <a:gd name="T42" fmla="*/ 86371533 w 222"/>
                <a:gd name="T43" fmla="*/ 2147483647 h 234"/>
                <a:gd name="T44" fmla="*/ 0 w 222"/>
                <a:gd name="T45" fmla="*/ 2147483647 h 234"/>
                <a:gd name="T46" fmla="*/ 0 w 222"/>
                <a:gd name="T47" fmla="*/ 2147483647 h 234"/>
                <a:gd name="T48" fmla="*/ 1943408789 w 222"/>
                <a:gd name="T49" fmla="*/ 2147483647 h 234"/>
                <a:gd name="T50" fmla="*/ 2029786894 w 222"/>
                <a:gd name="T51" fmla="*/ 2147483647 h 234"/>
                <a:gd name="T52" fmla="*/ 2147483647 w 222"/>
                <a:gd name="T53" fmla="*/ 2147483647 h 234"/>
                <a:gd name="T54" fmla="*/ 2147483647 w 222"/>
                <a:gd name="T55" fmla="*/ 2147483647 h 234"/>
                <a:gd name="T56" fmla="*/ 2147483647 w 222"/>
                <a:gd name="T57" fmla="*/ 2147483647 h 234"/>
                <a:gd name="T58" fmla="*/ 2147483647 w 222"/>
                <a:gd name="T59" fmla="*/ 2147483647 h 234"/>
                <a:gd name="T60" fmla="*/ 2147483647 w 222"/>
                <a:gd name="T61" fmla="*/ 2147483647 h 234"/>
                <a:gd name="T62" fmla="*/ 2147483647 w 222"/>
                <a:gd name="T63" fmla="*/ 2147483647 h 234"/>
                <a:gd name="T64" fmla="*/ 2147483647 w 222"/>
                <a:gd name="T65" fmla="*/ 2147483647 h 234"/>
                <a:gd name="T66" fmla="*/ 2147483647 w 222"/>
                <a:gd name="T67" fmla="*/ 2147483647 h 234"/>
                <a:gd name="T68" fmla="*/ 2147483647 w 222"/>
                <a:gd name="T69" fmla="*/ 874867017 h 234"/>
                <a:gd name="T70" fmla="*/ 2147483647 w 222"/>
                <a:gd name="T71" fmla="*/ 2147483647 h 234"/>
                <a:gd name="T72" fmla="*/ 1641105136 w 222"/>
                <a:gd name="T73" fmla="*/ 2147483647 h 234"/>
                <a:gd name="T74" fmla="*/ 2029786894 w 222"/>
                <a:gd name="T75" fmla="*/ 2147483647 h 234"/>
                <a:gd name="T76" fmla="*/ 734174463 w 222"/>
                <a:gd name="T77" fmla="*/ 2147483647 h 234"/>
                <a:gd name="T78" fmla="*/ 2147483647 w 222"/>
                <a:gd name="T79" fmla="*/ 1079005894 h 234"/>
                <a:gd name="T80" fmla="*/ 2147483647 w 222"/>
                <a:gd name="T81" fmla="*/ 1079005894 h 2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2" h="234">
                  <a:moveTo>
                    <a:pt x="149" y="19"/>
                  </a:moveTo>
                  <a:lnTo>
                    <a:pt x="170" y="30"/>
                  </a:lnTo>
                  <a:lnTo>
                    <a:pt x="201" y="19"/>
                  </a:lnTo>
                  <a:lnTo>
                    <a:pt x="180" y="9"/>
                  </a:lnTo>
                  <a:lnTo>
                    <a:pt x="149" y="19"/>
                  </a:lnTo>
                  <a:close/>
                  <a:moveTo>
                    <a:pt x="31" y="170"/>
                  </a:moveTo>
                  <a:lnTo>
                    <a:pt x="7" y="158"/>
                  </a:lnTo>
                  <a:lnTo>
                    <a:pt x="7" y="212"/>
                  </a:lnTo>
                  <a:lnTo>
                    <a:pt x="31" y="222"/>
                  </a:lnTo>
                  <a:lnTo>
                    <a:pt x="31" y="170"/>
                  </a:lnTo>
                  <a:close/>
                  <a:moveTo>
                    <a:pt x="85" y="104"/>
                  </a:moveTo>
                  <a:lnTo>
                    <a:pt x="106" y="115"/>
                  </a:lnTo>
                  <a:lnTo>
                    <a:pt x="137" y="101"/>
                  </a:lnTo>
                  <a:lnTo>
                    <a:pt x="116" y="92"/>
                  </a:lnTo>
                  <a:lnTo>
                    <a:pt x="85" y="104"/>
                  </a:lnTo>
                  <a:close/>
                  <a:moveTo>
                    <a:pt x="69" y="104"/>
                  </a:moveTo>
                  <a:lnTo>
                    <a:pt x="76" y="99"/>
                  </a:lnTo>
                  <a:lnTo>
                    <a:pt x="113" y="85"/>
                  </a:lnTo>
                  <a:lnTo>
                    <a:pt x="116" y="82"/>
                  </a:lnTo>
                  <a:lnTo>
                    <a:pt x="116" y="85"/>
                  </a:lnTo>
                  <a:lnTo>
                    <a:pt x="132" y="92"/>
                  </a:lnTo>
                  <a:lnTo>
                    <a:pt x="132" y="26"/>
                  </a:lnTo>
                  <a:lnTo>
                    <a:pt x="132" y="19"/>
                  </a:lnTo>
                  <a:lnTo>
                    <a:pt x="139" y="16"/>
                  </a:lnTo>
                  <a:lnTo>
                    <a:pt x="180" y="0"/>
                  </a:lnTo>
                  <a:lnTo>
                    <a:pt x="182" y="0"/>
                  </a:lnTo>
                  <a:lnTo>
                    <a:pt x="213" y="16"/>
                  </a:lnTo>
                  <a:lnTo>
                    <a:pt x="222" y="19"/>
                  </a:lnTo>
                  <a:lnTo>
                    <a:pt x="222" y="167"/>
                  </a:lnTo>
                  <a:lnTo>
                    <a:pt x="170" y="186"/>
                  </a:lnTo>
                  <a:lnTo>
                    <a:pt x="165" y="184"/>
                  </a:lnTo>
                  <a:lnTo>
                    <a:pt x="156" y="179"/>
                  </a:lnTo>
                  <a:lnTo>
                    <a:pt x="156" y="191"/>
                  </a:lnTo>
                  <a:lnTo>
                    <a:pt x="106" y="210"/>
                  </a:lnTo>
                  <a:lnTo>
                    <a:pt x="99" y="208"/>
                  </a:lnTo>
                  <a:lnTo>
                    <a:pt x="87" y="200"/>
                  </a:lnTo>
                  <a:lnTo>
                    <a:pt x="87" y="217"/>
                  </a:lnTo>
                  <a:lnTo>
                    <a:pt x="38" y="234"/>
                  </a:lnTo>
                  <a:lnTo>
                    <a:pt x="33" y="231"/>
                  </a:lnTo>
                  <a:lnTo>
                    <a:pt x="2" y="217"/>
                  </a:lnTo>
                  <a:lnTo>
                    <a:pt x="0" y="217"/>
                  </a:lnTo>
                  <a:lnTo>
                    <a:pt x="0" y="215"/>
                  </a:lnTo>
                  <a:lnTo>
                    <a:pt x="0" y="153"/>
                  </a:lnTo>
                  <a:lnTo>
                    <a:pt x="0" y="148"/>
                  </a:lnTo>
                  <a:lnTo>
                    <a:pt x="7" y="144"/>
                  </a:lnTo>
                  <a:lnTo>
                    <a:pt x="45" y="130"/>
                  </a:lnTo>
                  <a:lnTo>
                    <a:pt x="47" y="127"/>
                  </a:lnTo>
                  <a:lnTo>
                    <a:pt x="47" y="130"/>
                  </a:lnTo>
                  <a:lnTo>
                    <a:pt x="80" y="144"/>
                  </a:lnTo>
                  <a:lnTo>
                    <a:pt x="87" y="148"/>
                  </a:lnTo>
                  <a:lnTo>
                    <a:pt x="87" y="193"/>
                  </a:lnTo>
                  <a:lnTo>
                    <a:pt x="99" y="198"/>
                  </a:lnTo>
                  <a:lnTo>
                    <a:pt x="99" y="125"/>
                  </a:lnTo>
                  <a:lnTo>
                    <a:pt x="76" y="115"/>
                  </a:lnTo>
                  <a:lnTo>
                    <a:pt x="76" y="141"/>
                  </a:lnTo>
                  <a:lnTo>
                    <a:pt x="69" y="139"/>
                  </a:lnTo>
                  <a:lnTo>
                    <a:pt x="69" y="108"/>
                  </a:lnTo>
                  <a:lnTo>
                    <a:pt x="69" y="104"/>
                  </a:lnTo>
                  <a:close/>
                  <a:moveTo>
                    <a:pt x="139" y="94"/>
                  </a:moveTo>
                  <a:lnTo>
                    <a:pt x="149" y="99"/>
                  </a:lnTo>
                  <a:lnTo>
                    <a:pt x="156" y="104"/>
                  </a:lnTo>
                  <a:lnTo>
                    <a:pt x="156" y="172"/>
                  </a:lnTo>
                  <a:lnTo>
                    <a:pt x="163" y="174"/>
                  </a:lnTo>
                  <a:lnTo>
                    <a:pt x="163" y="42"/>
                  </a:lnTo>
                  <a:lnTo>
                    <a:pt x="139" y="30"/>
                  </a:lnTo>
                  <a:lnTo>
                    <a:pt x="139" y="94"/>
                  </a:lnTo>
                  <a:close/>
                  <a:moveTo>
                    <a:pt x="17" y="148"/>
                  </a:moveTo>
                  <a:lnTo>
                    <a:pt x="38" y="158"/>
                  </a:lnTo>
                  <a:lnTo>
                    <a:pt x="69" y="146"/>
                  </a:lnTo>
                  <a:lnTo>
                    <a:pt x="47" y="137"/>
                  </a:lnTo>
                  <a:lnTo>
                    <a:pt x="17" y="148"/>
                  </a:lnTo>
                  <a:close/>
                  <a:moveTo>
                    <a:pt x="170" y="37"/>
                  </a:moveTo>
                  <a:lnTo>
                    <a:pt x="173" y="37"/>
                  </a:lnTo>
                  <a:lnTo>
                    <a:pt x="170" y="37"/>
                  </a:lnTo>
                  <a:close/>
                </a:path>
              </a:pathLst>
            </a:custGeom>
            <a:solidFill>
              <a:srgbClr val="C2DD43"/>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Freeform 103"/>
            <p:cNvSpPr>
              <a:spLocks noEditPoints="1"/>
            </p:cNvSpPr>
            <p:nvPr/>
          </p:nvSpPr>
          <p:spPr bwMode="auto">
            <a:xfrm>
              <a:off x="3105" y="4235"/>
              <a:ext cx="2543" cy="1998"/>
            </a:xfrm>
            <a:custGeom>
              <a:avLst/>
              <a:gdLst>
                <a:gd name="T0" fmla="*/ 2147483647 w 97"/>
                <a:gd name="T1" fmla="*/ 2147483647 h 75"/>
                <a:gd name="T2" fmla="*/ 2147483647 w 97"/>
                <a:gd name="T3" fmla="*/ 2147483647 h 75"/>
                <a:gd name="T4" fmla="*/ 2147483647 w 97"/>
                <a:gd name="T5" fmla="*/ 2147483647 h 75"/>
                <a:gd name="T6" fmla="*/ 2147483647 w 97"/>
                <a:gd name="T7" fmla="*/ 2147483647 h 75"/>
                <a:gd name="T8" fmla="*/ 2147483647 w 97"/>
                <a:gd name="T9" fmla="*/ 2147483647 h 75"/>
                <a:gd name="T10" fmla="*/ 2147483647 w 97"/>
                <a:gd name="T11" fmla="*/ 2147483647 h 75"/>
                <a:gd name="T12" fmla="*/ 2147483647 w 97"/>
                <a:gd name="T13" fmla="*/ 2147483647 h 75"/>
                <a:gd name="T14" fmla="*/ 2147483647 w 97"/>
                <a:gd name="T15" fmla="*/ 2147483647 h 75"/>
                <a:gd name="T16" fmla="*/ 0 w 97"/>
                <a:gd name="T17" fmla="*/ 2147483647 h 75"/>
                <a:gd name="T18" fmla="*/ 2147483647 w 97"/>
                <a:gd name="T19" fmla="*/ 2147483647 h 75"/>
                <a:gd name="T20" fmla="*/ 2147483647 w 97"/>
                <a:gd name="T21" fmla="*/ 2147483647 h 75"/>
                <a:gd name="T22" fmla="*/ 2147483647 w 97"/>
                <a:gd name="T23" fmla="*/ 2147483647 h 75"/>
                <a:gd name="T24" fmla="*/ 2147483647 w 97"/>
                <a:gd name="T25" fmla="*/ 2147483647 h 75"/>
                <a:gd name="T26" fmla="*/ 2147483647 w 97"/>
                <a:gd name="T27" fmla="*/ 2147483647 h 75"/>
                <a:gd name="T28" fmla="*/ 2147483647 w 97"/>
                <a:gd name="T29" fmla="*/ 1144091614 h 75"/>
                <a:gd name="T30" fmla="*/ 2147483647 w 97"/>
                <a:gd name="T31" fmla="*/ 572037351 h 75"/>
                <a:gd name="T32" fmla="*/ 2147483647 w 97"/>
                <a:gd name="T33" fmla="*/ 0 h 75"/>
                <a:gd name="T34" fmla="*/ 2147483647 w 97"/>
                <a:gd name="T35" fmla="*/ 2147483647 h 75"/>
                <a:gd name="T36" fmla="*/ 2147483647 w 97"/>
                <a:gd name="T37" fmla="*/ 2147483647 h 75"/>
                <a:gd name="T38" fmla="*/ 2147483647 w 97"/>
                <a:gd name="T39" fmla="*/ 2147483647 h 75"/>
                <a:gd name="T40" fmla="*/ 2147483647 w 97"/>
                <a:gd name="T41" fmla="*/ 2147483647 h 75"/>
                <a:gd name="T42" fmla="*/ 2147483647 w 97"/>
                <a:gd name="T43" fmla="*/ 2147483647 h 75"/>
                <a:gd name="T44" fmla="*/ 2147483647 w 97"/>
                <a:gd name="T45" fmla="*/ 2147483647 h 75"/>
                <a:gd name="T46" fmla="*/ 2147483647 w 97"/>
                <a:gd name="T47" fmla="*/ 2147483647 h 75"/>
                <a:gd name="T48" fmla="*/ 1385147483 w 97"/>
                <a:gd name="T49" fmla="*/ 2147483647 h 75"/>
                <a:gd name="T50" fmla="*/ 0 w 97"/>
                <a:gd name="T51" fmla="*/ 2147483647 h 75"/>
                <a:gd name="T52" fmla="*/ 2147483647 w 97"/>
                <a:gd name="T53" fmla="*/ 2147483647 h 75"/>
                <a:gd name="T54" fmla="*/ 2147483647 w 97"/>
                <a:gd name="T55" fmla="*/ 2147483647 h 75"/>
                <a:gd name="T56" fmla="*/ 2147483647 w 97"/>
                <a:gd name="T57" fmla="*/ 2147483647 h 75"/>
                <a:gd name="T58" fmla="*/ 2147483647 w 97"/>
                <a:gd name="T59" fmla="*/ 2147483647 h 75"/>
                <a:gd name="T60" fmla="*/ 1939199818 w 97"/>
                <a:gd name="T61" fmla="*/ 2147483647 h 75"/>
                <a:gd name="T62" fmla="*/ 1939199818 w 97"/>
                <a:gd name="T63" fmla="*/ 2147483647 h 75"/>
                <a:gd name="T64" fmla="*/ 2147483647 w 97"/>
                <a:gd name="T65" fmla="*/ 2147483647 h 75"/>
                <a:gd name="T66" fmla="*/ 2147483647 w 97"/>
                <a:gd name="T67" fmla="*/ 2147483647 h 75"/>
                <a:gd name="T68" fmla="*/ 2147483647 w 97"/>
                <a:gd name="T69" fmla="*/ 2147483647 h 75"/>
                <a:gd name="T70" fmla="*/ 2147483647 w 97"/>
                <a:gd name="T71" fmla="*/ 2147483647 h 75"/>
                <a:gd name="T72" fmla="*/ 2147483647 w 97"/>
                <a:gd name="T73" fmla="*/ 2147483647 h 75"/>
                <a:gd name="T74" fmla="*/ 2147483647 w 97"/>
                <a:gd name="T75" fmla="*/ 2147483647 h 75"/>
                <a:gd name="T76" fmla="*/ 2147483647 w 97"/>
                <a:gd name="T77" fmla="*/ 2147483647 h 75"/>
                <a:gd name="T78" fmla="*/ 2147483647 w 97"/>
                <a:gd name="T79" fmla="*/ 2147483647 h 75"/>
                <a:gd name="T80" fmla="*/ 2147483647 w 97"/>
                <a:gd name="T81" fmla="*/ 2147483647 h 75"/>
                <a:gd name="T82" fmla="*/ 2147483647 w 97"/>
                <a:gd name="T83" fmla="*/ 2147483647 h 75"/>
                <a:gd name="T84" fmla="*/ 2147483647 w 97"/>
                <a:gd name="T85" fmla="*/ 2147483647 h 75"/>
                <a:gd name="T86" fmla="*/ 2147483647 w 97"/>
                <a:gd name="T87" fmla="*/ 2147483647 h 75"/>
                <a:gd name="T88" fmla="*/ 2147483647 w 97"/>
                <a:gd name="T89" fmla="*/ 2147483647 h 75"/>
                <a:gd name="T90" fmla="*/ 2147483647 w 97"/>
                <a:gd name="T91" fmla="*/ 2147483647 h 75"/>
                <a:gd name="T92" fmla="*/ 2147483647 w 97"/>
                <a:gd name="T93" fmla="*/ 2147483647 h 75"/>
                <a:gd name="T94" fmla="*/ 2147483647 w 97"/>
                <a:gd name="T95" fmla="*/ 2147483647 h 75"/>
                <a:gd name="T96" fmla="*/ 2147483647 w 97"/>
                <a:gd name="T97" fmla="*/ 2147483647 h 75"/>
                <a:gd name="T98" fmla="*/ 2147483647 w 97"/>
                <a:gd name="T99" fmla="*/ 2147483647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C2DD43"/>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7" name="直接连接符 28"/>
            <p:cNvCxnSpPr>
              <a:cxnSpLocks noChangeShapeType="1"/>
            </p:cNvCxnSpPr>
            <p:nvPr/>
          </p:nvCxnSpPr>
          <p:spPr bwMode="auto">
            <a:xfrm>
              <a:off x="3105" y="6430"/>
              <a:ext cx="2543"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sp>
          <p:nvSpPr>
            <p:cNvPr id="28" name="文本框 32"/>
            <p:cNvSpPr txBox="1">
              <a:spLocks noChangeArrowheads="1"/>
            </p:cNvSpPr>
            <p:nvPr/>
          </p:nvSpPr>
          <p:spPr bwMode="auto">
            <a:xfrm>
              <a:off x="7620" y="4038"/>
              <a:ext cx="3543"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单击输入文字内容</a:t>
              </a: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9" name="直接连接符 33"/>
            <p:cNvCxnSpPr>
              <a:cxnSpLocks noChangeShapeType="1"/>
            </p:cNvCxnSpPr>
            <p:nvPr/>
          </p:nvCxnSpPr>
          <p:spPr bwMode="auto">
            <a:xfrm>
              <a:off x="8123" y="4783"/>
              <a:ext cx="2540"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sp>
          <p:nvSpPr>
            <p:cNvPr id="30" name="文本框 34"/>
            <p:cNvSpPr txBox="1">
              <a:spLocks noChangeArrowheads="1"/>
            </p:cNvSpPr>
            <p:nvPr/>
          </p:nvSpPr>
          <p:spPr bwMode="auto">
            <a:xfrm>
              <a:off x="12215" y="6613"/>
              <a:ext cx="3543" cy="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输入对这个数据的描述</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1" name="直接连接符 35"/>
            <p:cNvCxnSpPr>
              <a:cxnSpLocks noChangeShapeType="1"/>
            </p:cNvCxnSpPr>
            <p:nvPr/>
          </p:nvCxnSpPr>
          <p:spPr bwMode="auto">
            <a:xfrm>
              <a:off x="12668" y="6363"/>
              <a:ext cx="2540"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grpSp>
      <p:grpSp>
        <p:nvGrpSpPr>
          <p:cNvPr id="33" name="组合 32"/>
          <p:cNvGrpSpPr/>
          <p:nvPr/>
        </p:nvGrpSpPr>
        <p:grpSpPr>
          <a:xfrm>
            <a:off x="313948" y="238641"/>
            <a:ext cx="9458160" cy="521970"/>
            <a:chOff x="313948" y="238641"/>
            <a:chExt cx="9458160" cy="521970"/>
          </a:xfrm>
        </p:grpSpPr>
        <p:sp>
          <p:nvSpPr>
            <p:cNvPr id="34" name="矩形 33"/>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651601" y="2061414"/>
            <a:ext cx="4426629" cy="4107437"/>
            <a:chOff x="7668011" y="3058226"/>
            <a:chExt cx="3382965" cy="4429865"/>
          </a:xfrm>
        </p:grpSpPr>
        <p:grpSp>
          <p:nvGrpSpPr>
            <p:cNvPr id="7" name="组合 6"/>
            <p:cNvGrpSpPr/>
            <p:nvPr/>
          </p:nvGrpSpPr>
          <p:grpSpPr>
            <a:xfrm flipH="1">
              <a:off x="7668011" y="3058226"/>
              <a:ext cx="3375066" cy="2369271"/>
              <a:chOff x="3354122" y="2637796"/>
              <a:chExt cx="2435756" cy="1709883"/>
            </a:xfrm>
          </p:grpSpPr>
          <p:grpSp>
            <p:nvGrpSpPr>
              <p:cNvPr id="10" name="组合 9"/>
              <p:cNvGrpSpPr/>
              <p:nvPr/>
            </p:nvGrpSpPr>
            <p:grpSpPr>
              <a:xfrm>
                <a:off x="3354122" y="2637796"/>
                <a:ext cx="2435756" cy="792000"/>
                <a:chOff x="3354122" y="2866496"/>
                <a:chExt cx="2435756" cy="792000"/>
              </a:xfrm>
            </p:grpSpPr>
            <p:sp>
              <p:nvSpPr>
                <p:cNvPr id="16" name="矩形 15"/>
                <p:cNvSpPr/>
                <p:nvPr/>
              </p:nvSpPr>
              <p:spPr>
                <a:xfrm>
                  <a:off x="3354122" y="2866496"/>
                  <a:ext cx="2435756" cy="792000"/>
                </a:xfrm>
                <a:prstGeom prst="rect">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002912" y="2975001"/>
                  <a:ext cx="1425692" cy="600940"/>
                  <a:chOff x="6714341" y="805245"/>
                  <a:chExt cx="1425692" cy="819424"/>
                </a:xfrm>
              </p:grpSpPr>
              <p:sp>
                <p:nvSpPr>
                  <p:cNvPr id="18" name="TextBox 29"/>
                  <p:cNvSpPr txBox="1"/>
                  <p:nvPr/>
                </p:nvSpPr>
                <p:spPr>
                  <a:xfrm>
                    <a:off x="6744668" y="805245"/>
                    <a:ext cx="1395365" cy="614155"/>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9" name="Rectangle 13" descr="FD1DDF730CE4456e89755B07FE1653D0# #Rectangle 13"/>
                  <p:cNvSpPr>
                    <a:spLocks noChangeArrowheads="1"/>
                  </p:cNvSpPr>
                  <p:nvPr/>
                </p:nvSpPr>
                <p:spPr bwMode="auto">
                  <a:xfrm>
                    <a:off x="6714341" y="1326623"/>
                    <a:ext cx="1394800" cy="298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50" dirty="0">
                        <a:solidFill>
                          <a:schemeClr val="bg1"/>
                        </a:solidFill>
                        <a:latin typeface="微软雅黑" panose="020B0503020204020204" pitchFamily="34" charset="-122"/>
                        <a:ea typeface="微软雅黑" panose="020B0503020204020204" pitchFamily="34" charset="-122"/>
                      </a:rPr>
                      <a:t>此处添加简短文字说明。</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3354122" y="3555679"/>
                <a:ext cx="2435756" cy="792000"/>
                <a:chOff x="3354122" y="3804699"/>
                <a:chExt cx="2435756" cy="792000"/>
              </a:xfrm>
            </p:grpSpPr>
            <p:sp>
              <p:nvSpPr>
                <p:cNvPr id="12" name="矩形 11"/>
                <p:cNvSpPr/>
                <p:nvPr/>
              </p:nvSpPr>
              <p:spPr>
                <a:xfrm>
                  <a:off x="3354122" y="3804699"/>
                  <a:ext cx="2435756" cy="792000"/>
                </a:xfrm>
                <a:prstGeom prst="rect">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02912" y="3911105"/>
                  <a:ext cx="1425692" cy="603041"/>
                  <a:chOff x="6835000" y="802383"/>
                  <a:chExt cx="1425692" cy="822288"/>
                </a:xfrm>
              </p:grpSpPr>
              <p:sp>
                <p:nvSpPr>
                  <p:cNvPr id="14" name="TextBox 34"/>
                  <p:cNvSpPr txBox="1"/>
                  <p:nvPr/>
                </p:nvSpPr>
                <p:spPr>
                  <a:xfrm>
                    <a:off x="6865327" y="802383"/>
                    <a:ext cx="1395365" cy="614155"/>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添加标题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5" name="Rectangle 13" descr="FD1DDF730CE4456e89755B07FE1653D0# #Rectangle 13"/>
                  <p:cNvSpPr>
                    <a:spLocks noChangeArrowheads="1"/>
                  </p:cNvSpPr>
                  <p:nvPr/>
                </p:nvSpPr>
                <p:spPr bwMode="auto">
                  <a:xfrm>
                    <a:off x="6835000" y="1326624"/>
                    <a:ext cx="1394800" cy="29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050" dirty="0">
                        <a:solidFill>
                          <a:schemeClr val="bg1"/>
                        </a:solidFill>
                        <a:latin typeface="微软雅黑" panose="020B0503020204020204" pitchFamily="34" charset="-122"/>
                        <a:ea typeface="微软雅黑" panose="020B0503020204020204" pitchFamily="34" charset="-122"/>
                      </a:rPr>
                      <a:t>此处添加简短文字说明。</a:t>
                    </a:r>
                    <a:endParaRPr lang="en-US" altLang="zh-CN" sz="1050" dirty="0">
                      <a:solidFill>
                        <a:schemeClr val="bg1"/>
                      </a:solidFill>
                      <a:latin typeface="微软雅黑" panose="020B0503020204020204" pitchFamily="34" charset="-122"/>
                      <a:ea typeface="微软雅黑" panose="020B0503020204020204" pitchFamily="34" charset="-122"/>
                    </a:endParaRPr>
                  </a:p>
                </p:txBody>
              </p:sp>
            </p:grpSp>
          </p:grpSp>
        </p:grpSp>
        <p:sp>
          <p:nvSpPr>
            <p:cNvPr id="8" name="Footer Text"/>
            <p:cNvSpPr txBox="1"/>
            <p:nvPr/>
          </p:nvSpPr>
          <p:spPr>
            <a:xfrm flipH="1">
              <a:off x="7668011" y="5816380"/>
              <a:ext cx="3375068" cy="1671711"/>
            </a:xfrm>
            <a:prstGeom prst="rect">
              <a:avLst/>
            </a:prstGeom>
            <a:noFill/>
          </p:spPr>
          <p:txBody>
            <a:bodyPr wrap="square" lIns="0" tIns="0" rIns="0" bIns="0" rtlCol="0">
              <a:spAutoFit/>
            </a:bodyPr>
            <a:lstStyle/>
            <a:p>
              <a:pPr defTabSz="912495">
                <a:lnSpc>
                  <a:spcPct val="120000"/>
                </a:lnSpc>
                <a:spcBef>
                  <a:spcPct val="0"/>
                </a:spcBef>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2495">
                <a:lnSpc>
                  <a:spcPct val="120000"/>
                </a:lnSpc>
                <a:spcBef>
                  <a:spcPct val="0"/>
                </a:spcBef>
                <a:defRPr/>
              </a:pP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912495">
                <a:lnSpc>
                  <a:spcPct val="120000"/>
                </a:lnSpc>
                <a:spcBef>
                  <a:spcPct val="0"/>
                </a:spcBef>
                <a:defRPr/>
              </a:pP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Straight Line buttom"/>
            <p:cNvCxnSpPr/>
            <p:nvPr/>
          </p:nvCxnSpPr>
          <p:spPr>
            <a:xfrm flipH="1">
              <a:off x="7670468" y="5621255"/>
              <a:ext cx="338050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776610" y="1855674"/>
            <a:ext cx="4895171" cy="3946903"/>
            <a:chOff x="1003576" y="2270527"/>
            <a:chExt cx="5090733" cy="4104582"/>
          </a:xfrm>
        </p:grpSpPr>
        <p:sp>
          <p:nvSpPr>
            <p:cNvPr id="21" name="Freeform 5"/>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C2D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2" name="Freeform 6"/>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C2D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lumMod val="50000"/>
                  </a:schemeClr>
                </a:solidFill>
              </a:endParaRPr>
            </a:p>
          </p:txBody>
        </p:sp>
        <p:cxnSp>
          <p:nvCxnSpPr>
            <p:cNvPr id="23"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ln>
            <a:extLst>
              <a:ext uri="{909E8E84-426E-40DD-AFC4-6F175D3DCCD1}">
                <a14:hiddenFill xmlns:a14="http://schemas.microsoft.com/office/drawing/2010/main">
                  <a:noFill/>
                </a14:hiddenFill>
              </a:ext>
            </a:extLst>
          </p:spPr>
        </p:cxnSp>
        <p:cxnSp>
          <p:nvCxnSpPr>
            <p:cNvPr id="24"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ln>
            <a:extLst>
              <a:ext uri="{909E8E84-426E-40DD-AFC4-6F175D3DCCD1}">
                <a14:hiddenFill xmlns:a14="http://schemas.microsoft.com/office/drawing/2010/main">
                  <a:noFill/>
                </a14:hiddenFill>
              </a:ext>
            </a:extLst>
          </p:spPr>
        </p:cxnSp>
        <p:sp>
          <p:nvSpPr>
            <p:cNvPr id="25" name="矩形 24"/>
            <p:cNvSpPr/>
            <p:nvPr/>
          </p:nvSpPr>
          <p:spPr>
            <a:xfrm>
              <a:off x="1802270" y="4492679"/>
              <a:ext cx="1281543" cy="352955"/>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TEMPLATE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4016804" y="4299495"/>
              <a:ext cx="1281543" cy="352955"/>
            </a:xfrm>
            <a:prstGeom prst="rect">
              <a:avLst/>
            </a:prstGeom>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TEMPLATE</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a:grpSpLocks noChangeAspect="1"/>
            </p:cNvGrpSpPr>
            <p:nvPr/>
          </p:nvGrpSpPr>
          <p:grpSpPr>
            <a:xfrm>
              <a:off x="4424307" y="3546295"/>
              <a:ext cx="442662" cy="495044"/>
              <a:chOff x="5999255" y="3275006"/>
              <a:chExt cx="402656" cy="450303"/>
            </a:xfrm>
            <a:solidFill>
              <a:schemeClr val="bg1"/>
            </a:solidFill>
            <a:effectLst/>
          </p:grpSpPr>
          <p:sp>
            <p:nvSpPr>
              <p:cNvPr id="3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4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grpSp>
        <p:grpSp>
          <p:nvGrpSpPr>
            <p:cNvPr id="28" name="组合 27"/>
            <p:cNvGrpSpPr/>
            <p:nvPr/>
          </p:nvGrpSpPr>
          <p:grpSpPr>
            <a:xfrm>
              <a:off x="2244717" y="3699270"/>
              <a:ext cx="422882" cy="455087"/>
              <a:chOff x="7005429" y="4859473"/>
              <a:chExt cx="466184" cy="501686"/>
            </a:xfrm>
            <a:effectLst/>
          </p:grpSpPr>
          <p:sp>
            <p:nvSpPr>
              <p:cNvPr id="3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2"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sp>
            <p:nvSpPr>
              <p:cNvPr id="3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lumMod val="50000"/>
                    </a:schemeClr>
                  </a:solidFill>
                </a:endParaRPr>
              </a:p>
            </p:txBody>
          </p:sp>
        </p:grpSp>
        <p:sp>
          <p:nvSpPr>
            <p:cNvPr id="29" name="文本框 44"/>
            <p:cNvSpPr txBox="1"/>
            <p:nvPr/>
          </p:nvSpPr>
          <p:spPr>
            <a:xfrm>
              <a:off x="1165640" y="5702957"/>
              <a:ext cx="2457664" cy="672152"/>
            </a:xfrm>
            <a:prstGeom prst="rect">
              <a:avLst/>
            </a:prstGeom>
            <a:noFill/>
            <a:effectLst/>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点击输入简要文字内容，言简意赅的说明分项内容专业设计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2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0" name="文本框 45"/>
            <p:cNvSpPr txBox="1"/>
            <p:nvPr/>
          </p:nvSpPr>
          <p:spPr>
            <a:xfrm>
              <a:off x="3631227" y="2270527"/>
              <a:ext cx="2432893" cy="480109"/>
            </a:xfrm>
            <a:prstGeom prst="rect">
              <a:avLst/>
            </a:prstGeom>
            <a:noFill/>
            <a:effectLst/>
          </p:spPr>
          <p:txBody>
            <a:bodyPr wrap="square" rtlCol="0">
              <a:spAutoFit/>
            </a:bodyPr>
            <a:lstStyle/>
            <a:p>
              <a:pPr lvl="0"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点击输入简要文字内容，言简意赅的说明分项内容专业设计</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13948" y="238641"/>
            <a:ext cx="9458160" cy="521970"/>
            <a:chOff x="313948" y="238641"/>
            <a:chExt cx="9458160" cy="521970"/>
          </a:xfrm>
        </p:grpSpPr>
        <p:sp>
          <p:nvSpPr>
            <p:cNvPr id="41" name="矩形 40"/>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84294" y="3912475"/>
            <a:ext cx="6422576" cy="533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8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6" name="文本框 19"/>
          <p:cNvSpPr txBox="1"/>
          <p:nvPr/>
        </p:nvSpPr>
        <p:spPr>
          <a:xfrm>
            <a:off x="560819" y="3233411"/>
            <a:ext cx="5869527" cy="70675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1830070" y="2404746"/>
            <a:ext cx="3225800" cy="671982"/>
          </a:xfrm>
          <a:prstGeom prst="roundRect">
            <a:avLst>
              <a:gd name="adj" fmla="val 0"/>
            </a:avLst>
          </a:prstGeom>
          <a:solidFill>
            <a:srgbClr val="C2DD4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spc="600" dirty="0">
                <a:latin typeface="微软雅黑" panose="020B0503020204020204" pitchFamily="34" charset="-122"/>
                <a:ea typeface="微软雅黑" panose="020B0503020204020204" pitchFamily="34" charset="-122"/>
              </a:rPr>
              <a:t>第三部分</a:t>
            </a:r>
            <a:endParaRPr lang="zh-CN" altLang="en-US" sz="3600" b="1" spc="600" dirty="0">
              <a:latin typeface="微软雅黑" panose="020B0503020204020204" pitchFamily="34" charset="-122"/>
              <a:ea typeface="微软雅黑" panose="020B0503020204020204" pitchFamily="34" charset="-122"/>
            </a:endParaRPr>
          </a:p>
        </p:txBody>
      </p:sp>
      <p:sp>
        <p:nvSpPr>
          <p:cNvPr id="2" name="任意多边形: 形状 37"/>
          <p:cNvSpPr/>
          <p:nvPr/>
        </p:nvSpPr>
        <p:spPr>
          <a:xfrm>
            <a:off x="0" y="631977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24" name="直接连接符 23"/>
          <p:cNvCxnSpPr/>
          <p:nvPr/>
        </p:nvCxnSpPr>
        <p:spPr>
          <a:xfrm flipH="1">
            <a:off x="6796374" y="-62621"/>
            <a:ext cx="2773374" cy="2574813"/>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6909225" y="4450613"/>
            <a:ext cx="2765505" cy="2664666"/>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8697555" y="5495539"/>
            <a:ext cx="1666292" cy="1599862"/>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475011" y="408219"/>
            <a:ext cx="1445724" cy="1403589"/>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6" name="矩形 4"/>
          <p:cNvSpPr/>
          <p:nvPr/>
        </p:nvSpPr>
        <p:spPr>
          <a:xfrm>
            <a:off x="8439150" y="0"/>
            <a:ext cx="3752850" cy="6381750"/>
          </a:xfrm>
          <a:custGeom>
            <a:avLst/>
            <a:gdLst>
              <a:gd name="connsiteX0" fmla="*/ 0 w 3295650"/>
              <a:gd name="connsiteY0" fmla="*/ 0 h 6381750"/>
              <a:gd name="connsiteX1" fmla="*/ 3295650 w 3295650"/>
              <a:gd name="connsiteY1" fmla="*/ 0 h 6381750"/>
              <a:gd name="connsiteX2" fmla="*/ 3295650 w 3295650"/>
              <a:gd name="connsiteY2" fmla="*/ 6381750 h 6381750"/>
              <a:gd name="connsiteX3" fmla="*/ 0 w 3295650"/>
              <a:gd name="connsiteY3" fmla="*/ 6381750 h 6381750"/>
              <a:gd name="connsiteX4" fmla="*/ 0 w 3295650"/>
              <a:gd name="connsiteY4" fmla="*/ 0 h 6381750"/>
              <a:gd name="connsiteX0-1" fmla="*/ 0 w 3295650"/>
              <a:gd name="connsiteY0-2" fmla="*/ 0 h 6381750"/>
              <a:gd name="connsiteX1-3" fmla="*/ 2133600 w 3295650"/>
              <a:gd name="connsiteY1-4" fmla="*/ 0 h 6381750"/>
              <a:gd name="connsiteX2-5" fmla="*/ 3295650 w 3295650"/>
              <a:gd name="connsiteY2-6" fmla="*/ 0 h 6381750"/>
              <a:gd name="connsiteX3-7" fmla="*/ 3295650 w 3295650"/>
              <a:gd name="connsiteY3-8" fmla="*/ 6381750 h 6381750"/>
              <a:gd name="connsiteX4-9" fmla="*/ 0 w 3295650"/>
              <a:gd name="connsiteY4-10" fmla="*/ 6381750 h 6381750"/>
              <a:gd name="connsiteX5" fmla="*/ 0 w 3295650"/>
              <a:gd name="connsiteY5" fmla="*/ 0 h 6381750"/>
              <a:gd name="connsiteX0-11" fmla="*/ 0 w 3486150"/>
              <a:gd name="connsiteY0-12" fmla="*/ 2438400 h 6381750"/>
              <a:gd name="connsiteX1-13" fmla="*/ 2324100 w 3486150"/>
              <a:gd name="connsiteY1-14" fmla="*/ 0 h 6381750"/>
              <a:gd name="connsiteX2-15" fmla="*/ 3486150 w 3486150"/>
              <a:gd name="connsiteY2-16" fmla="*/ 0 h 6381750"/>
              <a:gd name="connsiteX3-17" fmla="*/ 3486150 w 3486150"/>
              <a:gd name="connsiteY3-18" fmla="*/ 6381750 h 6381750"/>
              <a:gd name="connsiteX4-19" fmla="*/ 190500 w 3486150"/>
              <a:gd name="connsiteY4-20" fmla="*/ 6381750 h 6381750"/>
              <a:gd name="connsiteX5-21" fmla="*/ 0 w 3486150"/>
              <a:gd name="connsiteY5-22" fmla="*/ 2438400 h 6381750"/>
              <a:gd name="connsiteX0-23" fmla="*/ 0 w 3486150"/>
              <a:gd name="connsiteY0-24" fmla="*/ 2438400 h 6381750"/>
              <a:gd name="connsiteX1-25" fmla="*/ 2324100 w 3486150"/>
              <a:gd name="connsiteY1-26" fmla="*/ 0 h 6381750"/>
              <a:gd name="connsiteX2-27" fmla="*/ 3486150 w 3486150"/>
              <a:gd name="connsiteY2-28" fmla="*/ 0 h 6381750"/>
              <a:gd name="connsiteX3-29" fmla="*/ 3486150 w 3486150"/>
              <a:gd name="connsiteY3-30" fmla="*/ 6381750 h 6381750"/>
              <a:gd name="connsiteX4-31" fmla="*/ 0 w 3486150"/>
              <a:gd name="connsiteY4-32" fmla="*/ 2438400 h 6381750"/>
              <a:gd name="connsiteX0-33" fmla="*/ 0 w 3752850"/>
              <a:gd name="connsiteY0-34" fmla="*/ 2781300 h 6381750"/>
              <a:gd name="connsiteX1-35" fmla="*/ 2590800 w 3752850"/>
              <a:gd name="connsiteY1-36" fmla="*/ 0 h 6381750"/>
              <a:gd name="connsiteX2-37" fmla="*/ 3752850 w 3752850"/>
              <a:gd name="connsiteY2-38" fmla="*/ 0 h 6381750"/>
              <a:gd name="connsiteX3-39" fmla="*/ 3752850 w 3752850"/>
              <a:gd name="connsiteY3-40" fmla="*/ 6381750 h 6381750"/>
              <a:gd name="connsiteX4-41" fmla="*/ 0 w 3752850"/>
              <a:gd name="connsiteY4-42" fmla="*/ 2781300 h 638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52850" h="6381750">
                <a:moveTo>
                  <a:pt x="0" y="2781300"/>
                </a:moveTo>
                <a:lnTo>
                  <a:pt x="2590800" y="0"/>
                </a:lnTo>
                <a:lnTo>
                  <a:pt x="3752850" y="0"/>
                </a:lnTo>
                <a:lnTo>
                  <a:pt x="3752850" y="6381750"/>
                </a:lnTo>
                <a:lnTo>
                  <a:pt x="0" y="2781300"/>
                </a:lnTo>
                <a:close/>
              </a:path>
            </a:pathLst>
          </a:custGeom>
          <a:blipFill dpi="0" rotWithShape="1">
            <a:blip r:embed="rId1">
              <a:extLst>
                <a:ext uri="{28A0092B-C50C-407E-A947-70E740481C1C}">
                  <a14:useLocalDpi xmlns:a14="http://schemas.microsoft.com/office/drawing/2010/main" val="0"/>
                </a:ext>
              </a:extLst>
            </a:blip>
            <a:srcRect/>
            <a:stretch>
              <a:fillRect l="-100888" r="-54188"/>
            </a:stretch>
          </a:blip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105号-简雅黑" panose="00000500000000000000" pitchFamily="2" charset="-122"/>
              <a:ea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948" y="238641"/>
            <a:ext cx="9458160" cy="521970"/>
            <a:chOff x="313948" y="238641"/>
            <a:chExt cx="9458160" cy="521970"/>
          </a:xfrm>
        </p:grpSpPr>
        <p:sp>
          <p:nvSpPr>
            <p:cNvPr id="76" name="矩形 75"/>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972239" y="1434195"/>
            <a:ext cx="9498537" cy="4176062"/>
            <a:chOff x="2371" y="4068"/>
            <a:chExt cx="11858" cy="5214"/>
          </a:xfrm>
        </p:grpSpPr>
        <p:sp>
          <p:nvSpPr>
            <p:cNvPr id="78" name="Oval 20"/>
            <p:cNvSpPr/>
            <p:nvPr/>
          </p:nvSpPr>
          <p:spPr>
            <a:xfrm>
              <a:off x="2371" y="6262"/>
              <a:ext cx="996" cy="996"/>
            </a:xfrm>
            <a:prstGeom prst="ellipse">
              <a:avLst/>
            </a:prstGeom>
            <a:solidFill>
              <a:srgbClr val="C2DD43"/>
            </a:solidFill>
            <a:ln>
              <a:noFill/>
            </a:ln>
            <a:effectLst>
              <a:outerShdw blurRad="63500" algn="ctr" rotWithShape="0">
                <a:prstClr val="black">
                  <a:alpha val="40000"/>
                </a:prstClr>
              </a:outerShdw>
            </a:effectLst>
          </p:spPr>
          <p:txBody>
            <a:bodyPr anchor="ctr"/>
            <a:p>
              <a:pPr algn="ctr"/>
              <a:endParaRPr lang="en-US" sz="1200" dirty="0">
                <a:solidFill>
                  <a:srgbClr val="FFFFFF"/>
                </a:solidFill>
                <a:latin typeface="微软雅黑" panose="020B0503020204020204" pitchFamily="34" charset="-122"/>
                <a:ea typeface="微软雅黑" panose="020B0503020204020204" pitchFamily="34" charset="-122"/>
                <a:cs typeface="+mn-ea"/>
              </a:endParaRPr>
            </a:p>
          </p:txBody>
        </p:sp>
        <p:sp>
          <p:nvSpPr>
            <p:cNvPr id="79" name="文本框 78"/>
            <p:cNvSpPr txBox="1"/>
            <p:nvPr/>
          </p:nvSpPr>
          <p:spPr>
            <a:xfrm>
              <a:off x="2421" y="6396"/>
              <a:ext cx="896" cy="575"/>
            </a:xfrm>
            <a:prstGeom prst="rect">
              <a:avLst/>
            </a:prstGeom>
            <a:noFill/>
          </p:spPr>
          <p:txBody>
            <a:bodyPr wrap="square" rtlCol="0">
              <a:spAutoFit/>
            </a:bodyPr>
            <a:p>
              <a:pPr algn="ctr"/>
              <a:r>
                <a:rPr lang="en-US" altLang="zh-CN" sz="2400" dirty="0">
                  <a:solidFill>
                    <a:schemeClr val="bg1"/>
                  </a:solidFill>
                  <a:latin typeface="微软雅黑" panose="020B0503020204020204" pitchFamily="34" charset="-122"/>
                  <a:ea typeface="微软雅黑" panose="020B0503020204020204" pitchFamily="34" charset="-122"/>
                  <a:cs typeface="+mn-ea"/>
                </a:rPr>
                <a:t>01</a:t>
              </a:r>
              <a:endParaRPr lang="en-US" altLang="zh-CN" sz="2400" dirty="0">
                <a:solidFill>
                  <a:schemeClr val="bg1"/>
                </a:solidFill>
                <a:latin typeface="微软雅黑" panose="020B0503020204020204" pitchFamily="34" charset="-122"/>
                <a:ea typeface="微软雅黑" panose="020B0503020204020204" pitchFamily="34" charset="-122"/>
                <a:cs typeface="+mn-ea"/>
              </a:endParaRPr>
            </a:p>
          </p:txBody>
        </p:sp>
        <p:sp>
          <p:nvSpPr>
            <p:cNvPr id="80" name="Oval 23"/>
            <p:cNvSpPr/>
            <p:nvPr/>
          </p:nvSpPr>
          <p:spPr>
            <a:xfrm>
              <a:off x="6055" y="7727"/>
              <a:ext cx="989" cy="989"/>
            </a:xfrm>
            <a:prstGeom prst="ellipse">
              <a:avLst/>
            </a:prstGeom>
            <a:solidFill>
              <a:srgbClr val="C2DD43"/>
            </a:solidFill>
            <a:ln>
              <a:noFill/>
            </a:ln>
            <a:effectLst>
              <a:outerShdw blurRad="63500" algn="ctr" rotWithShape="0">
                <a:prstClr val="black">
                  <a:alpha val="40000"/>
                </a:prstClr>
              </a:outerShdw>
            </a:effectLst>
          </p:spPr>
          <p:txBody>
            <a:bodyPr anchor="ctr"/>
            <a:p>
              <a:pPr algn="ctr"/>
              <a:endParaRPr lang="en-US" sz="1200" dirty="0">
                <a:solidFill>
                  <a:srgbClr val="FFFFFF"/>
                </a:solidFill>
                <a:latin typeface="微软雅黑" panose="020B0503020204020204" pitchFamily="34" charset="-122"/>
                <a:ea typeface="微软雅黑" panose="020B0503020204020204" pitchFamily="34" charset="-122"/>
                <a:cs typeface="+mn-ea"/>
              </a:endParaRPr>
            </a:p>
          </p:txBody>
        </p:sp>
        <p:sp>
          <p:nvSpPr>
            <p:cNvPr id="81" name="文本框 80"/>
            <p:cNvSpPr txBox="1"/>
            <p:nvPr/>
          </p:nvSpPr>
          <p:spPr>
            <a:xfrm>
              <a:off x="5996" y="7858"/>
              <a:ext cx="1107" cy="575"/>
            </a:xfrm>
            <a:prstGeom prst="rect">
              <a:avLst/>
            </a:prstGeom>
            <a:noFill/>
          </p:spPr>
          <p:txBody>
            <a:bodyPr wrap="square" rtlCol="0">
              <a:spAutoFit/>
            </a:bodyPr>
            <a:p>
              <a:pPr algn="ctr"/>
              <a:r>
                <a:rPr lang="en-US" altLang="zh-CN" sz="2400" dirty="0">
                  <a:solidFill>
                    <a:schemeClr val="bg1"/>
                  </a:solidFill>
                  <a:latin typeface="微软雅黑" panose="020B0503020204020204" pitchFamily="34" charset="-122"/>
                  <a:ea typeface="微软雅黑" panose="020B0503020204020204" pitchFamily="34" charset="-122"/>
                  <a:cs typeface="+mn-ea"/>
                </a:rPr>
                <a:t>02</a:t>
              </a:r>
              <a:endParaRPr lang="en-US" altLang="zh-CN" sz="2400" dirty="0">
                <a:solidFill>
                  <a:schemeClr val="bg1"/>
                </a:solidFill>
                <a:latin typeface="微软雅黑" panose="020B0503020204020204" pitchFamily="34" charset="-122"/>
                <a:ea typeface="微软雅黑" panose="020B0503020204020204" pitchFamily="34" charset="-122"/>
                <a:cs typeface="+mn-ea"/>
              </a:endParaRPr>
            </a:p>
          </p:txBody>
        </p:sp>
        <p:sp>
          <p:nvSpPr>
            <p:cNvPr id="82" name="Oval 26"/>
            <p:cNvSpPr/>
            <p:nvPr/>
          </p:nvSpPr>
          <p:spPr>
            <a:xfrm>
              <a:off x="10396" y="7107"/>
              <a:ext cx="1034" cy="1034"/>
            </a:xfrm>
            <a:prstGeom prst="ellipse">
              <a:avLst/>
            </a:prstGeom>
            <a:solidFill>
              <a:srgbClr val="C2DD43"/>
            </a:solidFill>
            <a:ln>
              <a:noFill/>
            </a:ln>
            <a:effectLst>
              <a:outerShdw blurRad="63500" algn="ctr" rotWithShape="0">
                <a:prstClr val="black">
                  <a:alpha val="40000"/>
                </a:prstClr>
              </a:outerShdw>
            </a:effectLst>
          </p:spPr>
          <p:txBody>
            <a:bodyPr anchor="ctr"/>
            <a:p>
              <a:pPr algn="ctr"/>
              <a:endParaRPr lang="en-US" sz="1200" dirty="0">
                <a:solidFill>
                  <a:srgbClr val="FFFFFF"/>
                </a:solidFill>
                <a:latin typeface="微软雅黑" panose="020B0503020204020204" pitchFamily="34" charset="-122"/>
                <a:ea typeface="微软雅黑" panose="020B0503020204020204" pitchFamily="34" charset="-122"/>
                <a:cs typeface="+mn-ea"/>
              </a:endParaRPr>
            </a:p>
          </p:txBody>
        </p:sp>
        <p:sp>
          <p:nvSpPr>
            <p:cNvPr id="83" name="文本框 82"/>
            <p:cNvSpPr txBox="1"/>
            <p:nvPr/>
          </p:nvSpPr>
          <p:spPr>
            <a:xfrm>
              <a:off x="10367" y="7260"/>
              <a:ext cx="1092" cy="575"/>
            </a:xfrm>
            <a:prstGeom prst="rect">
              <a:avLst/>
            </a:prstGeom>
            <a:noFill/>
          </p:spPr>
          <p:txBody>
            <a:bodyPr wrap="square" rtlCol="0">
              <a:spAutoFit/>
            </a:bodyPr>
            <a:p>
              <a:pPr algn="ctr"/>
              <a:r>
                <a:rPr lang="en-US" altLang="zh-CN" sz="2400" dirty="0">
                  <a:solidFill>
                    <a:schemeClr val="bg1"/>
                  </a:solidFill>
                  <a:latin typeface="微软雅黑" panose="020B0503020204020204" pitchFamily="34" charset="-122"/>
                  <a:ea typeface="微软雅黑" panose="020B0503020204020204" pitchFamily="34" charset="-122"/>
                  <a:cs typeface="+mn-ea"/>
                </a:rPr>
                <a:t>03</a:t>
              </a:r>
              <a:endParaRPr lang="en-US" altLang="zh-CN" sz="2400" dirty="0">
                <a:solidFill>
                  <a:schemeClr val="bg1"/>
                </a:solidFill>
                <a:latin typeface="微软雅黑" panose="020B0503020204020204" pitchFamily="34" charset="-122"/>
                <a:ea typeface="微软雅黑" panose="020B0503020204020204" pitchFamily="34" charset="-122"/>
                <a:cs typeface="+mn-ea"/>
              </a:endParaRPr>
            </a:p>
          </p:txBody>
        </p:sp>
        <p:grpSp>
          <p:nvGrpSpPr>
            <p:cNvPr id="84" name="组合 83"/>
            <p:cNvGrpSpPr/>
            <p:nvPr/>
          </p:nvGrpSpPr>
          <p:grpSpPr>
            <a:xfrm>
              <a:off x="3780" y="4068"/>
              <a:ext cx="2791" cy="2776"/>
              <a:chOff x="2167266" y="1509354"/>
              <a:chExt cx="2362933" cy="2350231"/>
            </a:xfrm>
          </p:grpSpPr>
          <p:sp>
            <p:nvSpPr>
              <p:cNvPr id="85" name="任意多边形 84"/>
              <p:cNvSpPr/>
              <p:nvPr/>
            </p:nvSpPr>
            <p:spPr>
              <a:xfrm rot="2700000">
                <a:off x="2173617" y="1503003"/>
                <a:ext cx="2350231" cy="2362933"/>
              </a:xfrm>
              <a:custGeom>
                <a:avLst/>
                <a:gdLst>
                  <a:gd name="connsiteX0" fmla="*/ 902541 w 2350231"/>
                  <a:gd name="connsiteY0" fmla="*/ 11546 h 2362933"/>
                  <a:gd name="connsiteX1" fmla="*/ 930415 w 2350231"/>
                  <a:gd name="connsiteY1" fmla="*/ 0 h 2362933"/>
                  <a:gd name="connsiteX2" fmla="*/ 2310811 w 2350231"/>
                  <a:gd name="connsiteY2" fmla="*/ 0 h 2362933"/>
                  <a:gd name="connsiteX3" fmla="*/ 2350231 w 2350231"/>
                  <a:gd name="connsiteY3" fmla="*/ 39420 h 2362933"/>
                  <a:gd name="connsiteX4" fmla="*/ 2350231 w 2350231"/>
                  <a:gd name="connsiteY4" fmla="*/ 520209 h 2362933"/>
                  <a:gd name="connsiteX5" fmla="*/ 2348190 w 2350231"/>
                  <a:gd name="connsiteY5" fmla="*/ 525138 h 2362933"/>
                  <a:gd name="connsiteX6" fmla="*/ 2348190 w 2350231"/>
                  <a:gd name="connsiteY6" fmla="*/ 1424110 h 2362933"/>
                  <a:gd name="connsiteX7" fmla="*/ 2308770 w 2350231"/>
                  <a:gd name="connsiteY7" fmla="*/ 1463530 h 2362933"/>
                  <a:gd name="connsiteX8" fmla="*/ 1827980 w 2350231"/>
                  <a:gd name="connsiteY8" fmla="*/ 1463530 h 2362933"/>
                  <a:gd name="connsiteX9" fmla="*/ 1788560 w 2350231"/>
                  <a:gd name="connsiteY9" fmla="*/ 1424110 h 2362933"/>
                  <a:gd name="connsiteX10" fmla="*/ 1788560 w 2350231"/>
                  <a:gd name="connsiteY10" fmla="*/ 970090 h 2362933"/>
                  <a:gd name="connsiteX11" fmla="*/ 407263 w 2350231"/>
                  <a:gd name="connsiteY11" fmla="*/ 2351388 h 2362933"/>
                  <a:gd name="connsiteX12" fmla="*/ 351515 w 2350231"/>
                  <a:gd name="connsiteY12" fmla="*/ 2351388 h 2362933"/>
                  <a:gd name="connsiteX13" fmla="*/ 11546 w 2350231"/>
                  <a:gd name="connsiteY13" fmla="*/ 2011418 h 2362933"/>
                  <a:gd name="connsiteX14" fmla="*/ 11546 w 2350231"/>
                  <a:gd name="connsiteY14" fmla="*/ 1955670 h 2362933"/>
                  <a:gd name="connsiteX15" fmla="*/ 1407587 w 2350231"/>
                  <a:gd name="connsiteY15" fmla="*/ 559629 h 2362933"/>
                  <a:gd name="connsiteX16" fmla="*/ 930415 w 2350231"/>
                  <a:gd name="connsiteY16" fmla="*/ 559629 h 2362933"/>
                  <a:gd name="connsiteX17" fmla="*/ 890995 w 2350231"/>
                  <a:gd name="connsiteY17" fmla="*/ 520209 h 2362933"/>
                  <a:gd name="connsiteX18" fmla="*/ 890995 w 2350231"/>
                  <a:gd name="connsiteY18" fmla="*/ 39420 h 2362933"/>
                  <a:gd name="connsiteX19" fmla="*/ 902541 w 2350231"/>
                  <a:gd name="connsiteY19" fmla="*/ 11546 h 236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0231" h="2362933">
                    <a:moveTo>
                      <a:pt x="902541" y="11546"/>
                    </a:moveTo>
                    <a:cubicBezTo>
                      <a:pt x="909674" y="4412"/>
                      <a:pt x="919529" y="0"/>
                      <a:pt x="930415" y="0"/>
                    </a:cubicBezTo>
                    <a:lnTo>
                      <a:pt x="2310811" y="0"/>
                    </a:lnTo>
                    <a:cubicBezTo>
                      <a:pt x="2332582" y="0"/>
                      <a:pt x="2350231" y="17649"/>
                      <a:pt x="2350231" y="39420"/>
                    </a:cubicBezTo>
                    <a:lnTo>
                      <a:pt x="2350231" y="520209"/>
                    </a:lnTo>
                    <a:lnTo>
                      <a:pt x="2348190" y="525138"/>
                    </a:lnTo>
                    <a:lnTo>
                      <a:pt x="2348190" y="1424110"/>
                    </a:lnTo>
                    <a:cubicBezTo>
                      <a:pt x="2348189" y="1445881"/>
                      <a:pt x="2330540" y="1463530"/>
                      <a:pt x="2308770" y="1463530"/>
                    </a:cubicBezTo>
                    <a:lnTo>
                      <a:pt x="1827980" y="1463530"/>
                    </a:lnTo>
                    <a:cubicBezTo>
                      <a:pt x="1806209" y="1463530"/>
                      <a:pt x="1788561" y="1445881"/>
                      <a:pt x="1788560" y="1424110"/>
                    </a:cubicBezTo>
                    <a:lnTo>
                      <a:pt x="1788560" y="970090"/>
                    </a:lnTo>
                    <a:lnTo>
                      <a:pt x="407263" y="2351388"/>
                    </a:lnTo>
                    <a:cubicBezTo>
                      <a:pt x="391869" y="2366782"/>
                      <a:pt x="366909" y="2366782"/>
                      <a:pt x="351515" y="2351388"/>
                    </a:cubicBezTo>
                    <a:lnTo>
                      <a:pt x="11546" y="2011418"/>
                    </a:lnTo>
                    <a:cubicBezTo>
                      <a:pt x="-3849" y="1996024"/>
                      <a:pt x="-3849" y="1971064"/>
                      <a:pt x="11546" y="1955670"/>
                    </a:cubicBezTo>
                    <a:lnTo>
                      <a:pt x="1407587" y="559629"/>
                    </a:lnTo>
                    <a:lnTo>
                      <a:pt x="930415" y="559629"/>
                    </a:lnTo>
                    <a:cubicBezTo>
                      <a:pt x="908644" y="559629"/>
                      <a:pt x="890995" y="541980"/>
                      <a:pt x="890995" y="520209"/>
                    </a:cubicBezTo>
                    <a:lnTo>
                      <a:pt x="890995" y="39420"/>
                    </a:lnTo>
                    <a:cubicBezTo>
                      <a:pt x="890995" y="28534"/>
                      <a:pt x="895407" y="18679"/>
                      <a:pt x="902541" y="11546"/>
                    </a:cubicBezTo>
                    <a:close/>
                  </a:path>
                </a:pathLst>
              </a:custGeom>
              <a:solidFill>
                <a:srgbClr val="C2DD43"/>
              </a:solidFill>
              <a:ln>
                <a:noFill/>
              </a:ln>
              <a:effectLst>
                <a:outerShdw blurRad="63500" algn="ctr" rotWithShape="0">
                  <a:prstClr val="black">
                    <a:alpha val="40000"/>
                  </a:prstClr>
                </a:outerShdw>
              </a:effectLst>
            </p:spPr>
            <p:txBody>
              <a:bodyPr anchor="ctr"/>
              <a:p>
                <a:pPr algn="ctr"/>
                <a:endParaRPr lang="en-US" sz="1350" dirty="0">
                  <a:solidFill>
                    <a:srgbClr val="FFFFFF"/>
                  </a:solidFill>
                  <a:latin typeface="微软雅黑" panose="020B0503020204020204" pitchFamily="34" charset="-122"/>
                  <a:ea typeface="微软雅黑" panose="020B0503020204020204" pitchFamily="34" charset="-122"/>
                  <a:cs typeface="+mn-ea"/>
                </a:endParaRPr>
              </a:p>
            </p:txBody>
          </p:sp>
          <p:sp>
            <p:nvSpPr>
              <p:cNvPr id="86" name="文本框 85"/>
              <p:cNvSpPr txBox="1"/>
              <p:nvPr/>
            </p:nvSpPr>
            <p:spPr>
              <a:xfrm>
                <a:off x="2567462" y="2458129"/>
                <a:ext cx="1411784" cy="356406"/>
              </a:xfrm>
              <a:prstGeom prst="rect">
                <a:avLst/>
              </a:prstGeom>
              <a:noFill/>
            </p:spPr>
            <p:txBody>
              <a:bodyPr wrap="square" rtlCol="0">
                <a:spAutoFit/>
              </a:bodyPr>
              <a:p>
                <a:pPr algn="ctr"/>
                <a:r>
                  <a:rPr lang="zh-CN" altLang="en-US" sz="1600" dirty="0">
                    <a:solidFill>
                      <a:schemeClr val="bg1"/>
                    </a:solidFill>
                    <a:latin typeface="微软雅黑" panose="020B0503020204020204" pitchFamily="34" charset="-122"/>
                    <a:ea typeface="微软雅黑" panose="020B0503020204020204" pitchFamily="34" charset="-122"/>
                    <a:cs typeface="+mn-ea"/>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87" name="组合 86"/>
            <p:cNvGrpSpPr/>
            <p:nvPr/>
          </p:nvGrpSpPr>
          <p:grpSpPr>
            <a:xfrm>
              <a:off x="6300" y="5285"/>
              <a:ext cx="4373" cy="2905"/>
              <a:chOff x="4301309" y="2539345"/>
              <a:chExt cx="3702187" cy="2459454"/>
            </a:xfrm>
          </p:grpSpPr>
          <p:sp>
            <p:nvSpPr>
              <p:cNvPr id="88" name="任意多边形 87"/>
              <p:cNvSpPr/>
              <p:nvPr/>
            </p:nvSpPr>
            <p:spPr>
              <a:xfrm>
                <a:off x="4301309" y="2539345"/>
                <a:ext cx="3702187" cy="2459454"/>
              </a:xfrm>
              <a:custGeom>
                <a:avLst/>
                <a:gdLst>
                  <a:gd name="connsiteX0" fmla="*/ 2473423 w 3702187"/>
                  <a:gd name="connsiteY0" fmla="*/ 0 h 2459454"/>
                  <a:gd name="connsiteX1" fmla="*/ 2507152 w 3702187"/>
                  <a:gd name="connsiteY1" fmla="*/ 13970 h 2459454"/>
                  <a:gd name="connsiteX2" fmla="*/ 3688216 w 3702187"/>
                  <a:gd name="connsiteY2" fmla="*/ 1195035 h 2459454"/>
                  <a:gd name="connsiteX3" fmla="*/ 3688216 w 3702187"/>
                  <a:gd name="connsiteY3" fmla="*/ 1262491 h 2459454"/>
                  <a:gd name="connsiteX4" fmla="*/ 3276854 w 3702187"/>
                  <a:gd name="connsiteY4" fmla="*/ 1673854 h 2459454"/>
                  <a:gd name="connsiteX5" fmla="*/ 3270892 w 3702187"/>
                  <a:gd name="connsiteY5" fmla="*/ 1676323 h 2459454"/>
                  <a:gd name="connsiteX6" fmla="*/ 2501731 w 3702187"/>
                  <a:gd name="connsiteY6" fmla="*/ 2445484 h 2459454"/>
                  <a:gd name="connsiteX7" fmla="*/ 2434274 w 3702187"/>
                  <a:gd name="connsiteY7" fmla="*/ 2445484 h 2459454"/>
                  <a:gd name="connsiteX8" fmla="*/ 2022912 w 3702187"/>
                  <a:gd name="connsiteY8" fmla="*/ 2034122 h 2459454"/>
                  <a:gd name="connsiteX9" fmla="*/ 2022912 w 3702187"/>
                  <a:gd name="connsiteY9" fmla="*/ 1966665 h 2459454"/>
                  <a:gd name="connsiteX10" fmla="*/ 2411369 w 3702187"/>
                  <a:gd name="connsiteY10" fmla="*/ 1578208 h 2459454"/>
                  <a:gd name="connsiteX11" fmla="*/ 47699 w 3702187"/>
                  <a:gd name="connsiteY11" fmla="*/ 1578208 h 2459454"/>
                  <a:gd name="connsiteX12" fmla="*/ 0 w 3702187"/>
                  <a:gd name="connsiteY12" fmla="*/ 1530509 h 2459454"/>
                  <a:gd name="connsiteX13" fmla="*/ 0 w 3702187"/>
                  <a:gd name="connsiteY13" fmla="*/ 948755 h 2459454"/>
                  <a:gd name="connsiteX14" fmla="*/ 47699 w 3702187"/>
                  <a:gd name="connsiteY14" fmla="*/ 901056 h 2459454"/>
                  <a:gd name="connsiteX15" fmla="*/ 2436599 w 3702187"/>
                  <a:gd name="connsiteY15" fmla="*/ 901056 h 2459454"/>
                  <a:gd name="connsiteX16" fmla="*/ 2028333 w 3702187"/>
                  <a:gd name="connsiteY16" fmla="*/ 492789 h 2459454"/>
                  <a:gd name="connsiteX17" fmla="*/ 2028333 w 3702187"/>
                  <a:gd name="connsiteY17" fmla="*/ 425333 h 2459454"/>
                  <a:gd name="connsiteX18" fmla="*/ 2439695 w 3702187"/>
                  <a:gd name="connsiteY18" fmla="*/ 13970 h 2459454"/>
                  <a:gd name="connsiteX19" fmla="*/ 2473423 w 3702187"/>
                  <a:gd name="connsiteY19" fmla="*/ 0 h 245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02187" h="2459454">
                    <a:moveTo>
                      <a:pt x="2473423" y="0"/>
                    </a:moveTo>
                    <a:cubicBezTo>
                      <a:pt x="2485631" y="0"/>
                      <a:pt x="2497838" y="4657"/>
                      <a:pt x="2507152" y="13970"/>
                    </a:cubicBezTo>
                    <a:lnTo>
                      <a:pt x="3688216" y="1195035"/>
                    </a:lnTo>
                    <a:cubicBezTo>
                      <a:pt x="3706844" y="1213662"/>
                      <a:pt x="3706844" y="1243864"/>
                      <a:pt x="3688216" y="1262491"/>
                    </a:cubicBezTo>
                    <a:lnTo>
                      <a:pt x="3276854" y="1673854"/>
                    </a:lnTo>
                    <a:lnTo>
                      <a:pt x="3270892" y="1676323"/>
                    </a:lnTo>
                    <a:lnTo>
                      <a:pt x="2501731" y="2445484"/>
                    </a:lnTo>
                    <a:cubicBezTo>
                      <a:pt x="2483103" y="2464111"/>
                      <a:pt x="2452901" y="2464111"/>
                      <a:pt x="2434274" y="2445484"/>
                    </a:cubicBezTo>
                    <a:lnTo>
                      <a:pt x="2022912" y="2034122"/>
                    </a:lnTo>
                    <a:cubicBezTo>
                      <a:pt x="2004285" y="2015494"/>
                      <a:pt x="2004285" y="1985293"/>
                      <a:pt x="2022912" y="1966665"/>
                    </a:cubicBezTo>
                    <a:lnTo>
                      <a:pt x="2411369" y="1578208"/>
                    </a:lnTo>
                    <a:lnTo>
                      <a:pt x="47699" y="1578208"/>
                    </a:lnTo>
                    <a:cubicBezTo>
                      <a:pt x="21356" y="1578208"/>
                      <a:pt x="0" y="1556852"/>
                      <a:pt x="0" y="1530509"/>
                    </a:cubicBezTo>
                    <a:lnTo>
                      <a:pt x="0" y="948755"/>
                    </a:lnTo>
                    <a:cubicBezTo>
                      <a:pt x="0" y="922412"/>
                      <a:pt x="21356" y="901056"/>
                      <a:pt x="47699" y="901056"/>
                    </a:cubicBezTo>
                    <a:lnTo>
                      <a:pt x="2436599" y="901056"/>
                    </a:lnTo>
                    <a:lnTo>
                      <a:pt x="2028333" y="492789"/>
                    </a:lnTo>
                    <a:cubicBezTo>
                      <a:pt x="2009705" y="474162"/>
                      <a:pt x="2009705" y="443960"/>
                      <a:pt x="2028333" y="425333"/>
                    </a:cubicBezTo>
                    <a:lnTo>
                      <a:pt x="2439695" y="13970"/>
                    </a:lnTo>
                    <a:cubicBezTo>
                      <a:pt x="2449009" y="4657"/>
                      <a:pt x="2461216" y="0"/>
                      <a:pt x="2473423" y="0"/>
                    </a:cubicBezTo>
                    <a:close/>
                  </a:path>
                </a:pathLst>
              </a:custGeom>
              <a:solidFill>
                <a:srgbClr val="C2DD43"/>
              </a:solidFill>
              <a:ln>
                <a:noFill/>
              </a:ln>
              <a:effectLst>
                <a:outerShdw blurRad="63500" algn="ctr" rotWithShape="0">
                  <a:prstClr val="black">
                    <a:alpha val="40000"/>
                  </a:prstClr>
                </a:outerShdw>
              </a:effectLst>
            </p:spPr>
            <p:txBody>
              <a:bodyPr anchor="ctr"/>
              <a:p>
                <a:pPr algn="ctr"/>
                <a:endParaRPr lang="en-US" sz="1350" dirty="0">
                  <a:solidFill>
                    <a:srgbClr val="FFFFFF"/>
                  </a:solidFill>
                  <a:latin typeface="微软雅黑" panose="020B0503020204020204" pitchFamily="34" charset="-122"/>
                  <a:ea typeface="微软雅黑" panose="020B0503020204020204" pitchFamily="34" charset="-122"/>
                  <a:cs typeface="+mn-ea"/>
                </a:endParaRPr>
              </a:p>
            </p:txBody>
          </p:sp>
          <p:sp>
            <p:nvSpPr>
              <p:cNvPr id="89" name="文本框 88"/>
              <p:cNvSpPr txBox="1"/>
              <p:nvPr/>
            </p:nvSpPr>
            <p:spPr>
              <a:xfrm>
                <a:off x="5209864" y="3580506"/>
                <a:ext cx="1411784" cy="356406"/>
              </a:xfrm>
              <a:prstGeom prst="rect">
                <a:avLst/>
              </a:prstGeom>
              <a:noFill/>
            </p:spPr>
            <p:txBody>
              <a:bodyPr wrap="square" rtlCol="0">
                <a:spAutoFit/>
              </a:bodyPr>
              <a:p>
                <a:pPr algn="ctr"/>
                <a:r>
                  <a:rPr lang="zh-CN" altLang="en-US" sz="1600" dirty="0">
                    <a:solidFill>
                      <a:schemeClr val="bg1"/>
                    </a:solidFill>
                    <a:latin typeface="微软雅黑" panose="020B0503020204020204" pitchFamily="34" charset="-122"/>
                    <a:ea typeface="微软雅黑" panose="020B0503020204020204" pitchFamily="34" charset="-122"/>
                    <a:cs typeface="+mn-ea"/>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90" name="组合 89"/>
            <p:cNvGrpSpPr/>
            <p:nvPr/>
          </p:nvGrpSpPr>
          <p:grpSpPr>
            <a:xfrm>
              <a:off x="10754" y="4372"/>
              <a:ext cx="3070" cy="3053"/>
              <a:chOff x="8072328" y="1766310"/>
              <a:chExt cx="2599226" cy="2585253"/>
            </a:xfrm>
          </p:grpSpPr>
          <p:sp>
            <p:nvSpPr>
              <p:cNvPr id="91" name="任意多边形 90"/>
              <p:cNvSpPr/>
              <p:nvPr/>
            </p:nvSpPr>
            <p:spPr>
              <a:xfrm rot="2700000">
                <a:off x="8079314" y="1759323"/>
                <a:ext cx="2585253" cy="2599226"/>
              </a:xfrm>
              <a:custGeom>
                <a:avLst/>
                <a:gdLst>
                  <a:gd name="connsiteX0" fmla="*/ 992795 w 2585253"/>
                  <a:gd name="connsiteY0" fmla="*/ 12700 h 2599226"/>
                  <a:gd name="connsiteX1" fmla="*/ 1023456 w 2585253"/>
                  <a:gd name="connsiteY1" fmla="*/ 0 h 2599226"/>
                  <a:gd name="connsiteX2" fmla="*/ 2541891 w 2585253"/>
                  <a:gd name="connsiteY2" fmla="*/ 0 h 2599226"/>
                  <a:gd name="connsiteX3" fmla="*/ 2585253 w 2585253"/>
                  <a:gd name="connsiteY3" fmla="*/ 43362 h 2599226"/>
                  <a:gd name="connsiteX4" fmla="*/ 2585253 w 2585253"/>
                  <a:gd name="connsiteY4" fmla="*/ 572230 h 2599226"/>
                  <a:gd name="connsiteX5" fmla="*/ 2583008 w 2585253"/>
                  <a:gd name="connsiteY5" fmla="*/ 577650 h 2599226"/>
                  <a:gd name="connsiteX6" fmla="*/ 2583008 w 2585253"/>
                  <a:gd name="connsiteY6" fmla="*/ 1566521 h 2599226"/>
                  <a:gd name="connsiteX7" fmla="*/ 2539646 w 2585253"/>
                  <a:gd name="connsiteY7" fmla="*/ 1609883 h 2599226"/>
                  <a:gd name="connsiteX8" fmla="*/ 2010778 w 2585253"/>
                  <a:gd name="connsiteY8" fmla="*/ 1609883 h 2599226"/>
                  <a:gd name="connsiteX9" fmla="*/ 1967416 w 2585253"/>
                  <a:gd name="connsiteY9" fmla="*/ 1566521 h 2599226"/>
                  <a:gd name="connsiteX10" fmla="*/ 1967416 w 2585253"/>
                  <a:gd name="connsiteY10" fmla="*/ 1067099 h 2599226"/>
                  <a:gd name="connsiteX11" fmla="*/ 447989 w 2585253"/>
                  <a:gd name="connsiteY11" fmla="*/ 2586526 h 2599226"/>
                  <a:gd name="connsiteX12" fmla="*/ 386666 w 2585253"/>
                  <a:gd name="connsiteY12" fmla="*/ 2586526 h 2599226"/>
                  <a:gd name="connsiteX13" fmla="*/ 12700 w 2585253"/>
                  <a:gd name="connsiteY13" fmla="*/ 2212560 h 2599226"/>
                  <a:gd name="connsiteX14" fmla="*/ 12700 w 2585253"/>
                  <a:gd name="connsiteY14" fmla="*/ 2151237 h 2599226"/>
                  <a:gd name="connsiteX15" fmla="*/ 1548345 w 2585253"/>
                  <a:gd name="connsiteY15" fmla="*/ 615591 h 2599226"/>
                  <a:gd name="connsiteX16" fmla="*/ 1023456 w 2585253"/>
                  <a:gd name="connsiteY16" fmla="*/ 615592 h 2599226"/>
                  <a:gd name="connsiteX17" fmla="*/ 980094 w 2585253"/>
                  <a:gd name="connsiteY17" fmla="*/ 572230 h 2599226"/>
                  <a:gd name="connsiteX18" fmla="*/ 980094 w 2585253"/>
                  <a:gd name="connsiteY18" fmla="*/ 43362 h 2599226"/>
                  <a:gd name="connsiteX19" fmla="*/ 992795 w 2585253"/>
                  <a:gd name="connsiteY19" fmla="*/ 12700 h 2599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85253" h="2599226">
                    <a:moveTo>
                      <a:pt x="992795" y="12700"/>
                    </a:moveTo>
                    <a:cubicBezTo>
                      <a:pt x="1000642" y="4854"/>
                      <a:pt x="1011482" y="0"/>
                      <a:pt x="1023456" y="0"/>
                    </a:cubicBezTo>
                    <a:lnTo>
                      <a:pt x="2541891" y="0"/>
                    </a:lnTo>
                    <a:cubicBezTo>
                      <a:pt x="2565839" y="0"/>
                      <a:pt x="2585253" y="19414"/>
                      <a:pt x="2585253" y="43362"/>
                    </a:cubicBezTo>
                    <a:lnTo>
                      <a:pt x="2585253" y="572230"/>
                    </a:lnTo>
                    <a:lnTo>
                      <a:pt x="2583008" y="577650"/>
                    </a:lnTo>
                    <a:lnTo>
                      <a:pt x="2583008" y="1566521"/>
                    </a:lnTo>
                    <a:cubicBezTo>
                      <a:pt x="2583008" y="1590469"/>
                      <a:pt x="2563594" y="1609883"/>
                      <a:pt x="2539646" y="1609883"/>
                    </a:cubicBezTo>
                    <a:lnTo>
                      <a:pt x="2010778" y="1609883"/>
                    </a:lnTo>
                    <a:cubicBezTo>
                      <a:pt x="1986830" y="1609883"/>
                      <a:pt x="1967416" y="1590469"/>
                      <a:pt x="1967416" y="1566521"/>
                    </a:cubicBezTo>
                    <a:lnTo>
                      <a:pt x="1967416" y="1067099"/>
                    </a:lnTo>
                    <a:lnTo>
                      <a:pt x="447989" y="2586526"/>
                    </a:lnTo>
                    <a:cubicBezTo>
                      <a:pt x="431055" y="2603460"/>
                      <a:pt x="403600" y="2603460"/>
                      <a:pt x="386666" y="2586526"/>
                    </a:cubicBezTo>
                    <a:lnTo>
                      <a:pt x="12700" y="2212560"/>
                    </a:lnTo>
                    <a:cubicBezTo>
                      <a:pt x="-4234" y="2195626"/>
                      <a:pt x="-4234" y="2168170"/>
                      <a:pt x="12700" y="2151237"/>
                    </a:cubicBezTo>
                    <a:lnTo>
                      <a:pt x="1548345" y="615591"/>
                    </a:lnTo>
                    <a:lnTo>
                      <a:pt x="1023456" y="615592"/>
                    </a:lnTo>
                    <a:cubicBezTo>
                      <a:pt x="999508" y="615592"/>
                      <a:pt x="980094" y="596178"/>
                      <a:pt x="980094" y="572230"/>
                    </a:cubicBezTo>
                    <a:lnTo>
                      <a:pt x="980094" y="43362"/>
                    </a:lnTo>
                    <a:cubicBezTo>
                      <a:pt x="980094" y="31388"/>
                      <a:pt x="984948" y="20547"/>
                      <a:pt x="992795" y="12700"/>
                    </a:cubicBezTo>
                    <a:close/>
                  </a:path>
                </a:pathLst>
              </a:custGeom>
              <a:solidFill>
                <a:srgbClr val="C2DD43"/>
              </a:solidFill>
              <a:ln>
                <a:noFill/>
              </a:ln>
              <a:effectLst>
                <a:outerShdw blurRad="63500" algn="ctr" rotWithShape="0">
                  <a:prstClr val="black">
                    <a:alpha val="40000"/>
                  </a:prstClr>
                </a:outerShdw>
              </a:effectLst>
            </p:spPr>
            <p:txBody>
              <a:bodyPr anchor="ctr"/>
              <a:p>
                <a:pPr algn="ctr"/>
                <a:endParaRPr lang="en-US" sz="1350" dirty="0">
                  <a:solidFill>
                    <a:srgbClr val="FFFFFF"/>
                  </a:solidFill>
                  <a:latin typeface="微软雅黑" panose="020B0503020204020204" pitchFamily="34" charset="-122"/>
                  <a:ea typeface="微软雅黑" panose="020B0503020204020204" pitchFamily="34" charset="-122"/>
                  <a:cs typeface="+mn-ea"/>
                </a:endParaRPr>
              </a:p>
            </p:txBody>
          </p:sp>
          <p:sp>
            <p:nvSpPr>
              <p:cNvPr id="92" name="文本框 91"/>
              <p:cNvSpPr txBox="1"/>
              <p:nvPr/>
            </p:nvSpPr>
            <p:spPr>
              <a:xfrm>
                <a:off x="8583132" y="2833044"/>
                <a:ext cx="1411784" cy="356406"/>
              </a:xfrm>
              <a:prstGeom prst="rect">
                <a:avLst/>
              </a:prstGeom>
              <a:noFill/>
            </p:spPr>
            <p:txBody>
              <a:bodyPr wrap="square" rtlCol="0">
                <a:spAutoFit/>
              </a:bodyPr>
              <a:p>
                <a:pPr algn="ctr"/>
                <a:r>
                  <a:rPr lang="zh-CN" altLang="en-US" sz="1600" dirty="0">
                    <a:solidFill>
                      <a:schemeClr val="bg1"/>
                    </a:solidFill>
                    <a:latin typeface="微软雅黑" panose="020B0503020204020204" pitchFamily="34" charset="-122"/>
                    <a:ea typeface="微软雅黑" panose="020B0503020204020204" pitchFamily="34" charset="-122"/>
                    <a:cs typeface="+mn-ea"/>
                  </a:rPr>
                  <a:t>添加标题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93" name="组合 92"/>
            <p:cNvGrpSpPr/>
            <p:nvPr/>
          </p:nvGrpSpPr>
          <p:grpSpPr>
            <a:xfrm>
              <a:off x="3433" y="6697"/>
              <a:ext cx="2757" cy="975"/>
              <a:chOff x="1873533" y="3734994"/>
              <a:chExt cx="2333999" cy="825553"/>
            </a:xfrm>
          </p:grpSpPr>
          <p:sp>
            <p:nvSpPr>
              <p:cNvPr id="94" name="TextBox 13"/>
              <p:cNvSpPr txBox="1"/>
              <p:nvPr/>
            </p:nvSpPr>
            <p:spPr>
              <a:xfrm>
                <a:off x="1873533" y="3734994"/>
                <a:ext cx="1742095" cy="285259"/>
              </a:xfrm>
              <a:prstGeom prst="rect">
                <a:avLst/>
              </a:prstGeom>
              <a:noFill/>
            </p:spPr>
            <p:txBody>
              <a:bodyPr wrap="square" lIns="0" tIns="0" rIns="0" bIns="0" rtlCol="0" anchor="t" anchorCtr="0">
                <a:spAutoFit/>
              </a:bodyPr>
              <a:p>
                <a:pPr>
                  <a:lnSpc>
                    <a:spcPct val="130000"/>
                  </a:lnSpc>
                  <a:spcBef>
                    <a:spcPct val="0"/>
                  </a:spcBef>
                  <a:defRPr/>
                </a:pPr>
                <a:r>
                  <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5" name="TextBox 13"/>
              <p:cNvSpPr txBox="1"/>
              <p:nvPr/>
            </p:nvSpPr>
            <p:spPr>
              <a:xfrm>
                <a:off x="1873533" y="4151788"/>
                <a:ext cx="2333999" cy="408759"/>
              </a:xfrm>
              <a:prstGeom prst="rect">
                <a:avLst/>
              </a:prstGeom>
              <a:noFill/>
            </p:spPr>
            <p:txBody>
              <a:bodyPr wrap="square" lIns="0" tIns="0" rIns="0" bIns="0" rtlCol="0" anchor="t" anchorCtr="0">
                <a:spAutoFit/>
              </a:bodyPr>
              <a:p>
                <a:pPr defTabSz="912495">
                  <a:lnSpc>
                    <a:spcPct val="120000"/>
                  </a:lnSpc>
                  <a:spcBef>
                    <a:spcPct val="0"/>
                  </a:spcBef>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11473" y="7603"/>
              <a:ext cx="2757" cy="975"/>
              <a:chOff x="8680563" y="4501724"/>
              <a:chExt cx="2333999" cy="825553"/>
            </a:xfrm>
          </p:grpSpPr>
          <p:sp>
            <p:nvSpPr>
              <p:cNvPr id="97" name="TextBox 13"/>
              <p:cNvSpPr txBox="1"/>
              <p:nvPr/>
            </p:nvSpPr>
            <p:spPr>
              <a:xfrm>
                <a:off x="8680563" y="4501724"/>
                <a:ext cx="1742095" cy="285259"/>
              </a:xfrm>
              <a:prstGeom prst="rect">
                <a:avLst/>
              </a:prstGeom>
              <a:noFill/>
            </p:spPr>
            <p:txBody>
              <a:bodyPr wrap="square" lIns="0" tIns="0" rIns="0" bIns="0" rtlCol="0" anchor="t" anchorCtr="0">
                <a:spAutoFit/>
              </a:bodyPr>
              <a:p>
                <a:pPr>
                  <a:lnSpc>
                    <a:spcPct val="130000"/>
                  </a:lnSpc>
                  <a:spcBef>
                    <a:spcPct val="0"/>
                  </a:spcBef>
                  <a:defRPr/>
                </a:pPr>
                <a:r>
                  <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8" name="TextBox 13"/>
              <p:cNvSpPr txBox="1"/>
              <p:nvPr/>
            </p:nvSpPr>
            <p:spPr>
              <a:xfrm>
                <a:off x="8680563" y="4918518"/>
                <a:ext cx="2333999" cy="408759"/>
              </a:xfrm>
              <a:prstGeom prst="rect">
                <a:avLst/>
              </a:prstGeom>
              <a:noFill/>
            </p:spPr>
            <p:txBody>
              <a:bodyPr wrap="square" lIns="0" tIns="0" rIns="0" bIns="0" rtlCol="0" anchor="t" anchorCtr="0">
                <a:spAutoFit/>
              </a:bodyPr>
              <a:p>
                <a:pPr defTabSz="912495">
                  <a:lnSpc>
                    <a:spcPct val="120000"/>
                  </a:lnSpc>
                  <a:spcBef>
                    <a:spcPct val="0"/>
                  </a:spcBef>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99" name="组合 98"/>
            <p:cNvGrpSpPr/>
            <p:nvPr/>
          </p:nvGrpSpPr>
          <p:grpSpPr>
            <a:xfrm>
              <a:off x="7026" y="8307"/>
              <a:ext cx="2757" cy="975"/>
              <a:chOff x="4916128" y="5097922"/>
              <a:chExt cx="2333999" cy="825553"/>
            </a:xfrm>
          </p:grpSpPr>
          <p:sp>
            <p:nvSpPr>
              <p:cNvPr id="100" name="TextBox 13"/>
              <p:cNvSpPr txBox="1"/>
              <p:nvPr/>
            </p:nvSpPr>
            <p:spPr>
              <a:xfrm>
                <a:off x="4916128" y="5097922"/>
                <a:ext cx="1742095" cy="285259"/>
              </a:xfrm>
              <a:prstGeom prst="rect">
                <a:avLst/>
              </a:prstGeom>
              <a:noFill/>
            </p:spPr>
            <p:txBody>
              <a:bodyPr wrap="square" lIns="0" tIns="0" rIns="0" bIns="0" rtlCol="0" anchor="t" anchorCtr="0">
                <a:spAutoFit/>
              </a:bodyPr>
              <a:p>
                <a:pPr>
                  <a:lnSpc>
                    <a:spcPct val="130000"/>
                  </a:lnSpc>
                  <a:spcBef>
                    <a:spcPct val="0"/>
                  </a:spcBef>
                  <a:defRPr/>
                </a:pPr>
                <a:r>
                  <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zh-CN" altLang="en-US" sz="13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1" name="TextBox 13"/>
              <p:cNvSpPr txBox="1"/>
              <p:nvPr/>
            </p:nvSpPr>
            <p:spPr>
              <a:xfrm>
                <a:off x="4916128" y="5514716"/>
                <a:ext cx="2333999" cy="408759"/>
              </a:xfrm>
              <a:prstGeom prst="rect">
                <a:avLst/>
              </a:prstGeom>
              <a:noFill/>
            </p:spPr>
            <p:txBody>
              <a:bodyPr wrap="square" lIns="0" tIns="0" rIns="0" bIns="0" rtlCol="0" anchor="t" anchorCtr="0">
                <a:spAutoFit/>
              </a:bodyPr>
              <a:p>
                <a:pPr defTabSz="912495">
                  <a:lnSpc>
                    <a:spcPct val="120000"/>
                  </a:lnSpc>
                  <a:spcBef>
                    <a:spcPct val="0"/>
                  </a:spcBef>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13948" y="238641"/>
            <a:ext cx="9458160" cy="521970"/>
            <a:chOff x="313948" y="238641"/>
            <a:chExt cx="9458160" cy="521970"/>
          </a:xfrm>
        </p:grpSpPr>
        <p:sp>
          <p:nvSpPr>
            <p:cNvPr id="34" name="矩形 33"/>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6" name="Shape 5166"/>
          <p:cNvSpPr/>
          <p:nvPr/>
        </p:nvSpPr>
        <p:spPr>
          <a:xfrm>
            <a:off x="7585075" y="1362710"/>
            <a:ext cx="1841500" cy="1631315"/>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6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2400" dirty="0">
              <a:solidFill>
                <a:schemeClr val="bg1"/>
              </a:solidFill>
              <a:latin typeface="微软雅黑" panose="020B0503020204020204" pitchFamily="34" charset="-122"/>
              <a:ea typeface="微软雅黑" panose="020B0503020204020204" pitchFamily="34" charset="-122"/>
              <a:cs typeface="Lato Light"/>
            </a:endParaRPr>
          </a:p>
        </p:txBody>
      </p:sp>
      <p:sp>
        <p:nvSpPr>
          <p:cNvPr id="47" name="Shape 5167"/>
          <p:cNvSpPr/>
          <p:nvPr/>
        </p:nvSpPr>
        <p:spPr>
          <a:xfrm>
            <a:off x="7026275" y="2329815"/>
            <a:ext cx="2965450" cy="1698625"/>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6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2400" dirty="0">
              <a:solidFill>
                <a:schemeClr val="bg1"/>
              </a:solidFill>
              <a:latin typeface="微软雅黑" panose="020B0503020204020204" pitchFamily="34" charset="-122"/>
              <a:ea typeface="微软雅黑" panose="020B0503020204020204" pitchFamily="34" charset="-122"/>
              <a:cs typeface="Lato Light"/>
            </a:endParaRPr>
          </a:p>
        </p:txBody>
      </p:sp>
      <p:sp>
        <p:nvSpPr>
          <p:cNvPr id="48" name="Shape 5168"/>
          <p:cNvSpPr/>
          <p:nvPr/>
        </p:nvSpPr>
        <p:spPr>
          <a:xfrm>
            <a:off x="6468110" y="3378835"/>
            <a:ext cx="4089400" cy="1698625"/>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6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2400" dirty="0">
              <a:solidFill>
                <a:schemeClr val="bg1"/>
              </a:solidFill>
              <a:latin typeface="微软雅黑" panose="020B0503020204020204" pitchFamily="34" charset="-122"/>
              <a:ea typeface="微软雅黑" panose="020B0503020204020204" pitchFamily="34" charset="-122"/>
              <a:cs typeface="Lato Light"/>
            </a:endParaRPr>
          </a:p>
        </p:txBody>
      </p:sp>
      <p:sp>
        <p:nvSpPr>
          <p:cNvPr id="49" name="Shape 5169"/>
          <p:cNvSpPr/>
          <p:nvPr/>
        </p:nvSpPr>
        <p:spPr>
          <a:xfrm>
            <a:off x="5896610" y="4427220"/>
            <a:ext cx="5213350" cy="1698625"/>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6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24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50" name="组合 49"/>
          <p:cNvGrpSpPr/>
          <p:nvPr/>
        </p:nvGrpSpPr>
        <p:grpSpPr>
          <a:xfrm rot="0">
            <a:off x="8154035" y="910590"/>
            <a:ext cx="1286510" cy="1111885"/>
            <a:chOff x="2320875" y="1108481"/>
            <a:chExt cx="850741" cy="735467"/>
          </a:xfrm>
          <a:solidFill>
            <a:srgbClr val="C2DD43"/>
          </a:solidFill>
        </p:grpSpPr>
        <p:sp>
          <p:nvSpPr>
            <p:cNvPr id="51" name="Shape 5171"/>
            <p:cNvSpPr/>
            <p:nvPr/>
          </p:nvSpPr>
          <p:spPr>
            <a:xfrm>
              <a:off x="2320875" y="1108481"/>
              <a:ext cx="84251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grpFill/>
            <a:ln w="12700" cap="flat">
              <a:noFill/>
              <a:miter lim="400000"/>
            </a:ln>
            <a:effectLst/>
          </p:spPr>
          <p:txBody>
            <a:bodyPr wrap="square" lIns="0" tIns="0" rIns="0" bIns="0" numCol="1" anchor="t">
              <a:noAutofit/>
            </a:bodyPr>
            <a:lstStyle/>
            <a:p>
              <a:pPr lvl="0" algn="ctr">
                <a:defRPr>
                  <a:solidFill>
                    <a:srgbClr val="4C4C4C"/>
                  </a:solidFill>
                </a:defRPr>
              </a:pPr>
              <a:endParaRPr lang="en-US" sz="2000" dirty="0">
                <a:solidFill>
                  <a:schemeClr val="bg1"/>
                </a:solidFill>
                <a:latin typeface="微软雅黑" panose="020B0503020204020204" pitchFamily="34" charset="-122"/>
                <a:ea typeface="微软雅黑" panose="020B0503020204020204" pitchFamily="34" charset="-122"/>
                <a:cs typeface="Lato Light"/>
              </a:endParaRPr>
            </a:p>
          </p:txBody>
        </p:sp>
        <p:sp>
          <p:nvSpPr>
            <p:cNvPr id="52" name="Shape 5176"/>
            <p:cNvSpPr/>
            <p:nvPr/>
          </p:nvSpPr>
          <p:spPr>
            <a:xfrm>
              <a:off x="2329102" y="1491630"/>
              <a:ext cx="842514"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800" b="1" dirty="0">
                  <a:solidFill>
                    <a:schemeClr val="bg1"/>
                  </a:solidFill>
                  <a:latin typeface="微软雅黑" panose="020B0503020204020204" pitchFamily="34" charset="-122"/>
                  <a:ea typeface="微软雅黑" panose="020B0503020204020204" pitchFamily="34" charset="-122"/>
                </a:rPr>
                <a:t>输入文本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rot="0">
            <a:off x="7588250" y="2334895"/>
            <a:ext cx="2403475" cy="654050"/>
            <a:chOff x="1983294" y="2050420"/>
            <a:chExt cx="1589745" cy="432411"/>
          </a:xfrm>
          <a:solidFill>
            <a:srgbClr val="C2DD43"/>
          </a:solidFill>
        </p:grpSpPr>
        <p:sp>
          <p:nvSpPr>
            <p:cNvPr id="54" name="Shape 5173"/>
            <p:cNvSpPr/>
            <p:nvPr/>
          </p:nvSpPr>
          <p:spPr>
            <a:xfrm>
              <a:off x="1983294" y="2050420"/>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grp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2000" dirty="0">
                <a:solidFill>
                  <a:schemeClr val="bg1"/>
                </a:solidFill>
                <a:latin typeface="微软雅黑" panose="020B0503020204020204" pitchFamily="34" charset="-122"/>
                <a:ea typeface="微软雅黑" panose="020B0503020204020204" pitchFamily="34" charset="-122"/>
                <a:cs typeface="Lato Light"/>
              </a:endParaRPr>
            </a:p>
          </p:txBody>
        </p:sp>
        <p:sp>
          <p:nvSpPr>
            <p:cNvPr id="55" name="Shape 5177"/>
            <p:cNvSpPr/>
            <p:nvPr/>
          </p:nvSpPr>
          <p:spPr>
            <a:xfrm>
              <a:off x="2191740" y="2087244"/>
              <a:ext cx="1099552"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点击输入文本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rot="0">
            <a:off x="7026275" y="3378835"/>
            <a:ext cx="3527425" cy="654050"/>
            <a:chOff x="1574955" y="2740898"/>
            <a:chExt cx="2333121" cy="432412"/>
          </a:xfrm>
          <a:solidFill>
            <a:schemeClr val="accent1">
              <a:lumMod val="75000"/>
            </a:schemeClr>
          </a:solidFill>
        </p:grpSpPr>
        <p:sp>
          <p:nvSpPr>
            <p:cNvPr id="57"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C2DD43"/>
            </a:solid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2000" dirty="0">
                <a:solidFill>
                  <a:schemeClr val="bg1"/>
                </a:solidFill>
                <a:latin typeface="微软雅黑" panose="020B0503020204020204" pitchFamily="34" charset="-122"/>
                <a:ea typeface="微软雅黑" panose="020B0503020204020204" pitchFamily="34" charset="-122"/>
                <a:cs typeface="Lato Light"/>
              </a:endParaRPr>
            </a:p>
          </p:txBody>
        </p:sp>
        <p:sp>
          <p:nvSpPr>
            <p:cNvPr id="58" name="Shape 5178"/>
            <p:cNvSpPr/>
            <p:nvPr/>
          </p:nvSpPr>
          <p:spPr>
            <a:xfrm>
              <a:off x="1815028" y="2780945"/>
              <a:ext cx="1849246" cy="352318"/>
            </a:xfrm>
            <a:prstGeom prst="rect">
              <a:avLst/>
            </a:prstGeom>
            <a:solidFill>
              <a:srgbClr val="C2DD43"/>
            </a:solid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rot="0">
            <a:off x="6468110" y="4427220"/>
            <a:ext cx="4651375" cy="654050"/>
            <a:chOff x="1205565" y="3434598"/>
            <a:chExt cx="3076490" cy="432407"/>
          </a:xfrm>
          <a:solidFill>
            <a:srgbClr val="C2DD43"/>
          </a:solidFill>
        </p:grpSpPr>
        <p:sp>
          <p:nvSpPr>
            <p:cNvPr id="60"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2000" dirty="0">
                <a:solidFill>
                  <a:schemeClr val="bg1"/>
                </a:solidFill>
                <a:latin typeface="微软雅黑" panose="020B0503020204020204" pitchFamily="34" charset="-122"/>
                <a:ea typeface="微软雅黑" panose="020B0503020204020204" pitchFamily="34" charset="-122"/>
                <a:cs typeface="Lato Light"/>
              </a:endParaRPr>
            </a:p>
          </p:txBody>
        </p:sp>
        <p:sp>
          <p:nvSpPr>
            <p:cNvPr id="61" name="Shape 5179"/>
            <p:cNvSpPr/>
            <p:nvPr/>
          </p:nvSpPr>
          <p:spPr>
            <a:xfrm>
              <a:off x="1422332" y="3474643"/>
              <a:ext cx="2634639"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rot="0">
            <a:off x="5896610" y="5461635"/>
            <a:ext cx="5775325" cy="654050"/>
            <a:chOff x="827585" y="4118665"/>
            <a:chExt cx="3819870" cy="432407"/>
          </a:xfrm>
          <a:solidFill>
            <a:srgbClr val="C2DD43"/>
          </a:solidFill>
        </p:grpSpPr>
        <p:sp>
          <p:nvSpPr>
            <p:cNvPr id="63"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grp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2000" dirty="0">
                <a:solidFill>
                  <a:schemeClr val="bg1"/>
                </a:solidFill>
                <a:latin typeface="微软雅黑" panose="020B0503020204020204" pitchFamily="34" charset="-122"/>
                <a:ea typeface="微软雅黑" panose="020B0503020204020204" pitchFamily="34" charset="-122"/>
                <a:cs typeface="Lato Light"/>
              </a:endParaRPr>
            </a:p>
          </p:txBody>
        </p:sp>
        <p:sp>
          <p:nvSpPr>
            <p:cNvPr id="64" name="Shape 5180"/>
            <p:cNvSpPr/>
            <p:nvPr/>
          </p:nvSpPr>
          <p:spPr>
            <a:xfrm>
              <a:off x="1072475" y="4158709"/>
              <a:ext cx="3334354"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2" name="Rectangle 35"/>
          <p:cNvSpPr/>
          <p:nvPr/>
        </p:nvSpPr>
        <p:spPr>
          <a:xfrm>
            <a:off x="1693545" y="3903980"/>
            <a:ext cx="3033395" cy="521970"/>
          </a:xfrm>
          <a:prstGeom prst="rect">
            <a:avLst/>
          </a:prstGeom>
        </p:spPr>
        <p:txBody>
          <a:bodyPr wrap="square">
            <a:spAutoFit/>
          </a:bodyPr>
          <a:lstStyle/>
          <a:p>
            <a:pPr defTabSz="685800">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weibo-social-logo_49093"/>
          <p:cNvSpPr>
            <a:spLocks noChangeAspect="1"/>
          </p:cNvSpPr>
          <p:nvPr/>
        </p:nvSpPr>
        <p:spPr bwMode="auto">
          <a:xfrm>
            <a:off x="967740" y="3979545"/>
            <a:ext cx="417830" cy="337820"/>
          </a:xfrm>
          <a:custGeom>
            <a:avLst/>
            <a:gdLst>
              <a:gd name="connsiteX0" fmla="*/ 188582 w 594496"/>
              <a:gd name="connsiteY0" fmla="*/ 329337 h 480973"/>
              <a:gd name="connsiteX1" fmla="*/ 168300 w 594496"/>
              <a:gd name="connsiteY1" fmla="*/ 344705 h 480973"/>
              <a:gd name="connsiteX2" fmla="*/ 178441 w 594496"/>
              <a:gd name="connsiteY2" fmla="*/ 383845 h 480973"/>
              <a:gd name="connsiteX3" fmla="*/ 223616 w 594496"/>
              <a:gd name="connsiteY3" fmla="*/ 369110 h 480973"/>
              <a:gd name="connsiteX4" fmla="*/ 213013 w 594496"/>
              <a:gd name="connsiteY4" fmla="*/ 329510 h 480973"/>
              <a:gd name="connsiteX5" fmla="*/ 188582 w 594496"/>
              <a:gd name="connsiteY5" fmla="*/ 329337 h 480973"/>
              <a:gd name="connsiteX6" fmla="*/ 250352 w 594496"/>
              <a:gd name="connsiteY6" fmla="*/ 314315 h 480973"/>
              <a:gd name="connsiteX7" fmla="*/ 233757 w 594496"/>
              <a:gd name="connsiteY7" fmla="*/ 320301 h 480973"/>
              <a:gd name="connsiteX8" fmla="*/ 238367 w 594496"/>
              <a:gd name="connsiteY8" fmla="*/ 335036 h 480973"/>
              <a:gd name="connsiteX9" fmla="*/ 254961 w 594496"/>
              <a:gd name="connsiteY9" fmla="*/ 329049 h 480973"/>
              <a:gd name="connsiteX10" fmla="*/ 250352 w 594496"/>
              <a:gd name="connsiteY10" fmla="*/ 314315 h 480973"/>
              <a:gd name="connsiteX11" fmla="*/ 223860 w 594496"/>
              <a:gd name="connsiteY11" fmla="*/ 258951 h 480973"/>
              <a:gd name="connsiteX12" fmla="*/ 259571 w 594496"/>
              <a:gd name="connsiteY12" fmla="*/ 261822 h 480973"/>
              <a:gd name="connsiteX13" fmla="*/ 313043 w 594496"/>
              <a:gd name="connsiteY13" fmla="*/ 364505 h 480973"/>
              <a:gd name="connsiteX14" fmla="*/ 186277 w 594496"/>
              <a:gd name="connsiteY14" fmla="*/ 417919 h 480973"/>
              <a:gd name="connsiteX15" fmla="*/ 139720 w 594496"/>
              <a:gd name="connsiteY15" fmla="*/ 314315 h 480973"/>
              <a:gd name="connsiteX16" fmla="*/ 223860 w 594496"/>
              <a:gd name="connsiteY16" fmla="*/ 258951 h 480973"/>
              <a:gd name="connsiteX17" fmla="*/ 226382 w 594496"/>
              <a:gd name="connsiteY17" fmla="*/ 212086 h 480973"/>
              <a:gd name="connsiteX18" fmla="*/ 59938 w 594496"/>
              <a:gd name="connsiteY18" fmla="*/ 346530 h 480973"/>
              <a:gd name="connsiteX19" fmla="*/ 249896 w 594496"/>
              <a:gd name="connsiteY19" fmla="*/ 445981 h 480973"/>
              <a:gd name="connsiteX20" fmla="*/ 416339 w 594496"/>
              <a:gd name="connsiteY20" fmla="*/ 311538 h 480973"/>
              <a:gd name="connsiteX21" fmla="*/ 226382 w 594496"/>
              <a:gd name="connsiteY21" fmla="*/ 212086 h 480973"/>
              <a:gd name="connsiteX22" fmla="*/ 420931 w 594496"/>
              <a:gd name="connsiteY22" fmla="*/ 82261 h 480973"/>
              <a:gd name="connsiteX23" fmla="*/ 493805 w 594496"/>
              <a:gd name="connsiteY23" fmla="*/ 105741 h 480973"/>
              <a:gd name="connsiteX24" fmla="*/ 509948 w 594496"/>
              <a:gd name="connsiteY24" fmla="*/ 180783 h 480973"/>
              <a:gd name="connsiteX25" fmla="*/ 485503 w 594496"/>
              <a:gd name="connsiteY25" fmla="*/ 193214 h 480973"/>
              <a:gd name="connsiteX26" fmla="*/ 472588 w 594496"/>
              <a:gd name="connsiteY26" fmla="*/ 168813 h 480973"/>
              <a:gd name="connsiteX27" fmla="*/ 464747 w 594496"/>
              <a:gd name="connsiteY27" fmla="*/ 131983 h 480973"/>
              <a:gd name="connsiteX28" fmla="*/ 429233 w 594496"/>
              <a:gd name="connsiteY28" fmla="*/ 120473 h 480973"/>
              <a:gd name="connsiteX29" fmla="*/ 406171 w 594496"/>
              <a:gd name="connsiteY29" fmla="*/ 105741 h 480973"/>
              <a:gd name="connsiteX30" fmla="*/ 420931 w 594496"/>
              <a:gd name="connsiteY30" fmla="*/ 82261 h 480973"/>
              <a:gd name="connsiteX31" fmla="*/ 249838 w 594496"/>
              <a:gd name="connsiteY31" fmla="*/ 67995 h 480973"/>
              <a:gd name="connsiteX32" fmla="*/ 283553 w 594496"/>
              <a:gd name="connsiteY32" fmla="*/ 80405 h 480973"/>
              <a:gd name="connsiteX33" fmla="*/ 290469 w 594496"/>
              <a:gd name="connsiteY33" fmla="*/ 149929 h 480973"/>
              <a:gd name="connsiteX34" fmla="*/ 304301 w 594496"/>
              <a:gd name="connsiteY34" fmla="*/ 156375 h 480973"/>
              <a:gd name="connsiteX35" fmla="*/ 437087 w 594496"/>
              <a:gd name="connsiteY35" fmla="*/ 157295 h 480973"/>
              <a:gd name="connsiteX36" fmla="*/ 437087 w 594496"/>
              <a:gd name="connsiteY36" fmla="*/ 216230 h 480973"/>
              <a:gd name="connsiteX37" fmla="*/ 446769 w 594496"/>
              <a:gd name="connsiteY37" fmla="*/ 231424 h 480973"/>
              <a:gd name="connsiteX38" fmla="*/ 518695 w 594496"/>
              <a:gd name="connsiteY38" fmla="*/ 312458 h 480973"/>
              <a:gd name="connsiteX39" fmla="*/ 249435 w 594496"/>
              <a:gd name="connsiteY39" fmla="*/ 480973 h 480973"/>
              <a:gd name="connsiteX40" fmla="*/ 0 w 594496"/>
              <a:gd name="connsiteY40" fmla="*/ 323048 h 480973"/>
              <a:gd name="connsiteX41" fmla="*/ 88524 w 594496"/>
              <a:gd name="connsiteY41" fmla="*/ 156375 h 480973"/>
              <a:gd name="connsiteX42" fmla="*/ 249838 w 594496"/>
              <a:gd name="connsiteY42" fmla="*/ 67995 h 480973"/>
              <a:gd name="connsiteX43" fmla="*/ 444588 w 594496"/>
              <a:gd name="connsiteY43" fmla="*/ 161 h 480973"/>
              <a:gd name="connsiteX44" fmla="*/ 553734 w 594496"/>
              <a:gd name="connsiteY44" fmla="*/ 51888 h 480973"/>
              <a:gd name="connsiteX45" fmla="*/ 586938 w 594496"/>
              <a:gd name="connsiteY45" fmla="*/ 205653 h 480973"/>
              <a:gd name="connsiteX46" fmla="*/ 558346 w 594496"/>
              <a:gd name="connsiteY46" fmla="*/ 220385 h 480973"/>
              <a:gd name="connsiteX47" fmla="*/ 543588 w 594496"/>
              <a:gd name="connsiteY47" fmla="*/ 191842 h 480973"/>
              <a:gd name="connsiteX48" fmla="*/ 520069 w 594496"/>
              <a:gd name="connsiteY48" fmla="*/ 82273 h 480973"/>
              <a:gd name="connsiteX49" fmla="*/ 413539 w 594496"/>
              <a:gd name="connsiteY49" fmla="*/ 48205 h 480973"/>
              <a:gd name="connsiteX50" fmla="*/ 386791 w 594496"/>
              <a:gd name="connsiteY50" fmla="*/ 30711 h 480973"/>
              <a:gd name="connsiteX51" fmla="*/ 404315 w 594496"/>
              <a:gd name="connsiteY51" fmla="*/ 3549 h 480973"/>
              <a:gd name="connsiteX52" fmla="*/ 444588 w 594496"/>
              <a:gd name="connsiteY52" fmla="*/ 161 h 48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94496" h="480973">
                <a:moveTo>
                  <a:pt x="188582" y="329337"/>
                </a:moveTo>
                <a:cubicBezTo>
                  <a:pt x="180515" y="332042"/>
                  <a:pt x="173140" y="337338"/>
                  <a:pt x="168300" y="344705"/>
                </a:cubicBezTo>
                <a:cubicBezTo>
                  <a:pt x="159080" y="359440"/>
                  <a:pt x="163229" y="376938"/>
                  <a:pt x="178441" y="383845"/>
                </a:cubicBezTo>
                <a:cubicBezTo>
                  <a:pt x="194114" y="390752"/>
                  <a:pt x="214396" y="384305"/>
                  <a:pt x="223616" y="369110"/>
                </a:cubicBezTo>
                <a:cubicBezTo>
                  <a:pt x="233296" y="353915"/>
                  <a:pt x="228225" y="336417"/>
                  <a:pt x="213013" y="329510"/>
                </a:cubicBezTo>
                <a:cubicBezTo>
                  <a:pt x="205407" y="326517"/>
                  <a:pt x="196649" y="326632"/>
                  <a:pt x="188582" y="329337"/>
                </a:cubicBezTo>
                <a:close/>
                <a:moveTo>
                  <a:pt x="250352" y="314315"/>
                </a:moveTo>
                <a:cubicBezTo>
                  <a:pt x="244359" y="312012"/>
                  <a:pt x="237445" y="314775"/>
                  <a:pt x="233757" y="320301"/>
                </a:cubicBezTo>
                <a:cubicBezTo>
                  <a:pt x="230530" y="326287"/>
                  <a:pt x="232374" y="332733"/>
                  <a:pt x="238367" y="335036"/>
                </a:cubicBezTo>
                <a:cubicBezTo>
                  <a:pt x="243898" y="337798"/>
                  <a:pt x="251735" y="334575"/>
                  <a:pt x="254961" y="329049"/>
                </a:cubicBezTo>
                <a:cubicBezTo>
                  <a:pt x="258649" y="323063"/>
                  <a:pt x="256344" y="316157"/>
                  <a:pt x="250352" y="314315"/>
                </a:cubicBezTo>
                <a:close/>
                <a:moveTo>
                  <a:pt x="223860" y="258951"/>
                </a:moveTo>
                <a:cubicBezTo>
                  <a:pt x="235716" y="257850"/>
                  <a:pt x="247816" y="258714"/>
                  <a:pt x="259571" y="261822"/>
                </a:cubicBezTo>
                <a:cubicBezTo>
                  <a:pt x="307973" y="274254"/>
                  <a:pt x="332865" y="319840"/>
                  <a:pt x="313043" y="364505"/>
                </a:cubicBezTo>
                <a:cubicBezTo>
                  <a:pt x="292761" y="409631"/>
                  <a:pt x="235140" y="434035"/>
                  <a:pt x="186277" y="417919"/>
                </a:cubicBezTo>
                <a:cubicBezTo>
                  <a:pt x="138798" y="402724"/>
                  <a:pt x="118976" y="356217"/>
                  <a:pt x="139720" y="314315"/>
                </a:cubicBezTo>
                <a:cubicBezTo>
                  <a:pt x="154932" y="283233"/>
                  <a:pt x="188294" y="262253"/>
                  <a:pt x="223860" y="258951"/>
                </a:cubicBezTo>
                <a:close/>
                <a:moveTo>
                  <a:pt x="226382" y="212086"/>
                </a:moveTo>
                <a:cubicBezTo>
                  <a:pt x="128175" y="221755"/>
                  <a:pt x="53483" y="282071"/>
                  <a:pt x="59938" y="346530"/>
                </a:cubicBezTo>
                <a:cubicBezTo>
                  <a:pt x="66393" y="410989"/>
                  <a:pt x="151228" y="455650"/>
                  <a:pt x="249896" y="445981"/>
                </a:cubicBezTo>
                <a:cubicBezTo>
                  <a:pt x="348102" y="435852"/>
                  <a:pt x="422794" y="375997"/>
                  <a:pt x="416339" y="311538"/>
                </a:cubicBezTo>
                <a:cubicBezTo>
                  <a:pt x="409884" y="246617"/>
                  <a:pt x="325049" y="202417"/>
                  <a:pt x="226382" y="212086"/>
                </a:cubicBezTo>
                <a:close/>
                <a:moveTo>
                  <a:pt x="420931" y="82261"/>
                </a:moveTo>
                <a:cubicBezTo>
                  <a:pt x="446759" y="76737"/>
                  <a:pt x="474894" y="85024"/>
                  <a:pt x="493805" y="105741"/>
                </a:cubicBezTo>
                <a:cubicBezTo>
                  <a:pt x="513176" y="126919"/>
                  <a:pt x="518250" y="155462"/>
                  <a:pt x="509948" y="180783"/>
                </a:cubicBezTo>
                <a:cubicBezTo>
                  <a:pt x="506719" y="190912"/>
                  <a:pt x="495650" y="196897"/>
                  <a:pt x="485503" y="193214"/>
                </a:cubicBezTo>
                <a:cubicBezTo>
                  <a:pt x="474894" y="189991"/>
                  <a:pt x="469360" y="178942"/>
                  <a:pt x="472588" y="168813"/>
                </a:cubicBezTo>
                <a:cubicBezTo>
                  <a:pt x="476739" y="156383"/>
                  <a:pt x="473972" y="142572"/>
                  <a:pt x="464747" y="131983"/>
                </a:cubicBezTo>
                <a:cubicBezTo>
                  <a:pt x="455523" y="121854"/>
                  <a:pt x="441686" y="118171"/>
                  <a:pt x="429233" y="120473"/>
                </a:cubicBezTo>
                <a:cubicBezTo>
                  <a:pt x="418624" y="122775"/>
                  <a:pt x="408016" y="116330"/>
                  <a:pt x="406171" y="105741"/>
                </a:cubicBezTo>
                <a:cubicBezTo>
                  <a:pt x="403865" y="95152"/>
                  <a:pt x="410322" y="84563"/>
                  <a:pt x="420931" y="82261"/>
                </a:cubicBezTo>
                <a:close/>
                <a:moveTo>
                  <a:pt x="249838" y="67995"/>
                </a:moveTo>
                <a:cubicBezTo>
                  <a:pt x="263785" y="68232"/>
                  <a:pt x="275369" y="72232"/>
                  <a:pt x="283553" y="80405"/>
                </a:cubicBezTo>
                <a:cubicBezTo>
                  <a:pt x="298307" y="94678"/>
                  <a:pt x="299690" y="120001"/>
                  <a:pt x="290469" y="149929"/>
                </a:cubicBezTo>
                <a:cubicBezTo>
                  <a:pt x="285397" y="164662"/>
                  <a:pt x="304301" y="156375"/>
                  <a:pt x="304301" y="156375"/>
                </a:cubicBezTo>
                <a:cubicBezTo>
                  <a:pt x="364700" y="131051"/>
                  <a:pt x="417722" y="129670"/>
                  <a:pt x="437087" y="157295"/>
                </a:cubicBezTo>
                <a:cubicBezTo>
                  <a:pt x="447230" y="172029"/>
                  <a:pt x="446308" y="192288"/>
                  <a:pt x="437087" y="216230"/>
                </a:cubicBezTo>
                <a:cubicBezTo>
                  <a:pt x="432476" y="227280"/>
                  <a:pt x="438009" y="229121"/>
                  <a:pt x="446769" y="231424"/>
                </a:cubicBezTo>
                <a:cubicBezTo>
                  <a:pt x="480888" y="242013"/>
                  <a:pt x="518695" y="267797"/>
                  <a:pt x="518695" y="312458"/>
                </a:cubicBezTo>
                <a:cubicBezTo>
                  <a:pt x="518695" y="387047"/>
                  <a:pt x="411267" y="480973"/>
                  <a:pt x="249435" y="480973"/>
                </a:cubicBezTo>
                <a:cubicBezTo>
                  <a:pt x="125870" y="480973"/>
                  <a:pt x="0" y="421118"/>
                  <a:pt x="0" y="323048"/>
                </a:cubicBezTo>
                <a:cubicBezTo>
                  <a:pt x="0" y="271941"/>
                  <a:pt x="32735" y="212546"/>
                  <a:pt x="88524" y="156375"/>
                </a:cubicBezTo>
                <a:cubicBezTo>
                  <a:pt x="144889" y="100433"/>
                  <a:pt x="207997" y="67283"/>
                  <a:pt x="249838" y="67995"/>
                </a:cubicBezTo>
                <a:close/>
                <a:moveTo>
                  <a:pt x="444588" y="161"/>
                </a:moveTo>
                <a:cubicBezTo>
                  <a:pt x="484991" y="1995"/>
                  <a:pt x="524680" y="19432"/>
                  <a:pt x="553734" y="51888"/>
                </a:cubicBezTo>
                <a:cubicBezTo>
                  <a:pt x="592933" y="95163"/>
                  <a:pt x="603540" y="154091"/>
                  <a:pt x="586938" y="205653"/>
                </a:cubicBezTo>
                <a:cubicBezTo>
                  <a:pt x="582787" y="217623"/>
                  <a:pt x="570336" y="224068"/>
                  <a:pt x="558346" y="220385"/>
                </a:cubicBezTo>
                <a:cubicBezTo>
                  <a:pt x="546355" y="216241"/>
                  <a:pt x="539899" y="203811"/>
                  <a:pt x="543588" y="191842"/>
                </a:cubicBezTo>
                <a:cubicBezTo>
                  <a:pt x="555579" y="155012"/>
                  <a:pt x="547739" y="113118"/>
                  <a:pt x="520069" y="82273"/>
                </a:cubicBezTo>
                <a:cubicBezTo>
                  <a:pt x="492398" y="51888"/>
                  <a:pt x="451355" y="39919"/>
                  <a:pt x="413539" y="48205"/>
                </a:cubicBezTo>
                <a:cubicBezTo>
                  <a:pt x="401548" y="50507"/>
                  <a:pt x="389097" y="42681"/>
                  <a:pt x="386791" y="30711"/>
                </a:cubicBezTo>
                <a:cubicBezTo>
                  <a:pt x="384024" y="18281"/>
                  <a:pt x="391864" y="6311"/>
                  <a:pt x="404315" y="3549"/>
                </a:cubicBezTo>
                <a:cubicBezTo>
                  <a:pt x="417574" y="672"/>
                  <a:pt x="431121" y="-450"/>
                  <a:pt x="444588" y="161"/>
                </a:cubicBezTo>
                <a:close/>
              </a:path>
            </a:pathLst>
          </a:custGeom>
          <a:solidFill>
            <a:srgbClr val="C2DD43"/>
          </a:solidFill>
          <a:ln>
            <a:noFill/>
          </a:ln>
        </p:spPr>
      </p:sp>
      <p:sp>
        <p:nvSpPr>
          <p:cNvPr id="28" name="矩形: 圆角 26"/>
          <p:cNvSpPr/>
          <p:nvPr/>
        </p:nvSpPr>
        <p:spPr>
          <a:xfrm>
            <a:off x="876300" y="3848735"/>
            <a:ext cx="599440" cy="599440"/>
          </a:xfrm>
          <a:prstGeom prst="roundRect">
            <a:avLst/>
          </a:prstGeom>
          <a:noFill/>
          <a:ln>
            <a:solidFill>
              <a:srgbClr val="C2D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Rectangle 41"/>
          <p:cNvSpPr/>
          <p:nvPr/>
        </p:nvSpPr>
        <p:spPr>
          <a:xfrm>
            <a:off x="1693545" y="5340985"/>
            <a:ext cx="3033395" cy="521970"/>
          </a:xfrm>
          <a:prstGeom prst="rect">
            <a:avLst/>
          </a:prstGeom>
        </p:spPr>
        <p:txBody>
          <a:bodyPr wrap="square">
            <a:spAutoFit/>
          </a:bodyPr>
          <a:lstStyle/>
          <a:p>
            <a:pPr defTabSz="685800">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live-chat_72439"/>
          <p:cNvSpPr>
            <a:spLocks noChangeAspect="1"/>
          </p:cNvSpPr>
          <p:nvPr/>
        </p:nvSpPr>
        <p:spPr bwMode="auto">
          <a:xfrm>
            <a:off x="960755" y="5397500"/>
            <a:ext cx="430530" cy="375920"/>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rgbClr val="C2DD43"/>
          </a:solidFill>
          <a:ln>
            <a:noFill/>
          </a:ln>
        </p:spPr>
      </p:sp>
      <p:sp>
        <p:nvSpPr>
          <p:cNvPr id="32" name="矩形: 圆角 31"/>
          <p:cNvSpPr/>
          <p:nvPr/>
        </p:nvSpPr>
        <p:spPr>
          <a:xfrm>
            <a:off x="876300" y="5285740"/>
            <a:ext cx="599440" cy="599440"/>
          </a:xfrm>
          <a:prstGeom prst="roundRect">
            <a:avLst/>
          </a:prstGeom>
          <a:noFill/>
          <a:ln>
            <a:solidFill>
              <a:srgbClr val="C2D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35"/>
          <p:cNvSpPr/>
          <p:nvPr/>
        </p:nvSpPr>
        <p:spPr>
          <a:xfrm>
            <a:off x="1693545" y="2466975"/>
            <a:ext cx="3033395" cy="521970"/>
          </a:xfrm>
          <a:prstGeom prst="rect">
            <a:avLst/>
          </a:prstGeom>
        </p:spPr>
        <p:txBody>
          <a:bodyPr wrap="square">
            <a:spAutoFit/>
          </a:bodyPr>
          <a:lstStyle/>
          <a:p>
            <a:pPr defTabSz="685800">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witter-logo-on-badge_27902"/>
          <p:cNvSpPr>
            <a:spLocks noChangeAspect="1"/>
          </p:cNvSpPr>
          <p:nvPr/>
        </p:nvSpPr>
        <p:spPr bwMode="auto">
          <a:xfrm>
            <a:off x="956945" y="2492375"/>
            <a:ext cx="438150" cy="437515"/>
          </a:xfrm>
          <a:custGeom>
            <a:avLst/>
            <a:gdLst>
              <a:gd name="connsiteX0" fmla="*/ 362347 w 606279"/>
              <a:gd name="connsiteY0" fmla="*/ 200150 h 605351"/>
              <a:gd name="connsiteX1" fmla="*/ 339887 w 606279"/>
              <a:gd name="connsiteY1" fmla="*/ 210426 h 605351"/>
              <a:gd name="connsiteX2" fmla="*/ 343236 w 606279"/>
              <a:gd name="connsiteY2" fmla="*/ 202597 h 605351"/>
              <a:gd name="connsiteX3" fmla="*/ 333272 w 606279"/>
              <a:gd name="connsiteY3" fmla="*/ 210589 h 605351"/>
              <a:gd name="connsiteX4" fmla="*/ 318898 w 606279"/>
              <a:gd name="connsiteY4" fmla="*/ 228123 h 605351"/>
              <a:gd name="connsiteX5" fmla="*/ 318653 w 606279"/>
              <a:gd name="connsiteY5" fmla="*/ 228613 h 605351"/>
              <a:gd name="connsiteX6" fmla="*/ 298643 w 606279"/>
              <a:gd name="connsiteY6" fmla="*/ 272815 h 605351"/>
              <a:gd name="connsiteX7" fmla="*/ 297173 w 606279"/>
              <a:gd name="connsiteY7" fmla="*/ 273875 h 605351"/>
              <a:gd name="connsiteX8" fmla="*/ 296928 w 606279"/>
              <a:gd name="connsiteY8" fmla="*/ 274202 h 605351"/>
              <a:gd name="connsiteX9" fmla="*/ 276265 w 606279"/>
              <a:gd name="connsiteY9" fmla="*/ 257075 h 605351"/>
              <a:gd name="connsiteX10" fmla="*/ 242207 w 606279"/>
              <a:gd name="connsiteY10" fmla="*/ 239949 h 605351"/>
              <a:gd name="connsiteX11" fmla="*/ 198921 w 606279"/>
              <a:gd name="connsiteY11" fmla="*/ 222659 h 605351"/>
              <a:gd name="connsiteX12" fmla="*/ 222769 w 606279"/>
              <a:gd name="connsiteY12" fmla="*/ 259603 h 605351"/>
              <a:gd name="connsiteX13" fmla="*/ 222769 w 606279"/>
              <a:gd name="connsiteY13" fmla="*/ 259848 h 605351"/>
              <a:gd name="connsiteX14" fmla="*/ 206516 w 606279"/>
              <a:gd name="connsiteY14" fmla="*/ 262131 h 605351"/>
              <a:gd name="connsiteX15" fmla="*/ 238614 w 606279"/>
              <a:gd name="connsiteY15" fmla="*/ 291980 h 605351"/>
              <a:gd name="connsiteX16" fmla="*/ 238532 w 606279"/>
              <a:gd name="connsiteY16" fmla="*/ 292225 h 605351"/>
              <a:gd name="connsiteX17" fmla="*/ 218767 w 606279"/>
              <a:gd name="connsiteY17" fmla="*/ 299973 h 605351"/>
              <a:gd name="connsiteX18" fmla="*/ 254540 w 606279"/>
              <a:gd name="connsiteY18" fmla="*/ 317915 h 605351"/>
              <a:gd name="connsiteX19" fmla="*/ 246699 w 606279"/>
              <a:gd name="connsiteY19" fmla="*/ 323460 h 605351"/>
              <a:gd name="connsiteX20" fmla="*/ 243596 w 606279"/>
              <a:gd name="connsiteY20" fmla="*/ 334470 h 605351"/>
              <a:gd name="connsiteX21" fmla="*/ 263605 w 606279"/>
              <a:gd name="connsiteY21" fmla="*/ 343278 h 605351"/>
              <a:gd name="connsiteX22" fmla="*/ 264177 w 606279"/>
              <a:gd name="connsiteY22" fmla="*/ 343931 h 605351"/>
              <a:gd name="connsiteX23" fmla="*/ 263932 w 606279"/>
              <a:gd name="connsiteY23" fmla="*/ 344175 h 605351"/>
              <a:gd name="connsiteX24" fmla="*/ 203004 w 606279"/>
              <a:gd name="connsiteY24" fmla="*/ 366603 h 605351"/>
              <a:gd name="connsiteX25" fmla="*/ 202596 w 606279"/>
              <a:gd name="connsiteY25" fmla="*/ 366766 h 605351"/>
              <a:gd name="connsiteX26" fmla="*/ 155798 w 606279"/>
              <a:gd name="connsiteY26" fmla="*/ 346866 h 605351"/>
              <a:gd name="connsiteX27" fmla="*/ 222851 w 606279"/>
              <a:gd name="connsiteY27" fmla="*/ 397104 h 605351"/>
              <a:gd name="connsiteX28" fmla="*/ 318081 w 606279"/>
              <a:gd name="connsiteY28" fmla="*/ 399306 h 605351"/>
              <a:gd name="connsiteX29" fmla="*/ 318653 w 606279"/>
              <a:gd name="connsiteY29" fmla="*/ 399306 h 605351"/>
              <a:gd name="connsiteX30" fmla="*/ 397058 w 606279"/>
              <a:gd name="connsiteY30" fmla="*/ 347274 h 605351"/>
              <a:gd name="connsiteX31" fmla="*/ 415679 w 606279"/>
              <a:gd name="connsiteY31" fmla="*/ 307802 h 605351"/>
              <a:gd name="connsiteX32" fmla="*/ 450554 w 606279"/>
              <a:gd name="connsiteY32" fmla="*/ 294672 h 605351"/>
              <a:gd name="connsiteX33" fmla="*/ 450308 w 606279"/>
              <a:gd name="connsiteY33" fmla="*/ 294345 h 605351"/>
              <a:gd name="connsiteX34" fmla="*/ 419028 w 606279"/>
              <a:gd name="connsiteY34" fmla="*/ 292633 h 605351"/>
              <a:gd name="connsiteX35" fmla="*/ 419028 w 606279"/>
              <a:gd name="connsiteY35" fmla="*/ 291002 h 605351"/>
              <a:gd name="connsiteX36" fmla="*/ 419110 w 606279"/>
              <a:gd name="connsiteY36" fmla="*/ 291002 h 605351"/>
              <a:gd name="connsiteX37" fmla="*/ 449328 w 606279"/>
              <a:gd name="connsiteY37" fmla="*/ 275262 h 605351"/>
              <a:gd name="connsiteX38" fmla="*/ 414209 w 606279"/>
              <a:gd name="connsiteY38" fmla="*/ 275670 h 605351"/>
              <a:gd name="connsiteX39" fmla="*/ 391504 w 606279"/>
              <a:gd name="connsiteY39" fmla="*/ 233995 h 605351"/>
              <a:gd name="connsiteX40" fmla="*/ 391014 w 606279"/>
              <a:gd name="connsiteY40" fmla="*/ 233506 h 605351"/>
              <a:gd name="connsiteX41" fmla="*/ 352138 w 606279"/>
              <a:gd name="connsiteY41" fmla="*/ 219560 h 605351"/>
              <a:gd name="connsiteX42" fmla="*/ 351648 w 606279"/>
              <a:gd name="connsiteY42" fmla="*/ 218581 h 605351"/>
              <a:gd name="connsiteX43" fmla="*/ 351975 w 606279"/>
              <a:gd name="connsiteY43" fmla="*/ 218500 h 605351"/>
              <a:gd name="connsiteX44" fmla="*/ 375823 w 606279"/>
              <a:gd name="connsiteY44" fmla="*/ 209203 h 605351"/>
              <a:gd name="connsiteX45" fmla="*/ 372720 w 606279"/>
              <a:gd name="connsiteY45" fmla="*/ 204717 h 605351"/>
              <a:gd name="connsiteX46" fmla="*/ 354017 w 606279"/>
              <a:gd name="connsiteY46" fmla="*/ 209040 h 605351"/>
              <a:gd name="connsiteX47" fmla="*/ 362347 w 606279"/>
              <a:gd name="connsiteY47" fmla="*/ 200150 h 605351"/>
              <a:gd name="connsiteX48" fmla="*/ 303135 w 606279"/>
              <a:gd name="connsiteY48" fmla="*/ 107586 h 605351"/>
              <a:gd name="connsiteX49" fmla="*/ 498495 w 606279"/>
              <a:gd name="connsiteY49" fmla="*/ 302664 h 605351"/>
              <a:gd name="connsiteX50" fmla="*/ 303135 w 606279"/>
              <a:gd name="connsiteY50" fmla="*/ 497742 h 605351"/>
              <a:gd name="connsiteX51" fmla="*/ 107774 w 606279"/>
              <a:gd name="connsiteY51" fmla="*/ 302664 h 605351"/>
              <a:gd name="connsiteX52" fmla="*/ 303135 w 606279"/>
              <a:gd name="connsiteY52" fmla="*/ 107586 h 605351"/>
              <a:gd name="connsiteX53" fmla="*/ 303134 w 606279"/>
              <a:gd name="connsiteY53" fmla="*/ 87261 h 605351"/>
              <a:gd name="connsiteX54" fmla="*/ 87403 w 606279"/>
              <a:gd name="connsiteY54" fmla="*/ 302665 h 605351"/>
              <a:gd name="connsiteX55" fmla="*/ 303134 w 606279"/>
              <a:gd name="connsiteY55" fmla="*/ 518068 h 605351"/>
              <a:gd name="connsiteX56" fmla="*/ 518865 w 606279"/>
              <a:gd name="connsiteY56" fmla="*/ 302665 h 605351"/>
              <a:gd name="connsiteX57" fmla="*/ 303134 w 606279"/>
              <a:gd name="connsiteY57" fmla="*/ 87261 h 605351"/>
              <a:gd name="connsiteX58" fmla="*/ 304114 w 606279"/>
              <a:gd name="connsiteY58" fmla="*/ 276 h 605351"/>
              <a:gd name="connsiteX59" fmla="*/ 331969 w 606279"/>
              <a:gd name="connsiteY59" fmla="*/ 10512 h 605351"/>
              <a:gd name="connsiteX60" fmla="*/ 399441 w 606279"/>
              <a:gd name="connsiteY60" fmla="*/ 57165 h 605351"/>
              <a:gd name="connsiteX61" fmla="*/ 480718 w 606279"/>
              <a:gd name="connsiteY61" fmla="*/ 68665 h 605351"/>
              <a:gd name="connsiteX62" fmla="*/ 530464 w 606279"/>
              <a:gd name="connsiteY62" fmla="*/ 116460 h 605351"/>
              <a:gd name="connsiteX63" fmla="*/ 545167 w 606279"/>
              <a:gd name="connsiteY63" fmla="*/ 197124 h 605351"/>
              <a:gd name="connsiteX64" fmla="*/ 594423 w 606279"/>
              <a:gd name="connsiteY64" fmla="*/ 262618 h 605351"/>
              <a:gd name="connsiteX65" fmla="*/ 595812 w 606279"/>
              <a:gd name="connsiteY65" fmla="*/ 331537 h 605351"/>
              <a:gd name="connsiteX66" fmla="*/ 549088 w 606279"/>
              <a:gd name="connsiteY66" fmla="*/ 398907 h 605351"/>
              <a:gd name="connsiteX67" fmla="*/ 537570 w 606279"/>
              <a:gd name="connsiteY67" fmla="*/ 479979 h 605351"/>
              <a:gd name="connsiteX68" fmla="*/ 502773 w 606279"/>
              <a:gd name="connsiteY68" fmla="*/ 525735 h 605351"/>
              <a:gd name="connsiteX69" fmla="*/ 489703 w 606279"/>
              <a:gd name="connsiteY69" fmla="*/ 529731 h 605351"/>
              <a:gd name="connsiteX70" fmla="*/ 408916 w 606279"/>
              <a:gd name="connsiteY70" fmla="*/ 544331 h 605351"/>
              <a:gd name="connsiteX71" fmla="*/ 343323 w 606279"/>
              <a:gd name="connsiteY71" fmla="*/ 593594 h 605351"/>
              <a:gd name="connsiteX72" fmla="*/ 331561 w 606279"/>
              <a:gd name="connsiteY72" fmla="*/ 600445 h 605351"/>
              <a:gd name="connsiteX73" fmla="*/ 274299 w 606279"/>
              <a:gd name="connsiteY73" fmla="*/ 594899 h 605351"/>
              <a:gd name="connsiteX74" fmla="*/ 206828 w 606279"/>
              <a:gd name="connsiteY74" fmla="*/ 548246 h 605351"/>
              <a:gd name="connsiteX75" fmla="*/ 125633 w 606279"/>
              <a:gd name="connsiteY75" fmla="*/ 536745 h 605351"/>
              <a:gd name="connsiteX76" fmla="*/ 75804 w 606279"/>
              <a:gd name="connsiteY76" fmla="*/ 488951 h 605351"/>
              <a:gd name="connsiteX77" fmla="*/ 61182 w 606279"/>
              <a:gd name="connsiteY77" fmla="*/ 408368 h 605351"/>
              <a:gd name="connsiteX78" fmla="*/ 11845 w 606279"/>
              <a:gd name="connsiteY78" fmla="*/ 342874 h 605351"/>
              <a:gd name="connsiteX79" fmla="*/ 10538 w 606279"/>
              <a:gd name="connsiteY79" fmla="*/ 273955 h 605351"/>
              <a:gd name="connsiteX80" fmla="*/ 57262 w 606279"/>
              <a:gd name="connsiteY80" fmla="*/ 206585 h 605351"/>
              <a:gd name="connsiteX81" fmla="*/ 68779 w 606279"/>
              <a:gd name="connsiteY81" fmla="*/ 125432 h 605351"/>
              <a:gd name="connsiteX82" fmla="*/ 103495 w 606279"/>
              <a:gd name="connsiteY82" fmla="*/ 79757 h 605351"/>
              <a:gd name="connsiteX83" fmla="*/ 116647 w 606279"/>
              <a:gd name="connsiteY83" fmla="*/ 75761 h 605351"/>
              <a:gd name="connsiteX84" fmla="*/ 197352 w 606279"/>
              <a:gd name="connsiteY84" fmla="*/ 61080 h 605351"/>
              <a:gd name="connsiteX85" fmla="*/ 262945 w 606279"/>
              <a:gd name="connsiteY85" fmla="*/ 11898 h 605351"/>
              <a:gd name="connsiteX86" fmla="*/ 274790 w 606279"/>
              <a:gd name="connsiteY86" fmla="*/ 4966 h 605351"/>
              <a:gd name="connsiteX87" fmla="*/ 304114 w 606279"/>
              <a:gd name="connsiteY87" fmla="*/ 276 h 60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06279" h="605351">
                <a:moveTo>
                  <a:pt x="362347" y="200150"/>
                </a:moveTo>
                <a:cubicBezTo>
                  <a:pt x="355323" y="200313"/>
                  <a:pt x="347810" y="203739"/>
                  <a:pt x="339887" y="210426"/>
                </a:cubicBezTo>
                <a:cubicBezTo>
                  <a:pt x="342828" y="205614"/>
                  <a:pt x="343971" y="203086"/>
                  <a:pt x="343236" y="202597"/>
                </a:cubicBezTo>
                <a:cubicBezTo>
                  <a:pt x="339479" y="205125"/>
                  <a:pt x="336130" y="207735"/>
                  <a:pt x="333272" y="210589"/>
                </a:cubicBezTo>
                <a:cubicBezTo>
                  <a:pt x="327310" y="216950"/>
                  <a:pt x="322491" y="222822"/>
                  <a:pt x="318898" y="228123"/>
                </a:cubicBezTo>
                <a:lnTo>
                  <a:pt x="318653" y="228613"/>
                </a:lnTo>
                <a:cubicBezTo>
                  <a:pt x="309179" y="243129"/>
                  <a:pt x="302563" y="257809"/>
                  <a:pt x="298643" y="272815"/>
                </a:cubicBezTo>
                <a:lnTo>
                  <a:pt x="297173" y="273875"/>
                </a:lnTo>
                <a:lnTo>
                  <a:pt x="296928" y="274202"/>
                </a:lnTo>
                <a:cubicBezTo>
                  <a:pt x="291211" y="267351"/>
                  <a:pt x="284432" y="261724"/>
                  <a:pt x="276265" y="257075"/>
                </a:cubicBezTo>
                <a:cubicBezTo>
                  <a:pt x="266545" y="251122"/>
                  <a:pt x="255275" y="245413"/>
                  <a:pt x="242207" y="239949"/>
                </a:cubicBezTo>
                <a:cubicBezTo>
                  <a:pt x="227996" y="232935"/>
                  <a:pt x="213540" y="227226"/>
                  <a:pt x="198921" y="222659"/>
                </a:cubicBezTo>
                <a:cubicBezTo>
                  <a:pt x="198839" y="238236"/>
                  <a:pt x="206843" y="250551"/>
                  <a:pt x="222769" y="259603"/>
                </a:cubicBezTo>
                <a:lnTo>
                  <a:pt x="222769" y="259848"/>
                </a:lnTo>
                <a:cubicBezTo>
                  <a:pt x="217134" y="259766"/>
                  <a:pt x="211743" y="260582"/>
                  <a:pt x="206516" y="262131"/>
                </a:cubicBezTo>
                <a:cubicBezTo>
                  <a:pt x="207496" y="276567"/>
                  <a:pt x="218277" y="286435"/>
                  <a:pt x="238614" y="291980"/>
                </a:cubicBezTo>
                <a:lnTo>
                  <a:pt x="238532" y="292225"/>
                </a:lnTo>
                <a:cubicBezTo>
                  <a:pt x="230528" y="291817"/>
                  <a:pt x="223912" y="294427"/>
                  <a:pt x="218767" y="299973"/>
                </a:cubicBezTo>
                <a:cubicBezTo>
                  <a:pt x="225546" y="312451"/>
                  <a:pt x="237388" y="318404"/>
                  <a:pt x="254540" y="317915"/>
                </a:cubicBezTo>
                <a:cubicBezTo>
                  <a:pt x="251109" y="319627"/>
                  <a:pt x="248496" y="321421"/>
                  <a:pt x="246699" y="323460"/>
                </a:cubicBezTo>
                <a:cubicBezTo>
                  <a:pt x="243596" y="326559"/>
                  <a:pt x="242615" y="330229"/>
                  <a:pt x="243596" y="334470"/>
                </a:cubicBezTo>
                <a:cubicBezTo>
                  <a:pt x="247271" y="340750"/>
                  <a:pt x="253886" y="343686"/>
                  <a:pt x="263605" y="343278"/>
                </a:cubicBezTo>
                <a:lnTo>
                  <a:pt x="264177" y="343931"/>
                </a:lnTo>
                <a:cubicBezTo>
                  <a:pt x="264095" y="344012"/>
                  <a:pt x="264014" y="344094"/>
                  <a:pt x="263932" y="344175"/>
                </a:cubicBezTo>
                <a:cubicBezTo>
                  <a:pt x="247107" y="360731"/>
                  <a:pt x="226771" y="368152"/>
                  <a:pt x="203004" y="366603"/>
                </a:cubicBezTo>
                <a:lnTo>
                  <a:pt x="202596" y="366766"/>
                </a:lnTo>
                <a:cubicBezTo>
                  <a:pt x="188140" y="366684"/>
                  <a:pt x="172622" y="360078"/>
                  <a:pt x="155798" y="346866"/>
                </a:cubicBezTo>
                <a:cubicBezTo>
                  <a:pt x="172704" y="369946"/>
                  <a:pt x="195082" y="386665"/>
                  <a:pt x="222851" y="397104"/>
                </a:cubicBezTo>
                <a:cubicBezTo>
                  <a:pt x="254621" y="407135"/>
                  <a:pt x="286392" y="407869"/>
                  <a:pt x="318081" y="399306"/>
                </a:cubicBezTo>
                <a:lnTo>
                  <a:pt x="318653" y="399306"/>
                </a:lnTo>
                <a:cubicBezTo>
                  <a:pt x="349443" y="390906"/>
                  <a:pt x="375578" y="373535"/>
                  <a:pt x="397058" y="347274"/>
                </a:cubicBezTo>
                <a:cubicBezTo>
                  <a:pt x="406940" y="333492"/>
                  <a:pt x="413229" y="320443"/>
                  <a:pt x="415679" y="307802"/>
                </a:cubicBezTo>
                <a:cubicBezTo>
                  <a:pt x="431769" y="308373"/>
                  <a:pt x="443366" y="303969"/>
                  <a:pt x="450554" y="294672"/>
                </a:cubicBezTo>
                <a:lnTo>
                  <a:pt x="450308" y="294345"/>
                </a:lnTo>
                <a:cubicBezTo>
                  <a:pt x="445000" y="296221"/>
                  <a:pt x="434546" y="295650"/>
                  <a:pt x="419028" y="292633"/>
                </a:cubicBezTo>
                <a:lnTo>
                  <a:pt x="419028" y="291002"/>
                </a:lnTo>
                <a:cubicBezTo>
                  <a:pt x="419028" y="290920"/>
                  <a:pt x="419028" y="290920"/>
                  <a:pt x="419110" y="291002"/>
                </a:cubicBezTo>
                <a:cubicBezTo>
                  <a:pt x="436097" y="289126"/>
                  <a:pt x="446143" y="283907"/>
                  <a:pt x="449328" y="275262"/>
                </a:cubicBezTo>
                <a:cubicBezTo>
                  <a:pt x="437486" y="279666"/>
                  <a:pt x="425807" y="279747"/>
                  <a:pt x="414209" y="275670"/>
                </a:cubicBezTo>
                <a:cubicBezTo>
                  <a:pt x="412086" y="260419"/>
                  <a:pt x="404572" y="246555"/>
                  <a:pt x="391504" y="233995"/>
                </a:cubicBezTo>
                <a:cubicBezTo>
                  <a:pt x="391341" y="233914"/>
                  <a:pt x="391178" y="233669"/>
                  <a:pt x="391014" y="233506"/>
                </a:cubicBezTo>
                <a:cubicBezTo>
                  <a:pt x="379989" y="223719"/>
                  <a:pt x="367003" y="218989"/>
                  <a:pt x="352138" y="219560"/>
                </a:cubicBezTo>
                <a:lnTo>
                  <a:pt x="351648" y="218581"/>
                </a:lnTo>
                <a:cubicBezTo>
                  <a:pt x="351730" y="218500"/>
                  <a:pt x="351812" y="218500"/>
                  <a:pt x="351975" y="218500"/>
                </a:cubicBezTo>
                <a:cubicBezTo>
                  <a:pt x="365451" y="215564"/>
                  <a:pt x="373455" y="212465"/>
                  <a:pt x="375823" y="209203"/>
                </a:cubicBezTo>
                <a:cubicBezTo>
                  <a:pt x="376640" y="206511"/>
                  <a:pt x="375660" y="205043"/>
                  <a:pt x="372720" y="204717"/>
                </a:cubicBezTo>
                <a:cubicBezTo>
                  <a:pt x="365859" y="205533"/>
                  <a:pt x="359652" y="206919"/>
                  <a:pt x="354017" y="209040"/>
                </a:cubicBezTo>
                <a:cubicBezTo>
                  <a:pt x="361122" y="204717"/>
                  <a:pt x="363899" y="201700"/>
                  <a:pt x="362347" y="200150"/>
                </a:cubicBezTo>
                <a:close/>
                <a:moveTo>
                  <a:pt x="303135" y="107586"/>
                </a:moveTo>
                <a:cubicBezTo>
                  <a:pt x="410861" y="107586"/>
                  <a:pt x="498495" y="195094"/>
                  <a:pt x="498495" y="302664"/>
                </a:cubicBezTo>
                <a:cubicBezTo>
                  <a:pt x="498495" y="410234"/>
                  <a:pt x="410861" y="497742"/>
                  <a:pt x="303135" y="497742"/>
                </a:cubicBezTo>
                <a:cubicBezTo>
                  <a:pt x="195409" y="497742"/>
                  <a:pt x="107774" y="410234"/>
                  <a:pt x="107774" y="302664"/>
                </a:cubicBezTo>
                <a:cubicBezTo>
                  <a:pt x="107774" y="195094"/>
                  <a:pt x="195409" y="107586"/>
                  <a:pt x="303135" y="107586"/>
                </a:cubicBezTo>
                <a:close/>
                <a:moveTo>
                  <a:pt x="303134" y="87261"/>
                </a:moveTo>
                <a:cubicBezTo>
                  <a:pt x="184201" y="87261"/>
                  <a:pt x="87403" y="183911"/>
                  <a:pt x="87403" y="302665"/>
                </a:cubicBezTo>
                <a:cubicBezTo>
                  <a:pt x="87403" y="421418"/>
                  <a:pt x="184201" y="518068"/>
                  <a:pt x="303134" y="518068"/>
                </a:cubicBezTo>
                <a:cubicBezTo>
                  <a:pt x="422068" y="518068"/>
                  <a:pt x="518865" y="421418"/>
                  <a:pt x="518865" y="302665"/>
                </a:cubicBezTo>
                <a:cubicBezTo>
                  <a:pt x="518865" y="183911"/>
                  <a:pt x="422068" y="87261"/>
                  <a:pt x="303134" y="87261"/>
                </a:cubicBezTo>
                <a:close/>
                <a:moveTo>
                  <a:pt x="304114" y="276"/>
                </a:moveTo>
                <a:cubicBezTo>
                  <a:pt x="313937" y="1235"/>
                  <a:pt x="323515" y="4681"/>
                  <a:pt x="331969" y="10512"/>
                </a:cubicBezTo>
                <a:lnTo>
                  <a:pt x="399441" y="57165"/>
                </a:lnTo>
                <a:lnTo>
                  <a:pt x="480718" y="68665"/>
                </a:lnTo>
                <a:cubicBezTo>
                  <a:pt x="505877" y="72254"/>
                  <a:pt x="525890" y="91502"/>
                  <a:pt x="530464" y="116460"/>
                </a:cubicBezTo>
                <a:lnTo>
                  <a:pt x="545167" y="197124"/>
                </a:lnTo>
                <a:lnTo>
                  <a:pt x="594423" y="262618"/>
                </a:lnTo>
                <a:cubicBezTo>
                  <a:pt x="609698" y="282927"/>
                  <a:pt x="610270" y="310576"/>
                  <a:pt x="595812" y="331537"/>
                </a:cubicBezTo>
                <a:lnTo>
                  <a:pt x="549088" y="398907"/>
                </a:lnTo>
                <a:lnTo>
                  <a:pt x="537570" y="479979"/>
                </a:lnTo>
                <a:cubicBezTo>
                  <a:pt x="534711" y="500043"/>
                  <a:pt x="521397" y="517579"/>
                  <a:pt x="502773" y="525735"/>
                </a:cubicBezTo>
                <a:cubicBezTo>
                  <a:pt x="498607" y="527529"/>
                  <a:pt x="494196" y="528916"/>
                  <a:pt x="489703" y="529731"/>
                </a:cubicBezTo>
                <a:lnTo>
                  <a:pt x="408916" y="544331"/>
                </a:lnTo>
                <a:lnTo>
                  <a:pt x="343323" y="593594"/>
                </a:lnTo>
                <a:cubicBezTo>
                  <a:pt x="339647" y="596285"/>
                  <a:pt x="335727" y="598651"/>
                  <a:pt x="331561" y="600445"/>
                </a:cubicBezTo>
                <a:cubicBezTo>
                  <a:pt x="312936" y="608601"/>
                  <a:pt x="290963" y="606480"/>
                  <a:pt x="274299" y="594899"/>
                </a:cubicBezTo>
                <a:lnTo>
                  <a:pt x="206828" y="548246"/>
                </a:lnTo>
                <a:lnTo>
                  <a:pt x="125633" y="536745"/>
                </a:lnTo>
                <a:cubicBezTo>
                  <a:pt x="100391" y="533157"/>
                  <a:pt x="80378" y="513990"/>
                  <a:pt x="75804" y="488951"/>
                </a:cubicBezTo>
                <a:lnTo>
                  <a:pt x="61182" y="408368"/>
                </a:lnTo>
                <a:lnTo>
                  <a:pt x="11845" y="342874"/>
                </a:lnTo>
                <a:cubicBezTo>
                  <a:pt x="-3430" y="322565"/>
                  <a:pt x="-4002" y="294835"/>
                  <a:pt x="10538" y="273955"/>
                </a:cubicBezTo>
                <a:lnTo>
                  <a:pt x="57262" y="206585"/>
                </a:lnTo>
                <a:lnTo>
                  <a:pt x="68779" y="125432"/>
                </a:lnTo>
                <a:cubicBezTo>
                  <a:pt x="71638" y="105368"/>
                  <a:pt x="84953" y="87832"/>
                  <a:pt x="103495" y="79757"/>
                </a:cubicBezTo>
                <a:cubicBezTo>
                  <a:pt x="107743" y="77882"/>
                  <a:pt x="112073" y="76577"/>
                  <a:pt x="116647" y="75761"/>
                </a:cubicBezTo>
                <a:lnTo>
                  <a:pt x="197352" y="61080"/>
                </a:lnTo>
                <a:lnTo>
                  <a:pt x="262945" y="11898"/>
                </a:lnTo>
                <a:cubicBezTo>
                  <a:pt x="266621" y="9125"/>
                  <a:pt x="270542" y="6842"/>
                  <a:pt x="274790" y="4966"/>
                </a:cubicBezTo>
                <a:cubicBezTo>
                  <a:pt x="284224" y="847"/>
                  <a:pt x="294292" y="-682"/>
                  <a:pt x="304114" y="276"/>
                </a:cubicBezTo>
                <a:close/>
              </a:path>
            </a:pathLst>
          </a:custGeom>
          <a:solidFill>
            <a:srgbClr val="C2DD43"/>
          </a:solidFill>
          <a:ln>
            <a:noFill/>
          </a:ln>
        </p:spPr>
      </p:sp>
      <p:sp>
        <p:nvSpPr>
          <p:cNvPr id="37" name="矩形: 圆角 36"/>
          <p:cNvSpPr/>
          <p:nvPr/>
        </p:nvSpPr>
        <p:spPr>
          <a:xfrm>
            <a:off x="876300" y="2411095"/>
            <a:ext cx="599440" cy="599440"/>
          </a:xfrm>
          <a:prstGeom prst="roundRect">
            <a:avLst/>
          </a:prstGeom>
          <a:noFill/>
          <a:ln>
            <a:solidFill>
              <a:srgbClr val="C2D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165663" y="1830655"/>
            <a:ext cx="3911626" cy="3911624"/>
            <a:chOff x="2076716" y="1585342"/>
            <a:chExt cx="4714240" cy="4714238"/>
          </a:xfrm>
        </p:grpSpPr>
        <p:sp>
          <p:nvSpPr>
            <p:cNvPr id="7" name="PA_十字箭头 6"/>
            <p:cNvSpPr/>
            <p:nvPr>
              <p:custDataLst>
                <p:tags r:id="rId1"/>
              </p:custDataLst>
            </p:nvPr>
          </p:nvSpPr>
          <p:spPr>
            <a:xfrm>
              <a:off x="2076716" y="1585342"/>
              <a:ext cx="4714240" cy="4714238"/>
            </a:xfrm>
            <a:prstGeom prst="quadArrow">
              <a:avLst>
                <a:gd name="adj1" fmla="val 2000"/>
                <a:gd name="adj2" fmla="val 4000"/>
                <a:gd name="adj3" fmla="val 5000"/>
              </a:avLst>
            </a:prstGeom>
            <a:solidFill>
              <a:schemeClr val="bg1">
                <a:lumMod val="6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PA品 7"/>
            <p:cNvSpPr/>
            <p:nvPr>
              <p:custDataLst>
                <p:tags r:id="rId2"/>
              </p:custDataLst>
            </p:nvPr>
          </p:nvSpPr>
          <p:spPr>
            <a:xfrm>
              <a:off x="2217601"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C2DD4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dirty="0">
                <a:latin typeface="微软雅黑" panose="020B0503020204020204" pitchFamily="34" charset="-122"/>
                <a:ea typeface="微软雅黑" panose="020B0503020204020204" pitchFamily="34" charset="-122"/>
              </a:endParaRPr>
            </a:p>
          </p:txBody>
        </p:sp>
        <p:sp>
          <p:nvSpPr>
            <p:cNvPr id="9" name="PA_宝品 8"/>
            <p:cNvSpPr/>
            <p:nvPr>
              <p:custDataLst>
                <p:tags r:id="rId3"/>
              </p:custDataLst>
            </p:nvPr>
          </p:nvSpPr>
          <p:spPr>
            <a:xfrm>
              <a:off x="4764375"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C2DD4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latin typeface="微软雅黑" panose="020B0503020204020204" pitchFamily="34" charset="-122"/>
                <a:ea typeface="微软雅黑" panose="020B0503020204020204" pitchFamily="34" charset="-122"/>
              </a:endParaRPr>
            </a:p>
          </p:txBody>
        </p:sp>
        <p:sp>
          <p:nvSpPr>
            <p:cNvPr id="10" name="品 9"/>
            <p:cNvSpPr/>
            <p:nvPr>
              <p:custDataLst>
                <p:tags r:id="rId4"/>
              </p:custDataLst>
            </p:nvPr>
          </p:nvSpPr>
          <p:spPr>
            <a:xfrm>
              <a:off x="2217601"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C2DD4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latin typeface="微软雅黑" panose="020B0503020204020204" pitchFamily="34" charset="-122"/>
                <a:ea typeface="微软雅黑" panose="020B0503020204020204" pitchFamily="34" charset="-122"/>
              </a:endParaRPr>
            </a:p>
          </p:txBody>
        </p:sp>
        <p:sp>
          <p:nvSpPr>
            <p:cNvPr id="11" name="品 10"/>
            <p:cNvSpPr/>
            <p:nvPr>
              <p:custDataLst>
                <p:tags r:id="rId5"/>
              </p:custDataLst>
            </p:nvPr>
          </p:nvSpPr>
          <p:spPr>
            <a:xfrm>
              <a:off x="4764375"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C2DD4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latin typeface="微软雅黑" panose="020B0503020204020204" pitchFamily="34" charset="-122"/>
                <a:ea typeface="微软雅黑" panose="020B0503020204020204" pitchFamily="34" charset="-122"/>
              </a:endParaRPr>
            </a:p>
          </p:txBody>
        </p:sp>
        <p:sp>
          <p:nvSpPr>
            <p:cNvPr id="12" name="PA_KSO_Shape_7"/>
            <p:cNvSpPr/>
            <p:nvPr>
              <p:custDataLst>
                <p:tags r:id="rId6"/>
              </p:custDataLst>
            </p:nvPr>
          </p:nvSpPr>
          <p:spPr>
            <a:xfrm>
              <a:off x="2846121" y="4588376"/>
              <a:ext cx="628654" cy="104485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latin typeface="微软雅黑" panose="020B0503020204020204" pitchFamily="34" charset="-122"/>
                <a:ea typeface="微软雅黑" panose="020B0503020204020204" pitchFamily="34" charset="-122"/>
              </a:endParaRPr>
            </a:p>
          </p:txBody>
        </p:sp>
        <p:sp>
          <p:nvSpPr>
            <p:cNvPr id="13" name="PA_KSO_Shape_8"/>
            <p:cNvSpPr/>
            <p:nvPr>
              <p:custDataLst>
                <p:tags r:id="rId7"/>
              </p:custDataLst>
            </p:nvPr>
          </p:nvSpPr>
          <p:spPr bwMode="auto">
            <a:xfrm>
              <a:off x="2657640" y="2016616"/>
              <a:ext cx="1044856" cy="101525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4" name="PA_KSO_Shape_9"/>
            <p:cNvSpPr/>
            <p:nvPr>
              <p:custDataLst>
                <p:tags r:id="rId8"/>
              </p:custDataLst>
            </p:nvPr>
          </p:nvSpPr>
          <p:spPr bwMode="auto">
            <a:xfrm>
              <a:off x="5296244" y="4588375"/>
              <a:ext cx="821956" cy="104485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5" name="PA_KSO_Shape_10"/>
            <p:cNvSpPr/>
            <p:nvPr>
              <p:custDataLst>
                <p:tags r:id="rId9"/>
              </p:custDataLst>
            </p:nvPr>
          </p:nvSpPr>
          <p:spPr bwMode="auto">
            <a:xfrm>
              <a:off x="5147874" y="2001813"/>
              <a:ext cx="1043116" cy="1044856"/>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6" name="出品 19"/>
            <p:cNvSpPr txBox="1"/>
            <p:nvPr>
              <p:custDataLst>
                <p:tags r:id="rId10"/>
              </p:custDataLst>
            </p:nvPr>
          </p:nvSpPr>
          <p:spPr>
            <a:xfrm>
              <a:off x="2667121" y="3163840"/>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出品 20"/>
            <p:cNvSpPr txBox="1"/>
            <p:nvPr>
              <p:custDataLst>
                <p:tags r:id="rId11"/>
              </p:custDataLst>
            </p:nvPr>
          </p:nvSpPr>
          <p:spPr>
            <a:xfrm>
              <a:off x="5121344" y="3163840"/>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P品 21"/>
            <p:cNvSpPr txBox="1"/>
            <p:nvPr>
              <p:custDataLst>
                <p:tags r:id="rId12"/>
              </p:custDataLst>
            </p:nvPr>
          </p:nvSpPr>
          <p:spPr>
            <a:xfrm>
              <a:off x="5157486" y="5730686"/>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22"/>
            <p:cNvSpPr txBox="1"/>
            <p:nvPr>
              <p:custDataLst>
                <p:tags r:id="rId13"/>
              </p:custDataLst>
            </p:nvPr>
          </p:nvSpPr>
          <p:spPr>
            <a:xfrm>
              <a:off x="2594191" y="5730686"/>
              <a:ext cx="1171754" cy="37092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加入标题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0" name="文本框 60"/>
          <p:cNvSpPr>
            <a:spLocks noChangeArrowheads="1"/>
          </p:cNvSpPr>
          <p:nvPr/>
        </p:nvSpPr>
        <p:spPr bwMode="auto">
          <a:xfrm>
            <a:off x="1521187" y="2337592"/>
            <a:ext cx="2505602" cy="13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6660">
              <a:spcBef>
                <a:spcPct val="20000"/>
              </a:spcBef>
              <a:defRPr/>
            </a:pPr>
            <a:r>
              <a:rPr lang="zh-CN" altLang="en-US" b="1"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defTabSz="1216660">
              <a:spcBef>
                <a:spcPct val="20000"/>
              </a:spcBef>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60"/>
          <p:cNvSpPr>
            <a:spLocks noChangeArrowheads="1"/>
          </p:cNvSpPr>
          <p:nvPr/>
        </p:nvSpPr>
        <p:spPr bwMode="auto">
          <a:xfrm>
            <a:off x="1497638" y="4374588"/>
            <a:ext cx="2552700" cy="13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defTabSz="1216660">
              <a:spcBef>
                <a:spcPct val="20000"/>
              </a:spcBef>
              <a:defRPr/>
            </a:pPr>
            <a:r>
              <a:rPr lang="zh-CN" altLang="en-US" b="1"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b="1"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660">
              <a:spcBef>
                <a:spcPct val="20000"/>
              </a:spcBef>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a:p>
            <a:pPr lvl="0"/>
            <a:endParaRPr lang="zh-CN" altLang="en-US" sz="1400" dirty="0">
              <a:solidFill>
                <a:srgbClr val="FFFFFF">
                  <a:lumMod val="50000"/>
                </a:srgbClr>
              </a:solidFill>
              <a:latin typeface="微软雅黑" panose="020B0503020204020204" pitchFamily="34" charset="-122"/>
              <a:ea typeface="微软雅黑" panose="020B0503020204020204" pitchFamily="34" charset="-122"/>
              <a:sym typeface="Calibri" panose="020F0502020204030204" pitchFamily="34" charset="0"/>
            </a:endParaRPr>
          </a:p>
          <a:p>
            <a:pPr lvl="0"/>
            <a:endParaRPr lang="zh-CN" altLang="en-US"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60"/>
          <p:cNvSpPr>
            <a:spLocks noChangeArrowheads="1"/>
          </p:cNvSpPr>
          <p:nvPr/>
        </p:nvSpPr>
        <p:spPr bwMode="auto">
          <a:xfrm>
            <a:off x="8216163" y="2355054"/>
            <a:ext cx="2552700" cy="13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defTabSz="1216660">
              <a:spcBef>
                <a:spcPct val="20000"/>
              </a:spcBef>
              <a:defRPr/>
            </a:pPr>
            <a:r>
              <a:rPr lang="zh-CN" altLang="en-US" b="1"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b="1"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660">
              <a:spcBef>
                <a:spcPct val="20000"/>
              </a:spcBef>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a:p>
            <a:pPr lvl="0"/>
            <a:endParaRPr lang="zh-CN" altLang="en-US" sz="1400" dirty="0">
              <a:solidFill>
                <a:srgbClr val="FFFFFF">
                  <a:lumMod val="50000"/>
                </a:srgbClr>
              </a:solidFill>
              <a:latin typeface="微软雅黑" panose="020B0503020204020204" pitchFamily="34" charset="-122"/>
              <a:ea typeface="微软雅黑" panose="020B0503020204020204" pitchFamily="34" charset="-122"/>
              <a:sym typeface="Calibri" panose="020F0502020204030204" pitchFamily="34" charset="0"/>
            </a:endParaRPr>
          </a:p>
          <a:p>
            <a:pPr lvl="0"/>
            <a:endParaRPr lang="zh-CN" altLang="en-US"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0"/>
          <p:cNvSpPr>
            <a:spLocks noChangeArrowheads="1"/>
          </p:cNvSpPr>
          <p:nvPr/>
        </p:nvSpPr>
        <p:spPr bwMode="auto">
          <a:xfrm>
            <a:off x="8216163" y="4390463"/>
            <a:ext cx="2552700" cy="133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defTabSz="1216660">
              <a:spcBef>
                <a:spcPct val="20000"/>
              </a:spcBef>
              <a:defRPr/>
            </a:pPr>
            <a:r>
              <a:rPr lang="zh-CN" altLang="en-US" b="1"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b="1"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660">
              <a:spcBef>
                <a:spcPct val="20000"/>
              </a:spcBef>
              <a:defRPr/>
            </a:pPr>
            <a:r>
              <a:rPr lang="zh-CN" altLang="en-US" sz="14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a:p>
            <a:pPr lvl="0"/>
            <a:endParaRPr lang="zh-CN" altLang="en-US" sz="1400" dirty="0">
              <a:solidFill>
                <a:srgbClr val="FFFFFF">
                  <a:lumMod val="50000"/>
                </a:srgbClr>
              </a:solidFill>
              <a:latin typeface="微软雅黑" panose="020B0503020204020204" pitchFamily="34" charset="-122"/>
              <a:ea typeface="微软雅黑" panose="020B0503020204020204" pitchFamily="34" charset="-122"/>
              <a:sym typeface="Calibri" panose="020F0502020204030204" pitchFamily="34" charset="0"/>
            </a:endParaRPr>
          </a:p>
          <a:p>
            <a:pPr lvl="0"/>
            <a:endParaRPr lang="zh-CN" altLang="en-US"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组合 32"/>
          <p:cNvGrpSpPr/>
          <p:nvPr/>
        </p:nvGrpSpPr>
        <p:grpSpPr>
          <a:xfrm>
            <a:off x="313948" y="238641"/>
            <a:ext cx="9458160" cy="521970"/>
            <a:chOff x="313948" y="238641"/>
            <a:chExt cx="9458160" cy="521970"/>
          </a:xfrm>
        </p:grpSpPr>
        <p:sp>
          <p:nvSpPr>
            <p:cNvPr id="34" name="矩形 33"/>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84294" y="3912475"/>
            <a:ext cx="6422576" cy="533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8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6" name="文本框 19"/>
          <p:cNvSpPr txBox="1"/>
          <p:nvPr/>
        </p:nvSpPr>
        <p:spPr>
          <a:xfrm>
            <a:off x="560819" y="3233411"/>
            <a:ext cx="5869527" cy="70675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4000" b="1" spc="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1830070" y="2404746"/>
            <a:ext cx="3225800" cy="671982"/>
          </a:xfrm>
          <a:prstGeom prst="roundRect">
            <a:avLst>
              <a:gd name="adj" fmla="val 0"/>
            </a:avLst>
          </a:prstGeom>
          <a:solidFill>
            <a:srgbClr val="C2DD4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spc="600" dirty="0">
                <a:latin typeface="微软雅黑" panose="020B0503020204020204" pitchFamily="34" charset="-122"/>
                <a:ea typeface="微软雅黑" panose="020B0503020204020204" pitchFamily="34" charset="-122"/>
              </a:rPr>
              <a:t>第四部分</a:t>
            </a:r>
            <a:endParaRPr lang="zh-CN" altLang="en-US" sz="3600" b="1" spc="600" dirty="0">
              <a:latin typeface="微软雅黑" panose="020B0503020204020204" pitchFamily="34" charset="-122"/>
              <a:ea typeface="微软雅黑" panose="020B0503020204020204" pitchFamily="34" charset="-122"/>
            </a:endParaRPr>
          </a:p>
        </p:txBody>
      </p:sp>
      <p:sp>
        <p:nvSpPr>
          <p:cNvPr id="2" name="任意多边形: 形状 37"/>
          <p:cNvSpPr/>
          <p:nvPr/>
        </p:nvSpPr>
        <p:spPr>
          <a:xfrm>
            <a:off x="0" y="631977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cxnSp>
        <p:nvCxnSpPr>
          <p:cNvPr id="24" name="直接连接符 23"/>
          <p:cNvCxnSpPr/>
          <p:nvPr/>
        </p:nvCxnSpPr>
        <p:spPr>
          <a:xfrm flipH="1">
            <a:off x="6796374" y="-62621"/>
            <a:ext cx="2773374" cy="2574813"/>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6909225" y="4450613"/>
            <a:ext cx="2765505" cy="2664666"/>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8697555" y="5495539"/>
            <a:ext cx="1666292" cy="1599862"/>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8475011" y="408219"/>
            <a:ext cx="1445724" cy="1403589"/>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6" name="矩形 4"/>
          <p:cNvSpPr/>
          <p:nvPr/>
        </p:nvSpPr>
        <p:spPr>
          <a:xfrm>
            <a:off x="8439150" y="0"/>
            <a:ext cx="3752850" cy="6381750"/>
          </a:xfrm>
          <a:custGeom>
            <a:avLst/>
            <a:gdLst>
              <a:gd name="connsiteX0" fmla="*/ 0 w 3295650"/>
              <a:gd name="connsiteY0" fmla="*/ 0 h 6381750"/>
              <a:gd name="connsiteX1" fmla="*/ 3295650 w 3295650"/>
              <a:gd name="connsiteY1" fmla="*/ 0 h 6381750"/>
              <a:gd name="connsiteX2" fmla="*/ 3295650 w 3295650"/>
              <a:gd name="connsiteY2" fmla="*/ 6381750 h 6381750"/>
              <a:gd name="connsiteX3" fmla="*/ 0 w 3295650"/>
              <a:gd name="connsiteY3" fmla="*/ 6381750 h 6381750"/>
              <a:gd name="connsiteX4" fmla="*/ 0 w 3295650"/>
              <a:gd name="connsiteY4" fmla="*/ 0 h 6381750"/>
              <a:gd name="connsiteX0-1" fmla="*/ 0 w 3295650"/>
              <a:gd name="connsiteY0-2" fmla="*/ 0 h 6381750"/>
              <a:gd name="connsiteX1-3" fmla="*/ 2133600 w 3295650"/>
              <a:gd name="connsiteY1-4" fmla="*/ 0 h 6381750"/>
              <a:gd name="connsiteX2-5" fmla="*/ 3295650 w 3295650"/>
              <a:gd name="connsiteY2-6" fmla="*/ 0 h 6381750"/>
              <a:gd name="connsiteX3-7" fmla="*/ 3295650 w 3295650"/>
              <a:gd name="connsiteY3-8" fmla="*/ 6381750 h 6381750"/>
              <a:gd name="connsiteX4-9" fmla="*/ 0 w 3295650"/>
              <a:gd name="connsiteY4-10" fmla="*/ 6381750 h 6381750"/>
              <a:gd name="connsiteX5" fmla="*/ 0 w 3295650"/>
              <a:gd name="connsiteY5" fmla="*/ 0 h 6381750"/>
              <a:gd name="connsiteX0-11" fmla="*/ 0 w 3486150"/>
              <a:gd name="connsiteY0-12" fmla="*/ 2438400 h 6381750"/>
              <a:gd name="connsiteX1-13" fmla="*/ 2324100 w 3486150"/>
              <a:gd name="connsiteY1-14" fmla="*/ 0 h 6381750"/>
              <a:gd name="connsiteX2-15" fmla="*/ 3486150 w 3486150"/>
              <a:gd name="connsiteY2-16" fmla="*/ 0 h 6381750"/>
              <a:gd name="connsiteX3-17" fmla="*/ 3486150 w 3486150"/>
              <a:gd name="connsiteY3-18" fmla="*/ 6381750 h 6381750"/>
              <a:gd name="connsiteX4-19" fmla="*/ 190500 w 3486150"/>
              <a:gd name="connsiteY4-20" fmla="*/ 6381750 h 6381750"/>
              <a:gd name="connsiteX5-21" fmla="*/ 0 w 3486150"/>
              <a:gd name="connsiteY5-22" fmla="*/ 2438400 h 6381750"/>
              <a:gd name="connsiteX0-23" fmla="*/ 0 w 3486150"/>
              <a:gd name="connsiteY0-24" fmla="*/ 2438400 h 6381750"/>
              <a:gd name="connsiteX1-25" fmla="*/ 2324100 w 3486150"/>
              <a:gd name="connsiteY1-26" fmla="*/ 0 h 6381750"/>
              <a:gd name="connsiteX2-27" fmla="*/ 3486150 w 3486150"/>
              <a:gd name="connsiteY2-28" fmla="*/ 0 h 6381750"/>
              <a:gd name="connsiteX3-29" fmla="*/ 3486150 w 3486150"/>
              <a:gd name="connsiteY3-30" fmla="*/ 6381750 h 6381750"/>
              <a:gd name="connsiteX4-31" fmla="*/ 0 w 3486150"/>
              <a:gd name="connsiteY4-32" fmla="*/ 2438400 h 6381750"/>
              <a:gd name="connsiteX0-33" fmla="*/ 0 w 3752850"/>
              <a:gd name="connsiteY0-34" fmla="*/ 2781300 h 6381750"/>
              <a:gd name="connsiteX1-35" fmla="*/ 2590800 w 3752850"/>
              <a:gd name="connsiteY1-36" fmla="*/ 0 h 6381750"/>
              <a:gd name="connsiteX2-37" fmla="*/ 3752850 w 3752850"/>
              <a:gd name="connsiteY2-38" fmla="*/ 0 h 6381750"/>
              <a:gd name="connsiteX3-39" fmla="*/ 3752850 w 3752850"/>
              <a:gd name="connsiteY3-40" fmla="*/ 6381750 h 6381750"/>
              <a:gd name="connsiteX4-41" fmla="*/ 0 w 3752850"/>
              <a:gd name="connsiteY4-42" fmla="*/ 2781300 h 638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52850" h="6381750">
                <a:moveTo>
                  <a:pt x="0" y="2781300"/>
                </a:moveTo>
                <a:lnTo>
                  <a:pt x="2590800" y="0"/>
                </a:lnTo>
                <a:lnTo>
                  <a:pt x="3752850" y="0"/>
                </a:lnTo>
                <a:lnTo>
                  <a:pt x="3752850" y="6381750"/>
                </a:lnTo>
                <a:lnTo>
                  <a:pt x="0" y="2781300"/>
                </a:lnTo>
                <a:close/>
              </a:path>
            </a:pathLst>
          </a:custGeom>
          <a:blipFill dpi="0" rotWithShape="1">
            <a:blip r:embed="rId1">
              <a:extLst>
                <a:ext uri="{28A0092B-C50C-407E-A947-70E740481C1C}">
                  <a14:useLocalDpi xmlns:a14="http://schemas.microsoft.com/office/drawing/2010/main" val="0"/>
                </a:ext>
              </a:extLst>
            </a:blip>
            <a:srcRect/>
            <a:stretch>
              <a:fillRect l="-100888" r="-54188"/>
            </a:stretch>
          </a:blip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105号-简雅黑" panose="00000500000000000000" pitchFamily="2" charset="-122"/>
              <a:ea typeface="字魂105号-简雅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7"/>
          <p:cNvSpPr>
            <a:spLocks noEditPoints="1"/>
          </p:cNvSpPr>
          <p:nvPr/>
        </p:nvSpPr>
        <p:spPr bwMode="auto">
          <a:xfrm>
            <a:off x="7121242" y="4181995"/>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rgbClr val="C2DD43"/>
          </a:solidFill>
          <a:ln>
            <a:noFill/>
          </a:ln>
        </p:spPr>
        <p:txBody>
          <a:bodyPr/>
          <a:lstStyle/>
          <a:p>
            <a:endParaRPr lang="zh-CN" altLang="en-US" sz="1800">
              <a:solidFill>
                <a:schemeClr val="bg1">
                  <a:lumMod val="50000"/>
                </a:schemeClr>
              </a:solidFill>
            </a:endParaRPr>
          </a:p>
        </p:txBody>
      </p:sp>
      <p:sp>
        <p:nvSpPr>
          <p:cNvPr id="7" name="Freeform 8"/>
          <p:cNvSpPr>
            <a:spLocks noEditPoints="1"/>
          </p:cNvSpPr>
          <p:nvPr/>
        </p:nvSpPr>
        <p:spPr bwMode="auto">
          <a:xfrm>
            <a:off x="7121242" y="2122224"/>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C2DD43"/>
          </a:solidFill>
          <a:ln>
            <a:noFill/>
          </a:ln>
        </p:spPr>
        <p:txBody>
          <a:bodyPr/>
          <a:lstStyle/>
          <a:p>
            <a:endParaRPr lang="zh-CN" altLang="en-US" sz="1800">
              <a:solidFill>
                <a:schemeClr val="bg1">
                  <a:lumMod val="50000"/>
                </a:schemeClr>
              </a:solidFill>
            </a:endParaRPr>
          </a:p>
        </p:txBody>
      </p:sp>
      <p:sp>
        <p:nvSpPr>
          <p:cNvPr id="8" name="Freeform 8"/>
          <p:cNvSpPr>
            <a:spLocks noEditPoints="1"/>
          </p:cNvSpPr>
          <p:nvPr/>
        </p:nvSpPr>
        <p:spPr bwMode="auto">
          <a:xfrm>
            <a:off x="7121242" y="3133066"/>
            <a:ext cx="580798" cy="579212"/>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C2DD43"/>
          </a:solidFill>
          <a:ln>
            <a:noFill/>
          </a:ln>
        </p:spPr>
        <p:txBody>
          <a:bodyPr/>
          <a:lstStyle/>
          <a:p>
            <a:endParaRPr lang="zh-CN" altLang="en-US" sz="1800">
              <a:solidFill>
                <a:schemeClr val="bg1">
                  <a:lumMod val="50000"/>
                </a:schemeClr>
              </a:solidFill>
            </a:endParaRPr>
          </a:p>
        </p:txBody>
      </p:sp>
      <p:sp>
        <p:nvSpPr>
          <p:cNvPr id="9" name="TextBox 10"/>
          <p:cNvSpPr txBox="1">
            <a:spLocks noChangeArrowheads="1"/>
          </p:cNvSpPr>
          <p:nvPr/>
        </p:nvSpPr>
        <p:spPr bwMode="auto">
          <a:xfrm>
            <a:off x="7841685" y="2158808"/>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dirty="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400" dirty="0">
              <a:solidFill>
                <a:schemeClr val="bg1">
                  <a:lumMod val="50000"/>
                </a:schemeClr>
              </a:solidFill>
              <a:latin typeface="微软雅黑" panose="020B0503020204020204" pitchFamily="34" charset="-122"/>
            </a:endParaRPr>
          </a:p>
        </p:txBody>
      </p:sp>
      <p:sp>
        <p:nvSpPr>
          <p:cNvPr id="10" name="TextBox 11"/>
          <p:cNvSpPr txBox="1">
            <a:spLocks noChangeArrowheads="1"/>
          </p:cNvSpPr>
          <p:nvPr/>
        </p:nvSpPr>
        <p:spPr bwMode="auto">
          <a:xfrm>
            <a:off x="7841685" y="3168064"/>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400">
              <a:solidFill>
                <a:schemeClr val="bg1">
                  <a:lumMod val="50000"/>
                </a:schemeClr>
              </a:solidFill>
              <a:latin typeface="微软雅黑" panose="020B0503020204020204" pitchFamily="34" charset="-122"/>
            </a:endParaRPr>
          </a:p>
        </p:txBody>
      </p:sp>
      <p:sp>
        <p:nvSpPr>
          <p:cNvPr id="11" name="TextBox 12"/>
          <p:cNvSpPr txBox="1">
            <a:spLocks noChangeArrowheads="1"/>
          </p:cNvSpPr>
          <p:nvPr/>
        </p:nvSpPr>
        <p:spPr bwMode="auto">
          <a:xfrm>
            <a:off x="7841685" y="4204297"/>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400">
              <a:solidFill>
                <a:schemeClr val="bg1">
                  <a:lumMod val="50000"/>
                </a:schemeClr>
              </a:solidFill>
              <a:latin typeface="微软雅黑" panose="020B0503020204020204" pitchFamily="34" charset="-122"/>
            </a:endParaRPr>
          </a:p>
        </p:txBody>
      </p:sp>
      <p:sp>
        <p:nvSpPr>
          <p:cNvPr id="12" name="Freeform 7"/>
          <p:cNvSpPr>
            <a:spLocks noEditPoints="1"/>
          </p:cNvSpPr>
          <p:nvPr/>
        </p:nvSpPr>
        <p:spPr bwMode="auto">
          <a:xfrm>
            <a:off x="7121242" y="5218227"/>
            <a:ext cx="580798" cy="579211"/>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rgbClr val="C2DD43"/>
          </a:solidFill>
          <a:ln>
            <a:noFill/>
          </a:ln>
        </p:spPr>
        <p:txBody>
          <a:bodyPr/>
          <a:lstStyle/>
          <a:p>
            <a:endParaRPr lang="zh-CN" altLang="en-US" sz="1800">
              <a:solidFill>
                <a:schemeClr val="bg1">
                  <a:lumMod val="50000"/>
                </a:schemeClr>
              </a:solidFill>
            </a:endParaRPr>
          </a:p>
        </p:txBody>
      </p:sp>
      <p:sp>
        <p:nvSpPr>
          <p:cNvPr id="13" name="TextBox 12"/>
          <p:cNvSpPr txBox="1">
            <a:spLocks noChangeArrowheads="1"/>
          </p:cNvSpPr>
          <p:nvPr/>
        </p:nvSpPr>
        <p:spPr bwMode="auto">
          <a:xfrm>
            <a:off x="7841685" y="5221486"/>
            <a:ext cx="2833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a:solidFill>
                  <a:schemeClr val="bg1">
                    <a:lumMod val="50000"/>
                  </a:schemeClr>
                </a:solidFill>
                <a:latin typeface="微软雅黑" panose="020B0503020204020204" pitchFamily="34" charset="-122"/>
              </a:rPr>
              <a:t>这里可以输入你的文字内容这里可以输入你的文字内容这里可以</a:t>
            </a:r>
            <a:endParaRPr lang="zh-CN" altLang="en-US" sz="1400">
              <a:solidFill>
                <a:schemeClr val="bg1">
                  <a:lumMod val="50000"/>
                </a:schemeClr>
              </a:solidFill>
              <a:latin typeface="微软雅黑" panose="020B0503020204020204" pitchFamily="34" charset="-122"/>
            </a:endParaRPr>
          </a:p>
        </p:txBody>
      </p:sp>
      <p:grpSp>
        <p:nvGrpSpPr>
          <p:cNvPr id="14" name="组合 13"/>
          <p:cNvGrpSpPr/>
          <p:nvPr/>
        </p:nvGrpSpPr>
        <p:grpSpPr>
          <a:xfrm>
            <a:off x="890905" y="1738630"/>
            <a:ext cx="4476115" cy="4476115"/>
            <a:chOff x="1063124" y="1429779"/>
            <a:chExt cx="4513613" cy="4513613"/>
          </a:xfrm>
          <a:solidFill>
            <a:srgbClr val="C2DD43"/>
          </a:solidFill>
        </p:grpSpPr>
        <p:sp>
          <p:nvSpPr>
            <p:cNvPr id="15" name="Freeform 8"/>
            <p:cNvSpPr/>
            <p:nvPr/>
          </p:nvSpPr>
          <p:spPr>
            <a:xfrm>
              <a:off x="2067860" y="2434515"/>
              <a:ext cx="2504140" cy="25041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grp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7843" tIns="437843" rIns="437843" bIns="437843" numCol="1" spcCol="1270" anchor="ctr" anchorCtr="0">
              <a:noAutofit/>
            </a:bodyPr>
            <a:lstStyle/>
            <a:p>
              <a:pPr lvl="0" algn="ctr" defTabSz="2489200">
                <a:lnSpc>
                  <a:spcPct val="90000"/>
                </a:lnSpc>
                <a:spcBef>
                  <a:spcPct val="0"/>
                </a:spcBef>
                <a:spcAft>
                  <a:spcPct val="35000"/>
                </a:spcAft>
              </a:pPr>
              <a:endParaRPr lang="en-US" sz="5400" kern="1200"/>
            </a:p>
          </p:txBody>
        </p:sp>
        <p:sp>
          <p:nvSpPr>
            <p:cNvPr id="16" name="Freeform 9"/>
            <p:cNvSpPr/>
            <p:nvPr/>
          </p:nvSpPr>
          <p:spPr>
            <a:xfrm>
              <a:off x="2693895" y="1429779"/>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grp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kern="1200" dirty="0">
                  <a:solidFill>
                    <a:schemeClr val="bg1"/>
                  </a:solidFill>
                </a:rPr>
                <a:t>标题</a:t>
              </a:r>
              <a:endParaRPr lang="en-US" sz="2400" kern="1200" dirty="0">
                <a:solidFill>
                  <a:schemeClr val="bg1"/>
                </a:solidFill>
              </a:endParaRPr>
            </a:p>
          </p:txBody>
        </p:sp>
        <p:sp>
          <p:nvSpPr>
            <p:cNvPr id="17" name="Freeform 10"/>
            <p:cNvSpPr/>
            <p:nvPr/>
          </p:nvSpPr>
          <p:spPr>
            <a:xfrm>
              <a:off x="4324667"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grp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rPr>
                <a:t>标题</a:t>
              </a:r>
              <a:endParaRPr lang="en-US" altLang="zh-CN" sz="2400" dirty="0">
                <a:solidFill>
                  <a:schemeClr val="bg1"/>
                </a:solidFill>
              </a:endParaRPr>
            </a:p>
          </p:txBody>
        </p:sp>
        <p:sp>
          <p:nvSpPr>
            <p:cNvPr id="18" name="Freeform 11"/>
            <p:cNvSpPr/>
            <p:nvPr/>
          </p:nvSpPr>
          <p:spPr>
            <a:xfrm>
              <a:off x="2693895" y="4691322"/>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grp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rPr>
                <a:t>标题</a:t>
              </a:r>
              <a:endParaRPr lang="en-US" altLang="zh-CN" sz="2400" dirty="0">
                <a:solidFill>
                  <a:schemeClr val="bg1"/>
                </a:solidFill>
              </a:endParaRPr>
            </a:p>
          </p:txBody>
        </p:sp>
        <p:sp>
          <p:nvSpPr>
            <p:cNvPr id="19" name="Freeform 12"/>
            <p:cNvSpPr/>
            <p:nvPr/>
          </p:nvSpPr>
          <p:spPr>
            <a:xfrm>
              <a:off x="1063124" y="3060550"/>
              <a:ext cx="1252070" cy="12520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grp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8921" tIns="218921" rIns="218921" bIns="218921" numCol="1" spcCol="1270" anchor="ctr" anchorCtr="0">
              <a:noAutofit/>
            </a:bodyPr>
            <a:lstStyle/>
            <a:p>
              <a:pPr lvl="0" algn="ctr" defTabSz="1244600">
                <a:lnSpc>
                  <a:spcPct val="90000"/>
                </a:lnSpc>
                <a:spcBef>
                  <a:spcPct val="0"/>
                </a:spcBef>
                <a:spcAft>
                  <a:spcPct val="35000"/>
                </a:spcAft>
              </a:pPr>
              <a:r>
                <a:rPr lang="zh-CN" altLang="en-US" sz="2400" dirty="0">
                  <a:solidFill>
                    <a:schemeClr val="bg1"/>
                  </a:solidFill>
                </a:rPr>
                <a:t>标题</a:t>
              </a:r>
              <a:endParaRPr lang="en-US" altLang="zh-CN" sz="2400" dirty="0">
                <a:solidFill>
                  <a:schemeClr val="bg1"/>
                </a:solidFill>
              </a:endParaRPr>
            </a:p>
          </p:txBody>
        </p:sp>
        <p:sp>
          <p:nvSpPr>
            <p:cNvPr id="20" name="TextBox 78"/>
            <p:cNvSpPr txBox="1"/>
            <p:nvPr/>
          </p:nvSpPr>
          <p:spPr>
            <a:xfrm>
              <a:off x="2335762" y="3040254"/>
              <a:ext cx="1968335" cy="1302410"/>
            </a:xfrm>
            <a:prstGeom prst="rect">
              <a:avLst/>
            </a:prstGeom>
            <a:grpFill/>
            <a:ln w="3175">
              <a:noFill/>
            </a:ln>
          </p:spPr>
          <p:txBody>
            <a:bodyPr wrap="square" rtlCol="0">
              <a:spAutoFit/>
            </a:bodyPr>
            <a:lstStyle/>
            <a:p>
              <a:pPr algn="ctr"/>
              <a:r>
                <a:rPr lang="zh-CN" alt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加入标题</a:t>
              </a: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zh-CN" alt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加入你的标题描述加入你的标题描述加入你的标题描述加入你的标题描述加入你的标题描述加入你的标题描述</a:t>
              </a:r>
              <a:endPar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3" name="组合 32"/>
          <p:cNvGrpSpPr/>
          <p:nvPr/>
        </p:nvGrpSpPr>
        <p:grpSpPr>
          <a:xfrm>
            <a:off x="313948" y="238641"/>
            <a:ext cx="9458160" cy="521970"/>
            <a:chOff x="313948" y="238641"/>
            <a:chExt cx="9458160" cy="521970"/>
          </a:xfrm>
        </p:grpSpPr>
        <p:sp>
          <p:nvSpPr>
            <p:cNvPr id="34" name="矩形 33"/>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948" y="238641"/>
            <a:ext cx="9458160" cy="521970"/>
            <a:chOff x="313948" y="238641"/>
            <a:chExt cx="9458160" cy="521970"/>
          </a:xfrm>
        </p:grpSpPr>
        <p:sp>
          <p:nvSpPr>
            <p:cNvPr id="42" name="矩形 41"/>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686707" y="4021816"/>
            <a:ext cx="1653540" cy="476251"/>
            <a:chOff x="6576060" y="4676775"/>
            <a:chExt cx="1653540" cy="476250"/>
          </a:xfrm>
          <a:effectLst>
            <a:outerShdw blurRad="254000" dist="63500" dir="2700000" algn="tl" rotWithShape="0">
              <a:prstClr val="black">
                <a:alpha val="30000"/>
              </a:prstClr>
            </a:outerShdw>
          </a:effectLst>
        </p:grpSpPr>
        <p:sp>
          <p:nvSpPr>
            <p:cNvPr id="45" name="圆角矩形 44"/>
            <p:cNvSpPr/>
            <p:nvPr/>
          </p:nvSpPr>
          <p:spPr>
            <a:xfrm>
              <a:off x="6576060" y="4676775"/>
              <a:ext cx="1653540" cy="476250"/>
            </a:xfrm>
            <a:prstGeom prst="roundRect">
              <a:avLst>
                <a:gd name="adj" fmla="val 8975"/>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文本框 45"/>
            <p:cNvSpPr txBox="1"/>
            <p:nvPr/>
          </p:nvSpPr>
          <p:spPr>
            <a:xfrm>
              <a:off x="6677388" y="4745622"/>
              <a:ext cx="1450884" cy="307777"/>
            </a:xfrm>
            <a:prstGeom prst="rect">
              <a:avLst/>
            </a:prstGeom>
            <a:noFill/>
          </p:spPr>
          <p:txBody>
            <a:bodyPr wrap="square" rtlCol="0">
              <a:spAutoFit/>
            </a:bodyPr>
            <a:lstStyle/>
            <a:p>
              <a:pPr algn="ctr" defTabSz="914400"/>
              <a:r>
                <a:rPr lang="en-US" altLang="zh-CN" sz="1400" dirty="0">
                  <a:solidFill>
                    <a:srgbClr val="E7E7E7"/>
                  </a:solidFill>
                  <a:latin typeface="微软雅黑" panose="020B0503020204020204" pitchFamily="34" charset="-122"/>
                  <a:ea typeface="微软雅黑" panose="020B0503020204020204" pitchFamily="34" charset="-122"/>
                  <a:cs typeface="+mn-ea"/>
                  <a:sym typeface="+mn-lt"/>
                </a:rPr>
                <a:t>TEXT HERE</a:t>
              </a:r>
              <a:endParaRPr lang="en-US" altLang="zh-CN" sz="1400" baseline="-3000" dirty="0">
                <a:solidFill>
                  <a:srgbClr val="E7E7E7"/>
                </a:solidFill>
                <a:latin typeface="微软雅黑" panose="020B0503020204020204" pitchFamily="34" charset="-122"/>
                <a:ea typeface="微软雅黑" panose="020B0503020204020204" pitchFamily="34" charset="-122"/>
                <a:cs typeface="+mn-ea"/>
                <a:sym typeface="+mn-lt"/>
              </a:endParaRPr>
            </a:p>
          </p:txBody>
        </p:sp>
      </p:grpSp>
      <p:grpSp>
        <p:nvGrpSpPr>
          <p:cNvPr id="47" name="组合 46"/>
          <p:cNvGrpSpPr/>
          <p:nvPr/>
        </p:nvGrpSpPr>
        <p:grpSpPr>
          <a:xfrm>
            <a:off x="1167563" y="3545570"/>
            <a:ext cx="1428751" cy="1428751"/>
            <a:chOff x="933450" y="4152900"/>
            <a:chExt cx="1428750" cy="1428750"/>
          </a:xfrm>
          <a:effectLst>
            <a:outerShdw blurRad="254000" dist="63500" dir="2700000" algn="tl" rotWithShape="0">
              <a:prstClr val="black">
                <a:alpha val="30000"/>
              </a:prstClr>
            </a:outerShdw>
          </a:effectLst>
        </p:grpSpPr>
        <p:sp>
          <p:nvSpPr>
            <p:cNvPr id="48" name="椭圆 47"/>
            <p:cNvSpPr/>
            <p:nvPr/>
          </p:nvSpPr>
          <p:spPr>
            <a:xfrm>
              <a:off x="933450" y="4152900"/>
              <a:ext cx="1428750" cy="14287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9" name="椭圆 48"/>
            <p:cNvSpPr/>
            <p:nvPr/>
          </p:nvSpPr>
          <p:spPr>
            <a:xfrm>
              <a:off x="1219200" y="4724400"/>
              <a:ext cx="857250" cy="857250"/>
            </a:xfrm>
            <a:prstGeom prst="ellipse">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0" name="Freeform 280"/>
            <p:cNvSpPr>
              <a:spLocks noEditPoints="1"/>
            </p:cNvSpPr>
            <p:nvPr/>
          </p:nvSpPr>
          <p:spPr bwMode="auto">
            <a:xfrm>
              <a:off x="1474788" y="4854575"/>
              <a:ext cx="346075" cy="322263"/>
            </a:xfrm>
            <a:custGeom>
              <a:avLst/>
              <a:gdLst>
                <a:gd name="T0" fmla="*/ 73 w 92"/>
                <a:gd name="T1" fmla="*/ 0 h 86"/>
                <a:gd name="T2" fmla="*/ 69 w 92"/>
                <a:gd name="T3" fmla="*/ 0 h 86"/>
                <a:gd name="T4" fmla="*/ 50 w 92"/>
                <a:gd name="T5" fmla="*/ 19 h 86"/>
                <a:gd name="T6" fmla="*/ 50 w 92"/>
                <a:gd name="T7" fmla="*/ 33 h 86"/>
                <a:gd name="T8" fmla="*/ 10 w 92"/>
                <a:gd name="T9" fmla="*/ 33 h 86"/>
                <a:gd name="T10" fmla="*/ 0 w 92"/>
                <a:gd name="T11" fmla="*/ 43 h 86"/>
                <a:gd name="T12" fmla="*/ 0 w 92"/>
                <a:gd name="T13" fmla="*/ 76 h 86"/>
                <a:gd name="T14" fmla="*/ 10 w 92"/>
                <a:gd name="T15" fmla="*/ 86 h 86"/>
                <a:gd name="T16" fmla="*/ 62 w 92"/>
                <a:gd name="T17" fmla="*/ 86 h 86"/>
                <a:gd name="T18" fmla="*/ 72 w 92"/>
                <a:gd name="T19" fmla="*/ 76 h 86"/>
                <a:gd name="T20" fmla="*/ 72 w 92"/>
                <a:gd name="T21" fmla="*/ 43 h 86"/>
                <a:gd name="T22" fmla="*/ 62 w 92"/>
                <a:gd name="T23" fmla="*/ 33 h 86"/>
                <a:gd name="T24" fmla="*/ 57 w 92"/>
                <a:gd name="T25" fmla="*/ 33 h 86"/>
                <a:gd name="T26" fmla="*/ 57 w 92"/>
                <a:gd name="T27" fmla="*/ 19 h 86"/>
                <a:gd name="T28" fmla="*/ 69 w 92"/>
                <a:gd name="T29" fmla="*/ 7 h 86"/>
                <a:gd name="T30" fmla="*/ 73 w 92"/>
                <a:gd name="T31" fmla="*/ 7 h 86"/>
                <a:gd name="T32" fmla="*/ 85 w 92"/>
                <a:gd name="T33" fmla="*/ 19 h 86"/>
                <a:gd name="T34" fmla="*/ 85 w 92"/>
                <a:gd name="T35" fmla="*/ 33 h 86"/>
                <a:gd name="T36" fmla="*/ 92 w 92"/>
                <a:gd name="T37" fmla="*/ 33 h 86"/>
                <a:gd name="T38" fmla="*/ 92 w 92"/>
                <a:gd name="T39" fmla="*/ 19 h 86"/>
                <a:gd name="T40" fmla="*/ 73 w 92"/>
                <a:gd name="T41" fmla="*/ 0 h 86"/>
                <a:gd name="T42" fmla="*/ 41 w 92"/>
                <a:gd name="T43" fmla="*/ 78 h 86"/>
                <a:gd name="T44" fmla="*/ 30 w 92"/>
                <a:gd name="T45" fmla="*/ 78 h 86"/>
                <a:gd name="T46" fmla="*/ 32 w 92"/>
                <a:gd name="T47" fmla="*/ 64 h 86"/>
                <a:gd name="T48" fmla="*/ 29 w 92"/>
                <a:gd name="T49" fmla="*/ 58 h 86"/>
                <a:gd name="T50" fmla="*/ 36 w 92"/>
                <a:gd name="T51" fmla="*/ 51 h 86"/>
                <a:gd name="T52" fmla="*/ 43 w 92"/>
                <a:gd name="T53" fmla="*/ 58 h 86"/>
                <a:gd name="T54" fmla="*/ 40 w 92"/>
                <a:gd name="T55" fmla="*/ 64 h 86"/>
                <a:gd name="T56" fmla="*/ 41 w 92"/>
                <a:gd name="T57" fmla="*/ 7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2" h="86">
                  <a:moveTo>
                    <a:pt x="73" y="0"/>
                  </a:moveTo>
                  <a:cubicBezTo>
                    <a:pt x="69" y="0"/>
                    <a:pt x="69" y="0"/>
                    <a:pt x="69" y="0"/>
                  </a:cubicBezTo>
                  <a:cubicBezTo>
                    <a:pt x="58" y="0"/>
                    <a:pt x="50" y="9"/>
                    <a:pt x="50" y="19"/>
                  </a:cubicBezTo>
                  <a:cubicBezTo>
                    <a:pt x="50" y="33"/>
                    <a:pt x="50" y="33"/>
                    <a:pt x="50" y="33"/>
                  </a:cubicBezTo>
                  <a:cubicBezTo>
                    <a:pt x="10" y="33"/>
                    <a:pt x="10" y="33"/>
                    <a:pt x="10" y="33"/>
                  </a:cubicBezTo>
                  <a:cubicBezTo>
                    <a:pt x="4" y="33"/>
                    <a:pt x="0" y="37"/>
                    <a:pt x="0" y="43"/>
                  </a:cubicBezTo>
                  <a:cubicBezTo>
                    <a:pt x="0" y="76"/>
                    <a:pt x="0" y="76"/>
                    <a:pt x="0" y="76"/>
                  </a:cubicBezTo>
                  <a:cubicBezTo>
                    <a:pt x="0" y="81"/>
                    <a:pt x="4" y="86"/>
                    <a:pt x="10" y="86"/>
                  </a:cubicBezTo>
                  <a:cubicBezTo>
                    <a:pt x="62" y="86"/>
                    <a:pt x="62" y="86"/>
                    <a:pt x="62" y="86"/>
                  </a:cubicBezTo>
                  <a:cubicBezTo>
                    <a:pt x="67" y="86"/>
                    <a:pt x="72" y="81"/>
                    <a:pt x="72" y="76"/>
                  </a:cubicBezTo>
                  <a:cubicBezTo>
                    <a:pt x="72" y="43"/>
                    <a:pt x="72" y="43"/>
                    <a:pt x="72" y="43"/>
                  </a:cubicBezTo>
                  <a:cubicBezTo>
                    <a:pt x="72" y="37"/>
                    <a:pt x="67" y="33"/>
                    <a:pt x="62" y="33"/>
                  </a:cubicBezTo>
                  <a:cubicBezTo>
                    <a:pt x="57" y="33"/>
                    <a:pt x="57" y="33"/>
                    <a:pt x="57" y="33"/>
                  </a:cubicBezTo>
                  <a:cubicBezTo>
                    <a:pt x="57" y="19"/>
                    <a:pt x="57" y="19"/>
                    <a:pt x="57" y="19"/>
                  </a:cubicBezTo>
                  <a:cubicBezTo>
                    <a:pt x="57" y="13"/>
                    <a:pt x="62" y="7"/>
                    <a:pt x="69" y="7"/>
                  </a:cubicBezTo>
                  <a:cubicBezTo>
                    <a:pt x="73" y="7"/>
                    <a:pt x="73" y="7"/>
                    <a:pt x="73" y="7"/>
                  </a:cubicBezTo>
                  <a:cubicBezTo>
                    <a:pt x="79" y="7"/>
                    <a:pt x="85" y="13"/>
                    <a:pt x="85" y="19"/>
                  </a:cubicBezTo>
                  <a:cubicBezTo>
                    <a:pt x="85" y="33"/>
                    <a:pt x="85" y="33"/>
                    <a:pt x="85" y="33"/>
                  </a:cubicBezTo>
                  <a:cubicBezTo>
                    <a:pt x="92" y="33"/>
                    <a:pt x="92" y="33"/>
                    <a:pt x="92" y="33"/>
                  </a:cubicBezTo>
                  <a:cubicBezTo>
                    <a:pt x="92" y="19"/>
                    <a:pt x="92" y="19"/>
                    <a:pt x="92" y="19"/>
                  </a:cubicBezTo>
                  <a:cubicBezTo>
                    <a:pt x="92" y="9"/>
                    <a:pt x="83" y="0"/>
                    <a:pt x="73" y="0"/>
                  </a:cubicBezTo>
                  <a:close/>
                  <a:moveTo>
                    <a:pt x="41" y="78"/>
                  </a:moveTo>
                  <a:cubicBezTo>
                    <a:pt x="30" y="78"/>
                    <a:pt x="30" y="78"/>
                    <a:pt x="30"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1" y="63"/>
                    <a:pt x="40" y="64"/>
                  </a:cubicBezTo>
                  <a:lnTo>
                    <a:pt x="41" y="78"/>
                  </a:lnTo>
                  <a:close/>
                </a:path>
              </a:pathLst>
            </a:custGeom>
            <a:solidFill>
              <a:srgbClr val="E7E7E7"/>
            </a:solidFill>
            <a:ln>
              <a:noFill/>
            </a:ln>
          </p:spPr>
          <p:txBody>
            <a:bodyPr vert="horz" wrap="square" lIns="121920" tIns="60960" rIns="121920" bIns="60960" numCol="1" anchor="t" anchorCtr="0" compatLnSpc="1"/>
            <a:lstStyle/>
            <a:p>
              <a:pPr defTabSz="914400"/>
              <a:endParaRPr lang="zh-CN" altLang="en-US" sz="18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1" name="文本框 50"/>
            <p:cNvSpPr txBox="1"/>
            <p:nvPr/>
          </p:nvSpPr>
          <p:spPr>
            <a:xfrm>
              <a:off x="1267446" y="5195680"/>
              <a:ext cx="731838" cy="338554"/>
            </a:xfrm>
            <a:prstGeom prst="rect">
              <a:avLst/>
            </a:prstGeom>
            <a:noFill/>
          </p:spPr>
          <p:txBody>
            <a:bodyPr wrap="square" rtlCol="0">
              <a:spAutoFit/>
            </a:bodyPr>
            <a:lstStyle/>
            <a:p>
              <a:pPr algn="ctr" defTabSz="914400"/>
              <a:r>
                <a:rPr lang="en-US" altLang="zh-CN" sz="1600" dirty="0">
                  <a:solidFill>
                    <a:srgbClr val="E7E7E7"/>
                  </a:solidFill>
                  <a:latin typeface="微软雅黑" panose="020B0503020204020204" pitchFamily="34" charset="-122"/>
                  <a:ea typeface="微软雅黑" panose="020B0503020204020204" pitchFamily="34" charset="-122"/>
                  <a:cs typeface="+mn-ea"/>
                  <a:sym typeface="+mn-lt"/>
                </a:rPr>
                <a:t>30%</a:t>
              </a:r>
              <a:endParaRPr lang="en-US" altLang="zh-CN" sz="1600" baseline="-3000" dirty="0">
                <a:solidFill>
                  <a:srgbClr val="E7E7E7"/>
                </a:solidFill>
                <a:latin typeface="微软雅黑" panose="020B0503020204020204" pitchFamily="34" charset="-122"/>
                <a:ea typeface="微软雅黑" panose="020B0503020204020204" pitchFamily="34" charset="-122"/>
                <a:cs typeface="+mn-ea"/>
                <a:sym typeface="+mn-lt"/>
              </a:endParaRPr>
            </a:p>
          </p:txBody>
        </p:sp>
      </p:grpSp>
      <p:grpSp>
        <p:nvGrpSpPr>
          <p:cNvPr id="52" name="组合 51"/>
          <p:cNvGrpSpPr/>
          <p:nvPr/>
        </p:nvGrpSpPr>
        <p:grpSpPr>
          <a:xfrm>
            <a:off x="1167563" y="1335770"/>
            <a:ext cx="1428751" cy="1428751"/>
            <a:chOff x="933449" y="1943100"/>
            <a:chExt cx="1428750" cy="1428750"/>
          </a:xfrm>
          <a:effectLst>
            <a:outerShdw blurRad="254000" dist="63500" dir="2700000" algn="tl" rotWithShape="0">
              <a:prstClr val="black">
                <a:alpha val="30000"/>
              </a:prstClr>
            </a:outerShdw>
          </a:effectLst>
        </p:grpSpPr>
        <p:sp>
          <p:nvSpPr>
            <p:cNvPr id="53" name="椭圆 52"/>
            <p:cNvSpPr/>
            <p:nvPr/>
          </p:nvSpPr>
          <p:spPr>
            <a:xfrm>
              <a:off x="933449" y="1943100"/>
              <a:ext cx="1428750" cy="14287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椭圆 53"/>
            <p:cNvSpPr/>
            <p:nvPr/>
          </p:nvSpPr>
          <p:spPr>
            <a:xfrm>
              <a:off x="1219200" y="2514600"/>
              <a:ext cx="857250" cy="857250"/>
            </a:xfrm>
            <a:prstGeom prst="ellipse">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5" name="Freeform 277"/>
            <p:cNvSpPr>
              <a:spLocks noEditPoints="1"/>
            </p:cNvSpPr>
            <p:nvPr/>
          </p:nvSpPr>
          <p:spPr bwMode="auto">
            <a:xfrm>
              <a:off x="1512094" y="2652553"/>
              <a:ext cx="271463" cy="322263"/>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E7E7E7"/>
            </a:solidFill>
            <a:ln>
              <a:noFill/>
            </a:ln>
          </p:spPr>
          <p:txBody>
            <a:bodyPr vert="horz" wrap="square" lIns="121920" tIns="60960" rIns="121920" bIns="60960" numCol="1" anchor="t" anchorCtr="0" compatLnSpc="1"/>
            <a:lstStyle/>
            <a:p>
              <a:pPr defTabSz="914400"/>
              <a:endParaRPr lang="zh-CN" altLang="en-US" sz="1865"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56" name="文本框 55"/>
            <p:cNvSpPr txBox="1"/>
            <p:nvPr/>
          </p:nvSpPr>
          <p:spPr>
            <a:xfrm>
              <a:off x="1282878" y="2996908"/>
              <a:ext cx="731838" cy="338554"/>
            </a:xfrm>
            <a:prstGeom prst="rect">
              <a:avLst/>
            </a:prstGeom>
            <a:noFill/>
          </p:spPr>
          <p:txBody>
            <a:bodyPr wrap="square" rtlCol="0">
              <a:spAutoFit/>
            </a:bodyPr>
            <a:lstStyle/>
            <a:p>
              <a:pPr algn="ctr" defTabSz="914400"/>
              <a:r>
                <a:rPr lang="en-US" altLang="zh-CN" sz="1600" dirty="0">
                  <a:solidFill>
                    <a:srgbClr val="E7E7E7"/>
                  </a:solidFill>
                  <a:latin typeface="微软雅黑" panose="020B0503020204020204" pitchFamily="34" charset="-122"/>
                  <a:ea typeface="微软雅黑" panose="020B0503020204020204" pitchFamily="34" charset="-122"/>
                  <a:cs typeface="+mn-ea"/>
                  <a:sym typeface="+mn-lt"/>
                </a:rPr>
                <a:t>70%</a:t>
              </a:r>
              <a:endParaRPr lang="en-US" altLang="zh-CN" sz="1600" baseline="-3000" dirty="0">
                <a:solidFill>
                  <a:srgbClr val="E7E7E7"/>
                </a:solidFill>
                <a:latin typeface="微软雅黑" panose="020B0503020204020204" pitchFamily="34" charset="-122"/>
                <a:ea typeface="微软雅黑" panose="020B0503020204020204" pitchFamily="34" charset="-122"/>
                <a:cs typeface="+mn-ea"/>
                <a:sym typeface="+mn-lt"/>
              </a:endParaRPr>
            </a:p>
          </p:txBody>
        </p:sp>
      </p:grpSp>
      <p:grpSp>
        <p:nvGrpSpPr>
          <p:cNvPr id="57" name="组合 56"/>
          <p:cNvGrpSpPr/>
          <p:nvPr/>
        </p:nvGrpSpPr>
        <p:grpSpPr>
          <a:xfrm>
            <a:off x="2921439" y="1673987"/>
            <a:ext cx="3375591" cy="752316"/>
            <a:chOff x="2760613" y="2249194"/>
            <a:chExt cx="3375591" cy="752316"/>
          </a:xfrm>
          <a:solidFill>
            <a:srgbClr val="C2DD43"/>
          </a:solidFill>
        </p:grpSpPr>
        <p:grpSp>
          <p:nvGrpSpPr>
            <p:cNvPr id="58" name="组合 57"/>
            <p:cNvGrpSpPr/>
            <p:nvPr/>
          </p:nvGrpSpPr>
          <p:grpSpPr>
            <a:xfrm>
              <a:off x="2760613" y="2249194"/>
              <a:ext cx="293688" cy="747713"/>
              <a:chOff x="4396191" y="2359886"/>
              <a:chExt cx="293688" cy="747713"/>
            </a:xfrm>
            <a:grpFill/>
          </p:grpSpPr>
          <p:sp>
            <p:nvSpPr>
              <p:cNvPr id="59"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0"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61" name="组合 60"/>
            <p:cNvGrpSpPr/>
            <p:nvPr/>
          </p:nvGrpSpPr>
          <p:grpSpPr>
            <a:xfrm>
              <a:off x="3103047" y="2249194"/>
              <a:ext cx="293688" cy="747713"/>
              <a:chOff x="4396191" y="2359886"/>
              <a:chExt cx="293688" cy="747713"/>
            </a:xfrm>
            <a:grpFill/>
          </p:grpSpPr>
          <p:sp>
            <p:nvSpPr>
              <p:cNvPr id="62"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3"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64" name="组合 63"/>
            <p:cNvGrpSpPr/>
            <p:nvPr/>
          </p:nvGrpSpPr>
          <p:grpSpPr>
            <a:xfrm>
              <a:off x="3445481" y="2249194"/>
              <a:ext cx="293688" cy="747713"/>
              <a:chOff x="4396191" y="2359886"/>
              <a:chExt cx="293688" cy="747713"/>
            </a:xfrm>
            <a:grpFill/>
          </p:grpSpPr>
          <p:sp>
            <p:nvSpPr>
              <p:cNvPr id="65"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6"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67" name="组合 66"/>
            <p:cNvGrpSpPr/>
            <p:nvPr/>
          </p:nvGrpSpPr>
          <p:grpSpPr>
            <a:xfrm>
              <a:off x="3787915" y="2249194"/>
              <a:ext cx="293688" cy="747713"/>
              <a:chOff x="4396191" y="2359886"/>
              <a:chExt cx="293688" cy="747713"/>
            </a:xfrm>
            <a:grpFill/>
          </p:grpSpPr>
          <p:sp>
            <p:nvSpPr>
              <p:cNvPr id="68"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9"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70" name="组合 69"/>
            <p:cNvGrpSpPr/>
            <p:nvPr/>
          </p:nvGrpSpPr>
          <p:grpSpPr>
            <a:xfrm>
              <a:off x="4130349" y="2249194"/>
              <a:ext cx="293688" cy="747713"/>
              <a:chOff x="4396191" y="2359886"/>
              <a:chExt cx="293688" cy="747713"/>
            </a:xfrm>
            <a:grpFill/>
          </p:grpSpPr>
          <p:sp>
            <p:nvSpPr>
              <p:cNvPr id="71"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2"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73" name="组合 72"/>
            <p:cNvGrpSpPr/>
            <p:nvPr/>
          </p:nvGrpSpPr>
          <p:grpSpPr>
            <a:xfrm>
              <a:off x="4472783" y="2249194"/>
              <a:ext cx="293688" cy="747713"/>
              <a:chOff x="4396191" y="2368484"/>
              <a:chExt cx="293688" cy="747713"/>
            </a:xfrm>
            <a:grpFill/>
          </p:grpSpPr>
          <p:sp>
            <p:nvSpPr>
              <p:cNvPr id="74" name="Freeform 141"/>
              <p:cNvSpPr/>
              <p:nvPr/>
            </p:nvSpPr>
            <p:spPr bwMode="auto">
              <a:xfrm>
                <a:off x="4396191" y="2497072"/>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5" name="Oval 142"/>
              <p:cNvSpPr>
                <a:spLocks noChangeArrowheads="1"/>
              </p:cNvSpPr>
              <p:nvPr/>
            </p:nvSpPr>
            <p:spPr bwMode="auto">
              <a:xfrm>
                <a:off x="4486678" y="2368484"/>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76" name="组合 75"/>
            <p:cNvGrpSpPr/>
            <p:nvPr/>
          </p:nvGrpSpPr>
          <p:grpSpPr>
            <a:xfrm>
              <a:off x="4815217" y="2249194"/>
              <a:ext cx="293688" cy="747713"/>
              <a:chOff x="4396191" y="2359886"/>
              <a:chExt cx="293688" cy="747713"/>
            </a:xfrm>
            <a:grpFill/>
          </p:grpSpPr>
          <p:sp>
            <p:nvSpPr>
              <p:cNvPr id="77"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8"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79" name="组合 78"/>
            <p:cNvGrpSpPr/>
            <p:nvPr/>
          </p:nvGrpSpPr>
          <p:grpSpPr>
            <a:xfrm>
              <a:off x="5157651" y="2249194"/>
              <a:ext cx="293688" cy="747713"/>
              <a:chOff x="4396191" y="2359886"/>
              <a:chExt cx="293688" cy="747713"/>
            </a:xfrm>
            <a:grpFill/>
          </p:grpSpPr>
          <p:sp>
            <p:nvSpPr>
              <p:cNvPr id="80"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1"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82" name="组合 81"/>
            <p:cNvGrpSpPr/>
            <p:nvPr/>
          </p:nvGrpSpPr>
          <p:grpSpPr>
            <a:xfrm>
              <a:off x="5500085" y="2253797"/>
              <a:ext cx="293688" cy="747713"/>
              <a:chOff x="4396191" y="2359886"/>
              <a:chExt cx="293688" cy="747713"/>
            </a:xfrm>
            <a:grpFill/>
          </p:grpSpPr>
          <p:sp>
            <p:nvSpPr>
              <p:cNvPr id="83"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4"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85" name="组合 84"/>
            <p:cNvGrpSpPr/>
            <p:nvPr/>
          </p:nvGrpSpPr>
          <p:grpSpPr>
            <a:xfrm>
              <a:off x="5842516" y="2249194"/>
              <a:ext cx="293688" cy="747713"/>
              <a:chOff x="4396191" y="2359886"/>
              <a:chExt cx="293688" cy="747713"/>
            </a:xfrm>
            <a:grpFill/>
          </p:grpSpPr>
          <p:sp>
            <p:nvSpPr>
              <p:cNvPr id="86" name="Freeform 141"/>
              <p:cNvSpPr/>
              <p:nvPr/>
            </p:nvSpPr>
            <p:spPr bwMode="auto">
              <a:xfrm>
                <a:off x="4396191" y="2488474"/>
                <a:ext cx="293688" cy="619125"/>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7" name="Oval 142"/>
              <p:cNvSpPr>
                <a:spLocks noChangeArrowheads="1"/>
              </p:cNvSpPr>
              <p:nvPr/>
            </p:nvSpPr>
            <p:spPr bwMode="auto">
              <a:xfrm>
                <a:off x="4486678" y="2359886"/>
                <a:ext cx="115888" cy="1174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grpSp>
        <p:nvGrpSpPr>
          <p:cNvPr id="88" name="组合 87"/>
          <p:cNvGrpSpPr/>
          <p:nvPr/>
        </p:nvGrpSpPr>
        <p:grpSpPr>
          <a:xfrm>
            <a:off x="2921437" y="3886084"/>
            <a:ext cx="3426888" cy="747712"/>
            <a:chOff x="2733626" y="4482789"/>
            <a:chExt cx="3426888" cy="747712"/>
          </a:xfrm>
          <a:solidFill>
            <a:srgbClr val="C2DD43"/>
          </a:solidFill>
        </p:grpSpPr>
        <p:grpSp>
          <p:nvGrpSpPr>
            <p:cNvPr id="89" name="组合 88"/>
            <p:cNvGrpSpPr/>
            <p:nvPr/>
          </p:nvGrpSpPr>
          <p:grpSpPr>
            <a:xfrm>
              <a:off x="2733626" y="4482789"/>
              <a:ext cx="346075" cy="747712"/>
              <a:chOff x="4369203" y="3199674"/>
              <a:chExt cx="346075" cy="747712"/>
            </a:xfrm>
            <a:grpFill/>
          </p:grpSpPr>
          <p:sp>
            <p:nvSpPr>
              <p:cNvPr id="90"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91"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92" name="组合 91"/>
            <p:cNvGrpSpPr/>
            <p:nvPr/>
          </p:nvGrpSpPr>
          <p:grpSpPr>
            <a:xfrm>
              <a:off x="3075939" y="4482789"/>
              <a:ext cx="346075" cy="747712"/>
              <a:chOff x="4369203" y="3199674"/>
              <a:chExt cx="346075" cy="747712"/>
            </a:xfrm>
            <a:grpFill/>
          </p:grpSpPr>
          <p:sp>
            <p:nvSpPr>
              <p:cNvPr id="93"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94"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95" name="组合 94"/>
            <p:cNvGrpSpPr/>
            <p:nvPr/>
          </p:nvGrpSpPr>
          <p:grpSpPr>
            <a:xfrm>
              <a:off x="3418252" y="4482789"/>
              <a:ext cx="346075" cy="747712"/>
              <a:chOff x="4369203" y="3199674"/>
              <a:chExt cx="346075" cy="747712"/>
            </a:xfrm>
            <a:grpFill/>
          </p:grpSpPr>
          <p:sp>
            <p:nvSpPr>
              <p:cNvPr id="96"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97"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98" name="组合 97"/>
            <p:cNvGrpSpPr/>
            <p:nvPr/>
          </p:nvGrpSpPr>
          <p:grpSpPr>
            <a:xfrm>
              <a:off x="3760565" y="4482789"/>
              <a:ext cx="346075" cy="747712"/>
              <a:chOff x="4369203" y="3199674"/>
              <a:chExt cx="346075" cy="747712"/>
            </a:xfrm>
            <a:grpFill/>
          </p:grpSpPr>
          <p:sp>
            <p:nvSpPr>
              <p:cNvPr id="99"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0"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01" name="组合 100"/>
            <p:cNvGrpSpPr/>
            <p:nvPr/>
          </p:nvGrpSpPr>
          <p:grpSpPr>
            <a:xfrm>
              <a:off x="4102878" y="4482789"/>
              <a:ext cx="346075" cy="747712"/>
              <a:chOff x="4369203" y="3199674"/>
              <a:chExt cx="346075" cy="747712"/>
            </a:xfrm>
            <a:grpFill/>
          </p:grpSpPr>
          <p:sp>
            <p:nvSpPr>
              <p:cNvPr id="102"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3"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04" name="组合 103"/>
            <p:cNvGrpSpPr/>
            <p:nvPr/>
          </p:nvGrpSpPr>
          <p:grpSpPr>
            <a:xfrm>
              <a:off x="4445191" y="4482789"/>
              <a:ext cx="346075" cy="747712"/>
              <a:chOff x="4369203" y="3199674"/>
              <a:chExt cx="346075" cy="747712"/>
            </a:xfrm>
            <a:grpFill/>
          </p:grpSpPr>
          <p:sp>
            <p:nvSpPr>
              <p:cNvPr id="105"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6"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07" name="组合 106"/>
            <p:cNvGrpSpPr/>
            <p:nvPr/>
          </p:nvGrpSpPr>
          <p:grpSpPr>
            <a:xfrm>
              <a:off x="4787504" y="4482789"/>
              <a:ext cx="346075" cy="747712"/>
              <a:chOff x="4369203" y="3199674"/>
              <a:chExt cx="346075" cy="747712"/>
            </a:xfrm>
            <a:grpFill/>
          </p:grpSpPr>
          <p:sp>
            <p:nvSpPr>
              <p:cNvPr id="108"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9"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10" name="组合 109"/>
            <p:cNvGrpSpPr/>
            <p:nvPr/>
          </p:nvGrpSpPr>
          <p:grpSpPr>
            <a:xfrm>
              <a:off x="5129817" y="4482789"/>
              <a:ext cx="346075" cy="747712"/>
              <a:chOff x="4369203" y="3199674"/>
              <a:chExt cx="346075" cy="747712"/>
            </a:xfrm>
            <a:grpFill/>
          </p:grpSpPr>
          <p:sp>
            <p:nvSpPr>
              <p:cNvPr id="111"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12"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13" name="组合 112"/>
            <p:cNvGrpSpPr/>
            <p:nvPr/>
          </p:nvGrpSpPr>
          <p:grpSpPr>
            <a:xfrm>
              <a:off x="5472130" y="4482789"/>
              <a:ext cx="346075" cy="747712"/>
              <a:chOff x="4369203" y="3199674"/>
              <a:chExt cx="346075" cy="747712"/>
            </a:xfrm>
            <a:grpFill/>
          </p:grpSpPr>
          <p:sp>
            <p:nvSpPr>
              <p:cNvPr id="114"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15"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nvGrpSpPr>
            <p:cNvPr id="116" name="组合 115"/>
            <p:cNvGrpSpPr/>
            <p:nvPr/>
          </p:nvGrpSpPr>
          <p:grpSpPr>
            <a:xfrm>
              <a:off x="5814439" y="4482789"/>
              <a:ext cx="346075" cy="747712"/>
              <a:chOff x="4369203" y="3199674"/>
              <a:chExt cx="346075" cy="747712"/>
            </a:xfrm>
            <a:grpFill/>
          </p:grpSpPr>
          <p:sp>
            <p:nvSpPr>
              <p:cNvPr id="117" name="Oval 147"/>
              <p:cNvSpPr>
                <a:spLocks noChangeArrowheads="1"/>
              </p:cNvSpPr>
              <p:nvPr/>
            </p:nvSpPr>
            <p:spPr bwMode="auto">
              <a:xfrm>
                <a:off x="4486678" y="3199674"/>
                <a:ext cx="109538"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18" name="Freeform 148"/>
              <p:cNvSpPr/>
              <p:nvPr/>
            </p:nvSpPr>
            <p:spPr bwMode="auto">
              <a:xfrm>
                <a:off x="4369203" y="3334611"/>
                <a:ext cx="346075" cy="612775"/>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grpSp>
      </p:grpSp>
      <p:grpSp>
        <p:nvGrpSpPr>
          <p:cNvPr id="119" name="组合 118"/>
          <p:cNvGrpSpPr/>
          <p:nvPr/>
        </p:nvGrpSpPr>
        <p:grpSpPr>
          <a:xfrm>
            <a:off x="6686708" y="1812016"/>
            <a:ext cx="1653540" cy="476250"/>
            <a:chOff x="6576060" y="2327910"/>
            <a:chExt cx="1653540" cy="476250"/>
          </a:xfrm>
          <a:effectLst>
            <a:outerShdw blurRad="254000" dist="63500" dir="2700000" algn="tl" rotWithShape="0">
              <a:prstClr val="black">
                <a:alpha val="30000"/>
              </a:prstClr>
            </a:outerShdw>
          </a:effectLst>
        </p:grpSpPr>
        <p:sp>
          <p:nvSpPr>
            <p:cNvPr id="120" name="圆角矩形 119"/>
            <p:cNvSpPr/>
            <p:nvPr/>
          </p:nvSpPr>
          <p:spPr>
            <a:xfrm>
              <a:off x="6576060" y="2327910"/>
              <a:ext cx="1653540" cy="476250"/>
            </a:xfrm>
            <a:prstGeom prst="roundRect">
              <a:avLst>
                <a:gd name="adj" fmla="val 8975"/>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1" name="文本框 120"/>
            <p:cNvSpPr txBox="1"/>
            <p:nvPr/>
          </p:nvSpPr>
          <p:spPr>
            <a:xfrm>
              <a:off x="6645757" y="2372137"/>
              <a:ext cx="1514144" cy="322139"/>
            </a:xfrm>
            <a:prstGeom prst="rect">
              <a:avLst/>
            </a:prstGeom>
            <a:noFill/>
          </p:spPr>
          <p:txBody>
            <a:bodyPr wrap="square" rtlCol="0">
              <a:spAutoFit/>
            </a:bodyPr>
            <a:lstStyle/>
            <a:p>
              <a:pPr algn="ctr" defTabSz="914400">
                <a:lnSpc>
                  <a:spcPct val="120000"/>
                </a:lnSpc>
              </a:pPr>
              <a:r>
                <a:rPr lang="en-US" altLang="zh-CN" sz="1400" dirty="0">
                  <a:solidFill>
                    <a:prstClr val="white">
                      <a:lumMod val="95000"/>
                    </a:prstClr>
                  </a:solidFill>
                  <a:latin typeface="微软雅黑" panose="020B0503020204020204" pitchFamily="34" charset="-122"/>
                  <a:ea typeface="微软雅黑" panose="020B0503020204020204" pitchFamily="34" charset="-122"/>
                  <a:cs typeface="+mn-ea"/>
                  <a:sym typeface="+mn-lt"/>
                </a:rPr>
                <a:t>TEXT HERE</a:t>
              </a:r>
              <a:endParaRPr lang="en-US" altLang="zh-CN" sz="1400" baseline="-3000" dirty="0">
                <a:solidFill>
                  <a:prstClr val="white">
                    <a:lumMod val="95000"/>
                  </a:prstClr>
                </a:solidFill>
                <a:latin typeface="微软雅黑" panose="020B0503020204020204" pitchFamily="34" charset="-122"/>
                <a:ea typeface="微软雅黑" panose="020B0503020204020204" pitchFamily="34" charset="-122"/>
                <a:cs typeface="+mn-ea"/>
                <a:sym typeface="+mn-lt"/>
              </a:endParaRPr>
            </a:p>
          </p:txBody>
        </p:sp>
      </p:grpSp>
      <p:cxnSp>
        <p:nvCxnSpPr>
          <p:cNvPr id="122" name="直接连接符 121"/>
          <p:cNvCxnSpPr/>
          <p:nvPr/>
        </p:nvCxnSpPr>
        <p:spPr>
          <a:xfrm>
            <a:off x="1211104" y="3166792"/>
            <a:ext cx="9377365" cy="0"/>
          </a:xfrm>
          <a:prstGeom prst="line">
            <a:avLst/>
          </a:prstGeom>
          <a:ln w="12700">
            <a:solidFill>
              <a:srgbClr val="9DA8B1"/>
            </a:solidFill>
            <a:prstDash val="dash"/>
          </a:ln>
        </p:spPr>
        <p:style>
          <a:lnRef idx="1">
            <a:schemeClr val="accent1"/>
          </a:lnRef>
          <a:fillRef idx="0">
            <a:schemeClr val="accent1"/>
          </a:fillRef>
          <a:effectRef idx="0">
            <a:schemeClr val="accent1"/>
          </a:effectRef>
          <a:fontRef idx="minor">
            <a:schemeClr val="tx1"/>
          </a:fontRef>
        </p:style>
      </p:cxnSp>
      <p:sp>
        <p:nvSpPr>
          <p:cNvPr id="123" name="矩形 47"/>
          <p:cNvSpPr>
            <a:spLocks noChangeArrowheads="1"/>
          </p:cNvSpPr>
          <p:nvPr/>
        </p:nvSpPr>
        <p:spPr bwMode="auto">
          <a:xfrm>
            <a:off x="1453314" y="5310913"/>
            <a:ext cx="8980824"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30000"/>
              </a:lnSpc>
              <a:spcBef>
                <a:spcPct val="0"/>
              </a:spcBef>
              <a:buNone/>
            </a:pPr>
            <a:r>
              <a:rPr lang="zh-CN" altLang="en-US" sz="1200" dirty="0">
                <a:solidFill>
                  <a:prstClr val="black">
                    <a:lumMod val="65000"/>
                    <a:lumOff val="35000"/>
                  </a:prstClr>
                </a:solidFill>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dirty="0">
              <a:solidFill>
                <a:prstClr val="black">
                  <a:lumMod val="65000"/>
                  <a:lumOff val="35000"/>
                </a:prstClr>
              </a:solidFill>
              <a:cs typeface="+mn-ea"/>
              <a:sym typeface="+mn-lt"/>
            </a:endParaRPr>
          </a:p>
        </p:txBody>
      </p:sp>
      <p:sp>
        <p:nvSpPr>
          <p:cNvPr id="124" name="矩形 123"/>
          <p:cNvSpPr/>
          <p:nvPr/>
        </p:nvSpPr>
        <p:spPr>
          <a:xfrm>
            <a:off x="8620034" y="1448418"/>
            <a:ext cx="1140038" cy="379648"/>
          </a:xfrm>
          <a:prstGeom prst="rect">
            <a:avLst/>
          </a:prstGeom>
        </p:spPr>
        <p:txBody>
          <a:bodyPr wrap="none" lIns="91431" tIns="45716" rIns="91431" bIns="45716">
            <a:spAutoFit/>
          </a:bodyPr>
          <a:lstStyle/>
          <a:p>
            <a:pPr defTabSz="914400"/>
            <a:r>
              <a:rPr lang="zh-CN" altLang="en-US" sz="1865"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125" name="矩形 47"/>
          <p:cNvSpPr>
            <a:spLocks noChangeArrowheads="1"/>
          </p:cNvSpPr>
          <p:nvPr/>
        </p:nvSpPr>
        <p:spPr bwMode="auto">
          <a:xfrm>
            <a:off x="8620034" y="1804216"/>
            <a:ext cx="1968435"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914400">
              <a:lnSpc>
                <a:spcPct val="120000"/>
              </a:lnSpc>
              <a:spcBef>
                <a:spcPct val="0"/>
              </a:spcBef>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26" name="矩形 125"/>
          <p:cNvSpPr/>
          <p:nvPr/>
        </p:nvSpPr>
        <p:spPr>
          <a:xfrm>
            <a:off x="8620034" y="3650728"/>
            <a:ext cx="1140038" cy="379648"/>
          </a:xfrm>
          <a:prstGeom prst="rect">
            <a:avLst/>
          </a:prstGeom>
        </p:spPr>
        <p:txBody>
          <a:bodyPr wrap="none" lIns="91431" tIns="45716" rIns="91431" bIns="45716">
            <a:spAutoFit/>
          </a:bodyPr>
          <a:lstStyle/>
          <a:p>
            <a:pPr defTabSz="914400"/>
            <a:r>
              <a:rPr lang="zh-CN" altLang="en-US" sz="1865"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prstClr val="black">
                  <a:lumMod val="50000"/>
                  <a:lumOff val="50000"/>
                </a:prstClr>
              </a:solidFill>
              <a:latin typeface="微软雅黑" panose="020B0503020204020204" pitchFamily="34" charset="-122"/>
              <a:ea typeface="微软雅黑" panose="020B0503020204020204" pitchFamily="34" charset="-122"/>
              <a:cs typeface="+mn-ea"/>
              <a:sym typeface="+mn-lt"/>
            </a:endParaRPr>
          </a:p>
        </p:txBody>
      </p:sp>
      <p:sp>
        <p:nvSpPr>
          <p:cNvPr id="127" name="矩形 47"/>
          <p:cNvSpPr>
            <a:spLocks noChangeArrowheads="1"/>
          </p:cNvSpPr>
          <p:nvPr/>
        </p:nvSpPr>
        <p:spPr bwMode="auto">
          <a:xfrm>
            <a:off x="8620034" y="4006525"/>
            <a:ext cx="1968435"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914400">
              <a:lnSpc>
                <a:spcPct val="120000"/>
              </a:lnSpc>
              <a:spcBef>
                <a:spcPct val="0"/>
              </a:spcBef>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03709" y="1949939"/>
            <a:ext cx="1594497" cy="741951"/>
            <a:chOff x="2948535" y="3672185"/>
            <a:chExt cx="2811555" cy="1281388"/>
          </a:xfrm>
        </p:grpSpPr>
        <p:sp>
          <p:nvSpPr>
            <p:cNvPr id="7" name="Rounded Rectangle 43"/>
            <p:cNvSpPr/>
            <p:nvPr/>
          </p:nvSpPr>
          <p:spPr>
            <a:xfrm>
              <a:off x="2964135" y="3673227"/>
              <a:ext cx="2230265" cy="557566"/>
            </a:xfrm>
            <a:prstGeom prst="roundRect">
              <a:avLst>
                <a:gd name="adj" fmla="val 46832"/>
              </a:avLst>
            </a:prstGeom>
            <a:solidFill>
              <a:srgbClr val="C2D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44"/>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anose="020B0600000000000000" pitchFamily="34" charset="-122"/>
                  <a:ea typeface="思源黑体 CN Medium" panose="020B0600000000000000" pitchFamily="34" charset="-122"/>
                </a:rPr>
                <a:t>加入标题</a:t>
              </a:r>
              <a:endParaRPr lang="id-ID" sz="1500" dirty="0">
                <a:solidFill>
                  <a:schemeClr val="bg1"/>
                </a:solidFill>
                <a:latin typeface="思源黑体 CN Medium" panose="020B0600000000000000" pitchFamily="34" charset="-122"/>
                <a:ea typeface="思源黑体 CN Medium" panose="020B0600000000000000" pitchFamily="34" charset="-122"/>
              </a:endParaRPr>
            </a:p>
          </p:txBody>
        </p:sp>
        <p:sp>
          <p:nvSpPr>
            <p:cNvPr id="9" name="TextBox 45"/>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10" name="TextBox 46"/>
          <p:cNvSpPr txBox="1"/>
          <p:nvPr/>
        </p:nvSpPr>
        <p:spPr>
          <a:xfrm>
            <a:off x="608744" y="2819908"/>
            <a:ext cx="4489989" cy="2958607"/>
          </a:xfrm>
          <a:prstGeom prst="rect">
            <a:avLst/>
          </a:prstGeom>
          <a:noFill/>
        </p:spPr>
        <p:txBody>
          <a:bodyPr wrap="square" lIns="49634" tIns="24817" rIns="49634" bIns="24817"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您的内容打在这里，或者通过复制您的文本后，在此框中选择粘贴，您的内容打在这里，或者通过复制您的文本后，在此框中选择粘贴，并选择只保留文字。您的内容打在这里，或者通过复制您的文本后，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您的内容打在这里，或者通过复制您的文本后，在此框中选择粘贴，</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 name="图片 1" descr="986827bcaf29e7c4c3ffdf0ecf5b5a0a182d8213854fc-cdh2oM_fw658"/>
          <p:cNvPicPr>
            <a:picLocks noChangeAspect="1"/>
          </p:cNvPicPr>
          <p:nvPr/>
        </p:nvPicPr>
        <p:blipFill>
          <a:blip r:embed="rId1"/>
          <a:srcRect r="-24386"/>
          <a:stretch>
            <a:fillRect/>
          </a:stretch>
        </p:blipFill>
        <p:spPr>
          <a:xfrm>
            <a:off x="5467350" y="1371600"/>
            <a:ext cx="8356600" cy="4406900"/>
          </a:xfrm>
          <a:prstGeom prst="rect">
            <a:avLst/>
          </a:prstGeom>
        </p:spPr>
      </p:pic>
      <p:grpSp>
        <p:nvGrpSpPr>
          <p:cNvPr id="33" name="组合 32"/>
          <p:cNvGrpSpPr/>
          <p:nvPr/>
        </p:nvGrpSpPr>
        <p:grpSpPr>
          <a:xfrm>
            <a:off x="313948" y="238641"/>
            <a:ext cx="9458160" cy="521970"/>
            <a:chOff x="313948" y="238641"/>
            <a:chExt cx="9458160" cy="521970"/>
          </a:xfrm>
        </p:grpSpPr>
        <p:sp>
          <p:nvSpPr>
            <p:cNvPr id="34" name="矩形 33"/>
            <p:cNvSpPr/>
            <p:nvPr/>
          </p:nvSpPr>
          <p:spPr>
            <a:xfrm>
              <a:off x="313948" y="238641"/>
              <a:ext cx="2545080" cy="521970"/>
            </a:xfrm>
            <a:prstGeom prst="rect">
              <a:avLst/>
            </a:prstGeom>
          </p:spPr>
          <p:txBody>
            <a:bodyPr wrap="none">
              <a:spAutoFit/>
            </a:bodyPr>
            <a:p>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3022514" y="543793"/>
              <a:ext cx="6749594"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8009" y="2435860"/>
            <a:ext cx="8490116" cy="2758440"/>
            <a:chOff x="1608" y="4855"/>
            <a:chExt cx="10604" cy="3445"/>
          </a:xfrm>
        </p:grpSpPr>
        <p:sp>
          <p:nvSpPr>
            <p:cNvPr id="7" name="圆角矩形 17"/>
            <p:cNvSpPr/>
            <p:nvPr/>
          </p:nvSpPr>
          <p:spPr>
            <a:xfrm>
              <a:off x="1843" y="7635"/>
              <a:ext cx="3126" cy="665"/>
            </a:xfrm>
            <a:prstGeom prst="roundRect">
              <a:avLst>
                <a:gd name="adj" fmla="val 0"/>
              </a:avLst>
            </a:prstGeom>
            <a:solidFill>
              <a:srgbClr val="C2DD4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汇报人：</a:t>
              </a:r>
              <a:r>
                <a:rPr 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PPTCN</a:t>
              </a:r>
              <a:endParaRPr 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9" name="矩形 8"/>
            <p:cNvSpPr/>
            <p:nvPr/>
          </p:nvSpPr>
          <p:spPr>
            <a:xfrm>
              <a:off x="1704" y="6404"/>
              <a:ext cx="10508" cy="883"/>
            </a:xfrm>
            <a:prstGeom prst="rect">
              <a:avLst/>
            </a:prstGeom>
          </p:spPr>
          <p:txBody>
            <a:bodyPr wrap="square">
              <a:spAutoFit/>
              <a:scene3d>
                <a:camera prst="orthographicFront"/>
                <a:lightRig rig="threePt" dir="t"/>
              </a:scene3d>
              <a:sp3d contourW="12700"/>
            </a:bodyPr>
            <a:lstStyle/>
            <a:p>
              <a:r>
                <a:rPr lang="en-US" altLang="zh-CN" sz="2000" dirty="0">
                  <a:solidFill>
                    <a:schemeClr val="tx1">
                      <a:lumMod val="50000"/>
                      <a:lumOff val="50000"/>
                    </a:schemeClr>
                  </a:solidFill>
                  <a:latin typeface="等线" panose="02010600030101010101" pitchFamily="2" charset="-122"/>
                  <a:ea typeface="等线" panose="02010600030101010101" pitchFamily="2" charset="-122"/>
                </a:rPr>
                <a:t>There are moments in life when you miss someone so much that you just want to pick them from your dreams and hug them for real! </a:t>
              </a:r>
              <a:endParaRPr lang="en-US" altLang="zh-CN" sz="2000" dirty="0">
                <a:solidFill>
                  <a:schemeClr val="tx1">
                    <a:lumMod val="50000"/>
                    <a:lumOff val="50000"/>
                  </a:schemeClr>
                </a:solidFill>
                <a:latin typeface="等线" panose="02010600030101010101" pitchFamily="2" charset="-122"/>
                <a:ea typeface="等线" panose="02010600030101010101" pitchFamily="2" charset="-122"/>
              </a:endParaRPr>
            </a:p>
          </p:txBody>
        </p:sp>
        <p:sp>
          <p:nvSpPr>
            <p:cNvPr id="10" name="矩形 9"/>
            <p:cNvSpPr/>
            <p:nvPr/>
          </p:nvSpPr>
          <p:spPr>
            <a:xfrm>
              <a:off x="1608" y="4855"/>
              <a:ext cx="3842" cy="1382"/>
            </a:xfrm>
            <a:prstGeom prst="rect">
              <a:avLst/>
            </a:prstGeom>
          </p:spPr>
          <p:txBody>
            <a:bodyPr wrap="square">
              <a:spAutoFit/>
              <a:scene3d>
                <a:camera prst="orthographicFront"/>
                <a:lightRig rig="threePt" dir="t"/>
              </a:scene3d>
              <a:sp3d contourW="12700"/>
            </a:bodyPr>
            <a:lstStyle/>
            <a:p>
              <a:r>
                <a:rPr lang="zh-CN" altLang="en-US" sz="6600" b="1" spc="600" dirty="0">
                  <a:solidFill>
                    <a:srgbClr val="C2DD43"/>
                  </a:solidFill>
                  <a:latin typeface="等线" panose="02010600030101010101" pitchFamily="2" charset="-122"/>
                  <a:ea typeface="等线" panose="02010600030101010101" pitchFamily="2" charset="-122"/>
                </a:rPr>
                <a:t>感谢</a:t>
              </a:r>
              <a:endParaRPr lang="zh-CN" altLang="en-US" sz="6600" b="1" spc="600" dirty="0">
                <a:solidFill>
                  <a:srgbClr val="C2DD43"/>
                </a:solidFill>
                <a:latin typeface="等线" panose="02010600030101010101" pitchFamily="2" charset="-122"/>
                <a:ea typeface="等线" panose="02010600030101010101" pitchFamily="2" charset="-122"/>
              </a:endParaRPr>
            </a:p>
          </p:txBody>
        </p:sp>
      </p:grpSp>
      <p:pic>
        <p:nvPicPr>
          <p:cNvPr id="11" name="James Woods,Alex H - Guadalupe (Original Mix)">
            <a:hlinkClick r:id="" action="ppaction://media"/>
          </p:cNvPr>
          <p:cNvPicPr>
            <a:picLocks noChangeAspect="1"/>
          </p:cNvPicPr>
          <p:nvPr>
            <a:audioFile r:link="rId1"/>
            <p:extLst>
              <p:ext uri="{DAA4B4D4-6D71-4841-9C94-3DE7FCFB9230}">
                <p14:media xmlns:p14="http://schemas.microsoft.com/office/powerpoint/2010/main" r:embed="rId2">
                  <p14:trim end="354974.437500"/>
                </p14:media>
              </p:ext>
            </p:extLst>
          </p:nvPr>
        </p:nvPicPr>
        <p:blipFill>
          <a:blip r:embed="rId3"/>
          <a:stretch>
            <a:fillRect/>
          </a:stretch>
        </p:blipFill>
        <p:spPr>
          <a:xfrm>
            <a:off x="-532661" y="201224"/>
            <a:ext cx="408375" cy="408375"/>
          </a:xfrm>
          <a:prstGeom prst="rect">
            <a:avLst/>
          </a:prstGeom>
        </p:spPr>
      </p:pic>
      <p:sp>
        <p:nvSpPr>
          <p:cNvPr id="38" name="任意多边形: 形状 37"/>
          <p:cNvSpPr/>
          <p:nvPr/>
        </p:nvSpPr>
        <p:spPr>
          <a:xfrm>
            <a:off x="0" y="6319773"/>
            <a:ext cx="12192000" cy="538227"/>
          </a:xfrm>
          <a:custGeom>
            <a:avLst/>
            <a:gdLst>
              <a:gd name="connsiteX0" fmla="*/ 0 w 12192000"/>
              <a:gd name="connsiteY0" fmla="*/ 0 h 538227"/>
              <a:gd name="connsiteX1" fmla="*/ 12192000 w 12192000"/>
              <a:gd name="connsiteY1" fmla="*/ 0 h 538227"/>
              <a:gd name="connsiteX2" fmla="*/ 12192000 w 12192000"/>
              <a:gd name="connsiteY2" fmla="*/ 538227 h 538227"/>
              <a:gd name="connsiteX3" fmla="*/ 0 w 12192000"/>
              <a:gd name="connsiteY3" fmla="*/ 538227 h 538227"/>
            </a:gdLst>
            <a:ahLst/>
            <a:cxnLst>
              <a:cxn ang="0">
                <a:pos x="connsiteX0" y="connsiteY0"/>
              </a:cxn>
              <a:cxn ang="0">
                <a:pos x="connsiteX1" y="connsiteY1"/>
              </a:cxn>
              <a:cxn ang="0">
                <a:pos x="connsiteX2" y="connsiteY2"/>
              </a:cxn>
              <a:cxn ang="0">
                <a:pos x="connsiteX3" y="connsiteY3"/>
              </a:cxn>
            </a:cxnLst>
            <a:rect l="l" t="t" r="r" b="b"/>
            <a:pathLst>
              <a:path w="12192000" h="538227">
                <a:moveTo>
                  <a:pt x="0" y="0"/>
                </a:moveTo>
                <a:lnTo>
                  <a:pt x="12192000" y="0"/>
                </a:lnTo>
                <a:lnTo>
                  <a:pt x="12192000" y="538227"/>
                </a:lnTo>
                <a:lnTo>
                  <a:pt x="0" y="538227"/>
                </a:lnTo>
                <a:close/>
              </a:path>
            </a:pathLst>
          </a:custGeom>
          <a:solidFill>
            <a:srgbClr val="C2DD4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4" name="任意多边形: 形状 33"/>
          <p:cNvSpPr/>
          <p:nvPr/>
        </p:nvSpPr>
        <p:spPr>
          <a:xfrm flipV="1">
            <a:off x="1" y="0"/>
            <a:ext cx="9709273" cy="1080557"/>
          </a:xfrm>
          <a:custGeom>
            <a:avLst/>
            <a:gdLst>
              <a:gd name="connsiteX0" fmla="*/ 0 w 9709273"/>
              <a:gd name="connsiteY0" fmla="*/ 1080557 h 1080557"/>
              <a:gd name="connsiteX1" fmla="*/ 9709273 w 9709273"/>
              <a:gd name="connsiteY1" fmla="*/ 1080557 h 1080557"/>
              <a:gd name="connsiteX2" fmla="*/ 0 w 9709273"/>
              <a:gd name="connsiteY2" fmla="*/ 0 h 1080557"/>
            </a:gdLst>
            <a:ahLst/>
            <a:cxnLst>
              <a:cxn ang="0">
                <a:pos x="connsiteX0" y="connsiteY0"/>
              </a:cxn>
              <a:cxn ang="0">
                <a:pos x="connsiteX1" y="connsiteY1"/>
              </a:cxn>
              <a:cxn ang="0">
                <a:pos x="connsiteX2" y="connsiteY2"/>
              </a:cxn>
            </a:cxnLst>
            <a:rect l="l" t="t" r="r" b="b"/>
            <a:pathLst>
              <a:path w="9709273" h="1080557">
                <a:moveTo>
                  <a:pt x="0" y="1080557"/>
                </a:moveTo>
                <a:lnTo>
                  <a:pt x="9709273" y="1080557"/>
                </a:lnTo>
                <a:lnTo>
                  <a:pt x="0" y="0"/>
                </a:lnTo>
                <a:close/>
              </a:path>
            </a:pathLst>
          </a:custGeom>
          <a:solidFill>
            <a:srgbClr val="C2DD43"/>
          </a:solidFill>
          <a:ln>
            <a:solidFill>
              <a:srgbClr val="C2DD4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p>
        </p:txBody>
      </p:sp>
      <p:sp>
        <p:nvSpPr>
          <p:cNvPr id="48" name="文本框 47"/>
          <p:cNvSpPr txBox="1"/>
          <p:nvPr/>
        </p:nvSpPr>
        <p:spPr>
          <a:xfrm>
            <a:off x="508271" y="247890"/>
            <a:ext cx="1663700" cy="584775"/>
          </a:xfrm>
          <a:prstGeom prst="rect">
            <a:avLst/>
          </a:prstGeom>
          <a:noFill/>
        </p:spPr>
        <p:txBody>
          <a:bodyPr wrap="square" rtlCol="0">
            <a:spAutoFit/>
          </a:bodyPr>
          <a:p>
            <a:r>
              <a:rPr lang="en-US" sz="3200" dirty="0">
                <a:solidFill>
                  <a:schemeClr val="bg1"/>
                </a:solidFill>
                <a:latin typeface="优设标题黑" panose="00000500000000000000" pitchFamily="2" charset="-122"/>
                <a:ea typeface="优设标题黑" panose="00000500000000000000" pitchFamily="2" charset="-122"/>
              </a:rPr>
              <a:t>LOGO</a:t>
            </a:r>
            <a:endParaRPr lang="en-US" sz="3200" dirty="0">
              <a:solidFill>
                <a:schemeClr val="bg1"/>
              </a:solidFill>
              <a:latin typeface="优设标题黑" panose="00000500000000000000" pitchFamily="2" charset="-122"/>
              <a:ea typeface="优设标题黑" panose="00000500000000000000" pitchFamily="2" charset="-122"/>
            </a:endParaRPr>
          </a:p>
        </p:txBody>
      </p:sp>
      <p:sp>
        <p:nvSpPr>
          <p:cNvPr id="3" name="矩形 4"/>
          <p:cNvSpPr/>
          <p:nvPr/>
        </p:nvSpPr>
        <p:spPr>
          <a:xfrm>
            <a:off x="8439150" y="0"/>
            <a:ext cx="3752850" cy="6381750"/>
          </a:xfrm>
          <a:custGeom>
            <a:avLst/>
            <a:gdLst>
              <a:gd name="connsiteX0" fmla="*/ 0 w 3295650"/>
              <a:gd name="connsiteY0" fmla="*/ 0 h 6381750"/>
              <a:gd name="connsiteX1" fmla="*/ 3295650 w 3295650"/>
              <a:gd name="connsiteY1" fmla="*/ 0 h 6381750"/>
              <a:gd name="connsiteX2" fmla="*/ 3295650 w 3295650"/>
              <a:gd name="connsiteY2" fmla="*/ 6381750 h 6381750"/>
              <a:gd name="connsiteX3" fmla="*/ 0 w 3295650"/>
              <a:gd name="connsiteY3" fmla="*/ 6381750 h 6381750"/>
              <a:gd name="connsiteX4" fmla="*/ 0 w 3295650"/>
              <a:gd name="connsiteY4" fmla="*/ 0 h 6381750"/>
              <a:gd name="connsiteX0-1" fmla="*/ 0 w 3295650"/>
              <a:gd name="connsiteY0-2" fmla="*/ 0 h 6381750"/>
              <a:gd name="connsiteX1-3" fmla="*/ 2133600 w 3295650"/>
              <a:gd name="connsiteY1-4" fmla="*/ 0 h 6381750"/>
              <a:gd name="connsiteX2-5" fmla="*/ 3295650 w 3295650"/>
              <a:gd name="connsiteY2-6" fmla="*/ 0 h 6381750"/>
              <a:gd name="connsiteX3-7" fmla="*/ 3295650 w 3295650"/>
              <a:gd name="connsiteY3-8" fmla="*/ 6381750 h 6381750"/>
              <a:gd name="connsiteX4-9" fmla="*/ 0 w 3295650"/>
              <a:gd name="connsiteY4-10" fmla="*/ 6381750 h 6381750"/>
              <a:gd name="connsiteX5" fmla="*/ 0 w 3295650"/>
              <a:gd name="connsiteY5" fmla="*/ 0 h 6381750"/>
              <a:gd name="connsiteX0-11" fmla="*/ 0 w 3486150"/>
              <a:gd name="connsiteY0-12" fmla="*/ 2438400 h 6381750"/>
              <a:gd name="connsiteX1-13" fmla="*/ 2324100 w 3486150"/>
              <a:gd name="connsiteY1-14" fmla="*/ 0 h 6381750"/>
              <a:gd name="connsiteX2-15" fmla="*/ 3486150 w 3486150"/>
              <a:gd name="connsiteY2-16" fmla="*/ 0 h 6381750"/>
              <a:gd name="connsiteX3-17" fmla="*/ 3486150 w 3486150"/>
              <a:gd name="connsiteY3-18" fmla="*/ 6381750 h 6381750"/>
              <a:gd name="connsiteX4-19" fmla="*/ 190500 w 3486150"/>
              <a:gd name="connsiteY4-20" fmla="*/ 6381750 h 6381750"/>
              <a:gd name="connsiteX5-21" fmla="*/ 0 w 3486150"/>
              <a:gd name="connsiteY5-22" fmla="*/ 2438400 h 6381750"/>
              <a:gd name="connsiteX0-23" fmla="*/ 0 w 3486150"/>
              <a:gd name="connsiteY0-24" fmla="*/ 2438400 h 6381750"/>
              <a:gd name="connsiteX1-25" fmla="*/ 2324100 w 3486150"/>
              <a:gd name="connsiteY1-26" fmla="*/ 0 h 6381750"/>
              <a:gd name="connsiteX2-27" fmla="*/ 3486150 w 3486150"/>
              <a:gd name="connsiteY2-28" fmla="*/ 0 h 6381750"/>
              <a:gd name="connsiteX3-29" fmla="*/ 3486150 w 3486150"/>
              <a:gd name="connsiteY3-30" fmla="*/ 6381750 h 6381750"/>
              <a:gd name="connsiteX4-31" fmla="*/ 0 w 3486150"/>
              <a:gd name="connsiteY4-32" fmla="*/ 2438400 h 6381750"/>
              <a:gd name="connsiteX0-33" fmla="*/ 0 w 3752850"/>
              <a:gd name="connsiteY0-34" fmla="*/ 2781300 h 6381750"/>
              <a:gd name="connsiteX1-35" fmla="*/ 2590800 w 3752850"/>
              <a:gd name="connsiteY1-36" fmla="*/ 0 h 6381750"/>
              <a:gd name="connsiteX2-37" fmla="*/ 3752850 w 3752850"/>
              <a:gd name="connsiteY2-38" fmla="*/ 0 h 6381750"/>
              <a:gd name="connsiteX3-39" fmla="*/ 3752850 w 3752850"/>
              <a:gd name="connsiteY3-40" fmla="*/ 6381750 h 6381750"/>
              <a:gd name="connsiteX4-41" fmla="*/ 0 w 3752850"/>
              <a:gd name="connsiteY4-42" fmla="*/ 2781300 h 638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52850" h="6381750">
                <a:moveTo>
                  <a:pt x="0" y="2781300"/>
                </a:moveTo>
                <a:lnTo>
                  <a:pt x="2590800" y="0"/>
                </a:lnTo>
                <a:lnTo>
                  <a:pt x="3752850" y="0"/>
                </a:lnTo>
                <a:lnTo>
                  <a:pt x="3752850" y="6381750"/>
                </a:lnTo>
                <a:lnTo>
                  <a:pt x="0" y="2781300"/>
                </a:lnTo>
                <a:close/>
              </a:path>
            </a:pathLst>
          </a:custGeom>
          <a:blipFill dpi="0" rotWithShape="1">
            <a:blip r:embed="rId4">
              <a:extLst>
                <a:ext uri="{28A0092B-C50C-407E-A947-70E740481C1C}">
                  <a14:useLocalDpi xmlns:a14="http://schemas.microsoft.com/office/drawing/2010/main" val="0"/>
                </a:ext>
              </a:extLst>
            </a:blip>
            <a:srcRect/>
            <a:stretch>
              <a:fillRect l="-100888" r="-54188"/>
            </a:stretch>
          </a:blip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105号-简雅黑" panose="00000500000000000000" pitchFamily="2" charset="-122"/>
              <a:ea typeface="字魂105号-简雅黑" panose="00000500000000000000" pitchFamily="2" charset="-122"/>
            </a:endParaRPr>
          </a:p>
        </p:txBody>
      </p:sp>
      <p:cxnSp>
        <p:nvCxnSpPr>
          <p:cNvPr id="4" name="直接连接符 3"/>
          <p:cNvCxnSpPr/>
          <p:nvPr/>
        </p:nvCxnSpPr>
        <p:spPr>
          <a:xfrm flipH="1">
            <a:off x="8763983" y="-76518"/>
            <a:ext cx="1446182" cy="1400273"/>
          </a:xfrm>
          <a:prstGeom prst="line">
            <a:avLst/>
          </a:prstGeom>
          <a:ln w="2540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9969823" y="-542076"/>
            <a:ext cx="1482586" cy="1480069"/>
          </a:xfrm>
          <a:prstGeom prst="line">
            <a:avLst/>
          </a:prstGeom>
          <a:ln w="215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10210165" y="4533901"/>
            <a:ext cx="2362248" cy="2188416"/>
          </a:xfrm>
          <a:prstGeom prst="line">
            <a:avLst/>
          </a:prstGeom>
          <a:ln w="1778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9329210" y="4377588"/>
            <a:ext cx="2765505" cy="2664666"/>
          </a:xfrm>
          <a:prstGeom prst="line">
            <a:avLst/>
          </a:prstGeom>
          <a:ln w="88900">
            <a:solidFill>
              <a:srgbClr val="C2DD43"/>
            </a:solidFill>
          </a:ln>
          <a:effectLst>
            <a:outerShdw blurRad="190500" dist="63500" dir="2700000" algn="tl"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90095" cy="68662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par>
    </p:tn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3617</Words>
  <Application>WPS 演示</Application>
  <PresentationFormat>自定义</PresentationFormat>
  <Paragraphs>305</Paragraphs>
  <Slides>20</Slides>
  <Notes>24</Notes>
  <HiddenSlides>0</HiddenSlides>
  <MMClips>1</MMClips>
  <ScaleCrop>false</ScaleCrop>
  <HeadingPairs>
    <vt:vector size="6" baseType="variant">
      <vt:variant>
        <vt:lpstr>已用的字体</vt:lpstr>
      </vt:variant>
      <vt:variant>
        <vt:i4>50</vt:i4>
      </vt:variant>
      <vt:variant>
        <vt:lpstr>主题</vt:lpstr>
      </vt:variant>
      <vt:variant>
        <vt:i4>10</vt:i4>
      </vt:variant>
      <vt:variant>
        <vt:lpstr>幻灯片标题</vt:lpstr>
      </vt:variant>
      <vt:variant>
        <vt:i4>20</vt:i4>
      </vt:variant>
    </vt:vector>
  </HeadingPairs>
  <TitlesOfParts>
    <vt:vector size="80"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微软雅黑</vt:lpstr>
      <vt:lpstr>等线</vt:lpstr>
      <vt:lpstr>Poppins Medium</vt:lpstr>
      <vt:lpstr>Vrinda</vt:lpstr>
      <vt:lpstr>华文细黑</vt:lpstr>
      <vt:lpstr>Open Sans</vt:lpstr>
      <vt:lpstr>Segoe Print</vt:lpstr>
      <vt:lpstr>Lato Regular</vt:lpstr>
      <vt:lpstr>微软雅黑 Light</vt:lpstr>
      <vt:lpstr>Adobe Gothic Std B</vt:lpstr>
      <vt:lpstr>MS UI Gothic</vt:lpstr>
      <vt:lpstr>Arial Unicode MS</vt:lpstr>
      <vt:lpstr>等线 Light</vt:lpstr>
      <vt:lpstr>NumberOnly</vt:lpstr>
      <vt:lpstr>Calibri</vt:lpstr>
      <vt:lpstr>方正姚体</vt:lpstr>
      <vt:lpstr>仿宋_GB2312</vt:lpstr>
      <vt:lpstr>Agency FB</vt:lpstr>
      <vt:lpstr>思源黑体 CN Medium</vt:lpstr>
      <vt:lpstr>方正兰亭纤黑_GBK</vt:lpstr>
      <vt:lpstr>黑体</vt:lpstr>
      <vt:lpstr>Arial</vt:lpstr>
      <vt:lpstr>Open Sans Light</vt:lpstr>
      <vt:lpstr>Open Sans</vt:lpstr>
      <vt:lpstr>Source Sans Pro</vt:lpstr>
      <vt:lpstr>Poppins Light</vt:lpstr>
      <vt:lpstr>Montserrat Ultra Light</vt:lpstr>
      <vt:lpstr>优设标题黑</vt:lpstr>
      <vt:lpstr>字魂105号-简雅黑</vt:lpstr>
      <vt:lpstr>幼圆</vt:lpstr>
      <vt:lpstr>仿宋</vt:lpstr>
      <vt:lpstr>Broadway</vt:lpstr>
      <vt:lpstr>Gabriola</vt:lpstr>
      <vt:lpstr>773-CAI978</vt:lpstr>
      <vt:lpstr>Gill Sans</vt:lpstr>
      <vt:lpstr>方正黑体简体</vt:lpstr>
      <vt:lpstr>Lato Light</vt:lpstr>
      <vt:lpstr>Helvetica Neue</vt:lpstr>
      <vt:lpstr>Open Sans Light</vt:lpstr>
      <vt:lpstr>汉仪粗简黑简</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合作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
</dc:description>
  <dc:subject>chenying0907</dc:subject>
  <cp:lastModifiedBy>罗祉璇</cp:lastModifiedBy>
  <cp:revision>7</cp:revision>
  <dcterms:created xsi:type="dcterms:W3CDTF">2015-12-01T09:06:00Z</dcterms:created>
  <dcterms:modified xsi:type="dcterms:W3CDTF">2020-06-03T07:35:41Z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