
<file path=[Content_Types].xml><?xml version="1.0" encoding="utf-8"?>
<Types xmlns="http://schemas.openxmlformats.org/package/2006/content-types">
  <Default Extension="png" ContentType="image/png"/>
  <Default Extension="emf" ContentType="image/x-emf"/>
  <Default Extension="jpeg" ContentType="image/jpeg"/>
  <Default Extension="rels" ContentType="application/vnd.openxmlformats-package.relationships+xml"/>
  <Default Extension="xml" ContentType="application/xml"/>
  <Default Extension="wdp" ContentType="image/vnd.ms-photo"/>
  <Default Extension="jpg" ContentType="image/jpeg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notesMasters/notesMaster1.xml" ContentType="application/vnd.openxmlformats-officedocument.presentationml.notesMaster+xml"/>
  <Override PartName="/ppt/tags/tag1.xml" ContentType="application/vnd.openxmlformats-officedocument.presentationml.tags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theme/theme2.xml" ContentType="application/vnd.openxmlformats-officedocument.theme+xml"/>
  <Override PartName="/ppt/tags/tag2.xml" ContentType="application/vnd.openxmlformats-officedocument.presentationml.tags+xml"/>
  <Override PartName="/ppt/notesSlides/notesSlide1.xml" ContentType="application/vnd.openxmlformats-officedocument.presentationml.notesSlide+xml"/>
  <Override PartName="/ppt/tags/tag3.xml" ContentType="application/vnd.openxmlformats-officedocument.presentationml.tags+xml"/>
  <Override PartName="/ppt/notesSlides/notesSlide2.xml" ContentType="application/vnd.openxmlformats-officedocument.presentationml.notesSlide+xml"/>
  <Override PartName="/ppt/tags/tag4.xml" ContentType="application/vnd.openxmlformats-officedocument.presentationml.tags+xml"/>
  <Override PartName="/ppt/notesSlides/notesSlide3.xml" ContentType="application/vnd.openxmlformats-officedocument.presentationml.notesSlide+xml"/>
  <Override PartName="/ppt/tags/tag5.xml" ContentType="application/vnd.openxmlformats-officedocument.presentationml.tags+xml"/>
  <Override PartName="/ppt/notesSlides/notesSlide4.xml" ContentType="application/vnd.openxmlformats-officedocument.presentationml.notesSlide+xml"/>
  <Override PartName="/ppt/tags/tag6.xml" ContentType="application/vnd.openxmlformats-officedocument.presentationml.tags+xml"/>
  <Override PartName="/ppt/notesSlides/notesSlide5.xml" ContentType="application/vnd.openxmlformats-officedocument.presentationml.notesSlide+xml"/>
  <Override PartName="/ppt/tags/tag7.xml" ContentType="application/vnd.openxmlformats-officedocument.presentationml.tags+xml"/>
  <Override PartName="/ppt/notesSlides/notesSlide6.xml" ContentType="application/vnd.openxmlformats-officedocument.presentationml.notesSlide+xml"/>
  <Override PartName="/ppt/tags/tag8.xml" ContentType="application/vnd.openxmlformats-officedocument.presentationml.tags+xml"/>
  <Override PartName="/ppt/notesSlides/notesSlide7.xml" ContentType="application/vnd.openxmlformats-officedocument.presentationml.notesSlide+xml"/>
  <Override PartName="/ppt/tags/tag9.xml" ContentType="application/vnd.openxmlformats-officedocument.presentationml.tags+xml"/>
  <Override PartName="/ppt/notesSlides/notesSlide8.xml" ContentType="application/vnd.openxmlformats-officedocument.presentationml.notesSlide+xml"/>
  <Override PartName="/ppt/tags/tag10.xml" ContentType="application/vnd.openxmlformats-officedocument.presentationml.tags+xml"/>
  <Override PartName="/ppt/notesSlides/notesSlide9.xml" ContentType="application/vnd.openxmlformats-officedocument.presentationml.notesSlide+xml"/>
  <Override PartName="/ppt/tags/tag11.xml" ContentType="application/vnd.openxmlformats-officedocument.presentationml.tags+xml"/>
  <Override PartName="/ppt/notesSlides/notesSlide10.xml" ContentType="application/vnd.openxmlformats-officedocument.presentationml.notesSlide+xml"/>
  <Override PartName="/ppt/tags/tag12.xml" ContentType="application/vnd.openxmlformats-officedocument.presentationml.tags+xml"/>
  <Override PartName="/ppt/notesSlides/notesSlide11.xml" ContentType="application/vnd.openxmlformats-officedocument.presentationml.notesSlide+xml"/>
  <Override PartName="/ppt/tags/tag13.xml" ContentType="application/vnd.openxmlformats-officedocument.presentationml.tags+xml"/>
  <Override PartName="/ppt/notesSlides/notesSlide12.xml" ContentType="application/vnd.openxmlformats-officedocument.presentationml.notesSlide+xml"/>
  <Override PartName="/ppt/tags/tag14.xml" ContentType="application/vnd.openxmlformats-officedocument.presentationml.tags+xml"/>
  <Override PartName="/ppt/notesSlides/notesSlide13.xml" ContentType="application/vnd.openxmlformats-officedocument.presentationml.notesSlide+xml"/>
  <Override PartName="/ppt/tags/tag15.xml" ContentType="application/vnd.openxmlformats-officedocument.presentationml.tags+xml"/>
  <Override PartName="/ppt/notesSlides/notesSlide14.xml" ContentType="application/vnd.openxmlformats-officedocument.presentationml.notesSlide+xml"/>
  <Override PartName="/ppt/tags/tag16.xml" ContentType="application/vnd.openxmlformats-officedocument.presentationml.tags+xml"/>
  <Override PartName="/ppt/notesSlides/notesSlide15.xml" ContentType="application/vnd.openxmlformats-officedocument.presentationml.notesSlide+xml"/>
  <Override PartName="/ppt/tags/tag17.xml" ContentType="application/vnd.openxmlformats-officedocument.presentationml.tags+xml"/>
  <Override PartName="/ppt/notesSlides/notesSlide16.xml" ContentType="application/vnd.openxmlformats-officedocument.presentationml.notesSlide+xml"/>
  <Override PartName="/ppt/tags/tag18.xml" ContentType="application/vnd.openxmlformats-officedocument.presentationml.tags+xml"/>
  <Override PartName="/ppt/notesSlides/notesSlide17.xml" ContentType="application/vnd.openxmlformats-officedocument.presentationml.notesSlide+xml"/>
  <Override PartName="/ppt/tags/tag19.xml" ContentType="application/vnd.openxmlformats-officedocument.presentationml.tags+xml"/>
  <Override PartName="/ppt/notesSlides/notesSlide18.xml" ContentType="application/vnd.openxmlformats-officedocument.presentationml.notesSlide+xml"/>
  <Override PartName="/ppt/tags/tag20.xml" ContentType="application/vnd.openxmlformats-officedocument.presentationml.tags+xml"/>
  <Override PartName="/ppt/notesSlides/notesSlide19.xml" ContentType="application/vnd.openxmlformats-officedocument.presentationml.notesSlide+xml"/>
  <Override PartName="/ppt/tags/tag21.xml" ContentType="application/vnd.openxmlformats-officedocument.presentationml.tags+xml"/>
  <Override PartName="/ppt/notesSlides/notesSlide20.xml" ContentType="application/vnd.openxmlformats-officedocument.presentationml.notesSlide+xml"/>
  <Override PartName="/ppt/tags/tag22.xml" ContentType="application/vnd.openxmlformats-officedocument.presentationml.tags+xml"/>
  <Override PartName="/ppt/notesSlides/notesSlide21.xml" ContentType="application/vnd.openxmlformats-officedocument.presentationml.notesSlide+xml"/>
  <Override PartName="/ppt/tags/tag23.xml" ContentType="application/vnd.openxmlformats-officedocument.presentationml.tags+xml"/>
  <Override PartName="/ppt/notesSlides/notesSlide22.xml" ContentType="application/vnd.openxmlformats-officedocument.presentationml.notesSlide+xml"/>
  <Override PartName="/ppt/tags/tag24.xml" ContentType="application/vnd.openxmlformats-officedocument.presentationml.tags+xml"/>
  <Override PartName="/ppt/notesSlides/notesSlide23.xml" ContentType="application/vnd.openxmlformats-officedocument.presentationml.notesSlide+xml"/>
  <Override PartName="/ppt/tags/tag25.xml" ContentType="application/vnd.openxmlformats-officedocument.presentationml.tags+xml"/>
  <Override PartName="/ppt/notesSlides/notesSlide24.xml" ContentType="application/vnd.openxmlformats-officedocument.presentationml.notesSlide+xml"/>
  <Override PartName="/ppt/tags/tag26.xml" ContentType="application/vnd.openxmlformats-officedocument.presentationml.tags+xml"/>
  <Override PartName="/ppt/notesSlides/notesSlide25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>
  <p:sldMasterIdLst>
    <p:sldMasterId id="2147483648" r:id="rId1"/>
  </p:sldMasterIdLst>
  <p:notesMasterIdLst>
    <p:notesMasterId r:id="rId28"/>
  </p:notesMasterIdLst>
  <p:sldIdLst>
    <p:sldId id="256" r:id="rId2"/>
    <p:sldId id="257" r:id="rId3"/>
    <p:sldId id="258" r:id="rId4"/>
    <p:sldId id="259" r:id="rId5"/>
    <p:sldId id="260" r:id="rId6"/>
    <p:sldId id="261" r:id="rId7"/>
    <p:sldId id="262" r:id="rId8"/>
    <p:sldId id="263" r:id="rId9"/>
    <p:sldId id="264" r:id="rId10"/>
    <p:sldId id="281" r:id="rId11"/>
    <p:sldId id="266" r:id="rId12"/>
    <p:sldId id="267" r:id="rId13"/>
    <p:sldId id="268" r:id="rId14"/>
    <p:sldId id="269" r:id="rId15"/>
    <p:sldId id="282" r:id="rId16"/>
    <p:sldId id="271" r:id="rId17"/>
    <p:sldId id="272" r:id="rId18"/>
    <p:sldId id="273" r:id="rId19"/>
    <p:sldId id="274" r:id="rId20"/>
    <p:sldId id="283" r:id="rId21"/>
    <p:sldId id="276" r:id="rId22"/>
    <p:sldId id="277" r:id="rId23"/>
    <p:sldId id="278" r:id="rId24"/>
    <p:sldId id="279" r:id="rId25"/>
    <p:sldId id="284" r:id="rId26"/>
    <p:sldId id="285" r:id="rId27"/>
  </p:sldIdLst>
  <p:sldSz cx="12192000" cy="6858000"/>
  <p:notesSz cx="6858000" cy="9144000"/>
  <p:custDataLst>
    <p:tags r:id="rId29"/>
  </p:custDataLst>
  <p:defaultTextStyle>
    <a:defPPr>
      <a:defRPr lang="zh-CN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>
        <p15:guide id="1" orient="horz" pos="2160" userDrawn="1">
          <p15:clr>
            <a:srgbClr val="A4A3A4"/>
          </p15:clr>
        </p15:guide>
        <p15:guide id="2" pos="3840" userDrawn="1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626262"/>
    <a:srgbClr val="F6F6F6"/>
    <a:srgbClr val="E4E4E4"/>
    <a:srgbClr val="D1D1D1"/>
    <a:srgbClr val="9B9B9B"/>
    <a:srgbClr val="7E7E7E"/>
    <a:srgbClr val="585858"/>
    <a:srgbClr val="EAEAEA"/>
    <a:srgbClr val="E8E8E8"/>
    <a:srgbClr val="404040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>
    <p:restoredLeft sz="14540" autoAdjust="0"/>
    <p:restoredTop sz="96318" autoAdjust="0"/>
  </p:normalViewPr>
  <p:slideViewPr>
    <p:cSldViewPr snapToGrid="0">
      <p:cViewPr>
        <p:scale>
          <a:sx n="75" d="100"/>
          <a:sy n="75" d="100"/>
        </p:scale>
        <p:origin x="1974" y="642"/>
      </p:cViewPr>
      <p:guideLst>
        <p:guide orient="horz" pos="2160"/>
        <p:guide pos="3840"/>
      </p:guideLst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139" d="100"/>
        <a:sy n="139" d="100"/>
      </p:scale>
      <p:origin x="0" y="0"/>
    </p:cViewPr>
  </p:sorter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tableStyles" Target="tableStyles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tags" Target="tags/tag1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theme" Target="theme/theme1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notesMaster" Target="notesMasters/notesMaster1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viewProps" Target="viewProps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presProps" Target="presProps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页眉占位符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35B6AE11-D084-4F25-945E-F843C66F8F07}" type="datetimeFigureOut">
              <a:rPr lang="zh-CN" altLang="en-US" smtClean="0"/>
              <a:t>2019/10/24</a:t>
            </a:fld>
            <a:endParaRPr lang="zh-CN" altLang="en-US"/>
          </a:p>
        </p:txBody>
      </p:sp>
      <p:sp>
        <p:nvSpPr>
          <p:cNvPr id="4" name="幻灯片图像占位符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zh-CN" altLang="en-US"/>
          </a:p>
        </p:txBody>
      </p:sp>
      <p:sp>
        <p:nvSpPr>
          <p:cNvPr id="5" name="备注占位符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zh-CN" altLang="en-US"/>
              <a:t>单击此处编辑母版文本样式</a:t>
            </a:r>
          </a:p>
          <a:p>
            <a:pPr lvl="1"/>
            <a:r>
              <a:rPr lang="zh-CN" altLang="en-US"/>
              <a:t>二级</a:t>
            </a:r>
          </a:p>
          <a:p>
            <a:pPr lvl="2"/>
            <a:r>
              <a:rPr lang="zh-CN" altLang="en-US"/>
              <a:t>三级</a:t>
            </a:r>
          </a:p>
          <a:p>
            <a:pPr lvl="3"/>
            <a:r>
              <a:rPr lang="zh-CN" altLang="en-US"/>
              <a:t>四级</a:t>
            </a:r>
          </a:p>
          <a:p>
            <a:pPr lvl="4"/>
            <a:r>
              <a:rPr lang="zh-CN" altLang="en-US"/>
              <a:t>五级</a:t>
            </a:r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1DFE0475-C778-4B88-ABEB-2E2A83AAD668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059303530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
<Relationships xmlns="http://schemas.openxmlformats.org/package/2006/relationships"><Relationship Id="rId2" Type="http://schemas.openxmlformats.org/officeDocument/2006/relationships/slide" Target="../slides/slide9.xml"/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0.xml"/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1.xml"/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2.xml"/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3.xml"/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4.xml"/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5.xml"/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6.xml"/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7.xml"/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8.xml"/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9.xml"/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0.xml"/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1.xml"/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2.xml"/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3.xml"/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4.xml"/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5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1DFE0475-C778-4B88-ABEB-2E2A83AAD668}" type="slidenum">
              <a:rPr lang="zh-CN" altLang="en-US" smtClean="0"/>
              <a:t>1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516882406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1DFE0475-C778-4B88-ABEB-2E2A83AAD668}" type="slidenum">
              <a:rPr lang="zh-CN" altLang="en-US" smtClean="0"/>
              <a:t>2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734469975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1DFE0475-C778-4B88-ABEB-2E2A83AAD668}" type="slidenum">
              <a:rPr lang="zh-CN" altLang="en-US" smtClean="0"/>
              <a:t>3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4113686019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1DFE0475-C778-4B88-ABEB-2E2A83AAD668}" type="slidenum">
              <a:rPr lang="zh-CN" altLang="en-US" smtClean="0"/>
              <a:t>4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884526582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1DFE0475-C778-4B88-ABEB-2E2A83AAD668}" type="slidenum">
              <a:rPr lang="zh-CN" altLang="en-US" smtClean="0"/>
              <a:t>5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433114017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1DFE0475-C778-4B88-ABEB-2E2A83AAD668}" type="slidenum">
              <a:rPr lang="zh-CN" altLang="en-US" smtClean="0"/>
              <a:t>6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860799172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1DFE0475-C778-4B88-ABEB-2E2A83AAD668}" type="slidenum">
              <a:rPr lang="zh-CN" altLang="en-US" smtClean="0"/>
              <a:t>7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983962176"/>
      </p:ext>
    </p:extLst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1DFE0475-C778-4B88-ABEB-2E2A83AAD668}" type="slidenum">
              <a:rPr lang="zh-CN" altLang="en-US" smtClean="0"/>
              <a:t>8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786496808"/>
      </p:ext>
    </p:extLst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1DFE0475-C778-4B88-ABEB-2E2A83AAD668}" type="slidenum">
              <a:rPr lang="zh-CN" altLang="en-US" smtClean="0"/>
              <a:t>9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568335709"/>
      </p:ext>
    </p:extLst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1DFE0475-C778-4B88-ABEB-2E2A83AAD668}" type="slidenum">
              <a:rPr lang="zh-CN" altLang="en-US" smtClean="0"/>
              <a:t>10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542768565"/>
      </p:ext>
    </p:extLst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1DFE0475-C778-4B88-ABEB-2E2A83AAD668}" type="slidenum">
              <a:rPr lang="zh-CN" altLang="en-US" smtClean="0"/>
              <a:t>11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874275175"/>
      </p:ext>
    </p:extLst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1DFE0475-C778-4B88-ABEB-2E2A83AAD668}" type="slidenum">
              <a:rPr lang="zh-CN" altLang="en-US" smtClean="0"/>
              <a:t>12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908096776"/>
      </p:ext>
    </p:extLst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1DFE0475-C778-4B88-ABEB-2E2A83AAD668}" type="slidenum">
              <a:rPr lang="zh-CN" altLang="en-US" smtClean="0"/>
              <a:t>13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563798046"/>
      </p:ext>
    </p:extLst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1DFE0475-C778-4B88-ABEB-2E2A83AAD668}" type="slidenum">
              <a:rPr lang="zh-CN" altLang="en-US" smtClean="0"/>
              <a:t>14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626078868"/>
      </p:ext>
    </p:extLst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1DFE0475-C778-4B88-ABEB-2E2A83AAD668}" type="slidenum">
              <a:rPr lang="zh-CN" altLang="en-US" smtClean="0"/>
              <a:t>15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795130744"/>
      </p:ext>
    </p:extLst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1DFE0475-C778-4B88-ABEB-2E2A83AAD668}" type="slidenum">
              <a:rPr lang="zh-CN" altLang="en-US" smtClean="0"/>
              <a:t>16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953366419"/>
      </p:ext>
    </p:extLst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1DFE0475-C778-4B88-ABEB-2E2A83AAD668}" type="slidenum">
              <a:rPr lang="zh-CN" altLang="en-US" smtClean="0"/>
              <a:t>17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638453880"/>
      </p:ext>
    </p:extLst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1DFE0475-C778-4B88-ABEB-2E2A83AAD668}" type="slidenum">
              <a:rPr lang="zh-CN" altLang="en-US" smtClean="0"/>
              <a:t>18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169249331"/>
      </p:ext>
    </p:extLst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1DFE0475-C778-4B88-ABEB-2E2A83AAD668}" type="slidenum">
              <a:rPr lang="zh-CN" altLang="en-US" smtClean="0"/>
              <a:t>19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624454889"/>
      </p:ext>
    </p:extLst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1DFE0475-C778-4B88-ABEB-2E2A83AAD668}" type="slidenum">
              <a:rPr lang="zh-CN" altLang="en-US" smtClean="0"/>
              <a:t>20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4002980298"/>
      </p:ext>
    </p:extLst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1DFE0475-C778-4B88-ABEB-2E2A83AAD668}" type="slidenum">
              <a:rPr lang="zh-CN" altLang="en-US" smtClean="0"/>
              <a:t>21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035257674"/>
      </p:ext>
    </p:extLst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1DFE0475-C778-4B88-ABEB-2E2A83AAD668}" type="slidenum">
              <a:rPr lang="zh-CN" altLang="en-US" smtClean="0"/>
              <a:t>22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824972786"/>
      </p:ext>
    </p:extLst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1DFE0475-C778-4B88-ABEB-2E2A83AAD668}" type="slidenum">
              <a:rPr lang="zh-CN" altLang="en-US" smtClean="0"/>
              <a:t>23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556466182"/>
      </p:ext>
    </p:extLst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1DFE0475-C778-4B88-ABEB-2E2A83AAD668}" type="slidenum">
              <a:rPr lang="zh-CN" altLang="en-US" smtClean="0"/>
              <a:t>24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4045153278"/>
      </p:ext>
    </p:extLst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1DFE0475-C778-4B88-ABEB-2E2A83AAD668}" type="slidenum">
              <a:rPr lang="zh-CN" altLang="en-US" smtClean="0"/>
              <a:t>25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055275866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标题幻灯片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ctrTitle"/>
          </p:nvPr>
        </p:nvSpPr>
        <p:spPr>
          <a:xfrm>
            <a:off x="1524000" y="1122363"/>
            <a:ext cx="9144000" cy="2387600"/>
          </a:xfrm>
        </p:spPr>
        <p:txBody>
          <a:bodyPr anchor="b"/>
          <a:lstStyle>
            <a:lvl1pPr algn="ctr">
              <a:defRPr sz="6000"/>
            </a:lvl1pPr>
          </a:lstStyle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副标题 2"/>
          <p:cNvSpPr>
            <a:spLocks noGrp="1"/>
          </p:cNvSpPr>
          <p:nvPr>
            <p:ph type="subTitle" idx="1"/>
          </p:nvPr>
        </p:nvSpPr>
        <p:spPr>
          <a:xfrm>
            <a:off x="1524000" y="3602038"/>
            <a:ext cx="9144000" cy="1655762"/>
          </a:xfrm>
        </p:spPr>
        <p:txBody>
          <a:bodyPr/>
          <a:lstStyle>
            <a:lvl1pPr marL="0" indent="0" algn="ctr">
              <a:buNone/>
              <a:defRPr sz="2400"/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zh-CN" altLang="en-US"/>
              <a:t>单击此处编辑母版副标题样式</a:t>
            </a:r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D997B5FA-0921-464F-AAE1-844C04324D75}" type="datetimeFigureOut">
              <a:rPr lang="zh-CN" altLang="en-US" smtClean="0"/>
              <a:t>2019/10/24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65CE74E-AB26-4998-AD42-012C4C1AD076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05182762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标题和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内容占位符 2"/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 lvl="0"/>
            <a:r>
              <a:rPr lang="zh-CN" altLang="en-US"/>
              <a:t>单击此处编辑母版文本样式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D997B5FA-0921-464F-AAE1-844C04324D75}" type="datetimeFigureOut">
              <a:rPr lang="zh-CN" altLang="en-US" smtClean="0"/>
              <a:t>2019/10/24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65CE74E-AB26-4998-AD42-012C4C1AD076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59865394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节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1850" y="1709738"/>
            <a:ext cx="10515600" cy="2852737"/>
          </a:xfrm>
        </p:spPr>
        <p:txBody>
          <a:bodyPr anchor="b"/>
          <a:lstStyle>
            <a:lvl1pPr>
              <a:defRPr sz="6000"/>
            </a:lvl1pPr>
          </a:lstStyle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文本占位符 2"/>
          <p:cNvSpPr>
            <a:spLocks noGrp="1"/>
          </p:cNvSpPr>
          <p:nvPr>
            <p:ph type="body" idx="1"/>
          </p:nvPr>
        </p:nvSpPr>
        <p:spPr>
          <a:xfrm>
            <a:off x="831850" y="4589463"/>
            <a:ext cx="10515600" cy="1500187"/>
          </a:xfrm>
        </p:spPr>
        <p:txBody>
          <a:bodyPr/>
          <a:lstStyle>
            <a:lvl1pPr marL="0" indent="0">
              <a:buNone/>
              <a:defRPr sz="2400">
                <a:solidFill>
                  <a:schemeClr val="tx1">
                    <a:tint val="75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zh-CN" altLang="en-US"/>
              <a:t>单击此处编辑母版文本样式</a:t>
            </a:r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D997B5FA-0921-464F-AAE1-844C04324D75}" type="datetimeFigureOut">
              <a:rPr lang="zh-CN" altLang="en-US" smtClean="0"/>
              <a:t>2019/10/24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65CE74E-AB26-4998-AD42-012C4C1AD076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61218415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两栏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内容占位符 2"/>
          <p:cNvSpPr>
            <a:spLocks noGrp="1"/>
          </p:cNvSpPr>
          <p:nvPr>
            <p:ph sz="half" idx="1"/>
          </p:nvPr>
        </p:nvSpPr>
        <p:spPr>
          <a:xfrm>
            <a:off x="838200" y="1825625"/>
            <a:ext cx="5181600" cy="4351338"/>
          </a:xfrm>
        </p:spPr>
        <p:txBody>
          <a:bodyPr/>
          <a:lstStyle/>
          <a:p>
            <a:pPr lvl="0"/>
            <a:r>
              <a:rPr lang="zh-CN" altLang="en-US"/>
              <a:t>单击此处编辑母版文本样式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4" name="内容占位符 3"/>
          <p:cNvSpPr>
            <a:spLocks noGrp="1"/>
          </p:cNvSpPr>
          <p:nvPr>
            <p:ph sz="half" idx="2"/>
          </p:nvPr>
        </p:nvSpPr>
        <p:spPr>
          <a:xfrm>
            <a:off x="6172200" y="1825625"/>
            <a:ext cx="5181600" cy="4351338"/>
          </a:xfrm>
        </p:spPr>
        <p:txBody>
          <a:bodyPr/>
          <a:lstStyle/>
          <a:p>
            <a:pPr lvl="0"/>
            <a:r>
              <a:rPr lang="zh-CN" altLang="en-US"/>
              <a:t>单击此处编辑母版文本样式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D997B5FA-0921-464F-AAE1-844C04324D75}" type="datetimeFigureOut">
              <a:rPr lang="zh-CN" altLang="en-US" smtClean="0"/>
              <a:t>2019/10/24</a:t>
            </a:fld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65CE74E-AB26-4998-AD42-012C4C1AD076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90582571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比较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矩形 10"/>
          <p:cNvSpPr/>
          <p:nvPr userDrawn="1"/>
        </p:nvSpPr>
        <p:spPr>
          <a:xfrm>
            <a:off x="8595917" y="3773650"/>
            <a:ext cx="775136" cy="24622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PPT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模板下载：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www.1ppt.com/moban/     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行业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PPT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模板：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www.1ppt.com/hangye/ </a:t>
            </a:r>
          </a:p>
          <a:p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节日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PPT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模板：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www.1ppt.com/jieri/           PPT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素材下载：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www.1ppt.com/sucai/</a:t>
            </a:r>
          </a:p>
          <a:p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PPT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背景图片：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www.1ppt.com/beijing/      PPT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图表下载：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www.1ppt.com/tubiao/      </a:t>
            </a:r>
          </a:p>
          <a:p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优秀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PPT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下载：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www.1ppt.com/xiazai/        PPT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教程： 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www.1ppt.com/powerpoint/      </a:t>
            </a:r>
          </a:p>
          <a:p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Word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教程： 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www.1ppt.com/word/              Excel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教程：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www.1ppt.com/excel/  </a:t>
            </a:r>
          </a:p>
          <a:p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资料下载：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www.1ppt.com/ziliao/                PPT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课件下载：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www.1ppt.com/kejian/ </a:t>
            </a:r>
          </a:p>
          <a:p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范文下载：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www.1ppt.com/fanwen/             </a:t>
            </a:r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试卷下载：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www.1ppt.com/shiti/  </a:t>
            </a:r>
          </a:p>
          <a:p>
            <a:r>
              <a:rPr lang="zh-CN" altLang="en-US" sz="100" dirty="0">
                <a:solidFill>
                  <a:prstClr val="white"/>
                </a:solidFill>
                <a:latin typeface="Calibri"/>
                <a:ea typeface="宋体"/>
              </a:rPr>
              <a:t>教案下载：</a:t>
            </a:r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www.1ppt.com/jiaoan/  </a:t>
            </a:r>
            <a:r>
              <a:rPr lang="en-US" altLang="zh-CN" sz="100" dirty="0" smtClean="0">
                <a:solidFill>
                  <a:prstClr val="white"/>
                </a:solidFill>
                <a:latin typeface="Calibri"/>
                <a:ea typeface="宋体"/>
              </a:rPr>
              <a:t>      </a:t>
            </a:r>
            <a:endParaRPr lang="en-US" altLang="zh-CN" sz="100" dirty="0">
              <a:solidFill>
                <a:prstClr val="white"/>
              </a:solidFill>
              <a:latin typeface="Calibri"/>
              <a:ea typeface="宋体"/>
            </a:endParaRPr>
          </a:p>
          <a:p>
            <a:r>
              <a:rPr lang="zh-CN" altLang="en-US" sz="100" dirty="0" smtClean="0">
                <a:solidFill>
                  <a:prstClr val="white"/>
                </a:solidFill>
                <a:latin typeface="Calibri"/>
                <a:ea typeface="宋体"/>
              </a:rPr>
              <a:t>字体下载：</a:t>
            </a:r>
            <a:r>
              <a:rPr lang="en-US" altLang="zh-CN" sz="100" dirty="0" smtClean="0">
                <a:solidFill>
                  <a:prstClr val="white"/>
                </a:solidFill>
                <a:latin typeface="Calibri"/>
                <a:ea typeface="宋体"/>
              </a:rPr>
              <a:t>www.1ppt.com/ziti/</a:t>
            </a:r>
            <a:endParaRPr lang="en-US" altLang="zh-CN" sz="100" dirty="0">
              <a:solidFill>
                <a:prstClr val="white"/>
              </a:solidFill>
              <a:latin typeface="Calibri"/>
              <a:ea typeface="宋体"/>
            </a:endParaRPr>
          </a:p>
          <a:p>
            <a:r>
              <a:rPr lang="en-US" altLang="zh-CN" sz="100" dirty="0">
                <a:solidFill>
                  <a:prstClr val="white"/>
                </a:solidFill>
                <a:latin typeface="Calibri"/>
                <a:ea typeface="宋体"/>
              </a:rPr>
              <a:t> </a:t>
            </a:r>
            <a:endParaRPr lang="zh-CN" altLang="en-US" sz="100" dirty="0">
              <a:solidFill>
                <a:prstClr val="white"/>
              </a:solidFill>
              <a:latin typeface="Calibri"/>
              <a:ea typeface="宋体"/>
            </a:endParaRPr>
          </a:p>
        </p:txBody>
      </p:sp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9788" y="365125"/>
            <a:ext cx="10515600" cy="1325563"/>
          </a:xfrm>
        </p:spPr>
        <p:txBody>
          <a:bodyPr/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文本占位符 2"/>
          <p:cNvSpPr>
            <a:spLocks noGrp="1"/>
          </p:cNvSpPr>
          <p:nvPr>
            <p:ph type="body" idx="1"/>
          </p:nvPr>
        </p:nvSpPr>
        <p:spPr>
          <a:xfrm>
            <a:off x="839788" y="1681163"/>
            <a:ext cx="5157787" cy="82391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zh-CN" altLang="en-US"/>
              <a:t>单击此处编辑母版文本样式</a:t>
            </a:r>
          </a:p>
        </p:txBody>
      </p:sp>
      <p:sp>
        <p:nvSpPr>
          <p:cNvPr id="4" name="内容占位符 3"/>
          <p:cNvSpPr>
            <a:spLocks noGrp="1"/>
          </p:cNvSpPr>
          <p:nvPr>
            <p:ph sz="half" idx="2"/>
          </p:nvPr>
        </p:nvSpPr>
        <p:spPr>
          <a:xfrm>
            <a:off x="839788" y="2505075"/>
            <a:ext cx="5157787" cy="3684588"/>
          </a:xfrm>
        </p:spPr>
        <p:txBody>
          <a:bodyPr/>
          <a:lstStyle/>
          <a:p>
            <a:pPr lvl="0"/>
            <a:r>
              <a:rPr lang="zh-CN" altLang="en-US"/>
              <a:t>单击此处编辑母版文本样式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5" name="文本占位符 4"/>
          <p:cNvSpPr>
            <a:spLocks noGrp="1"/>
          </p:cNvSpPr>
          <p:nvPr>
            <p:ph type="body" sz="quarter" idx="3"/>
          </p:nvPr>
        </p:nvSpPr>
        <p:spPr>
          <a:xfrm>
            <a:off x="6172200" y="1681163"/>
            <a:ext cx="5183188" cy="82391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zh-CN" altLang="en-US"/>
              <a:t>单击此处编辑母版文本样式</a:t>
            </a:r>
          </a:p>
        </p:txBody>
      </p:sp>
      <p:sp>
        <p:nvSpPr>
          <p:cNvPr id="6" name="内容占位符 5"/>
          <p:cNvSpPr>
            <a:spLocks noGrp="1"/>
          </p:cNvSpPr>
          <p:nvPr>
            <p:ph sz="quarter" idx="4"/>
          </p:nvPr>
        </p:nvSpPr>
        <p:spPr>
          <a:xfrm>
            <a:off x="6172200" y="2505075"/>
            <a:ext cx="5183188" cy="3684588"/>
          </a:xfrm>
        </p:spPr>
        <p:txBody>
          <a:bodyPr/>
          <a:lstStyle/>
          <a:p>
            <a:pPr lvl="0"/>
            <a:r>
              <a:rPr lang="zh-CN" altLang="en-US"/>
              <a:t>单击此处编辑母版文本样式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7" name="日期占位符 6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D997B5FA-0921-464F-AAE1-844C04324D75}" type="datetimeFigureOut">
              <a:rPr lang="zh-CN" altLang="en-US" smtClean="0"/>
              <a:t>2019/10/24</a:t>
            </a:fld>
            <a:endParaRPr lang="zh-CN" altLang="en-US"/>
          </a:p>
        </p:txBody>
      </p:sp>
      <p:sp>
        <p:nvSpPr>
          <p:cNvPr id="8" name="页脚占位符 7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9" name="灯片编号占位符 8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65CE74E-AB26-4998-AD42-012C4C1AD076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6811704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仅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日期占位符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D997B5FA-0921-464F-AAE1-844C04324D75}" type="datetimeFigureOut">
              <a:rPr lang="zh-CN" altLang="en-US" smtClean="0"/>
              <a:t>2019/10/24</a:t>
            </a:fld>
            <a:endParaRPr lang="zh-CN" altLang="en-US"/>
          </a:p>
        </p:txBody>
      </p:sp>
      <p:sp>
        <p:nvSpPr>
          <p:cNvPr id="4" name="页脚占位符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5" name="灯片编号占位符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65CE74E-AB26-4998-AD42-012C4C1AD076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76440602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日期占位符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D997B5FA-0921-464F-AAE1-844C04324D75}" type="datetimeFigureOut">
              <a:rPr lang="zh-CN" altLang="en-US" smtClean="0"/>
              <a:t>2019/10/24</a:t>
            </a:fld>
            <a:endParaRPr lang="zh-CN" altLang="en-US"/>
          </a:p>
        </p:txBody>
      </p:sp>
      <p:sp>
        <p:nvSpPr>
          <p:cNvPr id="3" name="页脚占位符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65CE74E-AB26-4998-AD42-012C4C1AD076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7652300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内容与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9788" y="457200"/>
            <a:ext cx="3932237" cy="1600200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内容占位符 2"/>
          <p:cNvSpPr>
            <a:spLocks noGrp="1"/>
          </p:cNvSpPr>
          <p:nvPr>
            <p:ph idx="1"/>
          </p:nvPr>
        </p:nvSpPr>
        <p:spPr>
          <a:xfrm>
            <a:off x="5183188" y="987425"/>
            <a:ext cx="6172200" cy="4873625"/>
          </a:xfrm>
        </p:spPr>
        <p:txBody>
          <a:bodyPr/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zh-CN" altLang="en-US"/>
              <a:t>单击此处编辑母版文本样式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4" name="文本占位符 3"/>
          <p:cNvSpPr>
            <a:spLocks noGrp="1"/>
          </p:cNvSpPr>
          <p:nvPr>
            <p:ph type="body" sz="half" idx="2"/>
          </p:nvPr>
        </p:nvSpPr>
        <p:spPr>
          <a:xfrm>
            <a:off x="839788" y="2057400"/>
            <a:ext cx="3932237" cy="381158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zh-CN" altLang="en-US"/>
              <a:t>单击此处编辑母版文本样式</a:t>
            </a:r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D997B5FA-0921-464F-AAE1-844C04324D75}" type="datetimeFigureOut">
              <a:rPr lang="zh-CN" altLang="en-US" smtClean="0"/>
              <a:t>2019/10/24</a:t>
            </a:fld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65CE74E-AB26-4998-AD42-012C4C1AD076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69475837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图片与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9788" y="457200"/>
            <a:ext cx="3932237" cy="1600200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图片占位符 2"/>
          <p:cNvSpPr>
            <a:spLocks noGrp="1"/>
          </p:cNvSpPr>
          <p:nvPr>
            <p:ph type="pic" idx="1"/>
          </p:nvPr>
        </p:nvSpPr>
        <p:spPr>
          <a:xfrm>
            <a:off x="5183188" y="987425"/>
            <a:ext cx="6172200" cy="4873625"/>
          </a:xfrm>
        </p:spPr>
        <p:txBody>
          <a:bodyPr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endParaRPr lang="zh-CN" altLang="en-US"/>
          </a:p>
        </p:txBody>
      </p:sp>
      <p:sp>
        <p:nvSpPr>
          <p:cNvPr id="4" name="文本占位符 3"/>
          <p:cNvSpPr>
            <a:spLocks noGrp="1"/>
          </p:cNvSpPr>
          <p:nvPr>
            <p:ph type="body" sz="half" idx="2"/>
          </p:nvPr>
        </p:nvSpPr>
        <p:spPr>
          <a:xfrm>
            <a:off x="839788" y="2057400"/>
            <a:ext cx="3932237" cy="381158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zh-CN" altLang="en-US"/>
              <a:t>单击此处编辑母版文本样式</a:t>
            </a:r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D997B5FA-0921-464F-AAE1-844C04324D75}" type="datetimeFigureOut">
              <a:rPr lang="zh-CN" altLang="en-US" smtClean="0"/>
              <a:t>2019/10/24</a:t>
            </a:fld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65CE74E-AB26-4998-AD42-012C4C1AD076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47780565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标题和竖排文字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竖排文字占位符 2"/>
          <p:cNvSpPr>
            <a:spLocks noGrp="1"/>
          </p:cNvSpPr>
          <p:nvPr>
            <p:ph type="body" orient="vert" idx="1"/>
          </p:nvPr>
        </p:nvSpPr>
        <p:spPr/>
        <p:txBody>
          <a:bodyPr vert="eaVert"/>
          <a:lstStyle/>
          <a:p>
            <a:pPr lvl="0"/>
            <a:r>
              <a:rPr lang="zh-CN" altLang="en-US"/>
              <a:t>单击此处编辑母版文本样式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D997B5FA-0921-464F-AAE1-844C04324D75}" type="datetimeFigureOut">
              <a:rPr lang="zh-CN" altLang="en-US" smtClean="0"/>
              <a:t>2019/10/24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65CE74E-AB26-4998-AD42-012C4C1AD076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18871774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垂直排列标题与&#10;文本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竖排标题 1"/>
          <p:cNvSpPr>
            <a:spLocks noGrp="1"/>
          </p:cNvSpPr>
          <p:nvPr>
            <p:ph type="title" orient="vert"/>
          </p:nvPr>
        </p:nvSpPr>
        <p:spPr>
          <a:xfrm>
            <a:off x="8724900" y="365125"/>
            <a:ext cx="2628900" cy="5811838"/>
          </a:xfrm>
        </p:spPr>
        <p:txBody>
          <a:bodyPr vert="eaVert"/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竖排文字占位符 2"/>
          <p:cNvSpPr>
            <a:spLocks noGrp="1"/>
          </p:cNvSpPr>
          <p:nvPr>
            <p:ph type="body" orient="vert" idx="1"/>
          </p:nvPr>
        </p:nvSpPr>
        <p:spPr>
          <a:xfrm>
            <a:off x="838200" y="365125"/>
            <a:ext cx="7734300" cy="5811838"/>
          </a:xfrm>
        </p:spPr>
        <p:txBody>
          <a:bodyPr vert="eaVert"/>
          <a:lstStyle/>
          <a:p>
            <a:pPr lvl="0"/>
            <a:r>
              <a:rPr lang="zh-CN" altLang="en-US"/>
              <a:t>单击此处编辑母版文本样式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D997B5FA-0921-464F-AAE1-844C04324D75}" type="datetimeFigureOut">
              <a:rPr lang="zh-CN" altLang="en-US" smtClean="0"/>
              <a:t>2019/10/24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65CE74E-AB26-4998-AD42-012C4C1AD076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402550143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12" Type="http://schemas.openxmlformats.org/officeDocument/2006/relationships/theme" Target="../theme/theme1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0" Type="http://schemas.openxmlformats.org/officeDocument/2006/relationships/slideLayout" Target="../slideLayouts/slideLayout10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占位符 1"/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文本占位符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zh-CN" altLang="en-US"/>
              <a:t>单击此处编辑母版文本样式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D997B5FA-0921-464F-AAE1-844C04324D75}" type="datetimeFigureOut">
              <a:rPr lang="zh-CN" altLang="en-US" smtClean="0"/>
              <a:t>2019/10/24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565CE74E-AB26-4998-AD42-012C4C1AD076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003094035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52" r:id="rId4"/>
    <p:sldLayoutId id="2147483653" r:id="rId5"/>
    <p:sldLayoutId id="2147483654" r:id="rId6"/>
    <p:sldLayoutId id="2147483655" r:id="rId7"/>
    <p:sldLayoutId id="2147483656" r:id="rId8"/>
    <p:sldLayoutId id="2147483657" r:id="rId9"/>
    <p:sldLayoutId id="2147483658" r:id="rId10"/>
    <p:sldLayoutId id="2147483659" r:id="rId11"/>
  </p:sldLayoutIdLst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zh-CN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1.xml"/><Relationship Id="rId2" Type="http://schemas.openxmlformats.org/officeDocument/2006/relationships/slideLayout" Target="../slideLayouts/slideLayout1.xml"/><Relationship Id="rId1" Type="http://schemas.openxmlformats.org/officeDocument/2006/relationships/tags" Target="../tags/tag2.xml"/></Relationships>
</file>

<file path=ppt/slides/_rels/slide2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2.xml"/><Relationship Id="rId2" Type="http://schemas.openxmlformats.org/officeDocument/2006/relationships/slideLayout" Target="../slideLayouts/slideLayout7.xml"/><Relationship Id="rId1" Type="http://schemas.openxmlformats.org/officeDocument/2006/relationships/tags" Target="../tags/tag3.xml"/><Relationship Id="rId5" Type="http://schemas.microsoft.com/office/2007/relationships/hdphoto" Target="../media/hdphoto1.wdp"/><Relationship Id="rId4" Type="http://schemas.openxmlformats.org/officeDocument/2006/relationships/image" Target="../media/image1.png"/></Relationships>
</file>

<file path=ppt/slides/_rels/slide3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3.xml"/><Relationship Id="rId2" Type="http://schemas.openxmlformats.org/officeDocument/2006/relationships/slideLayout" Target="../slideLayouts/slideLayout7.xml"/><Relationship Id="rId1" Type="http://schemas.openxmlformats.org/officeDocument/2006/relationships/tags" Target="../tags/tag4.xml"/></Relationships>
</file>

<file path=ppt/slides/_rels/slide4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4.xml"/><Relationship Id="rId2" Type="http://schemas.openxmlformats.org/officeDocument/2006/relationships/slideLayout" Target="../slideLayouts/slideLayout7.xml"/><Relationship Id="rId1" Type="http://schemas.openxmlformats.org/officeDocument/2006/relationships/tags" Target="../tags/tag5.xml"/><Relationship Id="rId4" Type="http://schemas.openxmlformats.org/officeDocument/2006/relationships/image" Target="../media/image2.jpg"/></Relationships>
</file>

<file path=ppt/slides/_rels/slide5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5.xml"/><Relationship Id="rId2" Type="http://schemas.openxmlformats.org/officeDocument/2006/relationships/slideLayout" Target="../slideLayouts/slideLayout7.xml"/><Relationship Id="rId1" Type="http://schemas.openxmlformats.org/officeDocument/2006/relationships/tags" Target="../tags/tag6.xml"/><Relationship Id="rId5" Type="http://schemas.microsoft.com/office/2007/relationships/hdphoto" Target="../media/hdphoto2.wdp"/><Relationship Id="rId4" Type="http://schemas.openxmlformats.org/officeDocument/2006/relationships/image" Target="../media/image3.png"/></Relationships>
</file>

<file path=ppt/slides/_rels/slide6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6.xml"/><Relationship Id="rId2" Type="http://schemas.openxmlformats.org/officeDocument/2006/relationships/slideLayout" Target="../slideLayouts/slideLayout7.xml"/><Relationship Id="rId1" Type="http://schemas.openxmlformats.org/officeDocument/2006/relationships/tags" Target="../tags/tag7.xml"/><Relationship Id="rId5" Type="http://schemas.microsoft.com/office/2007/relationships/hdphoto" Target="../media/hdphoto3.wdp"/><Relationship Id="rId4" Type="http://schemas.openxmlformats.org/officeDocument/2006/relationships/image" Target="../media/image4.png"/></Relationships>
</file>

<file path=ppt/slides/_rels/slide7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7.xml"/><Relationship Id="rId2" Type="http://schemas.openxmlformats.org/officeDocument/2006/relationships/slideLayout" Target="../slideLayouts/slideLayout7.xml"/><Relationship Id="rId1" Type="http://schemas.openxmlformats.org/officeDocument/2006/relationships/tags" Target="../tags/tag8.xml"/><Relationship Id="rId4" Type="http://schemas.openxmlformats.org/officeDocument/2006/relationships/image" Target="../media/image5.jpg"/></Relationships>
</file>

<file path=ppt/slides/_rels/slide8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8.xml"/><Relationship Id="rId2" Type="http://schemas.openxmlformats.org/officeDocument/2006/relationships/slideLayout" Target="../slideLayouts/slideLayout7.xml"/><Relationship Id="rId1" Type="http://schemas.openxmlformats.org/officeDocument/2006/relationships/tags" Target="../tags/tag9.xml"/></Relationships>
</file>

<file path=ppt/slides/_rels/slide9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9.xml"/><Relationship Id="rId7" Type="http://schemas.microsoft.com/office/2007/relationships/hdphoto" Target="../media/hdphoto5.wdp"/><Relationship Id="rId2" Type="http://schemas.openxmlformats.org/officeDocument/2006/relationships/slideLayout" Target="../slideLayouts/slideLayout7.xml"/><Relationship Id="rId1" Type="http://schemas.openxmlformats.org/officeDocument/2006/relationships/tags" Target="../tags/tag10.xml"/><Relationship Id="rId6" Type="http://schemas.openxmlformats.org/officeDocument/2006/relationships/image" Target="../media/image7.png"/><Relationship Id="rId5" Type="http://schemas.microsoft.com/office/2007/relationships/hdphoto" Target="../media/hdphoto4.wdp"/><Relationship Id="rId4" Type="http://schemas.openxmlformats.org/officeDocument/2006/relationships/image" Target="../media/image6.png"/></Relationships>
</file>

<file path=ppt/slides/_rels/slide10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10.xml"/><Relationship Id="rId2" Type="http://schemas.openxmlformats.org/officeDocument/2006/relationships/slideLayout" Target="../slideLayouts/slideLayout7.xml"/><Relationship Id="rId1" Type="http://schemas.openxmlformats.org/officeDocument/2006/relationships/tags" Target="../tags/tag11.xml"/><Relationship Id="rId4" Type="http://schemas.openxmlformats.org/officeDocument/2006/relationships/image" Target="../media/image2.jpg"/></Relationships>
</file>

<file path=ppt/slides/_rels/slide11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11.xml"/><Relationship Id="rId2" Type="http://schemas.openxmlformats.org/officeDocument/2006/relationships/slideLayout" Target="../slideLayouts/slideLayout7.xml"/><Relationship Id="rId1" Type="http://schemas.openxmlformats.org/officeDocument/2006/relationships/tags" Target="../tags/tag12.xml"/><Relationship Id="rId4" Type="http://schemas.openxmlformats.org/officeDocument/2006/relationships/image" Target="../media/image8.png"/></Relationships>
</file>

<file path=ppt/slides/_rels/slide12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12.xml"/><Relationship Id="rId2" Type="http://schemas.openxmlformats.org/officeDocument/2006/relationships/slideLayout" Target="../slideLayouts/slideLayout7.xml"/><Relationship Id="rId1" Type="http://schemas.openxmlformats.org/officeDocument/2006/relationships/tags" Target="../tags/tag13.xml"/><Relationship Id="rId4" Type="http://schemas.openxmlformats.org/officeDocument/2006/relationships/image" Target="../media/image9.jpg"/></Relationships>
</file>

<file path=ppt/slides/_rels/slide13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13.xml"/><Relationship Id="rId2" Type="http://schemas.openxmlformats.org/officeDocument/2006/relationships/slideLayout" Target="../slideLayouts/slideLayout7.xml"/><Relationship Id="rId1" Type="http://schemas.openxmlformats.org/officeDocument/2006/relationships/tags" Target="../tags/tag14.xml"/><Relationship Id="rId5" Type="http://schemas.microsoft.com/office/2007/relationships/hdphoto" Target="../media/hdphoto6.wdp"/><Relationship Id="rId4" Type="http://schemas.openxmlformats.org/officeDocument/2006/relationships/image" Target="../media/image10.png"/></Relationships>
</file>

<file path=ppt/slides/_rels/slide14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14.xml"/><Relationship Id="rId7" Type="http://schemas.openxmlformats.org/officeDocument/2006/relationships/image" Target="../media/image14.emf"/><Relationship Id="rId2" Type="http://schemas.openxmlformats.org/officeDocument/2006/relationships/slideLayout" Target="../slideLayouts/slideLayout7.xml"/><Relationship Id="rId1" Type="http://schemas.openxmlformats.org/officeDocument/2006/relationships/tags" Target="../tags/tag15.xml"/><Relationship Id="rId6" Type="http://schemas.openxmlformats.org/officeDocument/2006/relationships/image" Target="../media/image13.emf"/><Relationship Id="rId5" Type="http://schemas.openxmlformats.org/officeDocument/2006/relationships/image" Target="../media/image12.emf"/><Relationship Id="rId4" Type="http://schemas.openxmlformats.org/officeDocument/2006/relationships/image" Target="../media/image11.png"/></Relationships>
</file>

<file path=ppt/slides/_rels/slide15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15.xml"/><Relationship Id="rId2" Type="http://schemas.openxmlformats.org/officeDocument/2006/relationships/slideLayout" Target="../slideLayouts/slideLayout7.xml"/><Relationship Id="rId1" Type="http://schemas.openxmlformats.org/officeDocument/2006/relationships/tags" Target="../tags/tag16.xml"/><Relationship Id="rId4" Type="http://schemas.openxmlformats.org/officeDocument/2006/relationships/image" Target="../media/image2.jpg"/></Relationships>
</file>

<file path=ppt/slides/_rels/slide16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16.xml"/><Relationship Id="rId2" Type="http://schemas.openxmlformats.org/officeDocument/2006/relationships/slideLayout" Target="../slideLayouts/slideLayout7.xml"/><Relationship Id="rId1" Type="http://schemas.openxmlformats.org/officeDocument/2006/relationships/tags" Target="../tags/tag17.xml"/><Relationship Id="rId5" Type="http://schemas.microsoft.com/office/2007/relationships/hdphoto" Target="../media/hdphoto7.wdp"/><Relationship Id="rId4" Type="http://schemas.openxmlformats.org/officeDocument/2006/relationships/image" Target="../media/image15.png"/></Relationships>
</file>

<file path=ppt/slides/_rels/slide17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17.xml"/><Relationship Id="rId2" Type="http://schemas.openxmlformats.org/officeDocument/2006/relationships/slideLayout" Target="../slideLayouts/slideLayout7.xml"/><Relationship Id="rId1" Type="http://schemas.openxmlformats.org/officeDocument/2006/relationships/tags" Target="../tags/tag18.xml"/><Relationship Id="rId5" Type="http://schemas.microsoft.com/office/2007/relationships/hdphoto" Target="../media/hdphoto8.wdp"/><Relationship Id="rId4" Type="http://schemas.openxmlformats.org/officeDocument/2006/relationships/image" Target="../media/image16.png"/></Relationships>
</file>

<file path=ppt/slides/_rels/slide18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18.xml"/><Relationship Id="rId2" Type="http://schemas.openxmlformats.org/officeDocument/2006/relationships/slideLayout" Target="../slideLayouts/slideLayout7.xml"/><Relationship Id="rId1" Type="http://schemas.openxmlformats.org/officeDocument/2006/relationships/tags" Target="../tags/tag19.xml"/><Relationship Id="rId5" Type="http://schemas.microsoft.com/office/2007/relationships/hdphoto" Target="../media/hdphoto9.wdp"/><Relationship Id="rId4" Type="http://schemas.openxmlformats.org/officeDocument/2006/relationships/image" Target="../media/image17.png"/></Relationships>
</file>

<file path=ppt/slides/_rels/slide19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19.xml"/><Relationship Id="rId2" Type="http://schemas.openxmlformats.org/officeDocument/2006/relationships/slideLayout" Target="../slideLayouts/slideLayout7.xml"/><Relationship Id="rId1" Type="http://schemas.openxmlformats.org/officeDocument/2006/relationships/tags" Target="../tags/tag20.xml"/><Relationship Id="rId4" Type="http://schemas.openxmlformats.org/officeDocument/2006/relationships/image" Target="../media/image18.emf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20.xml"/><Relationship Id="rId2" Type="http://schemas.openxmlformats.org/officeDocument/2006/relationships/slideLayout" Target="../slideLayouts/slideLayout7.xml"/><Relationship Id="rId1" Type="http://schemas.openxmlformats.org/officeDocument/2006/relationships/tags" Target="../tags/tag21.xml"/><Relationship Id="rId4" Type="http://schemas.openxmlformats.org/officeDocument/2006/relationships/image" Target="../media/image2.jpg"/></Relationships>
</file>

<file path=ppt/slides/_rels/slide21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21.xml"/><Relationship Id="rId2" Type="http://schemas.openxmlformats.org/officeDocument/2006/relationships/slideLayout" Target="../slideLayouts/slideLayout7.xml"/><Relationship Id="rId1" Type="http://schemas.openxmlformats.org/officeDocument/2006/relationships/tags" Target="../tags/tag22.xml"/><Relationship Id="rId4" Type="http://schemas.openxmlformats.org/officeDocument/2006/relationships/image" Target="../media/image19.png"/></Relationships>
</file>

<file path=ppt/slides/_rels/slide22.xml.rels><?xml version="1.0" encoding="UTF-8" standalone="yes"?>
<Relationships xmlns="http://schemas.openxmlformats.org/package/2006/relationships"><Relationship Id="rId8" Type="http://schemas.openxmlformats.org/officeDocument/2006/relationships/image" Target="../media/image22.png"/><Relationship Id="rId3" Type="http://schemas.openxmlformats.org/officeDocument/2006/relationships/notesSlide" Target="../notesSlides/notesSlide22.xml"/><Relationship Id="rId7" Type="http://schemas.microsoft.com/office/2007/relationships/hdphoto" Target="../media/hdphoto11.wdp"/><Relationship Id="rId2" Type="http://schemas.openxmlformats.org/officeDocument/2006/relationships/slideLayout" Target="../slideLayouts/slideLayout7.xml"/><Relationship Id="rId1" Type="http://schemas.openxmlformats.org/officeDocument/2006/relationships/tags" Target="../tags/tag23.xml"/><Relationship Id="rId6" Type="http://schemas.openxmlformats.org/officeDocument/2006/relationships/image" Target="../media/image21.png"/><Relationship Id="rId5" Type="http://schemas.microsoft.com/office/2007/relationships/hdphoto" Target="../media/hdphoto10.wdp"/><Relationship Id="rId4" Type="http://schemas.openxmlformats.org/officeDocument/2006/relationships/image" Target="../media/image20.png"/><Relationship Id="rId9" Type="http://schemas.microsoft.com/office/2007/relationships/hdphoto" Target="../media/hdphoto12.wdp"/></Relationships>
</file>

<file path=ppt/slides/_rels/slide23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23.xml"/><Relationship Id="rId2" Type="http://schemas.openxmlformats.org/officeDocument/2006/relationships/slideLayout" Target="../slideLayouts/slideLayout7.xml"/><Relationship Id="rId1" Type="http://schemas.openxmlformats.org/officeDocument/2006/relationships/tags" Target="../tags/tag24.xml"/><Relationship Id="rId5" Type="http://schemas.microsoft.com/office/2007/relationships/hdphoto" Target="../media/hdphoto13.wdp"/><Relationship Id="rId4" Type="http://schemas.openxmlformats.org/officeDocument/2006/relationships/image" Target="../media/image23.png"/></Relationships>
</file>

<file path=ppt/slides/_rels/slide24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24.xml"/><Relationship Id="rId2" Type="http://schemas.openxmlformats.org/officeDocument/2006/relationships/slideLayout" Target="../slideLayouts/slideLayout7.xml"/><Relationship Id="rId1" Type="http://schemas.openxmlformats.org/officeDocument/2006/relationships/tags" Target="../tags/tag25.xml"/><Relationship Id="rId5" Type="http://schemas.microsoft.com/office/2007/relationships/hdphoto" Target="../media/hdphoto14.wdp"/><Relationship Id="rId4" Type="http://schemas.openxmlformats.org/officeDocument/2006/relationships/image" Target="../media/image24.png"/></Relationships>
</file>

<file path=ppt/slides/_rels/slide25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25.xml"/><Relationship Id="rId2" Type="http://schemas.openxmlformats.org/officeDocument/2006/relationships/slideLayout" Target="../slideLayouts/slideLayout1.xml"/><Relationship Id="rId1" Type="http://schemas.openxmlformats.org/officeDocument/2006/relationships/tags" Target="../tags/tag26.xml"/></Relationships>
</file>

<file path=ppt/slides/_rels/slide26.xml.rels><?xml version="1.0" encoding="UTF-8" standalone="yes"?>
<Relationships xmlns="http://schemas.openxmlformats.org/package/2006/relationships"><Relationship Id="rId2" Type="http://schemas.openxmlformats.org/officeDocument/2006/relationships/hyperlink" Target="http://www.51pptmoban.com/" TargetMode="External"/><Relationship Id="rId1" Type="http://schemas.openxmlformats.org/officeDocument/2006/relationships/slideLayout" Target="../slideLayouts/slideLayout2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任意多边形: 形状 7">
            <a:extLst>
              <a:ext uri="{FF2B5EF4-FFF2-40B4-BE49-F238E27FC236}">
                <a16:creationId xmlns:a16="http://schemas.microsoft.com/office/drawing/2014/main" xmlns="" id="{A359D750-12D5-42E3-ACAF-F60E8A0A32B5}"/>
              </a:ext>
            </a:extLst>
          </p:cNvPr>
          <p:cNvSpPr/>
          <p:nvPr/>
        </p:nvSpPr>
        <p:spPr>
          <a:xfrm>
            <a:off x="-936607" y="-133469"/>
            <a:ext cx="13332247" cy="1279090"/>
          </a:xfrm>
          <a:custGeom>
            <a:avLst/>
            <a:gdLst>
              <a:gd name="connsiteX0" fmla="*/ 822307 w 13332247"/>
              <a:gd name="connsiteY0" fmla="*/ 152519 h 1279090"/>
              <a:gd name="connsiteX1" fmla="*/ 1089007 w 13332247"/>
              <a:gd name="connsiteY1" fmla="*/ 419219 h 1279090"/>
              <a:gd name="connsiteX2" fmla="*/ 2003407 w 13332247"/>
              <a:gd name="connsiteY2" fmla="*/ 971669 h 1279090"/>
              <a:gd name="connsiteX3" fmla="*/ 2746357 w 13332247"/>
              <a:gd name="connsiteY3" fmla="*/ 1257419 h 1279090"/>
              <a:gd name="connsiteX4" fmla="*/ 4327507 w 13332247"/>
              <a:gd name="connsiteY4" fmla="*/ 400169 h 1279090"/>
              <a:gd name="connsiteX5" fmla="*/ 5451457 w 13332247"/>
              <a:gd name="connsiteY5" fmla="*/ 419219 h 1279090"/>
              <a:gd name="connsiteX6" fmla="*/ 6499207 w 13332247"/>
              <a:gd name="connsiteY6" fmla="*/ 781169 h 1279090"/>
              <a:gd name="connsiteX7" fmla="*/ 8232757 w 13332247"/>
              <a:gd name="connsiteY7" fmla="*/ 647819 h 1279090"/>
              <a:gd name="connsiteX8" fmla="*/ 9051907 w 13332247"/>
              <a:gd name="connsiteY8" fmla="*/ 1085969 h 1279090"/>
              <a:gd name="connsiteX9" fmla="*/ 9813907 w 13332247"/>
              <a:gd name="connsiteY9" fmla="*/ 1257419 h 1279090"/>
              <a:gd name="connsiteX10" fmla="*/ 10385407 w 13332247"/>
              <a:gd name="connsiteY10" fmla="*/ 1162169 h 1279090"/>
              <a:gd name="connsiteX11" fmla="*/ 11509357 w 13332247"/>
              <a:gd name="connsiteY11" fmla="*/ 457319 h 1279090"/>
              <a:gd name="connsiteX12" fmla="*/ 12233257 w 13332247"/>
              <a:gd name="connsiteY12" fmla="*/ 133469 h 1279090"/>
              <a:gd name="connsiteX13" fmla="*/ 12519007 w 13332247"/>
              <a:gd name="connsiteY13" fmla="*/ 119 h 1279090"/>
              <a:gd name="connsiteX14" fmla="*/ 822307 w 13332247"/>
              <a:gd name="connsiteY14" fmla="*/ 152519 h 127909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</a:cxnLst>
            <a:rect l="l" t="t" r="r" b="b"/>
            <a:pathLst>
              <a:path w="13332247" h="1279090">
                <a:moveTo>
                  <a:pt x="822307" y="152519"/>
                </a:moveTo>
                <a:cubicBezTo>
                  <a:pt x="-1082693" y="222369"/>
                  <a:pt x="892157" y="282694"/>
                  <a:pt x="1089007" y="419219"/>
                </a:cubicBezTo>
                <a:cubicBezTo>
                  <a:pt x="1285857" y="555744"/>
                  <a:pt x="1727182" y="831969"/>
                  <a:pt x="2003407" y="971669"/>
                </a:cubicBezTo>
                <a:cubicBezTo>
                  <a:pt x="2279632" y="1111369"/>
                  <a:pt x="2359007" y="1352669"/>
                  <a:pt x="2746357" y="1257419"/>
                </a:cubicBezTo>
                <a:cubicBezTo>
                  <a:pt x="3133707" y="1162169"/>
                  <a:pt x="3876657" y="539869"/>
                  <a:pt x="4327507" y="400169"/>
                </a:cubicBezTo>
                <a:cubicBezTo>
                  <a:pt x="4778357" y="260469"/>
                  <a:pt x="5089507" y="355719"/>
                  <a:pt x="5451457" y="419219"/>
                </a:cubicBezTo>
                <a:cubicBezTo>
                  <a:pt x="5813407" y="482719"/>
                  <a:pt x="6035657" y="743069"/>
                  <a:pt x="6499207" y="781169"/>
                </a:cubicBezTo>
                <a:cubicBezTo>
                  <a:pt x="6962757" y="819269"/>
                  <a:pt x="7807307" y="597019"/>
                  <a:pt x="8232757" y="647819"/>
                </a:cubicBezTo>
                <a:cubicBezTo>
                  <a:pt x="8658207" y="698619"/>
                  <a:pt x="8788382" y="984369"/>
                  <a:pt x="9051907" y="1085969"/>
                </a:cubicBezTo>
                <a:cubicBezTo>
                  <a:pt x="9315432" y="1187569"/>
                  <a:pt x="9591657" y="1244719"/>
                  <a:pt x="9813907" y="1257419"/>
                </a:cubicBezTo>
                <a:cubicBezTo>
                  <a:pt x="10036157" y="1270119"/>
                  <a:pt x="10102832" y="1295519"/>
                  <a:pt x="10385407" y="1162169"/>
                </a:cubicBezTo>
                <a:cubicBezTo>
                  <a:pt x="10667982" y="1028819"/>
                  <a:pt x="11201382" y="628769"/>
                  <a:pt x="11509357" y="457319"/>
                </a:cubicBezTo>
                <a:cubicBezTo>
                  <a:pt x="11817332" y="285869"/>
                  <a:pt x="12064982" y="209669"/>
                  <a:pt x="12233257" y="133469"/>
                </a:cubicBezTo>
                <a:cubicBezTo>
                  <a:pt x="12401532" y="57269"/>
                  <a:pt x="14427182" y="-3056"/>
                  <a:pt x="12519007" y="119"/>
                </a:cubicBezTo>
                <a:cubicBezTo>
                  <a:pt x="10610832" y="3294"/>
                  <a:pt x="2727307" y="82669"/>
                  <a:pt x="822307" y="152519"/>
                </a:cubicBezTo>
                <a:close/>
              </a:path>
            </a:pathLst>
          </a:custGeom>
          <a:solidFill>
            <a:srgbClr val="F6F6F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9" name="椭圆 8">
            <a:extLst>
              <a:ext uri="{FF2B5EF4-FFF2-40B4-BE49-F238E27FC236}">
                <a16:creationId xmlns:a16="http://schemas.microsoft.com/office/drawing/2014/main" xmlns="" id="{CA9B6FD4-500A-4374-B12A-B8958F487A33}"/>
              </a:ext>
            </a:extLst>
          </p:cNvPr>
          <p:cNvSpPr/>
          <p:nvPr/>
        </p:nvSpPr>
        <p:spPr>
          <a:xfrm>
            <a:off x="10706100" y="372726"/>
            <a:ext cx="495300" cy="495300"/>
          </a:xfrm>
          <a:prstGeom prst="ellipse">
            <a:avLst/>
          </a:prstGeom>
          <a:solidFill>
            <a:schemeClr val="bg1"/>
          </a:solidFill>
          <a:ln>
            <a:noFill/>
          </a:ln>
          <a:effectLst>
            <a:outerShdw blurRad="368300" sx="107000" sy="107000" algn="ctr" rotWithShape="0">
              <a:prstClr val="black">
                <a:alpha val="16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10" name="椭圆 9">
            <a:extLst>
              <a:ext uri="{FF2B5EF4-FFF2-40B4-BE49-F238E27FC236}">
                <a16:creationId xmlns:a16="http://schemas.microsoft.com/office/drawing/2014/main" xmlns="" id="{683D6673-22ED-48B5-8DAB-BC712CB49852}"/>
              </a:ext>
            </a:extLst>
          </p:cNvPr>
          <p:cNvSpPr/>
          <p:nvPr/>
        </p:nvSpPr>
        <p:spPr>
          <a:xfrm>
            <a:off x="940607" y="1873263"/>
            <a:ext cx="2737290" cy="2737290"/>
          </a:xfrm>
          <a:prstGeom prst="ellipse">
            <a:avLst/>
          </a:prstGeom>
          <a:solidFill>
            <a:schemeClr val="bg1"/>
          </a:solidFill>
          <a:ln>
            <a:noFill/>
          </a:ln>
          <a:effectLst>
            <a:outerShdw blurRad="723900" sx="102000" sy="102000" algn="ctr" rotWithShape="0">
              <a:prstClr val="black">
                <a:alpha val="2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 dirty="0">
              <a:cs typeface="+mn-ea"/>
              <a:sym typeface="+mn-lt"/>
            </a:endParaRPr>
          </a:p>
        </p:txBody>
      </p:sp>
      <p:sp>
        <p:nvSpPr>
          <p:cNvPr id="11" name="椭圆 10">
            <a:extLst>
              <a:ext uri="{FF2B5EF4-FFF2-40B4-BE49-F238E27FC236}">
                <a16:creationId xmlns:a16="http://schemas.microsoft.com/office/drawing/2014/main" xmlns="" id="{337D620A-734B-4798-ACE4-4ECD5634B79D}"/>
              </a:ext>
            </a:extLst>
          </p:cNvPr>
          <p:cNvSpPr/>
          <p:nvPr/>
        </p:nvSpPr>
        <p:spPr>
          <a:xfrm>
            <a:off x="540557" y="3028950"/>
            <a:ext cx="800100" cy="800100"/>
          </a:xfrm>
          <a:prstGeom prst="ellipse">
            <a:avLst/>
          </a:prstGeom>
          <a:solidFill>
            <a:srgbClr val="7E7E7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12" name="文本框 11">
            <a:extLst>
              <a:ext uri="{FF2B5EF4-FFF2-40B4-BE49-F238E27FC236}">
                <a16:creationId xmlns:a16="http://schemas.microsoft.com/office/drawing/2014/main" xmlns="" id="{D37F5DC6-A192-4ABE-A268-EC703692D389}"/>
              </a:ext>
            </a:extLst>
          </p:cNvPr>
          <p:cNvSpPr txBox="1"/>
          <p:nvPr/>
        </p:nvSpPr>
        <p:spPr>
          <a:xfrm>
            <a:off x="4215663" y="1559633"/>
            <a:ext cx="1813661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zh-CN" sz="4800" i="1" dirty="0">
                <a:solidFill>
                  <a:srgbClr val="585858"/>
                </a:solidFill>
                <a:latin typeface="Agency FB" panose="020B0503020202020204" pitchFamily="34" charset="0"/>
                <a:cs typeface="+mn-ea"/>
                <a:sym typeface="+mn-lt"/>
              </a:rPr>
              <a:t>2020</a:t>
            </a:r>
            <a:endParaRPr lang="zh-CN" altLang="en-US" sz="4800" i="1" dirty="0">
              <a:solidFill>
                <a:srgbClr val="585858"/>
              </a:solidFill>
              <a:latin typeface="Agency FB" panose="020B0503020202020204" pitchFamily="34" charset="0"/>
              <a:cs typeface="+mn-ea"/>
              <a:sym typeface="+mn-lt"/>
            </a:endParaRPr>
          </a:p>
        </p:txBody>
      </p:sp>
      <p:sp>
        <p:nvSpPr>
          <p:cNvPr id="13" name="文本框 12">
            <a:extLst>
              <a:ext uri="{FF2B5EF4-FFF2-40B4-BE49-F238E27FC236}">
                <a16:creationId xmlns:a16="http://schemas.microsoft.com/office/drawing/2014/main" xmlns="" id="{AE9B27B2-E982-41D6-821A-0830CA4A9B3E}"/>
              </a:ext>
            </a:extLst>
          </p:cNvPr>
          <p:cNvSpPr txBox="1"/>
          <p:nvPr/>
        </p:nvSpPr>
        <p:spPr>
          <a:xfrm>
            <a:off x="3983194" y="2458715"/>
            <a:ext cx="4539810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zh-CN" sz="4800" i="1" spc="400" dirty="0">
                <a:solidFill>
                  <a:srgbClr val="7E7E7E"/>
                </a:solidFill>
                <a:latin typeface="Arial Unicode MS" panose="020B0604020202020204" pitchFamily="34" charset="-122"/>
                <a:ea typeface="Arial Unicode MS" panose="020B0604020202020204" pitchFamily="34" charset="-122"/>
                <a:cs typeface="Arial Unicode MS" panose="020B0604020202020204" pitchFamily="34" charset="-122"/>
                <a:sym typeface="+mn-lt"/>
              </a:rPr>
              <a:t>BUSINESS</a:t>
            </a:r>
            <a:endParaRPr lang="zh-CN" altLang="en-US" sz="4800" i="1" spc="400" dirty="0">
              <a:solidFill>
                <a:srgbClr val="7E7E7E"/>
              </a:solidFill>
              <a:latin typeface="Arial Unicode MS" panose="020B0604020202020204" pitchFamily="34" charset="-122"/>
              <a:ea typeface="Arial Unicode MS" panose="020B0604020202020204" pitchFamily="34" charset="-122"/>
              <a:cs typeface="Arial Unicode MS" panose="020B0604020202020204" pitchFamily="34" charset="-122"/>
              <a:sym typeface="+mn-lt"/>
            </a:endParaRPr>
          </a:p>
        </p:txBody>
      </p:sp>
      <p:sp>
        <p:nvSpPr>
          <p:cNvPr id="14" name="文本框 13">
            <a:extLst>
              <a:ext uri="{FF2B5EF4-FFF2-40B4-BE49-F238E27FC236}">
                <a16:creationId xmlns:a16="http://schemas.microsoft.com/office/drawing/2014/main" xmlns="" id="{D1DA93E8-229A-4E74-8C5B-F3F6CD4655FB}"/>
              </a:ext>
            </a:extLst>
          </p:cNvPr>
          <p:cNvSpPr txBox="1"/>
          <p:nvPr/>
        </p:nvSpPr>
        <p:spPr>
          <a:xfrm>
            <a:off x="3708894" y="3201344"/>
            <a:ext cx="6443908" cy="9233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zh-CN" altLang="en-US" sz="5400" spc="400" dirty="0" smtClean="0">
                <a:solidFill>
                  <a:srgbClr val="404040"/>
                </a:solidFill>
                <a:cs typeface="+mn-ea"/>
                <a:sym typeface="+mn-lt"/>
              </a:rPr>
              <a:t>圆圈点阴影小清新</a:t>
            </a:r>
            <a:endParaRPr lang="zh-CN" altLang="en-US" sz="5400" spc="400" dirty="0">
              <a:solidFill>
                <a:srgbClr val="404040"/>
              </a:solidFill>
              <a:cs typeface="+mn-ea"/>
              <a:sym typeface="+mn-lt"/>
            </a:endParaRPr>
          </a:p>
        </p:txBody>
      </p:sp>
      <p:sp>
        <p:nvSpPr>
          <p:cNvPr id="15" name="等腰三角形 14">
            <a:extLst>
              <a:ext uri="{FF2B5EF4-FFF2-40B4-BE49-F238E27FC236}">
                <a16:creationId xmlns:a16="http://schemas.microsoft.com/office/drawing/2014/main" xmlns="" id="{5D970BA2-DE7B-4979-B2B8-FCE6185FD869}"/>
              </a:ext>
            </a:extLst>
          </p:cNvPr>
          <p:cNvSpPr/>
          <p:nvPr/>
        </p:nvSpPr>
        <p:spPr>
          <a:xfrm rot="5400000">
            <a:off x="10493048" y="2982884"/>
            <a:ext cx="538328" cy="353904"/>
          </a:xfrm>
          <a:prstGeom prst="triangle">
            <a:avLst/>
          </a:prstGeom>
          <a:solidFill>
            <a:srgbClr val="585858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16" name="椭圆 15">
            <a:extLst>
              <a:ext uri="{FF2B5EF4-FFF2-40B4-BE49-F238E27FC236}">
                <a16:creationId xmlns:a16="http://schemas.microsoft.com/office/drawing/2014/main" xmlns="" id="{6E5FADFD-D334-4AA7-BAF5-E59162C02373}"/>
              </a:ext>
            </a:extLst>
          </p:cNvPr>
          <p:cNvSpPr/>
          <p:nvPr/>
        </p:nvSpPr>
        <p:spPr>
          <a:xfrm>
            <a:off x="10318553" y="5012840"/>
            <a:ext cx="1151725" cy="1151725"/>
          </a:xfrm>
          <a:prstGeom prst="ellipse">
            <a:avLst/>
          </a:prstGeom>
          <a:solidFill>
            <a:schemeClr val="bg1"/>
          </a:solidFill>
          <a:ln>
            <a:noFill/>
          </a:ln>
          <a:effectLst>
            <a:outerShdw blurRad="368300" sx="107000" sy="107000" algn="ctr" rotWithShape="0">
              <a:prstClr val="black">
                <a:alpha val="2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17" name="文本框 16">
            <a:extLst>
              <a:ext uri="{FF2B5EF4-FFF2-40B4-BE49-F238E27FC236}">
                <a16:creationId xmlns:a16="http://schemas.microsoft.com/office/drawing/2014/main" xmlns="" id="{558FFA06-1529-4E20-8679-4F0D56D92167}"/>
              </a:ext>
            </a:extLst>
          </p:cNvPr>
          <p:cNvSpPr txBox="1"/>
          <p:nvPr/>
        </p:nvSpPr>
        <p:spPr>
          <a:xfrm>
            <a:off x="7419019" y="5493451"/>
            <a:ext cx="2639381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zh-CN" sz="1400" i="1" spc="200" dirty="0">
                <a:solidFill>
                  <a:srgbClr val="7E7E7E"/>
                </a:solidFill>
                <a:cs typeface="+mn-ea"/>
                <a:sym typeface="+mn-lt"/>
              </a:rPr>
              <a:t>CREATIVE PRODUCTION</a:t>
            </a:r>
            <a:r>
              <a:rPr lang="zh-CN" altLang="en-US" sz="1400" i="1" spc="200" dirty="0">
                <a:solidFill>
                  <a:srgbClr val="7E7E7E"/>
                </a:solidFill>
                <a:cs typeface="+mn-ea"/>
                <a:sym typeface="+mn-lt"/>
              </a:rPr>
              <a:t>：</a:t>
            </a:r>
          </a:p>
        </p:txBody>
      </p:sp>
      <p:sp>
        <p:nvSpPr>
          <p:cNvPr id="18" name="文本框 17">
            <a:extLst>
              <a:ext uri="{FF2B5EF4-FFF2-40B4-BE49-F238E27FC236}">
                <a16:creationId xmlns:a16="http://schemas.microsoft.com/office/drawing/2014/main" xmlns="" id="{36EE065B-1B2B-4822-935F-64DA87C8A08E}"/>
              </a:ext>
            </a:extLst>
          </p:cNvPr>
          <p:cNvSpPr txBox="1"/>
          <p:nvPr/>
        </p:nvSpPr>
        <p:spPr>
          <a:xfrm>
            <a:off x="10058400" y="5493451"/>
            <a:ext cx="1701800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zh-CN"/>
            </a:defPPr>
            <a:lvl1pPr>
              <a:defRPr sz="1400" spc="200">
                <a:solidFill>
                  <a:srgbClr val="7E7E7E"/>
                </a:solidFill>
                <a:latin typeface="思源黑体 CN Light" panose="020B0300000000000000" pitchFamily="34" charset="-122"/>
                <a:ea typeface="思源黑体 CN Light" panose="020B0300000000000000" pitchFamily="34" charset="-122"/>
              </a:defRPr>
            </a:lvl1pPr>
          </a:lstStyle>
          <a:p>
            <a:r>
              <a:rPr lang="en-US" altLang="zh-CN" i="1" smtClean="0">
                <a:latin typeface="+mn-lt"/>
                <a:ea typeface="+mn-ea"/>
                <a:cs typeface="+mn-ea"/>
                <a:sym typeface="+mn-lt"/>
              </a:rPr>
              <a:t>YOU PIN PPT</a:t>
            </a:r>
            <a:endParaRPr lang="zh-CN" altLang="en-US" i="1" dirty="0">
              <a:latin typeface="+mn-lt"/>
              <a:ea typeface="+mn-ea"/>
              <a:cs typeface="+mn-ea"/>
              <a:sym typeface="+mn-lt"/>
            </a:endParaRPr>
          </a:p>
        </p:txBody>
      </p:sp>
      <p:sp>
        <p:nvSpPr>
          <p:cNvPr id="19" name="椭圆 18">
            <a:extLst>
              <a:ext uri="{FF2B5EF4-FFF2-40B4-BE49-F238E27FC236}">
                <a16:creationId xmlns:a16="http://schemas.microsoft.com/office/drawing/2014/main" xmlns="" id="{CC6C9F37-0BF0-416D-B776-8C3F5AF02D07}"/>
              </a:ext>
            </a:extLst>
          </p:cNvPr>
          <p:cNvSpPr/>
          <p:nvPr/>
        </p:nvSpPr>
        <p:spPr>
          <a:xfrm>
            <a:off x="3274178" y="5542002"/>
            <a:ext cx="379981" cy="379981"/>
          </a:xfrm>
          <a:prstGeom prst="ellipse">
            <a:avLst/>
          </a:prstGeom>
          <a:solidFill>
            <a:srgbClr val="7E7E7E">
              <a:alpha val="48000"/>
            </a:srgb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</p:spTree>
    <p:custDataLst>
      <p:tags r:id="rId1"/>
    </p:custDataLst>
    <p:extLst>
      <p:ext uri="{BB962C8B-B14F-4D97-AF65-F5344CB8AC3E}">
        <p14:creationId xmlns:p14="http://schemas.microsoft.com/office/powerpoint/2010/main" val="62002107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7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10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0" fill="hold">
                      <p:stCondLst>
                        <p:cond delay="indefinite"/>
                      </p:stCondLst>
                      <p:childTnLst>
                        <p:par>
                          <p:cTn id="11" fill="hold">
                            <p:stCondLst>
                              <p:cond delay="0"/>
                            </p:stCondLst>
                            <p:childTnLst>
                              <p:par>
                                <p:cTn id="12" presetID="53" presetClass="entr" presetSubtype="16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7" fill="hold">
                      <p:stCondLst>
                        <p:cond delay="indefinite"/>
                      </p:stCondLst>
                      <p:childTnLst>
                        <p:par>
                          <p:cTn id="18" fill="hold">
                            <p:stCondLst>
                              <p:cond delay="0"/>
                            </p:stCondLst>
                            <p:childTnLst>
                              <p:par>
                                <p:cTn id="19" presetID="53" presetClass="entr" presetSubtype="16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4" fill="hold">
                      <p:stCondLst>
                        <p:cond delay="indefinite"/>
                      </p:stCondLst>
                      <p:childTnLst>
                        <p:par>
                          <p:cTn id="25" fill="hold">
                            <p:stCondLst>
                              <p:cond delay="0"/>
                            </p:stCondLst>
                            <p:childTnLst>
                              <p:par>
                                <p:cTn id="26" presetID="53" presetClass="entr" presetSubtype="16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8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9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0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31" fill="hold">
                      <p:stCondLst>
                        <p:cond delay="indefinite"/>
                      </p:stCondLst>
                      <p:childTnLst>
                        <p:par>
                          <p:cTn id="32" fill="hold">
                            <p:stCondLst>
                              <p:cond delay="0"/>
                            </p:stCondLst>
                            <p:childTnLst>
                              <p:par>
                                <p:cTn id="33" presetID="53" presetClass="entr" presetSubtype="16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7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38" fill="hold">
                      <p:stCondLst>
                        <p:cond delay="indefinite"/>
                      </p:stCondLst>
                      <p:childTnLst>
                        <p:par>
                          <p:cTn id="39" fill="hold">
                            <p:stCondLst>
                              <p:cond delay="0"/>
                            </p:stCondLst>
                            <p:childTnLst>
                              <p:par>
                                <p:cTn id="40" presetID="53" presetClass="entr" presetSubtype="16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3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4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45" fill="hold">
                      <p:stCondLst>
                        <p:cond delay="indefinite"/>
                      </p:stCondLst>
                      <p:childTnLst>
                        <p:par>
                          <p:cTn id="46" fill="hold">
                            <p:stCondLst>
                              <p:cond delay="0"/>
                            </p:stCondLst>
                            <p:childTnLst>
                              <p:par>
                                <p:cTn id="47" presetID="2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50" fill="hold">
                      <p:stCondLst>
                        <p:cond delay="indefinite"/>
                      </p:stCondLst>
                      <p:childTnLst>
                        <p:par>
                          <p:cTn id="51" fill="hold">
                            <p:stCondLst>
                              <p:cond delay="0"/>
                            </p:stCondLst>
                            <p:childTnLst>
                              <p:par>
                                <p:cTn id="52" presetID="2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4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55" fill="hold">
                      <p:stCondLst>
                        <p:cond delay="indefinite"/>
                      </p:stCondLst>
                      <p:childTnLst>
                        <p:par>
                          <p:cTn id="56" fill="hold">
                            <p:stCondLst>
                              <p:cond delay="0"/>
                            </p:stCondLst>
                            <p:childTnLst>
                              <p:par>
                                <p:cTn id="57" presetID="2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9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60" fill="hold">
                      <p:stCondLst>
                        <p:cond delay="indefinite"/>
                      </p:stCondLst>
                      <p:childTnLst>
                        <p:par>
                          <p:cTn id="61" fill="hold">
                            <p:stCondLst>
                              <p:cond delay="0"/>
                            </p:stCondLst>
                            <p:childTnLst>
                              <p:par>
                                <p:cTn id="62" presetID="1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4" dur="500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65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66" fill="hold">
                      <p:stCondLst>
                        <p:cond delay="indefinite"/>
                      </p:stCondLst>
                      <p:childTnLst>
                        <p:par>
                          <p:cTn id="67" fill="hold">
                            <p:stCondLst>
                              <p:cond delay="0"/>
                            </p:stCondLst>
                            <p:childTnLst>
                              <p:par>
                                <p:cTn id="68" presetID="42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0" dur="10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71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2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5" dur="10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76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7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8" grpId="0" animBg="1"/>
      <p:bldP spid="9" grpId="0" animBg="1"/>
      <p:bldP spid="10" grpId="0" animBg="1"/>
      <p:bldP spid="11" grpId="0" animBg="1"/>
      <p:bldP spid="12" grpId="0"/>
      <p:bldP spid="13" grpId="0"/>
      <p:bldP spid="14" grpId="0"/>
      <p:bldP spid="15" grpId="0" animBg="1"/>
      <p:bldP spid="16" grpId="0" animBg="1"/>
      <p:bldP spid="17" grpId="0"/>
      <p:bldP spid="18" grpId="0"/>
      <p:bldP spid="19" grpId="0" animBg="1"/>
    </p:bldLst>
  </p:timing>
  <p:extLst mod="1">
    <p:ext uri="{E180D4A7-C9FB-4DFB-919C-405C955672EB}">
      <p14:showEvtLst xmlns:p14="http://schemas.microsoft.com/office/powerpoint/2010/main">
        <p14:playEvt time="1347" objId="4"/>
      </p14:showEvtLst>
    </p:ext>
  </p:extLst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任意多边形: 形状 11">
            <a:extLst>
              <a:ext uri="{FF2B5EF4-FFF2-40B4-BE49-F238E27FC236}">
                <a16:creationId xmlns:a16="http://schemas.microsoft.com/office/drawing/2014/main" xmlns="" id="{856B5A0B-E5FC-40BE-8A71-9D43DC5085B3}"/>
              </a:ext>
            </a:extLst>
          </p:cNvPr>
          <p:cNvSpPr/>
          <p:nvPr/>
        </p:nvSpPr>
        <p:spPr>
          <a:xfrm rot="10800000">
            <a:off x="-570124" y="5708603"/>
            <a:ext cx="13332247" cy="1279090"/>
          </a:xfrm>
          <a:custGeom>
            <a:avLst/>
            <a:gdLst>
              <a:gd name="connsiteX0" fmla="*/ 822307 w 13332247"/>
              <a:gd name="connsiteY0" fmla="*/ 152519 h 1279090"/>
              <a:gd name="connsiteX1" fmla="*/ 1089007 w 13332247"/>
              <a:gd name="connsiteY1" fmla="*/ 419219 h 1279090"/>
              <a:gd name="connsiteX2" fmla="*/ 2003407 w 13332247"/>
              <a:gd name="connsiteY2" fmla="*/ 971669 h 1279090"/>
              <a:gd name="connsiteX3" fmla="*/ 2746357 w 13332247"/>
              <a:gd name="connsiteY3" fmla="*/ 1257419 h 1279090"/>
              <a:gd name="connsiteX4" fmla="*/ 4327507 w 13332247"/>
              <a:gd name="connsiteY4" fmla="*/ 400169 h 1279090"/>
              <a:gd name="connsiteX5" fmla="*/ 5451457 w 13332247"/>
              <a:gd name="connsiteY5" fmla="*/ 419219 h 1279090"/>
              <a:gd name="connsiteX6" fmla="*/ 6499207 w 13332247"/>
              <a:gd name="connsiteY6" fmla="*/ 781169 h 1279090"/>
              <a:gd name="connsiteX7" fmla="*/ 8232757 w 13332247"/>
              <a:gd name="connsiteY7" fmla="*/ 647819 h 1279090"/>
              <a:gd name="connsiteX8" fmla="*/ 9051907 w 13332247"/>
              <a:gd name="connsiteY8" fmla="*/ 1085969 h 1279090"/>
              <a:gd name="connsiteX9" fmla="*/ 9813907 w 13332247"/>
              <a:gd name="connsiteY9" fmla="*/ 1257419 h 1279090"/>
              <a:gd name="connsiteX10" fmla="*/ 10385407 w 13332247"/>
              <a:gd name="connsiteY10" fmla="*/ 1162169 h 1279090"/>
              <a:gd name="connsiteX11" fmla="*/ 11509357 w 13332247"/>
              <a:gd name="connsiteY11" fmla="*/ 457319 h 1279090"/>
              <a:gd name="connsiteX12" fmla="*/ 12233257 w 13332247"/>
              <a:gd name="connsiteY12" fmla="*/ 133469 h 1279090"/>
              <a:gd name="connsiteX13" fmla="*/ 12519007 w 13332247"/>
              <a:gd name="connsiteY13" fmla="*/ 119 h 1279090"/>
              <a:gd name="connsiteX14" fmla="*/ 822307 w 13332247"/>
              <a:gd name="connsiteY14" fmla="*/ 152519 h 127909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</a:cxnLst>
            <a:rect l="l" t="t" r="r" b="b"/>
            <a:pathLst>
              <a:path w="13332247" h="1279090">
                <a:moveTo>
                  <a:pt x="822307" y="152519"/>
                </a:moveTo>
                <a:cubicBezTo>
                  <a:pt x="-1082693" y="222369"/>
                  <a:pt x="892157" y="282694"/>
                  <a:pt x="1089007" y="419219"/>
                </a:cubicBezTo>
                <a:cubicBezTo>
                  <a:pt x="1285857" y="555744"/>
                  <a:pt x="1727182" y="831969"/>
                  <a:pt x="2003407" y="971669"/>
                </a:cubicBezTo>
                <a:cubicBezTo>
                  <a:pt x="2279632" y="1111369"/>
                  <a:pt x="2359007" y="1352669"/>
                  <a:pt x="2746357" y="1257419"/>
                </a:cubicBezTo>
                <a:cubicBezTo>
                  <a:pt x="3133707" y="1162169"/>
                  <a:pt x="3876657" y="539869"/>
                  <a:pt x="4327507" y="400169"/>
                </a:cubicBezTo>
                <a:cubicBezTo>
                  <a:pt x="4778357" y="260469"/>
                  <a:pt x="5089507" y="355719"/>
                  <a:pt x="5451457" y="419219"/>
                </a:cubicBezTo>
                <a:cubicBezTo>
                  <a:pt x="5813407" y="482719"/>
                  <a:pt x="6035657" y="743069"/>
                  <a:pt x="6499207" y="781169"/>
                </a:cubicBezTo>
                <a:cubicBezTo>
                  <a:pt x="6962757" y="819269"/>
                  <a:pt x="7807307" y="597019"/>
                  <a:pt x="8232757" y="647819"/>
                </a:cubicBezTo>
                <a:cubicBezTo>
                  <a:pt x="8658207" y="698619"/>
                  <a:pt x="8788382" y="984369"/>
                  <a:pt x="9051907" y="1085969"/>
                </a:cubicBezTo>
                <a:cubicBezTo>
                  <a:pt x="9315432" y="1187569"/>
                  <a:pt x="9591657" y="1244719"/>
                  <a:pt x="9813907" y="1257419"/>
                </a:cubicBezTo>
                <a:cubicBezTo>
                  <a:pt x="10036157" y="1270119"/>
                  <a:pt x="10102832" y="1295519"/>
                  <a:pt x="10385407" y="1162169"/>
                </a:cubicBezTo>
                <a:cubicBezTo>
                  <a:pt x="10667982" y="1028819"/>
                  <a:pt x="11201382" y="628769"/>
                  <a:pt x="11509357" y="457319"/>
                </a:cubicBezTo>
                <a:cubicBezTo>
                  <a:pt x="11817332" y="285869"/>
                  <a:pt x="12064982" y="209669"/>
                  <a:pt x="12233257" y="133469"/>
                </a:cubicBezTo>
                <a:cubicBezTo>
                  <a:pt x="12401532" y="57269"/>
                  <a:pt x="14427182" y="-3056"/>
                  <a:pt x="12519007" y="119"/>
                </a:cubicBezTo>
                <a:cubicBezTo>
                  <a:pt x="10610832" y="3294"/>
                  <a:pt x="2727307" y="82669"/>
                  <a:pt x="822307" y="152519"/>
                </a:cubicBezTo>
                <a:close/>
              </a:path>
            </a:pathLst>
          </a:custGeom>
          <a:solidFill>
            <a:srgbClr val="F6F6F6">
              <a:alpha val="80000"/>
            </a:srgb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2" name="矩形 1">
            <a:extLst>
              <a:ext uri="{FF2B5EF4-FFF2-40B4-BE49-F238E27FC236}">
                <a16:creationId xmlns:a16="http://schemas.microsoft.com/office/drawing/2014/main" xmlns="" id="{F2DD0022-E792-40CD-8668-756D76287716}"/>
              </a:ext>
            </a:extLst>
          </p:cNvPr>
          <p:cNvSpPr/>
          <p:nvPr/>
        </p:nvSpPr>
        <p:spPr>
          <a:xfrm>
            <a:off x="0" y="0"/>
            <a:ext cx="3692769" cy="6858000"/>
          </a:xfrm>
          <a:prstGeom prst="rect">
            <a:avLst/>
          </a:prstGeom>
          <a:solidFill>
            <a:schemeClr val="bg1"/>
          </a:solidFill>
          <a:ln>
            <a:noFill/>
          </a:ln>
          <a:effectLst>
            <a:outerShdw blurRad="304800" dist="38100" sx="102000" sy="102000" algn="l" rotWithShape="0">
              <a:prstClr val="black">
                <a:alpha val="22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3" name="矩形 2">
            <a:extLst>
              <a:ext uri="{FF2B5EF4-FFF2-40B4-BE49-F238E27FC236}">
                <a16:creationId xmlns:a16="http://schemas.microsoft.com/office/drawing/2014/main" xmlns="" id="{545019EF-14C1-423A-845A-BB867F75600E}"/>
              </a:ext>
            </a:extLst>
          </p:cNvPr>
          <p:cNvSpPr/>
          <p:nvPr/>
        </p:nvSpPr>
        <p:spPr>
          <a:xfrm>
            <a:off x="775189" y="5555273"/>
            <a:ext cx="509954" cy="509954"/>
          </a:xfrm>
          <a:prstGeom prst="rect">
            <a:avLst/>
          </a:prstGeom>
          <a:solidFill>
            <a:schemeClr val="bg1"/>
          </a:solidFill>
          <a:ln>
            <a:noFill/>
          </a:ln>
          <a:effectLst>
            <a:outerShdw blurRad="215900" sx="104000" sy="104000" algn="ctr" rotWithShape="0">
              <a:prstClr val="black">
                <a:alpha val="28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pic>
        <p:nvPicPr>
          <p:cNvPr id="5" name="图片 4">
            <a:extLst>
              <a:ext uri="{FF2B5EF4-FFF2-40B4-BE49-F238E27FC236}">
                <a16:creationId xmlns:a16="http://schemas.microsoft.com/office/drawing/2014/main" xmlns="" id="{0D568B74-643D-41CE-8800-D273E9E7C0CA}"/>
              </a:ext>
            </a:extLst>
          </p:cNvPr>
          <p:cNvPicPr>
            <a:picLocks noChangeAspect="1"/>
          </p:cNvPicPr>
          <p:nvPr/>
        </p:nvPicPr>
        <p:blipFill rotWithShape="1">
          <a:blip r:embed="rId4" cstate="screen">
            <a:grayscl/>
            <a:extLst>
              <a:ext uri="{BEBA8EAE-BF5A-486C-A8C5-ECC9F3942E4B}">
                <a14:imgProps xmlns:a14="http://schemas.microsoft.com/office/drawing/2010/main">
                  <a14:imgLayer r:embed="rId5">
                    <a14:imgEffect>
                      <a14:saturation sat="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1978006" y="1411362"/>
            <a:ext cx="3461062" cy="3589769"/>
          </a:xfrm>
          <a:prstGeom prst="rect">
            <a:avLst/>
          </a:prstGeom>
          <a:effectLst>
            <a:softEdge rad="50800"/>
          </a:effectLst>
        </p:spPr>
      </p:pic>
      <p:sp>
        <p:nvSpPr>
          <p:cNvPr id="6" name="加号 5">
            <a:extLst>
              <a:ext uri="{FF2B5EF4-FFF2-40B4-BE49-F238E27FC236}">
                <a16:creationId xmlns:a16="http://schemas.microsoft.com/office/drawing/2014/main" xmlns="" id="{CEEE642A-AB43-4657-A06C-F1727D704BFB}"/>
              </a:ext>
            </a:extLst>
          </p:cNvPr>
          <p:cNvSpPr/>
          <p:nvPr/>
        </p:nvSpPr>
        <p:spPr>
          <a:xfrm>
            <a:off x="11572875" y="215900"/>
            <a:ext cx="304800" cy="304800"/>
          </a:xfrm>
          <a:prstGeom prst="mathPlus">
            <a:avLst>
              <a:gd name="adj1" fmla="val 11020"/>
            </a:avLst>
          </a:prstGeom>
          <a:solidFill>
            <a:srgbClr val="7E7E7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7" name="矩形 6">
            <a:extLst>
              <a:ext uri="{FF2B5EF4-FFF2-40B4-BE49-F238E27FC236}">
                <a16:creationId xmlns:a16="http://schemas.microsoft.com/office/drawing/2014/main" xmlns="" id="{2E70C496-5BFB-45A1-93F4-C9573CD0618C}"/>
              </a:ext>
            </a:extLst>
          </p:cNvPr>
          <p:cNvSpPr/>
          <p:nvPr/>
        </p:nvSpPr>
        <p:spPr>
          <a:xfrm>
            <a:off x="9231838" y="229801"/>
            <a:ext cx="1221745" cy="276999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zh-CN" altLang="en-US" sz="1200" dirty="0">
                <a:solidFill>
                  <a:srgbClr val="7E7E7E"/>
                </a:solidFill>
                <a:cs typeface="+mn-ea"/>
                <a:sym typeface="+mn-lt"/>
              </a:rPr>
              <a:t>PRODUCTION</a:t>
            </a:r>
          </a:p>
        </p:txBody>
      </p:sp>
      <p:sp>
        <p:nvSpPr>
          <p:cNvPr id="8" name="矩形 7">
            <a:extLst>
              <a:ext uri="{FF2B5EF4-FFF2-40B4-BE49-F238E27FC236}">
                <a16:creationId xmlns:a16="http://schemas.microsoft.com/office/drawing/2014/main" xmlns="" id="{414010AD-3213-4EA2-9248-B6E898D870A0}"/>
              </a:ext>
            </a:extLst>
          </p:cNvPr>
          <p:cNvSpPr/>
          <p:nvPr/>
        </p:nvSpPr>
        <p:spPr>
          <a:xfrm>
            <a:off x="7185368" y="229801"/>
            <a:ext cx="942694" cy="276999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zh-CN" altLang="en-US" sz="1200" dirty="0">
                <a:solidFill>
                  <a:srgbClr val="7E7E7E"/>
                </a:solidFill>
                <a:cs typeface="+mn-ea"/>
                <a:sym typeface="+mn-lt"/>
              </a:rPr>
              <a:t>CREATIVE</a:t>
            </a:r>
          </a:p>
        </p:txBody>
      </p:sp>
      <p:sp>
        <p:nvSpPr>
          <p:cNvPr id="9" name="文本框 8">
            <a:extLst>
              <a:ext uri="{FF2B5EF4-FFF2-40B4-BE49-F238E27FC236}">
                <a16:creationId xmlns:a16="http://schemas.microsoft.com/office/drawing/2014/main" xmlns="" id="{17F0E2D4-D884-4C9C-9C37-97419A5E3105}"/>
              </a:ext>
            </a:extLst>
          </p:cNvPr>
          <p:cNvSpPr txBox="1"/>
          <p:nvPr/>
        </p:nvSpPr>
        <p:spPr>
          <a:xfrm>
            <a:off x="6994868" y="1534681"/>
            <a:ext cx="3882682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zh-CN" sz="6000" spc="800" dirty="0">
                <a:solidFill>
                  <a:srgbClr val="404040"/>
                </a:solidFill>
                <a:cs typeface="+mn-ea"/>
                <a:sym typeface="+mn-lt"/>
              </a:rPr>
              <a:t>ABOUT</a:t>
            </a:r>
            <a:endParaRPr lang="zh-CN" altLang="en-US" sz="6000" spc="800" dirty="0">
              <a:solidFill>
                <a:srgbClr val="404040"/>
              </a:solidFill>
              <a:cs typeface="+mn-ea"/>
              <a:sym typeface="+mn-lt"/>
            </a:endParaRPr>
          </a:p>
        </p:txBody>
      </p:sp>
      <p:sp>
        <p:nvSpPr>
          <p:cNvPr id="10" name="文本框 9">
            <a:extLst>
              <a:ext uri="{FF2B5EF4-FFF2-40B4-BE49-F238E27FC236}">
                <a16:creationId xmlns:a16="http://schemas.microsoft.com/office/drawing/2014/main" xmlns="" id="{D92E528B-E720-477C-80D6-CCAA587D4E58}"/>
              </a:ext>
            </a:extLst>
          </p:cNvPr>
          <p:cNvSpPr txBox="1"/>
          <p:nvPr/>
        </p:nvSpPr>
        <p:spPr>
          <a:xfrm>
            <a:off x="6994868" y="2680037"/>
            <a:ext cx="3882682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zh-CN" sz="6000" spc="800" dirty="0">
                <a:solidFill>
                  <a:srgbClr val="404040"/>
                </a:solidFill>
                <a:cs typeface="+mn-ea"/>
                <a:sym typeface="+mn-lt"/>
              </a:rPr>
              <a:t>OUS</a:t>
            </a:r>
            <a:endParaRPr lang="zh-CN" altLang="en-US" sz="6000" spc="800" dirty="0">
              <a:solidFill>
                <a:srgbClr val="404040"/>
              </a:solidFill>
              <a:cs typeface="+mn-ea"/>
              <a:sym typeface="+mn-lt"/>
            </a:endParaRPr>
          </a:p>
        </p:txBody>
      </p:sp>
      <p:sp>
        <p:nvSpPr>
          <p:cNvPr id="11" name="文本框 10">
            <a:extLst>
              <a:ext uri="{FF2B5EF4-FFF2-40B4-BE49-F238E27FC236}">
                <a16:creationId xmlns:a16="http://schemas.microsoft.com/office/drawing/2014/main" xmlns="" id="{582D49E9-D577-4329-A31D-F07A673DE477}"/>
              </a:ext>
            </a:extLst>
          </p:cNvPr>
          <p:cNvSpPr txBox="1"/>
          <p:nvPr/>
        </p:nvSpPr>
        <p:spPr>
          <a:xfrm>
            <a:off x="6994867" y="4045506"/>
            <a:ext cx="4578007" cy="7848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ts val="1800"/>
              </a:lnSpc>
            </a:pPr>
            <a:r>
              <a:rPr lang="zh-CN" altLang="en-US" sz="1400" dirty="0">
                <a:solidFill>
                  <a:srgbClr val="585858"/>
                </a:solidFill>
                <a:cs typeface="+mn-ea"/>
                <a:sym typeface="+mn-lt"/>
              </a:rPr>
              <a:t>单击此处添加标题内容，内容要与标题相符，并且需要注意字体大小与字体类型。单击此处添加标题内容，内容要与标题相符，并且需要注意字体大小与字体类型。</a:t>
            </a:r>
          </a:p>
        </p:txBody>
      </p:sp>
    </p:spTree>
    <p:custDataLst>
      <p:tags r:id="rId1"/>
    </p:custDataLst>
    <p:extLst>
      <p:ext uri="{BB962C8B-B14F-4D97-AF65-F5344CB8AC3E}">
        <p14:creationId xmlns:p14="http://schemas.microsoft.com/office/powerpoint/2010/main" val="212149872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8" fill="hold">
                      <p:stCondLst>
                        <p:cond delay="indefinite"/>
                      </p:stCondLst>
                      <p:childTnLst>
                        <p:par>
                          <p:cTn id="9" fill="hold">
                            <p:stCondLst>
                              <p:cond delay="0"/>
                            </p:stCondLst>
                            <p:childTnLst>
                              <p:par>
                                <p:cTn id="10" presetID="6" presetClass="entr" presetSubtype="16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circle(in)">
                                      <p:cBhvr>
                                        <p:cTn id="12" dur="20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3" fill="hold">
                      <p:stCondLst>
                        <p:cond delay="indefinite"/>
                      </p:stCondLst>
                      <p:childTnLst>
                        <p:par>
                          <p:cTn id="14" fill="hold">
                            <p:stCondLst>
                              <p:cond delay="0"/>
                            </p:stCondLst>
                            <p:childTnLst>
                              <p:par>
                                <p:cTn id="15" presetID="42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10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8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0" fill="hold">
                      <p:stCondLst>
                        <p:cond delay="indefinite"/>
                      </p:stCondLst>
                      <p:childTnLst>
                        <p:par>
                          <p:cTn id="21" fill="hold">
                            <p:stCondLst>
                              <p:cond delay="0"/>
                            </p:stCondLst>
                            <p:childTnLst>
                              <p:par>
                                <p:cTn id="22" presetID="47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4" dur="10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5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7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9" dur="10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0" dur="10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1" dur="10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2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4" dur="10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5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37" fill="hold">
                      <p:stCondLst>
                        <p:cond delay="indefinite"/>
                      </p:stCondLst>
                      <p:childTnLst>
                        <p:par>
                          <p:cTn id="38" fill="hold">
                            <p:stCondLst>
                              <p:cond delay="0"/>
                            </p:stCondLst>
                            <p:childTnLst>
                              <p:par>
                                <p:cTn id="39" presetID="2" presetClass="entr" presetSubtype="8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1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2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43" fill="hold">
                      <p:stCondLst>
                        <p:cond delay="indefinite"/>
                      </p:stCondLst>
                      <p:childTnLst>
                        <p:par>
                          <p:cTn id="44" fill="hold">
                            <p:stCondLst>
                              <p:cond delay="0"/>
                            </p:stCondLst>
                            <p:childTnLst>
                              <p:par>
                                <p:cTn id="45" presetID="2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7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0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51" fill="hold">
                      <p:stCondLst>
                        <p:cond delay="indefinite"/>
                      </p:stCondLst>
                      <p:childTnLst>
                        <p:par>
                          <p:cTn id="52" fill="hold">
                            <p:stCondLst>
                              <p:cond delay="0"/>
                            </p:stCondLst>
                            <p:childTnLst>
                              <p:par>
                                <p:cTn id="53" presetID="42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5" dur="10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6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2" grpId="0" animBg="1"/>
      <p:bldP spid="2" grpId="0" animBg="1"/>
      <p:bldP spid="3" grpId="0" animBg="1"/>
      <p:bldP spid="6" grpId="0" animBg="1"/>
      <p:bldP spid="7" grpId="0"/>
      <p:bldP spid="8" grpId="0"/>
      <p:bldP spid="9" grpId="0"/>
      <p:bldP spid="10" grpId="0"/>
      <p:bldP spid="11" grpId="0"/>
    </p:bldLst>
  </p:timing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椭圆 1">
            <a:extLst>
              <a:ext uri="{FF2B5EF4-FFF2-40B4-BE49-F238E27FC236}">
                <a16:creationId xmlns:a16="http://schemas.microsoft.com/office/drawing/2014/main" xmlns="" id="{7E5CE1BE-42C9-4AEF-ADE9-9ED16AF4B092}"/>
              </a:ext>
            </a:extLst>
          </p:cNvPr>
          <p:cNvSpPr/>
          <p:nvPr/>
        </p:nvSpPr>
        <p:spPr>
          <a:xfrm>
            <a:off x="-2152651" y="-2740789"/>
            <a:ext cx="4686300" cy="4686300"/>
          </a:xfrm>
          <a:prstGeom prst="ellipse">
            <a:avLst/>
          </a:prstGeom>
          <a:solidFill>
            <a:schemeClr val="bg1"/>
          </a:solidFill>
          <a:ln>
            <a:noFill/>
          </a:ln>
          <a:effectLst>
            <a:outerShdw blurRad="622300" sx="104000" sy="104000" algn="ctr" rotWithShape="0">
              <a:prstClr val="black">
                <a:alpha val="13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3" name="文本框 2">
            <a:extLst>
              <a:ext uri="{FF2B5EF4-FFF2-40B4-BE49-F238E27FC236}">
                <a16:creationId xmlns:a16="http://schemas.microsoft.com/office/drawing/2014/main" xmlns="" id="{9A588948-AA9C-44AC-B569-76FBBC1F8781}"/>
              </a:ext>
            </a:extLst>
          </p:cNvPr>
          <p:cNvSpPr txBox="1"/>
          <p:nvPr/>
        </p:nvSpPr>
        <p:spPr>
          <a:xfrm>
            <a:off x="3752850" y="514350"/>
            <a:ext cx="4686300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zh-CN" altLang="en-US" sz="7200" dirty="0">
                <a:solidFill>
                  <a:srgbClr val="585858"/>
                </a:solidFill>
                <a:cs typeface="+mn-ea"/>
                <a:sym typeface="+mn-lt"/>
              </a:rPr>
              <a:t>目 录</a:t>
            </a:r>
          </a:p>
        </p:txBody>
      </p:sp>
      <p:sp>
        <p:nvSpPr>
          <p:cNvPr id="4" name="椭圆 3">
            <a:extLst>
              <a:ext uri="{FF2B5EF4-FFF2-40B4-BE49-F238E27FC236}">
                <a16:creationId xmlns:a16="http://schemas.microsoft.com/office/drawing/2014/main" xmlns="" id="{EF7C2D3B-1605-4734-9AC9-BAC3E84FFA29}"/>
              </a:ext>
            </a:extLst>
          </p:cNvPr>
          <p:cNvSpPr/>
          <p:nvPr/>
        </p:nvSpPr>
        <p:spPr>
          <a:xfrm>
            <a:off x="10668003" y="5622610"/>
            <a:ext cx="4686300" cy="4686300"/>
          </a:xfrm>
          <a:prstGeom prst="ellipse">
            <a:avLst/>
          </a:prstGeom>
          <a:solidFill>
            <a:schemeClr val="bg1"/>
          </a:solidFill>
          <a:ln>
            <a:noFill/>
          </a:ln>
          <a:effectLst>
            <a:outerShdw blurRad="622300" sx="104000" sy="104000" algn="ctr" rotWithShape="0">
              <a:prstClr val="black">
                <a:alpha val="17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5" name="文本框 4">
            <a:extLst>
              <a:ext uri="{FF2B5EF4-FFF2-40B4-BE49-F238E27FC236}">
                <a16:creationId xmlns:a16="http://schemas.microsoft.com/office/drawing/2014/main" xmlns="" id="{EBE6609F-7D37-4045-8EFB-31E35793D1F5}"/>
              </a:ext>
            </a:extLst>
          </p:cNvPr>
          <p:cNvSpPr txBox="1"/>
          <p:nvPr/>
        </p:nvSpPr>
        <p:spPr>
          <a:xfrm>
            <a:off x="3883742" y="1714679"/>
            <a:ext cx="4424516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zh-CN" sz="2400" spc="100" dirty="0">
                <a:cs typeface="+mn-ea"/>
                <a:sym typeface="+mn-lt"/>
              </a:rPr>
              <a:t>CONTENTES</a:t>
            </a:r>
            <a:endParaRPr lang="zh-CN" altLang="en-US" sz="2400" spc="100" dirty="0">
              <a:cs typeface="+mn-ea"/>
              <a:sym typeface="+mn-lt"/>
            </a:endParaRPr>
          </a:p>
        </p:txBody>
      </p:sp>
      <p:grpSp>
        <p:nvGrpSpPr>
          <p:cNvPr id="18" name="组合 17">
            <a:extLst>
              <a:ext uri="{FF2B5EF4-FFF2-40B4-BE49-F238E27FC236}">
                <a16:creationId xmlns:a16="http://schemas.microsoft.com/office/drawing/2014/main" xmlns="" id="{DE4B3364-0819-43BF-9D83-3675D1A1659F}"/>
              </a:ext>
            </a:extLst>
          </p:cNvPr>
          <p:cNvGrpSpPr/>
          <p:nvPr/>
        </p:nvGrpSpPr>
        <p:grpSpPr>
          <a:xfrm>
            <a:off x="1057275" y="3333750"/>
            <a:ext cx="2019300" cy="1603119"/>
            <a:chOff x="1523999" y="3333750"/>
            <a:chExt cx="2019300" cy="1603119"/>
          </a:xfrm>
        </p:grpSpPr>
        <p:sp>
          <p:nvSpPr>
            <p:cNvPr id="6" name="等腰三角形 5">
              <a:extLst>
                <a:ext uri="{FF2B5EF4-FFF2-40B4-BE49-F238E27FC236}">
                  <a16:creationId xmlns:a16="http://schemas.microsoft.com/office/drawing/2014/main" xmlns="" id="{58C026B6-B52A-44F3-99D6-23EE15B8F6EC}"/>
                </a:ext>
              </a:extLst>
            </p:cNvPr>
            <p:cNvSpPr/>
            <p:nvPr/>
          </p:nvSpPr>
          <p:spPr>
            <a:xfrm>
              <a:off x="2171700" y="3333750"/>
              <a:ext cx="723900" cy="400050"/>
            </a:xfrm>
            <a:prstGeom prst="triangle">
              <a:avLst/>
            </a:prstGeom>
            <a:solidFill>
              <a:schemeClr val="bg1"/>
            </a:solidFill>
            <a:ln>
              <a:noFill/>
            </a:ln>
            <a:effectLst>
              <a:outerShdw blurRad="177800" sx="106000" sy="106000" algn="ctr" rotWithShape="0">
                <a:prstClr val="black">
                  <a:alpha val="35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 sz="1200">
                <a:cs typeface="+mn-ea"/>
                <a:sym typeface="+mn-lt"/>
              </a:endParaRPr>
            </a:p>
          </p:txBody>
        </p:sp>
        <p:sp>
          <p:nvSpPr>
            <p:cNvPr id="10" name="文本框 9">
              <a:extLst>
                <a:ext uri="{FF2B5EF4-FFF2-40B4-BE49-F238E27FC236}">
                  <a16:creationId xmlns:a16="http://schemas.microsoft.com/office/drawing/2014/main" xmlns="" id="{1989C695-40DD-40F4-A80A-4574724A5F76}"/>
                </a:ext>
              </a:extLst>
            </p:cNvPr>
            <p:cNvSpPr txBox="1"/>
            <p:nvPr/>
          </p:nvSpPr>
          <p:spPr>
            <a:xfrm>
              <a:off x="1757362" y="3943351"/>
              <a:ext cx="1552575" cy="40011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n-US" altLang="zh-CN" sz="2000" dirty="0">
                  <a:solidFill>
                    <a:srgbClr val="585858"/>
                  </a:solidFill>
                  <a:cs typeface="+mn-ea"/>
                  <a:sym typeface="+mn-lt"/>
                </a:rPr>
                <a:t>P</a:t>
              </a:r>
              <a:r>
                <a:rPr lang="en-US" altLang="zh-CN" dirty="0">
                  <a:solidFill>
                    <a:srgbClr val="585858"/>
                  </a:solidFill>
                  <a:cs typeface="+mn-ea"/>
                  <a:sym typeface="+mn-lt"/>
                </a:rPr>
                <a:t>art 01</a:t>
              </a:r>
              <a:endParaRPr lang="zh-CN" altLang="en-US" dirty="0">
                <a:solidFill>
                  <a:srgbClr val="585858"/>
                </a:solidFill>
                <a:cs typeface="+mn-ea"/>
                <a:sym typeface="+mn-lt"/>
              </a:endParaRPr>
            </a:p>
          </p:txBody>
        </p:sp>
        <p:sp>
          <p:nvSpPr>
            <p:cNvPr id="14" name="文本框 13">
              <a:extLst>
                <a:ext uri="{FF2B5EF4-FFF2-40B4-BE49-F238E27FC236}">
                  <a16:creationId xmlns:a16="http://schemas.microsoft.com/office/drawing/2014/main" xmlns="" id="{80293867-ABAF-4242-8512-51F56EB1B67F}"/>
                </a:ext>
              </a:extLst>
            </p:cNvPr>
            <p:cNvSpPr txBox="1"/>
            <p:nvPr/>
          </p:nvSpPr>
          <p:spPr>
            <a:xfrm>
              <a:off x="1523999" y="4536759"/>
              <a:ext cx="2019300" cy="40011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zh-CN" altLang="en-US" sz="2000" spc="400" dirty="0">
                  <a:solidFill>
                    <a:srgbClr val="585858"/>
                  </a:solidFill>
                  <a:cs typeface="+mn-ea"/>
                  <a:sym typeface="+mn-lt"/>
                </a:rPr>
                <a:t>单击添加标题</a:t>
              </a:r>
            </a:p>
          </p:txBody>
        </p:sp>
      </p:grpSp>
      <p:grpSp>
        <p:nvGrpSpPr>
          <p:cNvPr id="19" name="组合 18">
            <a:extLst>
              <a:ext uri="{FF2B5EF4-FFF2-40B4-BE49-F238E27FC236}">
                <a16:creationId xmlns:a16="http://schemas.microsoft.com/office/drawing/2014/main" xmlns="" id="{481A797B-B0FE-4C2E-B770-0B472A02ED41}"/>
              </a:ext>
            </a:extLst>
          </p:cNvPr>
          <p:cNvGrpSpPr/>
          <p:nvPr/>
        </p:nvGrpSpPr>
        <p:grpSpPr>
          <a:xfrm>
            <a:off x="3743325" y="3333750"/>
            <a:ext cx="2019300" cy="1603119"/>
            <a:chOff x="3898900" y="3333750"/>
            <a:chExt cx="2019300" cy="1603119"/>
          </a:xfrm>
        </p:grpSpPr>
        <p:sp>
          <p:nvSpPr>
            <p:cNvPr id="7" name="椭圆 6">
              <a:extLst>
                <a:ext uri="{FF2B5EF4-FFF2-40B4-BE49-F238E27FC236}">
                  <a16:creationId xmlns:a16="http://schemas.microsoft.com/office/drawing/2014/main" xmlns="" id="{40178929-9755-4E39-BF23-ACAFEDB601FD}"/>
                </a:ext>
              </a:extLst>
            </p:cNvPr>
            <p:cNvSpPr/>
            <p:nvPr/>
          </p:nvSpPr>
          <p:spPr>
            <a:xfrm>
              <a:off x="4768850" y="3333750"/>
              <a:ext cx="400050" cy="400050"/>
            </a:xfrm>
            <a:prstGeom prst="ellipse">
              <a:avLst/>
            </a:prstGeom>
            <a:solidFill>
              <a:srgbClr val="7E7E7E"/>
            </a:solidFill>
            <a:ln>
              <a:noFill/>
            </a:ln>
            <a:effectLst>
              <a:outerShdw blurRad="177800" sx="106000" sy="106000" algn="ctr" rotWithShape="0">
                <a:prstClr val="black">
                  <a:alpha val="35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 sz="1200">
                <a:solidFill>
                  <a:srgbClr val="7E7E7E"/>
                </a:solidFill>
                <a:cs typeface="+mn-ea"/>
                <a:sym typeface="+mn-lt"/>
              </a:endParaRPr>
            </a:p>
          </p:txBody>
        </p:sp>
        <p:sp>
          <p:nvSpPr>
            <p:cNvPr id="11" name="文本框 10">
              <a:extLst>
                <a:ext uri="{FF2B5EF4-FFF2-40B4-BE49-F238E27FC236}">
                  <a16:creationId xmlns:a16="http://schemas.microsoft.com/office/drawing/2014/main" xmlns="" id="{192FEF55-804A-43CF-877C-5CABDDCDEE1E}"/>
                </a:ext>
              </a:extLst>
            </p:cNvPr>
            <p:cNvSpPr txBox="1"/>
            <p:nvPr/>
          </p:nvSpPr>
          <p:spPr>
            <a:xfrm>
              <a:off x="4132262" y="3943351"/>
              <a:ext cx="1552575" cy="40011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n-US" altLang="zh-CN" sz="2000" dirty="0">
                  <a:solidFill>
                    <a:srgbClr val="585858"/>
                  </a:solidFill>
                  <a:cs typeface="+mn-ea"/>
                  <a:sym typeface="+mn-lt"/>
                </a:rPr>
                <a:t>P</a:t>
              </a:r>
              <a:r>
                <a:rPr lang="en-US" altLang="zh-CN" dirty="0">
                  <a:solidFill>
                    <a:srgbClr val="585858"/>
                  </a:solidFill>
                  <a:cs typeface="+mn-ea"/>
                  <a:sym typeface="+mn-lt"/>
                </a:rPr>
                <a:t>art 02</a:t>
              </a:r>
              <a:endParaRPr lang="zh-CN" altLang="en-US" dirty="0">
                <a:solidFill>
                  <a:srgbClr val="585858"/>
                </a:solidFill>
                <a:cs typeface="+mn-ea"/>
                <a:sym typeface="+mn-lt"/>
              </a:endParaRPr>
            </a:p>
          </p:txBody>
        </p:sp>
        <p:sp>
          <p:nvSpPr>
            <p:cNvPr id="15" name="文本框 14">
              <a:extLst>
                <a:ext uri="{FF2B5EF4-FFF2-40B4-BE49-F238E27FC236}">
                  <a16:creationId xmlns:a16="http://schemas.microsoft.com/office/drawing/2014/main" xmlns="" id="{B32C0E7A-93CD-47B8-AB39-FFF16D0B0844}"/>
                </a:ext>
              </a:extLst>
            </p:cNvPr>
            <p:cNvSpPr txBox="1"/>
            <p:nvPr/>
          </p:nvSpPr>
          <p:spPr>
            <a:xfrm>
              <a:off x="3898900" y="4536759"/>
              <a:ext cx="2019300" cy="40011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zh-CN" altLang="en-US" sz="2000" spc="400" dirty="0">
                  <a:solidFill>
                    <a:srgbClr val="585858"/>
                  </a:solidFill>
                  <a:cs typeface="+mn-ea"/>
                  <a:sym typeface="+mn-lt"/>
                </a:rPr>
                <a:t>单击添加标题</a:t>
              </a:r>
            </a:p>
          </p:txBody>
        </p:sp>
      </p:grpSp>
      <p:grpSp>
        <p:nvGrpSpPr>
          <p:cNvPr id="20" name="组合 19">
            <a:extLst>
              <a:ext uri="{FF2B5EF4-FFF2-40B4-BE49-F238E27FC236}">
                <a16:creationId xmlns:a16="http://schemas.microsoft.com/office/drawing/2014/main" xmlns="" id="{9D0E6033-4DB4-466D-97B4-DC3CFECB18D9}"/>
              </a:ext>
            </a:extLst>
          </p:cNvPr>
          <p:cNvGrpSpPr/>
          <p:nvPr/>
        </p:nvGrpSpPr>
        <p:grpSpPr>
          <a:xfrm>
            <a:off x="6429375" y="3333750"/>
            <a:ext cx="2019300" cy="1603119"/>
            <a:chOff x="6273801" y="3333750"/>
            <a:chExt cx="2019300" cy="1603119"/>
          </a:xfrm>
        </p:grpSpPr>
        <p:sp>
          <p:nvSpPr>
            <p:cNvPr id="8" name="矩形 7">
              <a:extLst>
                <a:ext uri="{FF2B5EF4-FFF2-40B4-BE49-F238E27FC236}">
                  <a16:creationId xmlns:a16="http://schemas.microsoft.com/office/drawing/2014/main" xmlns="" id="{765687ED-C450-47F5-8F69-AF1033B48686}"/>
                </a:ext>
              </a:extLst>
            </p:cNvPr>
            <p:cNvSpPr/>
            <p:nvPr/>
          </p:nvSpPr>
          <p:spPr>
            <a:xfrm>
              <a:off x="7042150" y="3333750"/>
              <a:ext cx="381000" cy="381000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  <a:effectLst>
              <a:outerShdw blurRad="177800" sx="106000" sy="106000" algn="ctr" rotWithShape="0">
                <a:prstClr val="black">
                  <a:alpha val="35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 sz="1200">
                <a:cs typeface="+mn-ea"/>
                <a:sym typeface="+mn-lt"/>
              </a:endParaRPr>
            </a:p>
          </p:txBody>
        </p:sp>
        <p:sp>
          <p:nvSpPr>
            <p:cNvPr id="12" name="文本框 11">
              <a:extLst>
                <a:ext uri="{FF2B5EF4-FFF2-40B4-BE49-F238E27FC236}">
                  <a16:creationId xmlns:a16="http://schemas.microsoft.com/office/drawing/2014/main" xmlns="" id="{DFADE69D-F945-4898-BC92-D8140B684427}"/>
                </a:ext>
              </a:extLst>
            </p:cNvPr>
            <p:cNvSpPr txBox="1"/>
            <p:nvPr/>
          </p:nvSpPr>
          <p:spPr>
            <a:xfrm>
              <a:off x="6507162" y="3943351"/>
              <a:ext cx="1552575" cy="40011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n-US" altLang="zh-CN" sz="2000" dirty="0">
                  <a:solidFill>
                    <a:srgbClr val="585858"/>
                  </a:solidFill>
                  <a:cs typeface="+mn-ea"/>
                  <a:sym typeface="+mn-lt"/>
                </a:rPr>
                <a:t>P</a:t>
              </a:r>
              <a:r>
                <a:rPr lang="en-US" altLang="zh-CN" dirty="0">
                  <a:solidFill>
                    <a:srgbClr val="585858"/>
                  </a:solidFill>
                  <a:cs typeface="+mn-ea"/>
                  <a:sym typeface="+mn-lt"/>
                </a:rPr>
                <a:t>art 03</a:t>
              </a:r>
              <a:endParaRPr lang="zh-CN" altLang="en-US" dirty="0">
                <a:solidFill>
                  <a:srgbClr val="585858"/>
                </a:solidFill>
                <a:cs typeface="+mn-ea"/>
                <a:sym typeface="+mn-lt"/>
              </a:endParaRPr>
            </a:p>
          </p:txBody>
        </p:sp>
        <p:sp>
          <p:nvSpPr>
            <p:cNvPr id="16" name="文本框 15">
              <a:extLst>
                <a:ext uri="{FF2B5EF4-FFF2-40B4-BE49-F238E27FC236}">
                  <a16:creationId xmlns:a16="http://schemas.microsoft.com/office/drawing/2014/main" xmlns="" id="{4D5CB211-7B02-49CE-A266-18894B1BD643}"/>
                </a:ext>
              </a:extLst>
            </p:cNvPr>
            <p:cNvSpPr txBox="1"/>
            <p:nvPr/>
          </p:nvSpPr>
          <p:spPr>
            <a:xfrm>
              <a:off x="6273801" y="4536759"/>
              <a:ext cx="2019300" cy="40011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zh-CN" altLang="en-US" sz="2000" spc="400" dirty="0">
                  <a:solidFill>
                    <a:srgbClr val="585858"/>
                  </a:solidFill>
                  <a:cs typeface="+mn-ea"/>
                  <a:sym typeface="+mn-lt"/>
                </a:rPr>
                <a:t>单击添加标题</a:t>
              </a:r>
            </a:p>
          </p:txBody>
        </p:sp>
      </p:grpSp>
      <p:grpSp>
        <p:nvGrpSpPr>
          <p:cNvPr id="21" name="组合 20">
            <a:extLst>
              <a:ext uri="{FF2B5EF4-FFF2-40B4-BE49-F238E27FC236}">
                <a16:creationId xmlns:a16="http://schemas.microsoft.com/office/drawing/2014/main" xmlns="" id="{8629A4C8-EBAE-47BB-8C2E-B00EDF50C156}"/>
              </a:ext>
            </a:extLst>
          </p:cNvPr>
          <p:cNvGrpSpPr/>
          <p:nvPr/>
        </p:nvGrpSpPr>
        <p:grpSpPr>
          <a:xfrm>
            <a:off x="9115425" y="3333750"/>
            <a:ext cx="2019300" cy="1603119"/>
            <a:chOff x="8648703" y="3333750"/>
            <a:chExt cx="2019300" cy="1603119"/>
          </a:xfrm>
        </p:grpSpPr>
        <p:sp>
          <p:nvSpPr>
            <p:cNvPr id="9" name="矩形 8">
              <a:extLst>
                <a:ext uri="{FF2B5EF4-FFF2-40B4-BE49-F238E27FC236}">
                  <a16:creationId xmlns:a16="http://schemas.microsoft.com/office/drawing/2014/main" xmlns="" id="{C5C728AA-D352-4ACD-B685-A3746E8D6D5B}"/>
                </a:ext>
              </a:extLst>
            </p:cNvPr>
            <p:cNvSpPr/>
            <p:nvPr/>
          </p:nvSpPr>
          <p:spPr>
            <a:xfrm>
              <a:off x="9296400" y="3333750"/>
              <a:ext cx="723900" cy="380999"/>
            </a:xfrm>
            <a:prstGeom prst="rect">
              <a:avLst/>
            </a:prstGeom>
            <a:solidFill>
              <a:srgbClr val="7E7E7E"/>
            </a:solidFill>
            <a:ln>
              <a:noFill/>
            </a:ln>
            <a:effectLst>
              <a:outerShdw blurRad="177800" sx="106000" sy="106000" algn="ctr" rotWithShape="0">
                <a:prstClr val="black">
                  <a:alpha val="35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 sz="1200">
                <a:cs typeface="+mn-ea"/>
                <a:sym typeface="+mn-lt"/>
              </a:endParaRPr>
            </a:p>
          </p:txBody>
        </p:sp>
        <p:sp>
          <p:nvSpPr>
            <p:cNvPr id="13" name="文本框 12">
              <a:extLst>
                <a:ext uri="{FF2B5EF4-FFF2-40B4-BE49-F238E27FC236}">
                  <a16:creationId xmlns:a16="http://schemas.microsoft.com/office/drawing/2014/main" xmlns="" id="{616EDEA1-B98A-4B4C-8BA2-89B52F29F6CD}"/>
                </a:ext>
              </a:extLst>
            </p:cNvPr>
            <p:cNvSpPr txBox="1"/>
            <p:nvPr/>
          </p:nvSpPr>
          <p:spPr>
            <a:xfrm>
              <a:off x="8882062" y="3943351"/>
              <a:ext cx="1552575" cy="40011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n-US" altLang="zh-CN" sz="2000" dirty="0">
                  <a:solidFill>
                    <a:srgbClr val="585858"/>
                  </a:solidFill>
                  <a:cs typeface="+mn-ea"/>
                  <a:sym typeface="+mn-lt"/>
                </a:rPr>
                <a:t>P</a:t>
              </a:r>
              <a:r>
                <a:rPr lang="en-US" altLang="zh-CN" dirty="0">
                  <a:solidFill>
                    <a:srgbClr val="585858"/>
                  </a:solidFill>
                  <a:cs typeface="+mn-ea"/>
                  <a:sym typeface="+mn-lt"/>
                </a:rPr>
                <a:t>art 04</a:t>
              </a:r>
              <a:endParaRPr lang="zh-CN" altLang="en-US" dirty="0">
                <a:solidFill>
                  <a:srgbClr val="585858"/>
                </a:solidFill>
                <a:cs typeface="+mn-ea"/>
                <a:sym typeface="+mn-lt"/>
              </a:endParaRPr>
            </a:p>
          </p:txBody>
        </p:sp>
        <p:sp>
          <p:nvSpPr>
            <p:cNvPr id="17" name="文本框 16">
              <a:extLst>
                <a:ext uri="{FF2B5EF4-FFF2-40B4-BE49-F238E27FC236}">
                  <a16:creationId xmlns:a16="http://schemas.microsoft.com/office/drawing/2014/main" xmlns="" id="{1BBC9A84-73F3-4A89-8713-AE6D495828F5}"/>
                </a:ext>
              </a:extLst>
            </p:cNvPr>
            <p:cNvSpPr txBox="1"/>
            <p:nvPr/>
          </p:nvSpPr>
          <p:spPr>
            <a:xfrm>
              <a:off x="8648703" y="4536759"/>
              <a:ext cx="2019300" cy="40011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zh-CN" altLang="en-US" sz="2000" spc="400" dirty="0">
                  <a:solidFill>
                    <a:srgbClr val="585858"/>
                  </a:solidFill>
                  <a:cs typeface="+mn-ea"/>
                  <a:sym typeface="+mn-lt"/>
                </a:rPr>
                <a:t>单击添加标题</a:t>
              </a:r>
            </a:p>
          </p:txBody>
        </p:sp>
      </p:grpSp>
      <p:sp>
        <p:nvSpPr>
          <p:cNvPr id="22" name="椭圆 21">
            <a:extLst>
              <a:ext uri="{FF2B5EF4-FFF2-40B4-BE49-F238E27FC236}">
                <a16:creationId xmlns:a16="http://schemas.microsoft.com/office/drawing/2014/main" xmlns="" id="{590EB78E-EA49-4BEC-8DA8-FD47485D55CA}"/>
              </a:ext>
            </a:extLst>
          </p:cNvPr>
          <p:cNvSpPr/>
          <p:nvPr/>
        </p:nvSpPr>
        <p:spPr>
          <a:xfrm>
            <a:off x="10945297" y="884992"/>
            <a:ext cx="459044" cy="459044"/>
          </a:xfrm>
          <a:prstGeom prst="ellipse">
            <a:avLst/>
          </a:prstGeom>
          <a:solidFill>
            <a:srgbClr val="7E7E7E">
              <a:alpha val="9000"/>
            </a:srgb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23" name="椭圆 22">
            <a:extLst>
              <a:ext uri="{FF2B5EF4-FFF2-40B4-BE49-F238E27FC236}">
                <a16:creationId xmlns:a16="http://schemas.microsoft.com/office/drawing/2014/main" xmlns="" id="{067FC341-1CD4-4F7E-9700-E00FDAC28D22}"/>
              </a:ext>
            </a:extLst>
          </p:cNvPr>
          <p:cNvSpPr/>
          <p:nvPr/>
        </p:nvSpPr>
        <p:spPr>
          <a:xfrm>
            <a:off x="374700" y="5829388"/>
            <a:ext cx="795953" cy="795953"/>
          </a:xfrm>
          <a:prstGeom prst="ellipse">
            <a:avLst/>
          </a:prstGeom>
          <a:solidFill>
            <a:srgbClr val="7E7E7E">
              <a:alpha val="9000"/>
            </a:srgb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24" name="椭圆 23">
            <a:extLst>
              <a:ext uri="{FF2B5EF4-FFF2-40B4-BE49-F238E27FC236}">
                <a16:creationId xmlns:a16="http://schemas.microsoft.com/office/drawing/2014/main" xmlns="" id="{12DCE048-F4ED-49AE-B264-EFCC2400AC33}"/>
              </a:ext>
            </a:extLst>
          </p:cNvPr>
          <p:cNvSpPr/>
          <p:nvPr/>
        </p:nvSpPr>
        <p:spPr>
          <a:xfrm>
            <a:off x="4332300" y="256418"/>
            <a:ext cx="94443" cy="94443"/>
          </a:xfrm>
          <a:prstGeom prst="ellipse">
            <a:avLst/>
          </a:prstGeom>
          <a:solidFill>
            <a:srgbClr val="7E7E7E">
              <a:alpha val="9000"/>
            </a:srgb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25" name="椭圆 24">
            <a:extLst>
              <a:ext uri="{FF2B5EF4-FFF2-40B4-BE49-F238E27FC236}">
                <a16:creationId xmlns:a16="http://schemas.microsoft.com/office/drawing/2014/main" xmlns="" id="{1D21C4D8-80B0-4B2A-AF73-30139024E9C4}"/>
              </a:ext>
            </a:extLst>
          </p:cNvPr>
          <p:cNvSpPr/>
          <p:nvPr/>
        </p:nvSpPr>
        <p:spPr>
          <a:xfrm>
            <a:off x="1910529" y="1267156"/>
            <a:ext cx="459044" cy="459044"/>
          </a:xfrm>
          <a:prstGeom prst="ellipse">
            <a:avLst/>
          </a:prstGeom>
          <a:solidFill>
            <a:srgbClr val="7E7E7E">
              <a:alpha val="9000"/>
            </a:srgb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26" name="椭圆 25">
            <a:extLst>
              <a:ext uri="{FF2B5EF4-FFF2-40B4-BE49-F238E27FC236}">
                <a16:creationId xmlns:a16="http://schemas.microsoft.com/office/drawing/2014/main" xmlns="" id="{DD5AB40A-F81D-4343-9316-36C6538B1A35}"/>
              </a:ext>
            </a:extLst>
          </p:cNvPr>
          <p:cNvSpPr/>
          <p:nvPr/>
        </p:nvSpPr>
        <p:spPr>
          <a:xfrm>
            <a:off x="10671837" y="5935854"/>
            <a:ext cx="459044" cy="459044"/>
          </a:xfrm>
          <a:prstGeom prst="ellipse">
            <a:avLst/>
          </a:prstGeom>
          <a:solidFill>
            <a:srgbClr val="7E7E7E">
              <a:alpha val="9000"/>
            </a:srgb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</p:spTree>
    <p:custDataLst>
      <p:tags r:id="rId1"/>
    </p:custDataLst>
    <p:extLst>
      <p:ext uri="{BB962C8B-B14F-4D97-AF65-F5344CB8AC3E}">
        <p14:creationId xmlns:p14="http://schemas.microsoft.com/office/powerpoint/2010/main" val="50613753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7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10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" dur="10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3" dur="10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10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5" fill="hold">
                      <p:stCondLst>
                        <p:cond delay="indefinite"/>
                      </p:stCondLst>
                      <p:childTnLst>
                        <p:par>
                          <p:cTn id="16" fill="hold">
                            <p:stCondLst>
                              <p:cond delay="0"/>
                            </p:stCondLst>
                            <p:childTnLst>
                              <p:par>
                                <p:cTn id="17" presetID="53" presetClass="entr" presetSubtype="16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1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6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9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0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1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4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6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7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9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0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1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42" fill="hold">
                      <p:stCondLst>
                        <p:cond delay="indefinite"/>
                      </p:stCondLst>
                      <p:childTnLst>
                        <p:par>
                          <p:cTn id="43" fill="hold">
                            <p:stCondLst>
                              <p:cond delay="0"/>
                            </p:stCondLst>
                            <p:childTnLst>
                              <p:par>
                                <p:cTn id="44" presetID="16" presetClass="entr" presetSubtype="37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46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7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49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50" fill="hold">
                      <p:stCondLst>
                        <p:cond delay="indefinite"/>
                      </p:stCondLst>
                      <p:childTnLst>
                        <p:par>
                          <p:cTn id="51" fill="hold">
                            <p:stCondLst>
                              <p:cond delay="0"/>
                            </p:stCondLst>
                            <p:childTnLst>
                              <p:par>
                                <p:cTn id="52" presetID="2" presetClass="entr" presetSubtype="4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4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56" fill="hold">
                      <p:stCondLst>
                        <p:cond delay="indefinite"/>
                      </p:stCondLst>
                      <p:childTnLst>
                        <p:par>
                          <p:cTn id="57" fill="hold">
                            <p:stCondLst>
                              <p:cond delay="0"/>
                            </p:stCondLst>
                            <p:childTnLst>
                              <p:par>
                                <p:cTn id="58" presetID="2" presetClass="entr" presetSubtype="4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62" fill="hold">
                      <p:stCondLst>
                        <p:cond delay="indefinite"/>
                      </p:stCondLst>
                      <p:childTnLst>
                        <p:par>
                          <p:cTn id="63" fill="hold">
                            <p:stCondLst>
                              <p:cond delay="0"/>
                            </p:stCondLst>
                            <p:childTnLst>
                              <p:par>
                                <p:cTn id="64" presetID="2" presetClass="entr" presetSubtype="4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6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68" fill="hold">
                      <p:stCondLst>
                        <p:cond delay="indefinite"/>
                      </p:stCondLst>
                      <p:childTnLst>
                        <p:par>
                          <p:cTn id="69" fill="hold">
                            <p:stCondLst>
                              <p:cond delay="0"/>
                            </p:stCondLst>
                            <p:childTnLst>
                              <p:par>
                                <p:cTn id="70" presetID="2" presetClass="entr" presetSubtype="4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3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 animBg="1"/>
      <p:bldP spid="3" grpId="0"/>
      <p:bldP spid="4" grpId="0" animBg="1"/>
      <p:bldP spid="5" grpId="0"/>
      <p:bldP spid="22" grpId="0" animBg="1"/>
      <p:bldP spid="23" grpId="0" animBg="1"/>
      <p:bldP spid="24" grpId="0" animBg="1"/>
      <p:bldP spid="25" grpId="0" animBg="1"/>
      <p:bldP spid="26" grpId="0" animBg="1"/>
    </p:bldLst>
  </p:timing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椭圆 1">
            <a:extLst>
              <a:ext uri="{FF2B5EF4-FFF2-40B4-BE49-F238E27FC236}">
                <a16:creationId xmlns:a16="http://schemas.microsoft.com/office/drawing/2014/main" xmlns="" id="{D0C10CF5-26DB-4D3D-A2FE-827DF5C8A41F}"/>
              </a:ext>
            </a:extLst>
          </p:cNvPr>
          <p:cNvSpPr/>
          <p:nvPr/>
        </p:nvSpPr>
        <p:spPr>
          <a:xfrm>
            <a:off x="2654710" y="-2499852"/>
            <a:ext cx="11857703" cy="11857703"/>
          </a:xfrm>
          <a:prstGeom prst="ellipse">
            <a:avLst/>
          </a:prstGeom>
          <a:solidFill>
            <a:schemeClr val="bg1"/>
          </a:solidFill>
          <a:ln>
            <a:noFill/>
          </a:ln>
          <a:effectLst>
            <a:outerShdw blurRad="609600" dist="38100" dir="10800000" sx="102000" sy="102000" algn="r" rotWithShape="0">
              <a:prstClr val="black">
                <a:alpha val="1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10" name="矩形 9">
            <a:extLst>
              <a:ext uri="{FF2B5EF4-FFF2-40B4-BE49-F238E27FC236}">
                <a16:creationId xmlns:a16="http://schemas.microsoft.com/office/drawing/2014/main" xmlns="" id="{F0CF843D-24A7-4C92-AEC4-7CF125328CF9}"/>
              </a:ext>
            </a:extLst>
          </p:cNvPr>
          <p:cNvSpPr/>
          <p:nvPr/>
        </p:nvSpPr>
        <p:spPr>
          <a:xfrm>
            <a:off x="1187049" y="4196991"/>
            <a:ext cx="3348275" cy="1346804"/>
          </a:xfrm>
          <a:prstGeom prst="rect">
            <a:avLst/>
          </a:prstGeom>
          <a:solidFill>
            <a:srgbClr val="D1D1D1">
              <a:alpha val="48627"/>
            </a:srgb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pic>
        <p:nvPicPr>
          <p:cNvPr id="4" name="图片 3">
            <a:extLst>
              <a:ext uri="{FF2B5EF4-FFF2-40B4-BE49-F238E27FC236}">
                <a16:creationId xmlns:a16="http://schemas.microsoft.com/office/drawing/2014/main" xmlns="" id="{77AF690A-51B7-41B1-95EB-186EFF952485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1189321" y="1714499"/>
            <a:ext cx="3343731" cy="3429000"/>
          </a:xfrm>
          <a:prstGeom prst="rect">
            <a:avLst/>
          </a:prstGeom>
          <a:effectLst>
            <a:softEdge rad="0"/>
          </a:effectLst>
        </p:spPr>
      </p:pic>
      <p:sp>
        <p:nvSpPr>
          <p:cNvPr id="6" name="文本框 5">
            <a:extLst>
              <a:ext uri="{FF2B5EF4-FFF2-40B4-BE49-F238E27FC236}">
                <a16:creationId xmlns:a16="http://schemas.microsoft.com/office/drawing/2014/main" xmlns="" id="{0533D2D4-77A4-4AD2-9D05-D0D0CA288214}"/>
              </a:ext>
            </a:extLst>
          </p:cNvPr>
          <p:cNvSpPr txBox="1"/>
          <p:nvPr/>
        </p:nvSpPr>
        <p:spPr>
          <a:xfrm>
            <a:off x="5533727" y="1592827"/>
            <a:ext cx="1644640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zh-CN" sz="7200" dirty="0">
                <a:solidFill>
                  <a:srgbClr val="585858"/>
                </a:solidFill>
                <a:cs typeface="+mn-ea"/>
                <a:sym typeface="+mn-lt"/>
              </a:rPr>
              <a:t>01</a:t>
            </a:r>
            <a:endParaRPr lang="zh-CN" altLang="en-US" sz="7200" dirty="0">
              <a:solidFill>
                <a:srgbClr val="585858"/>
              </a:solidFill>
              <a:cs typeface="+mn-ea"/>
              <a:sym typeface="+mn-lt"/>
            </a:endParaRPr>
          </a:p>
        </p:txBody>
      </p:sp>
      <p:sp>
        <p:nvSpPr>
          <p:cNvPr id="7" name="文本框 6">
            <a:extLst>
              <a:ext uri="{FF2B5EF4-FFF2-40B4-BE49-F238E27FC236}">
                <a16:creationId xmlns:a16="http://schemas.microsoft.com/office/drawing/2014/main" xmlns="" id="{57D1CEBB-AC3A-476E-8500-AB50FE7505CA}"/>
              </a:ext>
            </a:extLst>
          </p:cNvPr>
          <p:cNvSpPr txBox="1"/>
          <p:nvPr/>
        </p:nvSpPr>
        <p:spPr>
          <a:xfrm>
            <a:off x="5533725" y="2908484"/>
            <a:ext cx="4248903" cy="76944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4400" b="1" spc="600" dirty="0">
                <a:solidFill>
                  <a:srgbClr val="7E7E7E"/>
                </a:solidFill>
                <a:cs typeface="+mn-ea"/>
                <a:sym typeface="+mn-lt"/>
              </a:rPr>
              <a:t>单击添加标题</a:t>
            </a:r>
          </a:p>
        </p:txBody>
      </p:sp>
      <p:sp>
        <p:nvSpPr>
          <p:cNvPr id="8" name="等腰三角形 7">
            <a:extLst>
              <a:ext uri="{FF2B5EF4-FFF2-40B4-BE49-F238E27FC236}">
                <a16:creationId xmlns:a16="http://schemas.microsoft.com/office/drawing/2014/main" xmlns="" id="{636945C3-BBDA-41FD-BCED-AC9C08F3E4E1}"/>
              </a:ext>
            </a:extLst>
          </p:cNvPr>
          <p:cNvSpPr/>
          <p:nvPr/>
        </p:nvSpPr>
        <p:spPr>
          <a:xfrm rot="5400000">
            <a:off x="10586365" y="3189576"/>
            <a:ext cx="527723" cy="286115"/>
          </a:xfrm>
          <a:prstGeom prst="triangle">
            <a:avLst/>
          </a:prstGeom>
          <a:solidFill>
            <a:srgbClr val="7E7E7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9" name="矩形 8">
            <a:extLst>
              <a:ext uri="{FF2B5EF4-FFF2-40B4-BE49-F238E27FC236}">
                <a16:creationId xmlns:a16="http://schemas.microsoft.com/office/drawing/2014/main" xmlns="" id="{A625242A-4DF6-48DB-A7EF-1282CCFA8A88}"/>
              </a:ext>
            </a:extLst>
          </p:cNvPr>
          <p:cNvSpPr/>
          <p:nvPr/>
        </p:nvSpPr>
        <p:spPr>
          <a:xfrm>
            <a:off x="5533726" y="3896909"/>
            <a:ext cx="5000923" cy="4770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ts val="1500"/>
              </a:lnSpc>
            </a:pPr>
            <a:r>
              <a:rPr lang="zh-CN" altLang="en-US" sz="1050" i="1" dirty="0">
                <a:solidFill>
                  <a:srgbClr val="7E7E7E"/>
                </a:solidFill>
                <a:cs typeface="+mn-ea"/>
                <a:sym typeface="+mn-lt"/>
              </a:rPr>
              <a:t>Click here to add the title content, the content should match the title, and you need to pay attention to the font size and font type. </a:t>
            </a:r>
          </a:p>
        </p:txBody>
      </p:sp>
      <p:grpSp>
        <p:nvGrpSpPr>
          <p:cNvPr id="5" name="组合 4">
            <a:extLst>
              <a:ext uri="{FF2B5EF4-FFF2-40B4-BE49-F238E27FC236}">
                <a16:creationId xmlns:a16="http://schemas.microsoft.com/office/drawing/2014/main" xmlns="" id="{FBEACD10-58AB-4025-8C7F-018E33D64A3E}"/>
              </a:ext>
            </a:extLst>
          </p:cNvPr>
          <p:cNvGrpSpPr/>
          <p:nvPr/>
        </p:nvGrpSpPr>
        <p:grpSpPr>
          <a:xfrm>
            <a:off x="5636760" y="4768616"/>
            <a:ext cx="1400473" cy="422615"/>
            <a:chOff x="5636760" y="4768616"/>
            <a:chExt cx="1400473" cy="422615"/>
          </a:xfrm>
        </p:grpSpPr>
        <p:sp>
          <p:nvSpPr>
            <p:cNvPr id="11" name="矩形 10">
              <a:extLst>
                <a:ext uri="{FF2B5EF4-FFF2-40B4-BE49-F238E27FC236}">
                  <a16:creationId xmlns:a16="http://schemas.microsoft.com/office/drawing/2014/main" xmlns="" id="{19BF9347-E605-4384-85FC-515872C74B56}"/>
                </a:ext>
              </a:extLst>
            </p:cNvPr>
            <p:cNvSpPr/>
            <p:nvPr/>
          </p:nvSpPr>
          <p:spPr>
            <a:xfrm>
              <a:off x="5636760" y="4768616"/>
              <a:ext cx="1400473" cy="422615"/>
            </a:xfrm>
            <a:prstGeom prst="rect">
              <a:avLst/>
            </a:prstGeom>
            <a:noFill/>
            <a:ln w="6350">
              <a:solidFill>
                <a:srgbClr val="585858">
                  <a:alpha val="80000"/>
                </a:srgb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>
                <a:cs typeface="+mn-ea"/>
                <a:sym typeface="+mn-lt"/>
              </a:endParaRPr>
            </a:p>
          </p:txBody>
        </p:sp>
        <p:sp>
          <p:nvSpPr>
            <p:cNvPr id="12" name="文本框 11">
              <a:extLst>
                <a:ext uri="{FF2B5EF4-FFF2-40B4-BE49-F238E27FC236}">
                  <a16:creationId xmlns:a16="http://schemas.microsoft.com/office/drawing/2014/main" xmlns="" id="{D184458C-DDF1-4EA3-B1CD-394D0E583D13}"/>
                </a:ext>
              </a:extLst>
            </p:cNvPr>
            <p:cNvSpPr txBox="1"/>
            <p:nvPr/>
          </p:nvSpPr>
          <p:spPr>
            <a:xfrm>
              <a:off x="5636760" y="4795257"/>
              <a:ext cx="1149804" cy="369332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r>
                <a:rPr lang="en-US" altLang="zh-CN" spc="300" dirty="0">
                  <a:solidFill>
                    <a:srgbClr val="7E7E7E"/>
                  </a:solidFill>
                  <a:cs typeface="+mn-ea"/>
                  <a:sym typeface="+mn-lt"/>
                </a:rPr>
                <a:t>START</a:t>
              </a:r>
              <a:endParaRPr lang="zh-CN" altLang="en-US" spc="300" dirty="0">
                <a:solidFill>
                  <a:srgbClr val="7E7E7E"/>
                </a:solidFill>
                <a:cs typeface="+mn-ea"/>
                <a:sym typeface="+mn-lt"/>
              </a:endParaRPr>
            </a:p>
          </p:txBody>
        </p:sp>
        <p:sp>
          <p:nvSpPr>
            <p:cNvPr id="13" name="箭头: V 形 12">
              <a:extLst>
                <a:ext uri="{FF2B5EF4-FFF2-40B4-BE49-F238E27FC236}">
                  <a16:creationId xmlns:a16="http://schemas.microsoft.com/office/drawing/2014/main" xmlns="" id="{24EBD927-3B14-400F-BED7-7B0C42AB5E47}"/>
                </a:ext>
              </a:extLst>
            </p:cNvPr>
            <p:cNvSpPr/>
            <p:nvPr/>
          </p:nvSpPr>
          <p:spPr>
            <a:xfrm>
              <a:off x="6798469" y="4883944"/>
              <a:ext cx="100012" cy="180975"/>
            </a:xfrm>
            <a:prstGeom prst="chevron">
              <a:avLst>
                <a:gd name="adj" fmla="val 61905"/>
              </a:avLst>
            </a:prstGeom>
            <a:solidFill>
              <a:srgbClr val="7E7E7E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>
                <a:solidFill>
                  <a:schemeClr val="tx1"/>
                </a:solidFill>
                <a:cs typeface="+mn-ea"/>
                <a:sym typeface="+mn-lt"/>
              </a:endParaRPr>
            </a:p>
          </p:txBody>
        </p:sp>
      </p:grpSp>
    </p:spTree>
    <p:custDataLst>
      <p:tags r:id="rId1"/>
    </p:custDataLst>
    <p:extLst>
      <p:ext uri="{BB962C8B-B14F-4D97-AF65-F5344CB8AC3E}">
        <p14:creationId xmlns:p14="http://schemas.microsoft.com/office/powerpoint/2010/main" val="392077673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1" presetClass="entr" presetSubtype="1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7" dur="20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8" fill="hold">
                      <p:stCondLst>
                        <p:cond delay="indefinite"/>
                      </p:stCondLst>
                      <p:childTnLst>
                        <p:par>
                          <p:cTn id="9" fill="hold">
                            <p:stCondLst>
                              <p:cond delay="0"/>
                            </p:stCondLst>
                            <p:childTnLst>
                              <p:par>
                                <p:cTn id="10" presetID="53" presetClass="entr" presetSubtype="16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5" fill="hold">
                      <p:stCondLst>
                        <p:cond delay="indefinite"/>
                      </p:stCondLst>
                      <p:childTnLst>
                        <p:par>
                          <p:cTn id="16" fill="hold">
                            <p:stCondLst>
                              <p:cond delay="0"/>
                            </p:stCondLst>
                            <p:childTnLst>
                              <p:par>
                                <p:cTn id="17" presetID="16" presetClass="entr" presetSubtype="37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9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0" fill="hold">
                      <p:stCondLst>
                        <p:cond delay="indefinite"/>
                      </p:stCondLst>
                      <p:childTnLst>
                        <p:par>
                          <p:cTn id="21" fill="hold">
                            <p:stCondLst>
                              <p:cond delay="0"/>
                            </p:stCondLst>
                            <p:childTnLst>
                              <p:par>
                                <p:cTn id="22" presetID="42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4" dur="10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5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7" fill="hold">
                      <p:stCondLst>
                        <p:cond delay="indefinite"/>
                      </p:stCondLst>
                      <p:childTnLst>
                        <p:par>
                          <p:cTn id="28" fill="hold">
                            <p:stCondLst>
                              <p:cond delay="0"/>
                            </p:stCondLst>
                            <p:childTnLst>
                              <p:par>
                                <p:cTn id="29" presetID="1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500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32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33" fill="hold">
                      <p:stCondLst>
                        <p:cond delay="indefinite"/>
                      </p:stCondLst>
                      <p:childTnLst>
                        <p:par>
                          <p:cTn id="34" fill="hold">
                            <p:stCondLst>
                              <p:cond delay="0"/>
                            </p:stCondLst>
                            <p:childTnLst>
                              <p:par>
                                <p:cTn id="35" presetID="22" presetClass="entr" presetSubtype="8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7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 animBg="1"/>
      <p:bldP spid="6" grpId="0"/>
      <p:bldP spid="7" grpId="0"/>
      <p:bldP spid="8" grpId="0" animBg="1"/>
      <p:bldP spid="9" grpId="0"/>
    </p:bldLst>
  </p:timing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椭圆 1">
            <a:extLst>
              <a:ext uri="{FF2B5EF4-FFF2-40B4-BE49-F238E27FC236}">
                <a16:creationId xmlns:a16="http://schemas.microsoft.com/office/drawing/2014/main" xmlns="" id="{BA066BB8-AC76-477E-93F3-5EFAE5235F6E}"/>
              </a:ext>
            </a:extLst>
          </p:cNvPr>
          <p:cNvSpPr/>
          <p:nvPr/>
        </p:nvSpPr>
        <p:spPr>
          <a:xfrm>
            <a:off x="-1352551" y="3790950"/>
            <a:ext cx="4686300" cy="4686300"/>
          </a:xfrm>
          <a:prstGeom prst="ellipse">
            <a:avLst/>
          </a:prstGeom>
          <a:solidFill>
            <a:schemeClr val="bg1"/>
          </a:solidFill>
          <a:ln>
            <a:noFill/>
          </a:ln>
          <a:effectLst>
            <a:outerShdw blurRad="622300" sx="104000" sy="104000" algn="ctr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pic>
        <p:nvPicPr>
          <p:cNvPr id="11" name="图片 10">
            <a:extLst>
              <a:ext uri="{FF2B5EF4-FFF2-40B4-BE49-F238E27FC236}">
                <a16:creationId xmlns:a16="http://schemas.microsoft.com/office/drawing/2014/main" xmlns="" id="{A4DA5801-ADFF-4B3E-B3EC-81B38A779E8C}"/>
              </a:ext>
            </a:extLst>
          </p:cNvPr>
          <p:cNvPicPr>
            <a:picLocks noChangeAspect="1"/>
          </p:cNvPicPr>
          <p:nvPr/>
        </p:nvPicPr>
        <p:blipFill>
          <a:blip r:embed="rId4" cstate="screen">
            <a:extLst>
              <a:ext uri="{BEBA8EAE-BF5A-486C-A8C5-ECC9F3942E4B}">
                <a14:imgProps xmlns:a14="http://schemas.microsoft.com/office/drawing/2010/main">
                  <a14:imgLayer r:embed="rId5">
                    <a14:imgEffect>
                      <a14:saturation sat="66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rcRect l="382" r="382" b="34130"/>
          <a:stretch>
            <a:fillRect/>
          </a:stretch>
        </p:blipFill>
        <p:spPr>
          <a:xfrm>
            <a:off x="4924564" y="-661985"/>
            <a:ext cx="8696049" cy="3848099"/>
          </a:xfrm>
          <a:custGeom>
            <a:avLst/>
            <a:gdLst>
              <a:gd name="connsiteX0" fmla="*/ 0 w 8696049"/>
              <a:gd name="connsiteY0" fmla="*/ 0 h 3848099"/>
              <a:gd name="connsiteX1" fmla="*/ 8696049 w 8696049"/>
              <a:gd name="connsiteY1" fmla="*/ 0 h 3848099"/>
              <a:gd name="connsiteX2" fmla="*/ 8679039 w 8696049"/>
              <a:gd name="connsiteY2" fmla="*/ 133858 h 3848099"/>
              <a:gd name="connsiteX3" fmla="*/ 4348024 w 8696049"/>
              <a:gd name="connsiteY3" fmla="*/ 3848099 h 3848099"/>
              <a:gd name="connsiteX4" fmla="*/ 17009 w 8696049"/>
              <a:gd name="connsiteY4" fmla="*/ 133858 h 38480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8696049" h="3848099">
                <a:moveTo>
                  <a:pt x="0" y="0"/>
                </a:moveTo>
                <a:lnTo>
                  <a:pt x="8696049" y="0"/>
                </a:lnTo>
                <a:lnTo>
                  <a:pt x="8679039" y="133858"/>
                </a:lnTo>
                <a:cubicBezTo>
                  <a:pt x="8357685" y="2237006"/>
                  <a:pt x="6541000" y="3848099"/>
                  <a:pt x="4348024" y="3848099"/>
                </a:cubicBezTo>
                <a:cubicBezTo>
                  <a:pt x="2155048" y="3848099"/>
                  <a:pt x="338363" y="2237006"/>
                  <a:pt x="17009" y="133858"/>
                </a:cubicBezTo>
                <a:close/>
              </a:path>
            </a:pathLst>
          </a:custGeom>
          <a:effectLst>
            <a:outerShdw blurRad="50800" dist="38100" dir="5400000" algn="t" rotWithShape="0">
              <a:prstClr val="black">
                <a:alpha val="18000"/>
              </a:prstClr>
            </a:outerShdw>
          </a:effectLst>
        </p:spPr>
      </p:pic>
      <p:grpSp>
        <p:nvGrpSpPr>
          <p:cNvPr id="20" name="组合 19">
            <a:extLst>
              <a:ext uri="{FF2B5EF4-FFF2-40B4-BE49-F238E27FC236}">
                <a16:creationId xmlns:a16="http://schemas.microsoft.com/office/drawing/2014/main" xmlns="" id="{F923D975-C995-4B4D-A0E7-9C9AAB372879}"/>
              </a:ext>
            </a:extLst>
          </p:cNvPr>
          <p:cNvGrpSpPr/>
          <p:nvPr/>
        </p:nvGrpSpPr>
        <p:grpSpPr>
          <a:xfrm>
            <a:off x="761998" y="1262064"/>
            <a:ext cx="3467101" cy="954107"/>
            <a:chOff x="761998" y="1262064"/>
            <a:chExt cx="3467101" cy="954107"/>
          </a:xfrm>
        </p:grpSpPr>
        <p:sp>
          <p:nvSpPr>
            <p:cNvPr id="12" name="文本框 11">
              <a:extLst>
                <a:ext uri="{FF2B5EF4-FFF2-40B4-BE49-F238E27FC236}">
                  <a16:creationId xmlns:a16="http://schemas.microsoft.com/office/drawing/2014/main" xmlns="" id="{78433594-0044-47BE-9BC8-1A684CBAEFE3}"/>
                </a:ext>
              </a:extLst>
            </p:cNvPr>
            <p:cNvSpPr txBox="1"/>
            <p:nvPr/>
          </p:nvSpPr>
          <p:spPr>
            <a:xfrm>
              <a:off x="761998" y="1262064"/>
              <a:ext cx="3467101" cy="584775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zh-CN" altLang="en-US" sz="3200" spc="400" dirty="0">
                  <a:solidFill>
                    <a:srgbClr val="404040"/>
                  </a:solidFill>
                  <a:cs typeface="+mn-ea"/>
                  <a:sym typeface="+mn-lt"/>
                </a:rPr>
                <a:t>单击添加标题</a:t>
              </a:r>
            </a:p>
          </p:txBody>
        </p:sp>
        <p:sp>
          <p:nvSpPr>
            <p:cNvPr id="13" name="文本框 12">
              <a:extLst>
                <a:ext uri="{FF2B5EF4-FFF2-40B4-BE49-F238E27FC236}">
                  <a16:creationId xmlns:a16="http://schemas.microsoft.com/office/drawing/2014/main" xmlns="" id="{D3D85ECA-BC9B-4B2A-BC8A-6FADBA8E56CC}"/>
                </a:ext>
              </a:extLst>
            </p:cNvPr>
            <p:cNvSpPr txBox="1"/>
            <p:nvPr/>
          </p:nvSpPr>
          <p:spPr>
            <a:xfrm>
              <a:off x="1057164" y="1846839"/>
              <a:ext cx="2005677" cy="369332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en-US" altLang="zh-CN" dirty="0">
                  <a:solidFill>
                    <a:srgbClr val="404040"/>
                  </a:solidFill>
                  <a:cs typeface="+mn-ea"/>
                  <a:sym typeface="+mn-lt"/>
                </a:rPr>
                <a:t>Click to add a title</a:t>
              </a:r>
              <a:endParaRPr lang="zh-CN" altLang="en-US" dirty="0">
                <a:solidFill>
                  <a:srgbClr val="404040"/>
                </a:solidFill>
                <a:cs typeface="+mn-ea"/>
                <a:sym typeface="+mn-lt"/>
              </a:endParaRPr>
            </a:p>
          </p:txBody>
        </p:sp>
      </p:grpSp>
      <p:cxnSp>
        <p:nvCxnSpPr>
          <p:cNvPr id="15" name="直接连接符 14">
            <a:extLst>
              <a:ext uri="{FF2B5EF4-FFF2-40B4-BE49-F238E27FC236}">
                <a16:creationId xmlns:a16="http://schemas.microsoft.com/office/drawing/2014/main" xmlns="" id="{3DCA9415-6BC7-4C72-83BA-CCA89E4FF81B}"/>
              </a:ext>
            </a:extLst>
          </p:cNvPr>
          <p:cNvCxnSpPr/>
          <p:nvPr/>
        </p:nvCxnSpPr>
        <p:spPr>
          <a:xfrm>
            <a:off x="1143000" y="2368571"/>
            <a:ext cx="819150" cy="0"/>
          </a:xfrm>
          <a:prstGeom prst="line">
            <a:avLst/>
          </a:prstGeom>
          <a:ln w="15875">
            <a:solidFill>
              <a:srgbClr val="404040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6" name="文本框 15">
            <a:extLst>
              <a:ext uri="{FF2B5EF4-FFF2-40B4-BE49-F238E27FC236}">
                <a16:creationId xmlns:a16="http://schemas.microsoft.com/office/drawing/2014/main" xmlns="" id="{2B978EF8-844F-4A19-8BDF-FA856255F8F6}"/>
              </a:ext>
            </a:extLst>
          </p:cNvPr>
          <p:cNvSpPr txBox="1"/>
          <p:nvPr/>
        </p:nvSpPr>
        <p:spPr>
          <a:xfrm>
            <a:off x="5356567" y="4140756"/>
            <a:ext cx="5387633" cy="7848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ts val="1800"/>
              </a:lnSpc>
            </a:pPr>
            <a:r>
              <a:rPr lang="zh-CN" altLang="en-US" sz="1400" dirty="0">
                <a:cs typeface="+mn-ea"/>
                <a:sym typeface="+mn-lt"/>
              </a:rPr>
              <a:t>单击此处添加标题内容</a:t>
            </a:r>
            <a:r>
              <a:rPr lang="zh-CN" altLang="en-US" sz="1400" dirty="0">
                <a:solidFill>
                  <a:srgbClr val="585858"/>
                </a:solidFill>
                <a:cs typeface="+mn-ea"/>
                <a:sym typeface="+mn-lt"/>
              </a:rPr>
              <a:t>，内容要与标题相符，并且需要注意字体大小与字体类型。单击此处添加标题内容，内容要与标题相符，并且需要注意字体大小与字体类型。</a:t>
            </a:r>
          </a:p>
        </p:txBody>
      </p:sp>
      <p:sp>
        <p:nvSpPr>
          <p:cNvPr id="17" name="文本框 16">
            <a:extLst>
              <a:ext uri="{FF2B5EF4-FFF2-40B4-BE49-F238E27FC236}">
                <a16:creationId xmlns:a16="http://schemas.microsoft.com/office/drawing/2014/main" xmlns="" id="{DBFDB868-332C-4E6A-A198-83F30549645A}"/>
              </a:ext>
            </a:extLst>
          </p:cNvPr>
          <p:cNvSpPr txBox="1"/>
          <p:nvPr/>
        </p:nvSpPr>
        <p:spPr>
          <a:xfrm>
            <a:off x="5356567" y="5226606"/>
            <a:ext cx="5387633" cy="7848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ts val="1800"/>
              </a:lnSpc>
            </a:pPr>
            <a:r>
              <a:rPr lang="zh-CN" altLang="en-US" sz="1400" dirty="0">
                <a:cs typeface="+mn-ea"/>
                <a:sym typeface="+mn-lt"/>
              </a:rPr>
              <a:t>单击此处添加标题内容</a:t>
            </a:r>
            <a:r>
              <a:rPr lang="zh-CN" altLang="en-US" sz="1400" dirty="0">
                <a:solidFill>
                  <a:srgbClr val="585858"/>
                </a:solidFill>
                <a:cs typeface="+mn-ea"/>
                <a:sym typeface="+mn-lt"/>
              </a:rPr>
              <a:t>，内容要与标题相符，并且需要注意字体大小与字体类型。单击此处添加标题内容，内容要与标题相符，并且需要注意字体大小与字体类型。</a:t>
            </a:r>
          </a:p>
        </p:txBody>
      </p:sp>
      <p:sp>
        <p:nvSpPr>
          <p:cNvPr id="19" name="椭圆 18">
            <a:extLst>
              <a:ext uri="{FF2B5EF4-FFF2-40B4-BE49-F238E27FC236}">
                <a16:creationId xmlns:a16="http://schemas.microsoft.com/office/drawing/2014/main" xmlns="" id="{5CB121ED-F0B2-44E2-BD6F-E29C52A4CA66}"/>
              </a:ext>
            </a:extLst>
          </p:cNvPr>
          <p:cNvSpPr/>
          <p:nvPr/>
        </p:nvSpPr>
        <p:spPr>
          <a:xfrm>
            <a:off x="11782425" y="6419850"/>
            <a:ext cx="552450" cy="552450"/>
          </a:xfrm>
          <a:prstGeom prst="ellipse">
            <a:avLst/>
          </a:prstGeom>
          <a:solidFill>
            <a:schemeClr val="bg1"/>
          </a:solidFill>
          <a:ln>
            <a:noFill/>
          </a:ln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</p:spTree>
    <p:custDataLst>
      <p:tags r:id="rId1"/>
    </p:custDataLst>
    <p:extLst>
      <p:ext uri="{BB962C8B-B14F-4D97-AF65-F5344CB8AC3E}">
        <p14:creationId xmlns:p14="http://schemas.microsoft.com/office/powerpoint/2010/main" val="117026156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1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3" fill="hold">
                      <p:stCondLst>
                        <p:cond delay="indefinite"/>
                      </p:stCondLst>
                      <p:childTnLst>
                        <p:par>
                          <p:cTn id="14" fill="hold">
                            <p:stCondLst>
                              <p:cond delay="0"/>
                            </p:stCondLst>
                            <p:childTnLst>
                              <p:par>
                                <p:cTn id="15" presetID="2" presetClass="entr" presetSubtype="8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7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8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9" fill="hold">
                      <p:stCondLst>
                        <p:cond delay="indefinite"/>
                      </p:stCondLst>
                      <p:childTnLst>
                        <p:par>
                          <p:cTn id="20" fill="hold">
                            <p:stCondLst>
                              <p:cond delay="0"/>
                            </p:stCondLst>
                            <p:childTnLst>
                              <p:par>
                                <p:cTn id="21" presetID="42" presetClass="entr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3" dur="10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4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5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6" fill="hold">
                      <p:stCondLst>
                        <p:cond delay="indefinite"/>
                      </p:stCondLst>
                      <p:childTnLst>
                        <p:par>
                          <p:cTn id="27" fill="hold">
                            <p:stCondLst>
                              <p:cond delay="0"/>
                            </p:stCondLst>
                            <p:childTnLst>
                              <p:par>
                                <p:cTn id="28" presetID="2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0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 animBg="1"/>
      <p:bldP spid="16" grpId="0"/>
      <p:bldP spid="17" grpId="0"/>
    </p:bldLst>
  </p:timing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椭圆 1">
            <a:extLst>
              <a:ext uri="{FF2B5EF4-FFF2-40B4-BE49-F238E27FC236}">
                <a16:creationId xmlns:a16="http://schemas.microsoft.com/office/drawing/2014/main" xmlns="" id="{457E3A51-0D3E-493C-B562-37CEC9C1A03B}"/>
              </a:ext>
            </a:extLst>
          </p:cNvPr>
          <p:cNvSpPr/>
          <p:nvPr/>
        </p:nvSpPr>
        <p:spPr>
          <a:xfrm>
            <a:off x="-685800" y="-4076700"/>
            <a:ext cx="13563600" cy="8153400"/>
          </a:xfrm>
          <a:prstGeom prst="ellipse">
            <a:avLst/>
          </a:prstGeom>
          <a:solidFill>
            <a:schemeClr val="bg1"/>
          </a:solidFill>
          <a:ln>
            <a:noFill/>
          </a:ln>
          <a:effectLst>
            <a:outerShdw blurRad="533400" dist="38100" dir="5400000" sx="101000" sy="101000" algn="t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grpSp>
        <p:nvGrpSpPr>
          <p:cNvPr id="6" name="组合 5">
            <a:extLst>
              <a:ext uri="{FF2B5EF4-FFF2-40B4-BE49-F238E27FC236}">
                <a16:creationId xmlns:a16="http://schemas.microsoft.com/office/drawing/2014/main" xmlns="" id="{C1ECE128-ED8A-4796-BC7B-347C2B2B2DA8}"/>
              </a:ext>
            </a:extLst>
          </p:cNvPr>
          <p:cNvGrpSpPr/>
          <p:nvPr/>
        </p:nvGrpSpPr>
        <p:grpSpPr>
          <a:xfrm>
            <a:off x="4362449" y="595314"/>
            <a:ext cx="3467101" cy="954107"/>
            <a:chOff x="4362449" y="804864"/>
            <a:chExt cx="3467101" cy="954107"/>
          </a:xfrm>
        </p:grpSpPr>
        <p:sp>
          <p:nvSpPr>
            <p:cNvPr id="4" name="文本框 3">
              <a:extLst>
                <a:ext uri="{FF2B5EF4-FFF2-40B4-BE49-F238E27FC236}">
                  <a16:creationId xmlns:a16="http://schemas.microsoft.com/office/drawing/2014/main" xmlns="" id="{3FAC6885-9BB6-4F19-8296-F6DE5D4446C1}"/>
                </a:ext>
              </a:extLst>
            </p:cNvPr>
            <p:cNvSpPr txBox="1"/>
            <p:nvPr/>
          </p:nvSpPr>
          <p:spPr>
            <a:xfrm>
              <a:off x="4362449" y="804864"/>
              <a:ext cx="3467101" cy="584775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zh-CN" altLang="en-US" sz="3200" spc="400" dirty="0">
                  <a:solidFill>
                    <a:srgbClr val="585858"/>
                  </a:solidFill>
                  <a:cs typeface="+mn-ea"/>
                  <a:sym typeface="+mn-lt"/>
                </a:rPr>
                <a:t>单击添加标题</a:t>
              </a:r>
            </a:p>
          </p:txBody>
        </p:sp>
        <p:sp>
          <p:nvSpPr>
            <p:cNvPr id="5" name="文本框 4">
              <a:extLst>
                <a:ext uri="{FF2B5EF4-FFF2-40B4-BE49-F238E27FC236}">
                  <a16:creationId xmlns:a16="http://schemas.microsoft.com/office/drawing/2014/main" xmlns="" id="{E5F49962-F448-4483-9873-837034E32A9D}"/>
                </a:ext>
              </a:extLst>
            </p:cNvPr>
            <p:cNvSpPr txBox="1"/>
            <p:nvPr/>
          </p:nvSpPr>
          <p:spPr>
            <a:xfrm>
              <a:off x="5093160" y="1389639"/>
              <a:ext cx="2005677" cy="369332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altLang="zh-CN" dirty="0">
                  <a:solidFill>
                    <a:srgbClr val="585858"/>
                  </a:solidFill>
                  <a:cs typeface="+mn-ea"/>
                  <a:sym typeface="+mn-lt"/>
                </a:rPr>
                <a:t>Click to add a title</a:t>
              </a:r>
              <a:endParaRPr lang="zh-CN" altLang="en-US" dirty="0">
                <a:solidFill>
                  <a:srgbClr val="585858"/>
                </a:solidFill>
                <a:cs typeface="+mn-ea"/>
                <a:sym typeface="+mn-lt"/>
              </a:endParaRPr>
            </a:p>
          </p:txBody>
        </p:sp>
      </p:grpSp>
      <p:sp>
        <p:nvSpPr>
          <p:cNvPr id="9" name="文本框 8">
            <a:extLst>
              <a:ext uri="{FF2B5EF4-FFF2-40B4-BE49-F238E27FC236}">
                <a16:creationId xmlns:a16="http://schemas.microsoft.com/office/drawing/2014/main" xmlns="" id="{DF8BE47E-F54C-4160-9535-1C901E4151C2}"/>
              </a:ext>
            </a:extLst>
          </p:cNvPr>
          <p:cNvSpPr txBox="1"/>
          <p:nvPr/>
        </p:nvSpPr>
        <p:spPr>
          <a:xfrm>
            <a:off x="2209800" y="1917109"/>
            <a:ext cx="7772400" cy="5539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ts val="1800"/>
              </a:lnSpc>
            </a:pPr>
            <a:r>
              <a:rPr lang="zh-CN" altLang="en-US" sz="1400" dirty="0">
                <a:solidFill>
                  <a:srgbClr val="585858"/>
                </a:solidFill>
                <a:cs typeface="+mn-ea"/>
                <a:sym typeface="+mn-lt"/>
              </a:rPr>
              <a:t>单击此处添加标题内容，内容要与标题相符，并且需要注意字体大小与字体类型。单击此处添加标题内容，内容要与标题相符，并且需要注意字体大小与字体类型。</a:t>
            </a:r>
          </a:p>
        </p:txBody>
      </p:sp>
      <p:pic>
        <p:nvPicPr>
          <p:cNvPr id="11" name="图片 10">
            <a:extLst>
              <a:ext uri="{FF2B5EF4-FFF2-40B4-BE49-F238E27FC236}">
                <a16:creationId xmlns:a16="http://schemas.microsoft.com/office/drawing/2014/main" xmlns="" id="{D24108B4-BB11-4559-A470-8B66F6154E17}"/>
              </a:ext>
            </a:extLst>
          </p:cNvPr>
          <p:cNvPicPr>
            <a:picLocks noChangeAspect="1"/>
          </p:cNvPicPr>
          <p:nvPr/>
        </p:nvPicPr>
        <p:blipFill rotWithShape="1">
          <a:blip r:embed="rId4" cstate="screen">
            <a:extLst>
              <a:ext uri="{BEBA8EAE-BF5A-486C-A8C5-ECC9F3942E4B}">
                <a14:imgProps xmlns:a14="http://schemas.microsoft.com/office/drawing/2010/main">
                  <a14:imgLayer r:embed="rId5">
                    <a14:imgEffect>
                      <a14:saturation sat="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rcRect t="7160" b="28834"/>
          <a:stretch/>
        </p:blipFill>
        <p:spPr>
          <a:xfrm>
            <a:off x="1214283" y="2811416"/>
            <a:ext cx="9763433" cy="3628252"/>
          </a:xfrm>
          <a:prstGeom prst="rect">
            <a:avLst/>
          </a:prstGeom>
          <a:solidFill>
            <a:srgbClr val="FFFFFF">
              <a:shade val="85000"/>
            </a:srgbClr>
          </a:solidFill>
          <a:ln w="190500" cap="rnd">
            <a:solidFill>
              <a:srgbClr val="FFFFFF"/>
            </a:solidFill>
          </a:ln>
          <a:effectLst>
            <a:outerShdw blurRad="317500" sx="102000" sy="102000" algn="ctr" rotWithShape="0">
              <a:prstClr val="black">
                <a:alpha val="15000"/>
              </a:prstClr>
            </a:outerShdw>
          </a:effectLst>
          <a:scene3d>
            <a:camera prst="orthographicFront"/>
            <a:lightRig rig="twoPt" dir="t">
              <a:rot lat="0" lon="0" rev="7800000"/>
            </a:lightRig>
          </a:scene3d>
          <a:sp3d contourW="6350">
            <a:bevelT w="50800" h="16510"/>
            <a:contourClr>
              <a:srgbClr val="C0C0C0"/>
            </a:contourClr>
          </a:sp3d>
        </p:spPr>
      </p:pic>
    </p:spTree>
    <p:custDataLst>
      <p:tags r:id="rId1"/>
    </p:custDataLst>
    <p:extLst>
      <p:ext uri="{BB962C8B-B14F-4D97-AF65-F5344CB8AC3E}">
        <p14:creationId xmlns:p14="http://schemas.microsoft.com/office/powerpoint/2010/main" val="328431125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1" presetClass="entr" presetSubtype="1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7" dur="20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8" fill="hold">
                      <p:stCondLst>
                        <p:cond delay="indefinite"/>
                      </p:stCondLst>
                      <p:childTnLst>
                        <p:par>
                          <p:cTn id="9" fill="hold">
                            <p:stCondLst>
                              <p:cond delay="0"/>
                            </p:stCondLst>
                            <p:childTnLst>
                              <p:par>
                                <p:cTn id="10" presetID="16" presetClass="entr" presetSubtype="37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2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3" fill="hold">
                      <p:stCondLst>
                        <p:cond delay="indefinite"/>
                      </p:stCondLst>
                      <p:childTnLst>
                        <p:par>
                          <p:cTn id="14" fill="hold">
                            <p:stCondLst>
                              <p:cond delay="0"/>
                            </p:stCondLst>
                            <p:childTnLst>
                              <p:par>
                                <p:cTn id="15" presetID="42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10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8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0" fill="hold">
                      <p:stCondLst>
                        <p:cond delay="indefinite"/>
                      </p:stCondLst>
                      <p:childTnLst>
                        <p:par>
                          <p:cTn id="21" fill="hold">
                            <p:stCondLst>
                              <p:cond delay="0"/>
                            </p:stCondLst>
                            <p:childTnLst>
                              <p:par>
                                <p:cTn id="22" presetID="16" presetClass="entr" presetSubtype="37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24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 animBg="1"/>
      <p:bldP spid="9" grpId="0"/>
    </p:bldLst>
  </p:timing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矩形 3">
            <a:extLst>
              <a:ext uri="{FF2B5EF4-FFF2-40B4-BE49-F238E27FC236}">
                <a16:creationId xmlns:a16="http://schemas.microsoft.com/office/drawing/2014/main" xmlns="" id="{F41F2552-BB1B-4D04-AB04-082F997FE7D3}"/>
              </a:ext>
            </a:extLst>
          </p:cNvPr>
          <p:cNvSpPr/>
          <p:nvPr/>
        </p:nvSpPr>
        <p:spPr>
          <a:xfrm>
            <a:off x="0" y="803787"/>
            <a:ext cx="9144000" cy="5250426"/>
          </a:xfrm>
          <a:prstGeom prst="rect">
            <a:avLst/>
          </a:prstGeom>
          <a:solidFill>
            <a:schemeClr val="bg1"/>
          </a:solidFill>
          <a:ln>
            <a:noFill/>
          </a:ln>
          <a:effectLst>
            <a:outerShdw blurRad="444500" sx="103000" sy="103000" algn="ctr" rotWithShape="0">
              <a:prstClr val="black">
                <a:alpha val="1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pic>
        <p:nvPicPr>
          <p:cNvPr id="3" name="图片 2">
            <a:extLst>
              <a:ext uri="{FF2B5EF4-FFF2-40B4-BE49-F238E27FC236}">
                <a16:creationId xmlns:a16="http://schemas.microsoft.com/office/drawing/2014/main" xmlns="" id="{9E3646C3-29FD-46A7-AEB3-CBCBA7FA1067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8740690" y="803787"/>
            <a:ext cx="3449501" cy="5247387"/>
          </a:xfrm>
          <a:prstGeom prst="rect">
            <a:avLst/>
          </a:prstGeom>
        </p:spPr>
      </p:pic>
      <p:sp>
        <p:nvSpPr>
          <p:cNvPr id="5" name="箭头: 五边形 4">
            <a:extLst>
              <a:ext uri="{FF2B5EF4-FFF2-40B4-BE49-F238E27FC236}">
                <a16:creationId xmlns:a16="http://schemas.microsoft.com/office/drawing/2014/main" xmlns="" id="{82E01BC3-13CC-4939-9FAA-E11DACEB549A}"/>
              </a:ext>
            </a:extLst>
          </p:cNvPr>
          <p:cNvSpPr/>
          <p:nvPr/>
        </p:nvSpPr>
        <p:spPr>
          <a:xfrm>
            <a:off x="-44242" y="1871412"/>
            <a:ext cx="546457" cy="3115176"/>
          </a:xfrm>
          <a:prstGeom prst="homePlate">
            <a:avLst>
              <a:gd name="adj" fmla="val 30645"/>
            </a:avLst>
          </a:prstGeom>
          <a:solidFill>
            <a:schemeClr val="bg1"/>
          </a:solidFill>
          <a:ln>
            <a:noFill/>
          </a:ln>
          <a:effectLst>
            <a:outerShdw blurRad="304800" dist="38100" sx="102000" sy="102000" algn="l" rotWithShape="0">
              <a:prstClr val="black">
                <a:alpha val="16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6" name="文本框 5">
            <a:extLst>
              <a:ext uri="{FF2B5EF4-FFF2-40B4-BE49-F238E27FC236}">
                <a16:creationId xmlns:a16="http://schemas.microsoft.com/office/drawing/2014/main" xmlns="" id="{9734A11F-6E15-4ED5-90DC-CDD9FCA40B6E}"/>
              </a:ext>
            </a:extLst>
          </p:cNvPr>
          <p:cNvSpPr txBox="1"/>
          <p:nvPr/>
        </p:nvSpPr>
        <p:spPr>
          <a:xfrm>
            <a:off x="4871656" y="1678160"/>
            <a:ext cx="639097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zh-CN" altLang="en-US" sz="9600" dirty="0">
                <a:solidFill>
                  <a:schemeClr val="bg1"/>
                </a:solidFill>
                <a:effectLst>
                  <a:outerShdw blurRad="101600" sx="104000" sy="104000" algn="ctr" rotWithShape="0">
                    <a:prstClr val="black">
                      <a:alpha val="38000"/>
                    </a:prstClr>
                  </a:outerShdw>
                </a:effectLst>
                <a:cs typeface="+mn-ea"/>
                <a:sym typeface="+mn-lt"/>
              </a:rPr>
              <a:t>”</a:t>
            </a:r>
          </a:p>
        </p:txBody>
      </p:sp>
      <p:sp>
        <p:nvSpPr>
          <p:cNvPr id="7" name="矩形 6">
            <a:extLst>
              <a:ext uri="{FF2B5EF4-FFF2-40B4-BE49-F238E27FC236}">
                <a16:creationId xmlns:a16="http://schemas.microsoft.com/office/drawing/2014/main" xmlns="" id="{BC89BBB7-8EA8-4AD3-9034-3B7304F72FA5}"/>
              </a:ext>
            </a:extLst>
          </p:cNvPr>
          <p:cNvSpPr/>
          <p:nvPr/>
        </p:nvSpPr>
        <p:spPr>
          <a:xfrm>
            <a:off x="1450155" y="2269268"/>
            <a:ext cx="464458" cy="464458"/>
          </a:xfrm>
          <a:prstGeom prst="rect">
            <a:avLst/>
          </a:prstGeom>
          <a:solidFill>
            <a:srgbClr val="404040"/>
          </a:solidFill>
          <a:ln>
            <a:noFill/>
          </a:ln>
          <a:effectLst>
            <a:outerShdw blurRad="190500" sx="103000" sy="103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grpSp>
        <p:nvGrpSpPr>
          <p:cNvPr id="8" name="组合 7">
            <a:extLst>
              <a:ext uri="{FF2B5EF4-FFF2-40B4-BE49-F238E27FC236}">
                <a16:creationId xmlns:a16="http://schemas.microsoft.com/office/drawing/2014/main" xmlns="" id="{2223A964-1CD5-4827-8700-5D3A2DA75422}"/>
              </a:ext>
            </a:extLst>
          </p:cNvPr>
          <p:cNvGrpSpPr/>
          <p:nvPr/>
        </p:nvGrpSpPr>
        <p:grpSpPr>
          <a:xfrm>
            <a:off x="1052428" y="3199238"/>
            <a:ext cx="3467101" cy="935380"/>
            <a:chOff x="4362449" y="804864"/>
            <a:chExt cx="3467101" cy="935380"/>
          </a:xfrm>
        </p:grpSpPr>
        <p:sp>
          <p:nvSpPr>
            <p:cNvPr id="9" name="文本框 8">
              <a:extLst>
                <a:ext uri="{FF2B5EF4-FFF2-40B4-BE49-F238E27FC236}">
                  <a16:creationId xmlns:a16="http://schemas.microsoft.com/office/drawing/2014/main" xmlns="" id="{052C9F46-CF80-423A-871F-D57D1228AF46}"/>
                </a:ext>
              </a:extLst>
            </p:cNvPr>
            <p:cNvSpPr txBox="1"/>
            <p:nvPr/>
          </p:nvSpPr>
          <p:spPr>
            <a:xfrm>
              <a:off x="4362449" y="804864"/>
              <a:ext cx="3467101" cy="584775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zh-CN" altLang="en-US" sz="3200" spc="400" dirty="0">
                  <a:solidFill>
                    <a:srgbClr val="585858"/>
                  </a:solidFill>
                  <a:cs typeface="+mn-ea"/>
                  <a:sym typeface="+mn-lt"/>
                </a:rPr>
                <a:t>单击添加标题</a:t>
              </a:r>
            </a:p>
          </p:txBody>
        </p:sp>
        <p:sp>
          <p:nvSpPr>
            <p:cNvPr id="10" name="文本框 9">
              <a:extLst>
                <a:ext uri="{FF2B5EF4-FFF2-40B4-BE49-F238E27FC236}">
                  <a16:creationId xmlns:a16="http://schemas.microsoft.com/office/drawing/2014/main" xmlns="" id="{CE395D1A-47C1-42CC-9EFD-EB378F853531}"/>
                </a:ext>
              </a:extLst>
            </p:cNvPr>
            <p:cNvSpPr txBox="1"/>
            <p:nvPr/>
          </p:nvSpPr>
          <p:spPr>
            <a:xfrm>
              <a:off x="4807730" y="1370912"/>
              <a:ext cx="2005677" cy="369332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altLang="zh-CN" dirty="0">
                  <a:solidFill>
                    <a:srgbClr val="585858"/>
                  </a:solidFill>
                  <a:cs typeface="+mn-ea"/>
                  <a:sym typeface="+mn-lt"/>
                </a:rPr>
                <a:t>Click to add a title</a:t>
              </a:r>
              <a:endParaRPr lang="zh-CN" altLang="en-US" dirty="0">
                <a:solidFill>
                  <a:srgbClr val="585858"/>
                </a:solidFill>
                <a:cs typeface="+mn-ea"/>
                <a:sym typeface="+mn-lt"/>
              </a:endParaRPr>
            </a:p>
          </p:txBody>
        </p:sp>
      </p:grpSp>
      <p:sp>
        <p:nvSpPr>
          <p:cNvPr id="11" name="文本框 10">
            <a:extLst>
              <a:ext uri="{FF2B5EF4-FFF2-40B4-BE49-F238E27FC236}">
                <a16:creationId xmlns:a16="http://schemas.microsoft.com/office/drawing/2014/main" xmlns="" id="{FBBE6A8A-37CF-4D64-90C7-BA9DC50D8F75}"/>
              </a:ext>
            </a:extLst>
          </p:cNvPr>
          <p:cNvSpPr txBox="1"/>
          <p:nvPr/>
        </p:nvSpPr>
        <p:spPr>
          <a:xfrm>
            <a:off x="4779791" y="2462990"/>
            <a:ext cx="3453119" cy="7848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ts val="1800"/>
              </a:lnSpc>
            </a:pPr>
            <a:r>
              <a:rPr lang="zh-CN" altLang="en-US" sz="1400" dirty="0">
                <a:solidFill>
                  <a:srgbClr val="585858"/>
                </a:solidFill>
                <a:cs typeface="+mn-ea"/>
                <a:sym typeface="+mn-lt"/>
              </a:rPr>
              <a:t>单击此处添加标题内容，内容要与标题相符，并且需要注意字体大小与字体类型。单击此处添加标题内容。</a:t>
            </a:r>
          </a:p>
        </p:txBody>
      </p:sp>
      <p:sp>
        <p:nvSpPr>
          <p:cNvPr id="12" name="文本框 11">
            <a:extLst>
              <a:ext uri="{FF2B5EF4-FFF2-40B4-BE49-F238E27FC236}">
                <a16:creationId xmlns:a16="http://schemas.microsoft.com/office/drawing/2014/main" xmlns="" id="{F6044BA6-7B3B-42D1-883C-52067C73E746}"/>
              </a:ext>
            </a:extLst>
          </p:cNvPr>
          <p:cNvSpPr txBox="1"/>
          <p:nvPr/>
        </p:nvSpPr>
        <p:spPr>
          <a:xfrm>
            <a:off x="4779791" y="3442690"/>
            <a:ext cx="3453119" cy="7848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ts val="1800"/>
              </a:lnSpc>
            </a:pPr>
            <a:r>
              <a:rPr lang="zh-CN" altLang="en-US" sz="1400" dirty="0">
                <a:solidFill>
                  <a:srgbClr val="585858"/>
                </a:solidFill>
                <a:cs typeface="+mn-ea"/>
                <a:sym typeface="+mn-lt"/>
              </a:rPr>
              <a:t>单击此处添加标题内容，内容要与标题相符，并且需要注意字体大小与字体类型。单击此处添加标题内容。</a:t>
            </a:r>
          </a:p>
        </p:txBody>
      </p:sp>
      <p:sp>
        <p:nvSpPr>
          <p:cNvPr id="13" name="文本框 12">
            <a:extLst>
              <a:ext uri="{FF2B5EF4-FFF2-40B4-BE49-F238E27FC236}">
                <a16:creationId xmlns:a16="http://schemas.microsoft.com/office/drawing/2014/main" xmlns="" id="{AF5A1533-733A-42F3-B65F-E8BCE68923A5}"/>
              </a:ext>
            </a:extLst>
          </p:cNvPr>
          <p:cNvSpPr txBox="1"/>
          <p:nvPr/>
        </p:nvSpPr>
        <p:spPr>
          <a:xfrm>
            <a:off x="4779791" y="4422389"/>
            <a:ext cx="3453119" cy="7848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ts val="1800"/>
              </a:lnSpc>
            </a:pPr>
            <a:r>
              <a:rPr lang="zh-CN" altLang="en-US" sz="1400" dirty="0">
                <a:solidFill>
                  <a:srgbClr val="585858"/>
                </a:solidFill>
                <a:cs typeface="+mn-ea"/>
                <a:sym typeface="+mn-lt"/>
              </a:rPr>
              <a:t>单击此处添加标题内容，内容要与标题相符，并且需要注意字体大小与字体类型。单击此处添加标题内容。</a:t>
            </a:r>
          </a:p>
        </p:txBody>
      </p:sp>
    </p:spTree>
    <p:custDataLst>
      <p:tags r:id="rId1"/>
    </p:custDataLst>
    <p:extLst>
      <p:ext uri="{BB962C8B-B14F-4D97-AF65-F5344CB8AC3E}">
        <p14:creationId xmlns:p14="http://schemas.microsoft.com/office/powerpoint/2010/main" val="291344603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8" fill="hold">
                      <p:stCondLst>
                        <p:cond delay="indefinite"/>
                      </p:stCondLst>
                      <p:childTnLst>
                        <p:par>
                          <p:cTn id="9" fill="hold">
                            <p:stCondLst>
                              <p:cond delay="0"/>
                            </p:stCondLst>
                            <p:childTnLst>
                              <p:par>
                                <p:cTn id="10" presetID="42" presetClass="entr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" dur="10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3" dur="10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10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5" fill="hold">
                      <p:stCondLst>
                        <p:cond delay="indefinite"/>
                      </p:stCondLst>
                      <p:childTnLst>
                        <p:par>
                          <p:cTn id="16" fill="hold">
                            <p:stCondLst>
                              <p:cond delay="0"/>
                            </p:stCondLst>
                            <p:childTnLst>
                              <p:par>
                                <p:cTn id="17" presetID="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1" fill="hold">
                      <p:stCondLst>
                        <p:cond delay="indefinite"/>
                      </p:stCondLst>
                      <p:childTnLst>
                        <p:par>
                          <p:cTn id="22" fill="hold">
                            <p:stCondLst>
                              <p:cond delay="0"/>
                            </p:stCondLst>
                            <p:childTnLst>
                              <p:par>
                                <p:cTn id="23" presetID="53" presetClass="entr" presetSubtype="16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8" fill="hold">
                      <p:stCondLst>
                        <p:cond delay="indefinite"/>
                      </p:stCondLst>
                      <p:childTnLst>
                        <p:par>
                          <p:cTn id="29" fill="hold">
                            <p:stCondLst>
                              <p:cond delay="0"/>
                            </p:stCondLst>
                            <p:childTnLst>
                              <p:par>
                                <p:cTn id="30" presetID="16" presetClass="entr" presetSubtype="37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2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33" fill="hold">
                      <p:stCondLst>
                        <p:cond delay="indefinite"/>
                      </p:stCondLst>
                      <p:childTnLst>
                        <p:par>
                          <p:cTn id="34" fill="hold">
                            <p:stCondLst>
                              <p:cond delay="0"/>
                            </p:stCondLst>
                            <p:childTnLst>
                              <p:par>
                                <p:cTn id="35" presetID="2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7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38" fill="hold">
                      <p:stCondLst>
                        <p:cond delay="indefinite"/>
                      </p:stCondLst>
                      <p:childTnLst>
                        <p:par>
                          <p:cTn id="39" fill="hold">
                            <p:stCondLst>
                              <p:cond delay="0"/>
                            </p:stCondLst>
                            <p:childTnLst>
                              <p:par>
                                <p:cTn id="40" presetID="2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2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5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8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" grpId="0" animBg="1"/>
      <p:bldP spid="5" grpId="0" animBg="1"/>
      <p:bldP spid="6" grpId="0"/>
      <p:bldP spid="7" grpId="0" animBg="1"/>
      <p:bldP spid="11" grpId="0"/>
      <p:bldP spid="12" grpId="0"/>
      <p:bldP spid="13" grpId="0"/>
    </p:bldLst>
  </p:timing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椭圆 1">
            <a:extLst>
              <a:ext uri="{FF2B5EF4-FFF2-40B4-BE49-F238E27FC236}">
                <a16:creationId xmlns:a16="http://schemas.microsoft.com/office/drawing/2014/main" xmlns="" id="{32592826-C4D1-4BE0-8B39-E040BFA266AA}"/>
              </a:ext>
            </a:extLst>
          </p:cNvPr>
          <p:cNvSpPr/>
          <p:nvPr/>
        </p:nvSpPr>
        <p:spPr>
          <a:xfrm>
            <a:off x="5136740" y="-1524308"/>
            <a:ext cx="9906615" cy="9906615"/>
          </a:xfrm>
          <a:prstGeom prst="ellipse">
            <a:avLst/>
          </a:prstGeom>
          <a:solidFill>
            <a:schemeClr val="bg1"/>
          </a:solidFill>
          <a:ln>
            <a:noFill/>
          </a:ln>
          <a:effectLst>
            <a:outerShdw blurRad="622300" sx="104000" sy="104000" algn="ctr" rotWithShape="0">
              <a:prstClr val="black">
                <a:alpha val="1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3" name="椭圆 2">
            <a:extLst>
              <a:ext uri="{FF2B5EF4-FFF2-40B4-BE49-F238E27FC236}">
                <a16:creationId xmlns:a16="http://schemas.microsoft.com/office/drawing/2014/main" xmlns="" id="{390F9F1D-18CB-4303-8BEF-D9756D503D80}"/>
              </a:ext>
            </a:extLst>
          </p:cNvPr>
          <p:cNvSpPr/>
          <p:nvPr/>
        </p:nvSpPr>
        <p:spPr>
          <a:xfrm>
            <a:off x="755854" y="412338"/>
            <a:ext cx="846190" cy="846190"/>
          </a:xfrm>
          <a:prstGeom prst="ellipse">
            <a:avLst/>
          </a:prstGeom>
          <a:solidFill>
            <a:schemeClr val="bg1"/>
          </a:solidFill>
          <a:ln>
            <a:noFill/>
          </a:ln>
          <a:effectLst>
            <a:outerShdw blurRad="330200" sx="102000" sy="102000" algn="ctr" rotWithShape="0">
              <a:prstClr val="black">
                <a:alpha val="1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 dirty="0">
              <a:cs typeface="+mn-ea"/>
              <a:sym typeface="+mn-lt"/>
            </a:endParaRPr>
          </a:p>
        </p:txBody>
      </p:sp>
      <p:sp>
        <p:nvSpPr>
          <p:cNvPr id="4" name="椭圆 3">
            <a:extLst>
              <a:ext uri="{FF2B5EF4-FFF2-40B4-BE49-F238E27FC236}">
                <a16:creationId xmlns:a16="http://schemas.microsoft.com/office/drawing/2014/main" xmlns="" id="{753080BC-C357-4F75-9BDA-D744F4689286}"/>
              </a:ext>
            </a:extLst>
          </p:cNvPr>
          <p:cNvSpPr/>
          <p:nvPr/>
        </p:nvSpPr>
        <p:spPr>
          <a:xfrm>
            <a:off x="765994" y="5559836"/>
            <a:ext cx="462731" cy="462731"/>
          </a:xfrm>
          <a:prstGeom prst="ellipse">
            <a:avLst/>
          </a:prstGeom>
          <a:solidFill>
            <a:schemeClr val="bg1"/>
          </a:solidFill>
          <a:ln>
            <a:noFill/>
          </a:ln>
          <a:effectLst>
            <a:outerShdw blurRad="533400" sx="104000" sy="104000" algn="ctr" rotWithShape="0">
              <a:prstClr val="black">
                <a:alpha val="26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5" name="圆: 空心 4">
            <a:extLst>
              <a:ext uri="{FF2B5EF4-FFF2-40B4-BE49-F238E27FC236}">
                <a16:creationId xmlns:a16="http://schemas.microsoft.com/office/drawing/2014/main" xmlns="" id="{1C994ECF-CAE4-46D3-A639-F32C355F4633}"/>
              </a:ext>
            </a:extLst>
          </p:cNvPr>
          <p:cNvSpPr/>
          <p:nvPr/>
        </p:nvSpPr>
        <p:spPr>
          <a:xfrm>
            <a:off x="988448" y="1761049"/>
            <a:ext cx="3335901" cy="3335901"/>
          </a:xfrm>
          <a:prstGeom prst="donut">
            <a:avLst>
              <a:gd name="adj" fmla="val 4902"/>
            </a:avLst>
          </a:prstGeom>
          <a:solidFill>
            <a:srgbClr val="D1D1D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solidFill>
                <a:schemeClr val="tx1"/>
              </a:solidFill>
              <a:cs typeface="+mn-ea"/>
              <a:sym typeface="+mn-lt"/>
            </a:endParaRPr>
          </a:p>
        </p:txBody>
      </p:sp>
      <p:grpSp>
        <p:nvGrpSpPr>
          <p:cNvPr id="16" name="组合 15">
            <a:extLst>
              <a:ext uri="{FF2B5EF4-FFF2-40B4-BE49-F238E27FC236}">
                <a16:creationId xmlns:a16="http://schemas.microsoft.com/office/drawing/2014/main" xmlns="" id="{AD2BE1C9-946E-40EE-AB71-2349EF160D7F}"/>
              </a:ext>
            </a:extLst>
          </p:cNvPr>
          <p:cNvGrpSpPr/>
          <p:nvPr/>
        </p:nvGrpSpPr>
        <p:grpSpPr>
          <a:xfrm>
            <a:off x="1846773" y="2914649"/>
            <a:ext cx="1619250" cy="1028700"/>
            <a:chOff x="1846773" y="2914649"/>
            <a:chExt cx="1619250" cy="1028700"/>
          </a:xfrm>
        </p:grpSpPr>
        <p:sp>
          <p:nvSpPr>
            <p:cNvPr id="6" name="矩形: 圆角 5">
              <a:extLst>
                <a:ext uri="{FF2B5EF4-FFF2-40B4-BE49-F238E27FC236}">
                  <a16:creationId xmlns:a16="http://schemas.microsoft.com/office/drawing/2014/main" xmlns="" id="{196FC253-A5F3-4817-979B-B2FDBC42C599}"/>
                </a:ext>
              </a:extLst>
            </p:cNvPr>
            <p:cNvSpPr/>
            <p:nvPr/>
          </p:nvSpPr>
          <p:spPr>
            <a:xfrm>
              <a:off x="1846773" y="2914649"/>
              <a:ext cx="1619250" cy="1028700"/>
            </a:xfrm>
            <a:prstGeom prst="roundRect">
              <a:avLst>
                <a:gd name="adj" fmla="val 29630"/>
              </a:avLst>
            </a:prstGeom>
            <a:solidFill>
              <a:schemeClr val="bg1"/>
            </a:solidFill>
            <a:ln>
              <a:noFill/>
            </a:ln>
            <a:effectLst>
              <a:outerShdw blurRad="215900" sx="104000" sy="104000" algn="ctr" rotWithShape="0">
                <a:prstClr val="black">
                  <a:alpha val="2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>
                <a:cs typeface="+mn-ea"/>
                <a:sym typeface="+mn-lt"/>
              </a:endParaRPr>
            </a:p>
          </p:txBody>
        </p:sp>
        <p:sp>
          <p:nvSpPr>
            <p:cNvPr id="7" name="等腰三角形 6">
              <a:extLst>
                <a:ext uri="{FF2B5EF4-FFF2-40B4-BE49-F238E27FC236}">
                  <a16:creationId xmlns:a16="http://schemas.microsoft.com/office/drawing/2014/main" xmlns="" id="{FFDF6BC8-8C7C-4967-97DC-C96B1071A012}"/>
                </a:ext>
              </a:extLst>
            </p:cNvPr>
            <p:cNvSpPr/>
            <p:nvPr/>
          </p:nvSpPr>
          <p:spPr>
            <a:xfrm rot="5400000">
              <a:off x="2419393" y="3246903"/>
              <a:ext cx="619128" cy="364193"/>
            </a:xfrm>
            <a:prstGeom prst="triangle">
              <a:avLst/>
            </a:prstGeom>
            <a:solidFill>
              <a:srgbClr val="D1D1D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>
                <a:cs typeface="+mn-ea"/>
                <a:sym typeface="+mn-lt"/>
              </a:endParaRPr>
            </a:p>
          </p:txBody>
        </p:sp>
      </p:grpSp>
      <p:sp>
        <p:nvSpPr>
          <p:cNvPr id="8" name="椭圆 7">
            <a:extLst>
              <a:ext uri="{FF2B5EF4-FFF2-40B4-BE49-F238E27FC236}">
                <a16:creationId xmlns:a16="http://schemas.microsoft.com/office/drawing/2014/main" xmlns="" id="{25FDA41B-DF52-4851-80E1-1310193BB6F6}"/>
              </a:ext>
            </a:extLst>
          </p:cNvPr>
          <p:cNvSpPr/>
          <p:nvPr/>
        </p:nvSpPr>
        <p:spPr>
          <a:xfrm>
            <a:off x="4295701" y="6022567"/>
            <a:ext cx="462731" cy="462731"/>
          </a:xfrm>
          <a:prstGeom prst="ellipse">
            <a:avLst/>
          </a:prstGeom>
          <a:solidFill>
            <a:srgbClr val="D1D1D1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9" name="等腰三角形 8">
            <a:extLst>
              <a:ext uri="{FF2B5EF4-FFF2-40B4-BE49-F238E27FC236}">
                <a16:creationId xmlns:a16="http://schemas.microsoft.com/office/drawing/2014/main" xmlns="" id="{53DF8388-C2F0-481D-91A6-41C36A063131}"/>
              </a:ext>
            </a:extLst>
          </p:cNvPr>
          <p:cNvSpPr/>
          <p:nvPr/>
        </p:nvSpPr>
        <p:spPr>
          <a:xfrm rot="5400000">
            <a:off x="5954090" y="3246903"/>
            <a:ext cx="619128" cy="364193"/>
          </a:xfrm>
          <a:prstGeom prst="triangle">
            <a:avLst/>
          </a:prstGeom>
          <a:solidFill>
            <a:srgbClr val="585858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grpSp>
        <p:nvGrpSpPr>
          <p:cNvPr id="10" name="组合 9">
            <a:extLst>
              <a:ext uri="{FF2B5EF4-FFF2-40B4-BE49-F238E27FC236}">
                <a16:creationId xmlns:a16="http://schemas.microsoft.com/office/drawing/2014/main" xmlns="" id="{D54EC09B-9AEE-4EF2-AA7B-4CEFF8476F08}"/>
              </a:ext>
            </a:extLst>
          </p:cNvPr>
          <p:cNvGrpSpPr/>
          <p:nvPr/>
        </p:nvGrpSpPr>
        <p:grpSpPr>
          <a:xfrm>
            <a:off x="7128763" y="1258528"/>
            <a:ext cx="3467101" cy="935380"/>
            <a:chOff x="4362449" y="804864"/>
            <a:chExt cx="3467101" cy="935380"/>
          </a:xfrm>
        </p:grpSpPr>
        <p:sp>
          <p:nvSpPr>
            <p:cNvPr id="11" name="文本框 10">
              <a:extLst>
                <a:ext uri="{FF2B5EF4-FFF2-40B4-BE49-F238E27FC236}">
                  <a16:creationId xmlns:a16="http://schemas.microsoft.com/office/drawing/2014/main" xmlns="" id="{52DD1AB9-B31B-4396-8AD9-2A340A9E935D}"/>
                </a:ext>
              </a:extLst>
            </p:cNvPr>
            <p:cNvSpPr txBox="1"/>
            <p:nvPr/>
          </p:nvSpPr>
          <p:spPr>
            <a:xfrm>
              <a:off x="4362449" y="804864"/>
              <a:ext cx="3467101" cy="584775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zh-CN" altLang="en-US" sz="3200" spc="400" dirty="0">
                  <a:solidFill>
                    <a:srgbClr val="585858"/>
                  </a:solidFill>
                  <a:cs typeface="+mn-ea"/>
                  <a:sym typeface="+mn-lt"/>
                </a:rPr>
                <a:t>单击添加标题</a:t>
              </a:r>
            </a:p>
          </p:txBody>
        </p:sp>
        <p:sp>
          <p:nvSpPr>
            <p:cNvPr id="12" name="文本框 11">
              <a:extLst>
                <a:ext uri="{FF2B5EF4-FFF2-40B4-BE49-F238E27FC236}">
                  <a16:creationId xmlns:a16="http://schemas.microsoft.com/office/drawing/2014/main" xmlns="" id="{A45201B1-76E6-4D4B-BCF7-11208E567E88}"/>
                </a:ext>
              </a:extLst>
            </p:cNvPr>
            <p:cNvSpPr txBox="1"/>
            <p:nvPr/>
          </p:nvSpPr>
          <p:spPr>
            <a:xfrm>
              <a:off x="4807730" y="1370912"/>
              <a:ext cx="2005677" cy="369332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altLang="zh-CN" dirty="0">
                  <a:solidFill>
                    <a:srgbClr val="585858"/>
                  </a:solidFill>
                  <a:cs typeface="+mn-ea"/>
                  <a:sym typeface="+mn-lt"/>
                </a:rPr>
                <a:t>Click to add a title</a:t>
              </a:r>
              <a:endParaRPr lang="zh-CN" altLang="en-US" dirty="0">
                <a:solidFill>
                  <a:srgbClr val="585858"/>
                </a:solidFill>
                <a:cs typeface="+mn-ea"/>
                <a:sym typeface="+mn-lt"/>
              </a:endParaRPr>
            </a:p>
          </p:txBody>
        </p:sp>
      </p:grpSp>
      <p:sp>
        <p:nvSpPr>
          <p:cNvPr id="13" name="文本框 12">
            <a:extLst>
              <a:ext uri="{FF2B5EF4-FFF2-40B4-BE49-F238E27FC236}">
                <a16:creationId xmlns:a16="http://schemas.microsoft.com/office/drawing/2014/main" xmlns="" id="{947B905A-622F-4903-9407-67C5852326D7}"/>
              </a:ext>
            </a:extLst>
          </p:cNvPr>
          <p:cNvSpPr txBox="1"/>
          <p:nvPr/>
        </p:nvSpPr>
        <p:spPr>
          <a:xfrm>
            <a:off x="7438591" y="2914649"/>
            <a:ext cx="4153641" cy="7848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ts val="1800"/>
              </a:lnSpc>
            </a:pPr>
            <a:r>
              <a:rPr lang="zh-CN" altLang="en-US" sz="1400" dirty="0">
                <a:solidFill>
                  <a:srgbClr val="585858"/>
                </a:solidFill>
                <a:cs typeface="+mn-ea"/>
                <a:sym typeface="+mn-lt"/>
              </a:rPr>
              <a:t>单击此处添加标题内容，内容要与标题相符，并且需要注意字体大小与字体类型。单击此处添加标题内容。</a:t>
            </a:r>
          </a:p>
        </p:txBody>
      </p:sp>
      <p:sp>
        <p:nvSpPr>
          <p:cNvPr id="14" name="文本框 13">
            <a:extLst>
              <a:ext uri="{FF2B5EF4-FFF2-40B4-BE49-F238E27FC236}">
                <a16:creationId xmlns:a16="http://schemas.microsoft.com/office/drawing/2014/main" xmlns="" id="{6769CAD7-1FA2-4F47-8F6E-E8F29C1CB365}"/>
              </a:ext>
            </a:extLst>
          </p:cNvPr>
          <p:cNvSpPr txBox="1"/>
          <p:nvPr/>
        </p:nvSpPr>
        <p:spPr>
          <a:xfrm>
            <a:off x="7438591" y="4066959"/>
            <a:ext cx="4153641" cy="7848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ts val="1800"/>
              </a:lnSpc>
            </a:pPr>
            <a:r>
              <a:rPr lang="zh-CN" altLang="en-US" sz="1400" dirty="0">
                <a:solidFill>
                  <a:srgbClr val="585858"/>
                </a:solidFill>
                <a:cs typeface="+mn-ea"/>
                <a:sym typeface="+mn-lt"/>
              </a:rPr>
              <a:t>单击此处添加标题内容，内容要与标题相符，并且需要注意字体大小与字体类型。单击此处添加标题内容。</a:t>
            </a:r>
          </a:p>
        </p:txBody>
      </p:sp>
      <p:sp>
        <p:nvSpPr>
          <p:cNvPr id="15" name="文本框 14">
            <a:extLst>
              <a:ext uri="{FF2B5EF4-FFF2-40B4-BE49-F238E27FC236}">
                <a16:creationId xmlns:a16="http://schemas.microsoft.com/office/drawing/2014/main" xmlns="" id="{61B2C91B-034C-47E1-ABDB-AF68700CC9FB}"/>
              </a:ext>
            </a:extLst>
          </p:cNvPr>
          <p:cNvSpPr txBox="1"/>
          <p:nvPr/>
        </p:nvSpPr>
        <p:spPr>
          <a:xfrm>
            <a:off x="7475571" y="5233377"/>
            <a:ext cx="2507226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zh-CN" sz="2800" dirty="0">
                <a:solidFill>
                  <a:srgbClr val="7E7E7E"/>
                </a:solidFill>
                <a:cs typeface="+mn-ea"/>
                <a:sym typeface="+mn-lt"/>
              </a:rPr>
              <a:t>BAO  TU</a:t>
            </a:r>
            <a:endParaRPr lang="zh-CN" altLang="en-US" sz="2800" dirty="0">
              <a:solidFill>
                <a:srgbClr val="7E7E7E"/>
              </a:solidFill>
              <a:cs typeface="+mn-ea"/>
              <a:sym typeface="+mn-lt"/>
            </a:endParaRPr>
          </a:p>
        </p:txBody>
      </p:sp>
    </p:spTree>
    <p:custDataLst>
      <p:tags r:id="rId1"/>
    </p:custDataLst>
    <p:extLst>
      <p:ext uri="{BB962C8B-B14F-4D97-AF65-F5344CB8AC3E}">
        <p14:creationId xmlns:p14="http://schemas.microsoft.com/office/powerpoint/2010/main" val="178564056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0" fill="hold">
                      <p:stCondLst>
                        <p:cond delay="indefinite"/>
                      </p:stCondLst>
                      <p:childTnLst>
                        <p:par>
                          <p:cTn id="21" fill="hold">
                            <p:stCondLst>
                              <p:cond delay="0"/>
                            </p:stCondLst>
                            <p:childTnLst>
                              <p:par>
                                <p:cTn id="22" presetID="21" presetClass="entr" presetSubtype="1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24" dur="20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5" fill="hold">
                      <p:stCondLst>
                        <p:cond delay="indefinite"/>
                      </p:stCondLst>
                      <p:childTnLst>
                        <p:par>
                          <p:cTn id="26" fill="hold">
                            <p:stCondLst>
                              <p:cond delay="0"/>
                            </p:stCondLst>
                            <p:childTnLst>
                              <p:par>
                                <p:cTn id="27" presetID="22" presetClass="entr" presetSubtype="8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9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30" fill="hold">
                      <p:stCondLst>
                        <p:cond delay="indefinite"/>
                      </p:stCondLst>
                      <p:childTnLst>
                        <p:par>
                          <p:cTn id="31" fill="hold">
                            <p:stCondLst>
                              <p:cond delay="0"/>
                            </p:stCondLst>
                            <p:childTnLst>
                              <p:par>
                                <p:cTn id="32" presetID="21" presetClass="entr" presetSubtype="1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34" dur="20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35" fill="hold">
                      <p:stCondLst>
                        <p:cond delay="indefinite"/>
                      </p:stCondLst>
                      <p:childTnLst>
                        <p:par>
                          <p:cTn id="36" fill="hold">
                            <p:stCondLst>
                              <p:cond delay="0"/>
                            </p:stCondLst>
                            <p:childTnLst>
                              <p:par>
                                <p:cTn id="37" presetID="47" presetClass="entr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9" dur="10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0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1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42" fill="hold">
                      <p:stCondLst>
                        <p:cond delay="indefinite"/>
                      </p:stCondLst>
                      <p:childTnLst>
                        <p:par>
                          <p:cTn id="43" fill="hold">
                            <p:stCondLst>
                              <p:cond delay="0"/>
                            </p:stCondLst>
                            <p:childTnLst>
                              <p:par>
                                <p:cTn id="44" presetID="1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6" dur="500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47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48" fill="hold">
                      <p:stCondLst>
                        <p:cond delay="indefinite"/>
                      </p:stCondLst>
                      <p:childTnLst>
                        <p:par>
                          <p:cTn id="49" fill="hold">
                            <p:stCondLst>
                              <p:cond delay="0"/>
                            </p:stCondLst>
                            <p:childTnLst>
                              <p:par>
                                <p:cTn id="50" presetID="2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2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5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56" fill="hold">
                      <p:stCondLst>
                        <p:cond delay="indefinite"/>
                      </p:stCondLst>
                      <p:childTnLst>
                        <p:par>
                          <p:cTn id="57" fill="hold">
                            <p:stCondLst>
                              <p:cond delay="0"/>
                            </p:stCondLst>
                            <p:childTnLst>
                              <p:par>
                                <p:cTn id="58" presetID="42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0" dur="10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61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2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 animBg="1"/>
      <p:bldP spid="3" grpId="0" animBg="1"/>
      <p:bldP spid="4" grpId="0" animBg="1"/>
      <p:bldP spid="5" grpId="0" animBg="1"/>
      <p:bldP spid="8" grpId="0" animBg="1"/>
      <p:bldP spid="9" grpId="0" animBg="1"/>
      <p:bldP spid="13" grpId="0"/>
      <p:bldP spid="14" grpId="0"/>
      <p:bldP spid="15" grpId="0"/>
    </p:bldLst>
  </p:timing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椭圆 1">
            <a:extLst>
              <a:ext uri="{FF2B5EF4-FFF2-40B4-BE49-F238E27FC236}">
                <a16:creationId xmlns:a16="http://schemas.microsoft.com/office/drawing/2014/main" xmlns="" id="{7F638786-2D10-4B8F-880F-6EA67FFF3F09}"/>
              </a:ext>
            </a:extLst>
          </p:cNvPr>
          <p:cNvSpPr/>
          <p:nvPr/>
        </p:nvSpPr>
        <p:spPr>
          <a:xfrm>
            <a:off x="-685800" y="3784600"/>
            <a:ext cx="13563600" cy="8153400"/>
          </a:xfrm>
          <a:prstGeom prst="ellipse">
            <a:avLst/>
          </a:prstGeom>
          <a:solidFill>
            <a:schemeClr val="bg1"/>
          </a:solidFill>
          <a:ln>
            <a:noFill/>
          </a:ln>
          <a:effectLst>
            <a:outerShdw blurRad="533400" dist="38100" dir="5400000" sx="102000" sy="102000" algn="t" rotWithShape="0">
              <a:prstClr val="black">
                <a:alpha val="1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grpSp>
        <p:nvGrpSpPr>
          <p:cNvPr id="6" name="组合 5">
            <a:extLst>
              <a:ext uri="{FF2B5EF4-FFF2-40B4-BE49-F238E27FC236}">
                <a16:creationId xmlns:a16="http://schemas.microsoft.com/office/drawing/2014/main" xmlns="" id="{96556E31-97F2-43C2-9A99-078A0EEBE6ED}"/>
              </a:ext>
            </a:extLst>
          </p:cNvPr>
          <p:cNvGrpSpPr/>
          <p:nvPr/>
        </p:nvGrpSpPr>
        <p:grpSpPr>
          <a:xfrm>
            <a:off x="1696064" y="-1"/>
            <a:ext cx="737419" cy="737419"/>
            <a:chOff x="1696064" y="-1"/>
            <a:chExt cx="737419" cy="737419"/>
          </a:xfrm>
        </p:grpSpPr>
        <p:sp>
          <p:nvSpPr>
            <p:cNvPr id="3" name="矩形 2">
              <a:extLst>
                <a:ext uri="{FF2B5EF4-FFF2-40B4-BE49-F238E27FC236}">
                  <a16:creationId xmlns:a16="http://schemas.microsoft.com/office/drawing/2014/main" xmlns="" id="{E762A1AD-0377-4136-BB81-07DB76F04EBF}"/>
                </a:ext>
              </a:extLst>
            </p:cNvPr>
            <p:cNvSpPr/>
            <p:nvPr/>
          </p:nvSpPr>
          <p:spPr>
            <a:xfrm>
              <a:off x="1696064" y="-1"/>
              <a:ext cx="737419" cy="737419"/>
            </a:xfrm>
            <a:prstGeom prst="rect">
              <a:avLst/>
            </a:prstGeom>
            <a:solidFill>
              <a:srgbClr val="585858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>
                <a:cs typeface="+mn-ea"/>
                <a:sym typeface="+mn-lt"/>
              </a:endParaRPr>
            </a:p>
          </p:txBody>
        </p:sp>
        <p:sp>
          <p:nvSpPr>
            <p:cNvPr id="5" name="等腰三角形 4">
              <a:extLst>
                <a:ext uri="{FF2B5EF4-FFF2-40B4-BE49-F238E27FC236}">
                  <a16:creationId xmlns:a16="http://schemas.microsoft.com/office/drawing/2014/main" xmlns="" id="{33EA2ED4-4A89-42C6-AF79-E6DF121DE796}"/>
                </a:ext>
              </a:extLst>
            </p:cNvPr>
            <p:cNvSpPr/>
            <p:nvPr/>
          </p:nvSpPr>
          <p:spPr>
            <a:xfrm rot="5400000">
              <a:off x="1839244" y="229522"/>
              <a:ext cx="451981" cy="270081"/>
            </a:xfrm>
            <a:prstGeom prst="triangle">
              <a:avLst/>
            </a:prstGeom>
            <a:noFill/>
            <a:ln w="19050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>
                <a:cs typeface="+mn-ea"/>
                <a:sym typeface="+mn-lt"/>
              </a:endParaRPr>
            </a:p>
          </p:txBody>
        </p:sp>
      </p:grpSp>
      <p:grpSp>
        <p:nvGrpSpPr>
          <p:cNvPr id="7" name="组合 6">
            <a:extLst>
              <a:ext uri="{FF2B5EF4-FFF2-40B4-BE49-F238E27FC236}">
                <a16:creationId xmlns:a16="http://schemas.microsoft.com/office/drawing/2014/main" xmlns="" id="{5802ED25-312E-41A8-8B69-BCD832553D0A}"/>
              </a:ext>
            </a:extLst>
          </p:cNvPr>
          <p:cNvGrpSpPr/>
          <p:nvPr/>
        </p:nvGrpSpPr>
        <p:grpSpPr>
          <a:xfrm>
            <a:off x="1338178" y="1141838"/>
            <a:ext cx="3467101" cy="935380"/>
            <a:chOff x="4362449" y="804864"/>
            <a:chExt cx="3467101" cy="935380"/>
          </a:xfrm>
        </p:grpSpPr>
        <p:sp>
          <p:nvSpPr>
            <p:cNvPr id="8" name="文本框 7">
              <a:extLst>
                <a:ext uri="{FF2B5EF4-FFF2-40B4-BE49-F238E27FC236}">
                  <a16:creationId xmlns:a16="http://schemas.microsoft.com/office/drawing/2014/main" xmlns="" id="{224639AD-C303-43C7-AA6A-1D83CEE89A64}"/>
                </a:ext>
              </a:extLst>
            </p:cNvPr>
            <p:cNvSpPr txBox="1"/>
            <p:nvPr/>
          </p:nvSpPr>
          <p:spPr>
            <a:xfrm>
              <a:off x="4362449" y="804864"/>
              <a:ext cx="3467101" cy="584775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zh-CN" altLang="en-US" sz="3200" spc="400" dirty="0">
                  <a:solidFill>
                    <a:srgbClr val="585858"/>
                  </a:solidFill>
                  <a:cs typeface="+mn-ea"/>
                  <a:sym typeface="+mn-lt"/>
                </a:rPr>
                <a:t>单击添加标题</a:t>
              </a:r>
            </a:p>
          </p:txBody>
        </p:sp>
        <p:sp>
          <p:nvSpPr>
            <p:cNvPr id="9" name="文本框 8">
              <a:extLst>
                <a:ext uri="{FF2B5EF4-FFF2-40B4-BE49-F238E27FC236}">
                  <a16:creationId xmlns:a16="http://schemas.microsoft.com/office/drawing/2014/main" xmlns="" id="{C2ABE3D3-1EB1-4B96-8A0E-5D0D33CB8DC6}"/>
                </a:ext>
              </a:extLst>
            </p:cNvPr>
            <p:cNvSpPr txBox="1"/>
            <p:nvPr/>
          </p:nvSpPr>
          <p:spPr>
            <a:xfrm>
              <a:off x="4807730" y="1370912"/>
              <a:ext cx="2005677" cy="369332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altLang="zh-CN" dirty="0">
                  <a:solidFill>
                    <a:srgbClr val="585858"/>
                  </a:solidFill>
                  <a:cs typeface="+mn-ea"/>
                  <a:sym typeface="+mn-lt"/>
                </a:rPr>
                <a:t>Click to add a title</a:t>
              </a:r>
              <a:endParaRPr lang="zh-CN" altLang="en-US" dirty="0">
                <a:solidFill>
                  <a:srgbClr val="585858"/>
                </a:solidFill>
                <a:cs typeface="+mn-ea"/>
                <a:sym typeface="+mn-lt"/>
              </a:endParaRPr>
            </a:p>
          </p:txBody>
        </p:sp>
      </p:grpSp>
      <p:sp>
        <p:nvSpPr>
          <p:cNvPr id="10" name="文本框 9">
            <a:extLst>
              <a:ext uri="{FF2B5EF4-FFF2-40B4-BE49-F238E27FC236}">
                <a16:creationId xmlns:a16="http://schemas.microsoft.com/office/drawing/2014/main" xmlns="" id="{E96CE2C6-83FA-4283-B757-F55EB544AB90}"/>
              </a:ext>
            </a:extLst>
          </p:cNvPr>
          <p:cNvSpPr txBox="1"/>
          <p:nvPr/>
        </p:nvSpPr>
        <p:spPr>
          <a:xfrm>
            <a:off x="6096000" y="859764"/>
            <a:ext cx="5124450" cy="5539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ts val="1800"/>
              </a:lnSpc>
            </a:pPr>
            <a:r>
              <a:rPr lang="zh-CN" altLang="en-US" sz="1400" dirty="0">
                <a:solidFill>
                  <a:srgbClr val="585858"/>
                </a:solidFill>
                <a:cs typeface="+mn-ea"/>
                <a:sym typeface="+mn-lt"/>
              </a:rPr>
              <a:t>单击此处添加标题内容，内容要与标题相符，并且需要注意字体大小与字体类型。单击此处添加标题内容。</a:t>
            </a:r>
          </a:p>
        </p:txBody>
      </p:sp>
      <p:sp>
        <p:nvSpPr>
          <p:cNvPr id="11" name="文本框 10">
            <a:extLst>
              <a:ext uri="{FF2B5EF4-FFF2-40B4-BE49-F238E27FC236}">
                <a16:creationId xmlns:a16="http://schemas.microsoft.com/office/drawing/2014/main" xmlns="" id="{FE359E5F-383B-44A6-9575-637A2CF8EE3E}"/>
              </a:ext>
            </a:extLst>
          </p:cNvPr>
          <p:cNvSpPr txBox="1"/>
          <p:nvPr/>
        </p:nvSpPr>
        <p:spPr>
          <a:xfrm>
            <a:off x="6096000" y="1812232"/>
            <a:ext cx="5124450" cy="5539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ts val="1800"/>
              </a:lnSpc>
            </a:pPr>
            <a:r>
              <a:rPr lang="zh-CN" altLang="en-US" sz="1400" dirty="0">
                <a:solidFill>
                  <a:srgbClr val="585858"/>
                </a:solidFill>
                <a:cs typeface="+mn-ea"/>
                <a:sym typeface="+mn-lt"/>
              </a:rPr>
              <a:t>单击此处添加标题内容，内容要与标题相符，并且需要注意字体大小与字体类型。单击此处添加标题内容。</a:t>
            </a:r>
          </a:p>
        </p:txBody>
      </p:sp>
      <p:pic>
        <p:nvPicPr>
          <p:cNvPr id="13" name="图片 12">
            <a:extLst>
              <a:ext uri="{FF2B5EF4-FFF2-40B4-BE49-F238E27FC236}">
                <a16:creationId xmlns:a16="http://schemas.microsoft.com/office/drawing/2014/main" xmlns="" id="{DDCF2B00-86D5-400F-A474-71DBB596C690}"/>
              </a:ext>
            </a:extLst>
          </p:cNvPr>
          <p:cNvPicPr>
            <a:picLocks noChangeAspect="1"/>
          </p:cNvPicPr>
          <p:nvPr/>
        </p:nvPicPr>
        <p:blipFill>
          <a:blip r:embed="rId4" cstate="screen">
            <a:extLst>
              <a:ext uri="{BEBA8EAE-BF5A-486C-A8C5-ECC9F3942E4B}">
                <a14:imgProps xmlns:a14="http://schemas.microsoft.com/office/drawing/2010/main">
                  <a14:imgLayer r:embed="rId5">
                    <a14:imgEffect>
                      <a14:saturation sat="66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 rot="20941920">
            <a:off x="2626531" y="3564427"/>
            <a:ext cx="3556083" cy="2370722"/>
          </a:xfrm>
          <a:prstGeom prst="rect">
            <a:avLst/>
          </a:prstGeom>
          <a:solidFill>
            <a:srgbClr val="FFFFFF">
              <a:shade val="85000"/>
            </a:srgbClr>
          </a:solidFill>
          <a:ln w="190500" cap="rnd">
            <a:solidFill>
              <a:srgbClr val="FFFFFF"/>
            </a:solidFill>
          </a:ln>
          <a:effectLst>
            <a:outerShdw blurRad="215900" sx="103000" sy="103000" algn="ctr" rotWithShape="0">
              <a:schemeClr val="tx1">
                <a:lumMod val="65000"/>
                <a:lumOff val="35000"/>
                <a:alpha val="22000"/>
              </a:schemeClr>
            </a:outerShdw>
          </a:effectLst>
          <a:scene3d>
            <a:camera prst="orthographicFront"/>
            <a:lightRig rig="twoPt" dir="t">
              <a:rot lat="0" lon="0" rev="7800000"/>
            </a:lightRig>
          </a:scene3d>
          <a:sp3d contourW="6350">
            <a:bevelT w="50800" h="16510"/>
            <a:contourClr>
              <a:srgbClr val="C0C0C0"/>
            </a:contourClr>
          </a:sp3d>
        </p:spPr>
      </p:pic>
      <p:pic>
        <p:nvPicPr>
          <p:cNvPr id="15" name="图片 14">
            <a:extLst>
              <a:ext uri="{FF2B5EF4-FFF2-40B4-BE49-F238E27FC236}">
                <a16:creationId xmlns:a16="http://schemas.microsoft.com/office/drawing/2014/main" xmlns="" id="{A5BD03A2-B087-4226-8D5A-CA87D0D997D3}"/>
              </a:ext>
            </a:extLst>
          </p:cNvPr>
          <p:cNvPicPr>
            <a:picLocks noChangeAspect="1"/>
          </p:cNvPicPr>
          <p:nvPr/>
        </p:nvPicPr>
        <p:blipFill>
          <a:blip r:embed="rId6" cstate="screen">
            <a:extLst>
              <a:ext uri="{BEBA8EAE-BF5A-486C-A8C5-ECC9F3942E4B}">
                <a14:imgProps xmlns:a14="http://schemas.microsoft.com/office/drawing/2010/main">
                  <a14:imgLayer r:embed="rId7">
                    <a14:imgEffect>
                      <a14:saturation sat="66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 rot="489254">
            <a:off x="6335318" y="3669188"/>
            <a:ext cx="3555774" cy="2370722"/>
          </a:xfrm>
          <a:prstGeom prst="rect">
            <a:avLst/>
          </a:prstGeom>
          <a:solidFill>
            <a:srgbClr val="FFFFFF">
              <a:shade val="85000"/>
            </a:srgbClr>
          </a:solidFill>
          <a:ln w="190500" cap="rnd">
            <a:solidFill>
              <a:srgbClr val="FFFFFF"/>
            </a:solidFill>
          </a:ln>
          <a:effectLst>
            <a:outerShdw blurRad="317500" sx="104000" sy="104000" algn="ctr" rotWithShape="0">
              <a:schemeClr val="tx1">
                <a:lumMod val="65000"/>
                <a:lumOff val="35000"/>
                <a:alpha val="20000"/>
              </a:schemeClr>
            </a:outerShdw>
          </a:effectLst>
          <a:scene3d>
            <a:camera prst="orthographicFront"/>
            <a:lightRig rig="twoPt" dir="t">
              <a:rot lat="0" lon="0" rev="7800000"/>
            </a:lightRig>
          </a:scene3d>
          <a:sp3d contourW="6350">
            <a:bevelT w="50800" h="16510"/>
            <a:contourClr>
              <a:srgbClr val="C0C0C0"/>
            </a:contourClr>
          </a:sp3d>
        </p:spPr>
      </p:pic>
    </p:spTree>
    <p:custDataLst>
      <p:tags r:id="rId1"/>
    </p:custDataLst>
    <p:extLst>
      <p:ext uri="{BB962C8B-B14F-4D97-AF65-F5344CB8AC3E}">
        <p14:creationId xmlns:p14="http://schemas.microsoft.com/office/powerpoint/2010/main" val="402822773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7" presetClass="entr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10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0" fill="hold">
                      <p:stCondLst>
                        <p:cond delay="indefinite"/>
                      </p:stCondLst>
                      <p:childTnLst>
                        <p:par>
                          <p:cTn id="11" fill="hold">
                            <p:stCondLst>
                              <p:cond delay="0"/>
                            </p:stCondLst>
                            <p:childTnLst>
                              <p:par>
                                <p:cTn id="12" presetID="16" presetClass="entr" presetSubtype="21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14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5" fill="hold">
                      <p:stCondLst>
                        <p:cond delay="indefinite"/>
                      </p:stCondLst>
                      <p:childTnLst>
                        <p:par>
                          <p:cTn id="16" fill="hold">
                            <p:stCondLst>
                              <p:cond delay="0"/>
                            </p:stCondLst>
                            <p:childTnLst>
                              <p:par>
                                <p:cTn id="17" presetID="2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9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2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3" fill="hold">
                      <p:stCondLst>
                        <p:cond delay="indefinite"/>
                      </p:stCondLst>
                      <p:childTnLst>
                        <p:par>
                          <p:cTn id="24" fill="hold">
                            <p:stCondLst>
                              <p:cond delay="0"/>
                            </p:stCondLst>
                            <p:childTnLst>
                              <p:par>
                                <p:cTn id="25" presetID="21" presetClass="entr" presetSubtype="1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27" dur="20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8" fill="hold">
                      <p:stCondLst>
                        <p:cond delay="indefinite"/>
                      </p:stCondLst>
                      <p:childTnLst>
                        <p:par>
                          <p:cTn id="29" fill="hold">
                            <p:stCondLst>
                              <p:cond delay="0"/>
                            </p:stCondLst>
                            <p:childTnLst>
                              <p:par>
                                <p:cTn id="30" presetID="42" presetClass="entr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2" dur="10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3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4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5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7" dur="10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8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9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 animBg="1"/>
      <p:bldP spid="10" grpId="0"/>
      <p:bldP spid="11" grpId="0"/>
    </p:bldLst>
  </p:timing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椭圆 1">
            <a:extLst>
              <a:ext uri="{FF2B5EF4-FFF2-40B4-BE49-F238E27FC236}">
                <a16:creationId xmlns:a16="http://schemas.microsoft.com/office/drawing/2014/main" xmlns="" id="{D0C10CF5-26DB-4D3D-A2FE-827DF5C8A41F}"/>
              </a:ext>
            </a:extLst>
          </p:cNvPr>
          <p:cNvSpPr/>
          <p:nvPr/>
        </p:nvSpPr>
        <p:spPr>
          <a:xfrm>
            <a:off x="2654710" y="-2499852"/>
            <a:ext cx="11857703" cy="11857703"/>
          </a:xfrm>
          <a:prstGeom prst="ellipse">
            <a:avLst/>
          </a:prstGeom>
          <a:solidFill>
            <a:schemeClr val="bg1"/>
          </a:solidFill>
          <a:ln>
            <a:noFill/>
          </a:ln>
          <a:effectLst>
            <a:outerShdw blurRad="609600" dist="38100" dir="10800000" sx="102000" sy="102000" algn="r" rotWithShape="0">
              <a:prstClr val="black">
                <a:alpha val="1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10" name="矩形 9">
            <a:extLst>
              <a:ext uri="{FF2B5EF4-FFF2-40B4-BE49-F238E27FC236}">
                <a16:creationId xmlns:a16="http://schemas.microsoft.com/office/drawing/2014/main" xmlns="" id="{F0CF843D-24A7-4C92-AEC4-7CF125328CF9}"/>
              </a:ext>
            </a:extLst>
          </p:cNvPr>
          <p:cNvSpPr/>
          <p:nvPr/>
        </p:nvSpPr>
        <p:spPr>
          <a:xfrm>
            <a:off x="1187049" y="4196991"/>
            <a:ext cx="3348275" cy="1346804"/>
          </a:xfrm>
          <a:prstGeom prst="rect">
            <a:avLst/>
          </a:prstGeom>
          <a:solidFill>
            <a:srgbClr val="D1D1D1">
              <a:alpha val="48627"/>
            </a:srgb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pic>
        <p:nvPicPr>
          <p:cNvPr id="4" name="图片 3">
            <a:extLst>
              <a:ext uri="{FF2B5EF4-FFF2-40B4-BE49-F238E27FC236}">
                <a16:creationId xmlns:a16="http://schemas.microsoft.com/office/drawing/2014/main" xmlns="" id="{77AF690A-51B7-41B1-95EB-186EFF952485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1189321" y="1714499"/>
            <a:ext cx="3343731" cy="3429000"/>
          </a:xfrm>
          <a:prstGeom prst="rect">
            <a:avLst/>
          </a:prstGeom>
          <a:effectLst>
            <a:softEdge rad="0"/>
          </a:effectLst>
        </p:spPr>
      </p:pic>
      <p:sp>
        <p:nvSpPr>
          <p:cNvPr id="6" name="文本框 5">
            <a:extLst>
              <a:ext uri="{FF2B5EF4-FFF2-40B4-BE49-F238E27FC236}">
                <a16:creationId xmlns:a16="http://schemas.microsoft.com/office/drawing/2014/main" xmlns="" id="{0533D2D4-77A4-4AD2-9D05-D0D0CA288214}"/>
              </a:ext>
            </a:extLst>
          </p:cNvPr>
          <p:cNvSpPr txBox="1"/>
          <p:nvPr/>
        </p:nvSpPr>
        <p:spPr>
          <a:xfrm>
            <a:off x="5533727" y="1592827"/>
            <a:ext cx="1644640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zh-CN" sz="7200" dirty="0">
                <a:solidFill>
                  <a:srgbClr val="585858"/>
                </a:solidFill>
                <a:cs typeface="+mn-ea"/>
                <a:sym typeface="+mn-lt"/>
              </a:rPr>
              <a:t>02</a:t>
            </a:r>
            <a:endParaRPr lang="zh-CN" altLang="en-US" sz="7200" dirty="0">
              <a:solidFill>
                <a:srgbClr val="585858"/>
              </a:solidFill>
              <a:cs typeface="+mn-ea"/>
              <a:sym typeface="+mn-lt"/>
            </a:endParaRPr>
          </a:p>
        </p:txBody>
      </p:sp>
      <p:sp>
        <p:nvSpPr>
          <p:cNvPr id="7" name="文本框 6">
            <a:extLst>
              <a:ext uri="{FF2B5EF4-FFF2-40B4-BE49-F238E27FC236}">
                <a16:creationId xmlns:a16="http://schemas.microsoft.com/office/drawing/2014/main" xmlns="" id="{57D1CEBB-AC3A-476E-8500-AB50FE7505CA}"/>
              </a:ext>
            </a:extLst>
          </p:cNvPr>
          <p:cNvSpPr txBox="1"/>
          <p:nvPr/>
        </p:nvSpPr>
        <p:spPr>
          <a:xfrm>
            <a:off x="5533725" y="2908484"/>
            <a:ext cx="4248903" cy="76944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4400" b="1" spc="600" dirty="0">
                <a:solidFill>
                  <a:srgbClr val="7E7E7E"/>
                </a:solidFill>
                <a:cs typeface="+mn-ea"/>
                <a:sym typeface="+mn-lt"/>
              </a:rPr>
              <a:t>单击添加标题</a:t>
            </a:r>
          </a:p>
        </p:txBody>
      </p:sp>
      <p:sp>
        <p:nvSpPr>
          <p:cNvPr id="8" name="等腰三角形 7">
            <a:extLst>
              <a:ext uri="{FF2B5EF4-FFF2-40B4-BE49-F238E27FC236}">
                <a16:creationId xmlns:a16="http://schemas.microsoft.com/office/drawing/2014/main" xmlns="" id="{636945C3-BBDA-41FD-BCED-AC9C08F3E4E1}"/>
              </a:ext>
            </a:extLst>
          </p:cNvPr>
          <p:cNvSpPr/>
          <p:nvPr/>
        </p:nvSpPr>
        <p:spPr>
          <a:xfrm rot="5400000">
            <a:off x="10586365" y="3189576"/>
            <a:ext cx="527723" cy="286115"/>
          </a:xfrm>
          <a:prstGeom prst="triangle">
            <a:avLst/>
          </a:prstGeom>
          <a:solidFill>
            <a:srgbClr val="7E7E7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9" name="矩形 8">
            <a:extLst>
              <a:ext uri="{FF2B5EF4-FFF2-40B4-BE49-F238E27FC236}">
                <a16:creationId xmlns:a16="http://schemas.microsoft.com/office/drawing/2014/main" xmlns="" id="{A625242A-4DF6-48DB-A7EF-1282CCFA8A88}"/>
              </a:ext>
            </a:extLst>
          </p:cNvPr>
          <p:cNvSpPr/>
          <p:nvPr/>
        </p:nvSpPr>
        <p:spPr>
          <a:xfrm>
            <a:off x="5533726" y="3896909"/>
            <a:ext cx="5000923" cy="4770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ts val="1500"/>
              </a:lnSpc>
            </a:pPr>
            <a:r>
              <a:rPr lang="zh-CN" altLang="en-US" sz="1050" i="1" dirty="0">
                <a:solidFill>
                  <a:srgbClr val="7E7E7E"/>
                </a:solidFill>
                <a:cs typeface="+mn-ea"/>
                <a:sym typeface="+mn-lt"/>
              </a:rPr>
              <a:t>Click here to add the title content, the content should match the title, and you need to pay attention to the font size and font type. </a:t>
            </a:r>
          </a:p>
        </p:txBody>
      </p:sp>
      <p:grpSp>
        <p:nvGrpSpPr>
          <p:cNvPr id="5" name="组合 4">
            <a:extLst>
              <a:ext uri="{FF2B5EF4-FFF2-40B4-BE49-F238E27FC236}">
                <a16:creationId xmlns:a16="http://schemas.microsoft.com/office/drawing/2014/main" xmlns="" id="{FBEACD10-58AB-4025-8C7F-018E33D64A3E}"/>
              </a:ext>
            </a:extLst>
          </p:cNvPr>
          <p:cNvGrpSpPr/>
          <p:nvPr/>
        </p:nvGrpSpPr>
        <p:grpSpPr>
          <a:xfrm>
            <a:off x="5636760" y="4768616"/>
            <a:ext cx="1400473" cy="422615"/>
            <a:chOff x="5636760" y="4768616"/>
            <a:chExt cx="1400473" cy="422615"/>
          </a:xfrm>
        </p:grpSpPr>
        <p:sp>
          <p:nvSpPr>
            <p:cNvPr id="11" name="矩形 10">
              <a:extLst>
                <a:ext uri="{FF2B5EF4-FFF2-40B4-BE49-F238E27FC236}">
                  <a16:creationId xmlns:a16="http://schemas.microsoft.com/office/drawing/2014/main" xmlns="" id="{19BF9347-E605-4384-85FC-515872C74B56}"/>
                </a:ext>
              </a:extLst>
            </p:cNvPr>
            <p:cNvSpPr/>
            <p:nvPr/>
          </p:nvSpPr>
          <p:spPr>
            <a:xfrm>
              <a:off x="5636760" y="4768616"/>
              <a:ext cx="1400473" cy="422615"/>
            </a:xfrm>
            <a:prstGeom prst="rect">
              <a:avLst/>
            </a:prstGeom>
            <a:noFill/>
            <a:ln w="6350">
              <a:solidFill>
                <a:srgbClr val="585858">
                  <a:alpha val="80000"/>
                </a:srgb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>
                <a:cs typeface="+mn-ea"/>
                <a:sym typeface="+mn-lt"/>
              </a:endParaRPr>
            </a:p>
          </p:txBody>
        </p:sp>
        <p:sp>
          <p:nvSpPr>
            <p:cNvPr id="12" name="文本框 11">
              <a:extLst>
                <a:ext uri="{FF2B5EF4-FFF2-40B4-BE49-F238E27FC236}">
                  <a16:creationId xmlns:a16="http://schemas.microsoft.com/office/drawing/2014/main" xmlns="" id="{D184458C-DDF1-4EA3-B1CD-394D0E583D13}"/>
                </a:ext>
              </a:extLst>
            </p:cNvPr>
            <p:cNvSpPr txBox="1"/>
            <p:nvPr/>
          </p:nvSpPr>
          <p:spPr>
            <a:xfrm>
              <a:off x="5636760" y="4795257"/>
              <a:ext cx="1149804" cy="369332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r>
                <a:rPr lang="en-US" altLang="zh-CN" spc="300" dirty="0">
                  <a:solidFill>
                    <a:srgbClr val="7E7E7E"/>
                  </a:solidFill>
                  <a:cs typeface="+mn-ea"/>
                  <a:sym typeface="+mn-lt"/>
                </a:rPr>
                <a:t>START</a:t>
              </a:r>
              <a:endParaRPr lang="zh-CN" altLang="en-US" spc="300" dirty="0">
                <a:solidFill>
                  <a:srgbClr val="7E7E7E"/>
                </a:solidFill>
                <a:cs typeface="+mn-ea"/>
                <a:sym typeface="+mn-lt"/>
              </a:endParaRPr>
            </a:p>
          </p:txBody>
        </p:sp>
        <p:sp>
          <p:nvSpPr>
            <p:cNvPr id="13" name="箭头: V 形 12">
              <a:extLst>
                <a:ext uri="{FF2B5EF4-FFF2-40B4-BE49-F238E27FC236}">
                  <a16:creationId xmlns:a16="http://schemas.microsoft.com/office/drawing/2014/main" xmlns="" id="{24EBD927-3B14-400F-BED7-7B0C42AB5E47}"/>
                </a:ext>
              </a:extLst>
            </p:cNvPr>
            <p:cNvSpPr/>
            <p:nvPr/>
          </p:nvSpPr>
          <p:spPr>
            <a:xfrm>
              <a:off x="6798469" y="4883944"/>
              <a:ext cx="100012" cy="180975"/>
            </a:xfrm>
            <a:prstGeom prst="chevron">
              <a:avLst>
                <a:gd name="adj" fmla="val 61905"/>
              </a:avLst>
            </a:prstGeom>
            <a:solidFill>
              <a:srgbClr val="7E7E7E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>
                <a:solidFill>
                  <a:schemeClr val="tx1"/>
                </a:solidFill>
                <a:cs typeface="+mn-ea"/>
                <a:sym typeface="+mn-lt"/>
              </a:endParaRPr>
            </a:p>
          </p:txBody>
        </p:sp>
      </p:grpSp>
    </p:spTree>
    <p:custDataLst>
      <p:tags r:id="rId1"/>
    </p:custDataLst>
    <p:extLst>
      <p:ext uri="{BB962C8B-B14F-4D97-AF65-F5344CB8AC3E}">
        <p14:creationId xmlns:p14="http://schemas.microsoft.com/office/powerpoint/2010/main" val="220595036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1" presetClass="entr" presetSubtype="1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7" dur="20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8" fill="hold">
                      <p:stCondLst>
                        <p:cond delay="indefinite"/>
                      </p:stCondLst>
                      <p:childTnLst>
                        <p:par>
                          <p:cTn id="9" fill="hold">
                            <p:stCondLst>
                              <p:cond delay="0"/>
                            </p:stCondLst>
                            <p:childTnLst>
                              <p:par>
                                <p:cTn id="10" presetID="53" presetClass="entr" presetSubtype="16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5" fill="hold">
                      <p:stCondLst>
                        <p:cond delay="indefinite"/>
                      </p:stCondLst>
                      <p:childTnLst>
                        <p:par>
                          <p:cTn id="16" fill="hold">
                            <p:stCondLst>
                              <p:cond delay="0"/>
                            </p:stCondLst>
                            <p:childTnLst>
                              <p:par>
                                <p:cTn id="17" presetID="16" presetClass="entr" presetSubtype="37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9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0" fill="hold">
                      <p:stCondLst>
                        <p:cond delay="indefinite"/>
                      </p:stCondLst>
                      <p:childTnLst>
                        <p:par>
                          <p:cTn id="21" fill="hold">
                            <p:stCondLst>
                              <p:cond delay="0"/>
                            </p:stCondLst>
                            <p:childTnLst>
                              <p:par>
                                <p:cTn id="22" presetID="42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4" dur="10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5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7" fill="hold">
                      <p:stCondLst>
                        <p:cond delay="indefinite"/>
                      </p:stCondLst>
                      <p:childTnLst>
                        <p:par>
                          <p:cTn id="28" fill="hold">
                            <p:stCondLst>
                              <p:cond delay="0"/>
                            </p:stCondLst>
                            <p:childTnLst>
                              <p:par>
                                <p:cTn id="29" presetID="1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500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32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33" fill="hold">
                      <p:stCondLst>
                        <p:cond delay="indefinite"/>
                      </p:stCondLst>
                      <p:childTnLst>
                        <p:par>
                          <p:cTn id="34" fill="hold">
                            <p:stCondLst>
                              <p:cond delay="0"/>
                            </p:stCondLst>
                            <p:childTnLst>
                              <p:par>
                                <p:cTn id="35" presetID="22" presetClass="entr" presetSubtype="8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7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 animBg="1"/>
      <p:bldP spid="6" grpId="0"/>
      <p:bldP spid="7" grpId="0"/>
      <p:bldP spid="8" grpId="0" animBg="1"/>
      <p:bldP spid="9" grpId="0"/>
    </p:bldLst>
  </p:timing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任意多边形: 形状 1">
            <a:extLst>
              <a:ext uri="{FF2B5EF4-FFF2-40B4-BE49-F238E27FC236}">
                <a16:creationId xmlns:a16="http://schemas.microsoft.com/office/drawing/2014/main" xmlns="" id="{B0A229DA-E525-4368-B967-DFB80352C760}"/>
              </a:ext>
            </a:extLst>
          </p:cNvPr>
          <p:cNvSpPr/>
          <p:nvPr/>
        </p:nvSpPr>
        <p:spPr>
          <a:xfrm rot="16200000">
            <a:off x="-4651482" y="2491744"/>
            <a:ext cx="10346078" cy="1279090"/>
          </a:xfrm>
          <a:custGeom>
            <a:avLst/>
            <a:gdLst>
              <a:gd name="connsiteX0" fmla="*/ 822307 w 13332247"/>
              <a:gd name="connsiteY0" fmla="*/ 152519 h 1279090"/>
              <a:gd name="connsiteX1" fmla="*/ 1089007 w 13332247"/>
              <a:gd name="connsiteY1" fmla="*/ 419219 h 1279090"/>
              <a:gd name="connsiteX2" fmla="*/ 2003407 w 13332247"/>
              <a:gd name="connsiteY2" fmla="*/ 971669 h 1279090"/>
              <a:gd name="connsiteX3" fmla="*/ 2746357 w 13332247"/>
              <a:gd name="connsiteY3" fmla="*/ 1257419 h 1279090"/>
              <a:gd name="connsiteX4" fmla="*/ 4327507 w 13332247"/>
              <a:gd name="connsiteY4" fmla="*/ 400169 h 1279090"/>
              <a:gd name="connsiteX5" fmla="*/ 5451457 w 13332247"/>
              <a:gd name="connsiteY5" fmla="*/ 419219 h 1279090"/>
              <a:gd name="connsiteX6" fmla="*/ 6499207 w 13332247"/>
              <a:gd name="connsiteY6" fmla="*/ 781169 h 1279090"/>
              <a:gd name="connsiteX7" fmla="*/ 8232757 w 13332247"/>
              <a:gd name="connsiteY7" fmla="*/ 647819 h 1279090"/>
              <a:gd name="connsiteX8" fmla="*/ 9051907 w 13332247"/>
              <a:gd name="connsiteY8" fmla="*/ 1085969 h 1279090"/>
              <a:gd name="connsiteX9" fmla="*/ 9813907 w 13332247"/>
              <a:gd name="connsiteY9" fmla="*/ 1257419 h 1279090"/>
              <a:gd name="connsiteX10" fmla="*/ 10385407 w 13332247"/>
              <a:gd name="connsiteY10" fmla="*/ 1162169 h 1279090"/>
              <a:gd name="connsiteX11" fmla="*/ 11509357 w 13332247"/>
              <a:gd name="connsiteY11" fmla="*/ 457319 h 1279090"/>
              <a:gd name="connsiteX12" fmla="*/ 12233257 w 13332247"/>
              <a:gd name="connsiteY12" fmla="*/ 133469 h 1279090"/>
              <a:gd name="connsiteX13" fmla="*/ 12519007 w 13332247"/>
              <a:gd name="connsiteY13" fmla="*/ 119 h 1279090"/>
              <a:gd name="connsiteX14" fmla="*/ 822307 w 13332247"/>
              <a:gd name="connsiteY14" fmla="*/ 152519 h 127909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</a:cxnLst>
            <a:rect l="l" t="t" r="r" b="b"/>
            <a:pathLst>
              <a:path w="13332247" h="1279090">
                <a:moveTo>
                  <a:pt x="822307" y="152519"/>
                </a:moveTo>
                <a:cubicBezTo>
                  <a:pt x="-1082693" y="222369"/>
                  <a:pt x="892157" y="282694"/>
                  <a:pt x="1089007" y="419219"/>
                </a:cubicBezTo>
                <a:cubicBezTo>
                  <a:pt x="1285857" y="555744"/>
                  <a:pt x="1727182" y="831969"/>
                  <a:pt x="2003407" y="971669"/>
                </a:cubicBezTo>
                <a:cubicBezTo>
                  <a:pt x="2279632" y="1111369"/>
                  <a:pt x="2359007" y="1352669"/>
                  <a:pt x="2746357" y="1257419"/>
                </a:cubicBezTo>
                <a:cubicBezTo>
                  <a:pt x="3133707" y="1162169"/>
                  <a:pt x="3876657" y="539869"/>
                  <a:pt x="4327507" y="400169"/>
                </a:cubicBezTo>
                <a:cubicBezTo>
                  <a:pt x="4778357" y="260469"/>
                  <a:pt x="5089507" y="355719"/>
                  <a:pt x="5451457" y="419219"/>
                </a:cubicBezTo>
                <a:cubicBezTo>
                  <a:pt x="5813407" y="482719"/>
                  <a:pt x="6035657" y="743069"/>
                  <a:pt x="6499207" y="781169"/>
                </a:cubicBezTo>
                <a:cubicBezTo>
                  <a:pt x="6962757" y="819269"/>
                  <a:pt x="7807307" y="597019"/>
                  <a:pt x="8232757" y="647819"/>
                </a:cubicBezTo>
                <a:cubicBezTo>
                  <a:pt x="8658207" y="698619"/>
                  <a:pt x="8788382" y="984369"/>
                  <a:pt x="9051907" y="1085969"/>
                </a:cubicBezTo>
                <a:cubicBezTo>
                  <a:pt x="9315432" y="1187569"/>
                  <a:pt x="9591657" y="1244719"/>
                  <a:pt x="9813907" y="1257419"/>
                </a:cubicBezTo>
                <a:cubicBezTo>
                  <a:pt x="10036157" y="1270119"/>
                  <a:pt x="10102832" y="1295519"/>
                  <a:pt x="10385407" y="1162169"/>
                </a:cubicBezTo>
                <a:cubicBezTo>
                  <a:pt x="10667982" y="1028819"/>
                  <a:pt x="11201382" y="628769"/>
                  <a:pt x="11509357" y="457319"/>
                </a:cubicBezTo>
                <a:cubicBezTo>
                  <a:pt x="11817332" y="285869"/>
                  <a:pt x="12064982" y="209669"/>
                  <a:pt x="12233257" y="133469"/>
                </a:cubicBezTo>
                <a:cubicBezTo>
                  <a:pt x="12401532" y="57269"/>
                  <a:pt x="14427182" y="-3056"/>
                  <a:pt x="12519007" y="119"/>
                </a:cubicBezTo>
                <a:cubicBezTo>
                  <a:pt x="10610832" y="3294"/>
                  <a:pt x="2727307" y="82669"/>
                  <a:pt x="822307" y="152519"/>
                </a:cubicBezTo>
                <a:close/>
              </a:path>
            </a:pathLst>
          </a:custGeom>
          <a:solidFill>
            <a:srgbClr val="E4E4E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3" name="椭圆 2">
            <a:extLst>
              <a:ext uri="{FF2B5EF4-FFF2-40B4-BE49-F238E27FC236}">
                <a16:creationId xmlns:a16="http://schemas.microsoft.com/office/drawing/2014/main" xmlns="" id="{75EFF13E-DC61-4D33-B330-87153D6AC239}"/>
              </a:ext>
            </a:extLst>
          </p:cNvPr>
          <p:cNvSpPr/>
          <p:nvPr/>
        </p:nvSpPr>
        <p:spPr>
          <a:xfrm>
            <a:off x="9280421" y="-2041751"/>
            <a:ext cx="4317591" cy="4317591"/>
          </a:xfrm>
          <a:prstGeom prst="ellipse">
            <a:avLst/>
          </a:prstGeom>
          <a:solidFill>
            <a:schemeClr val="bg1"/>
          </a:solidFill>
          <a:ln>
            <a:noFill/>
          </a:ln>
          <a:effectLst>
            <a:outerShdw blurRad="393700" sx="102000" sy="102000" algn="ctr" rotWithShape="0">
              <a:prstClr val="black">
                <a:alpha val="1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6" name="椭圆 5">
            <a:extLst>
              <a:ext uri="{FF2B5EF4-FFF2-40B4-BE49-F238E27FC236}">
                <a16:creationId xmlns:a16="http://schemas.microsoft.com/office/drawing/2014/main" xmlns="" id="{6FE2E2B4-DE77-4594-989B-CDBF0D524611}"/>
              </a:ext>
            </a:extLst>
          </p:cNvPr>
          <p:cNvSpPr/>
          <p:nvPr/>
        </p:nvSpPr>
        <p:spPr>
          <a:xfrm>
            <a:off x="6215869" y="871075"/>
            <a:ext cx="4877006" cy="4877006"/>
          </a:xfrm>
          <a:prstGeom prst="ellipse">
            <a:avLst/>
          </a:prstGeom>
          <a:blipFill dpi="0" rotWithShape="1">
            <a:blip r:embed="rId4">
              <a:extLst/>
            </a:blip>
            <a:srcRect/>
            <a:tile tx="0" ty="0" sx="100000" sy="100000" flip="none" algn="ctr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9" name="椭圆 8">
            <a:extLst>
              <a:ext uri="{FF2B5EF4-FFF2-40B4-BE49-F238E27FC236}">
                <a16:creationId xmlns:a16="http://schemas.microsoft.com/office/drawing/2014/main" xmlns="" id="{60BE972F-D7AC-40CA-B1E9-7AD6E894BABD}"/>
              </a:ext>
            </a:extLst>
          </p:cNvPr>
          <p:cNvSpPr/>
          <p:nvPr/>
        </p:nvSpPr>
        <p:spPr>
          <a:xfrm>
            <a:off x="6280353" y="828367"/>
            <a:ext cx="1186303" cy="1186303"/>
          </a:xfrm>
          <a:prstGeom prst="ellipse">
            <a:avLst/>
          </a:prstGeom>
          <a:solidFill>
            <a:schemeClr val="bg1"/>
          </a:solidFill>
          <a:ln>
            <a:noFill/>
          </a:ln>
          <a:effectLst>
            <a:outerShdw blurRad="393700" sx="103000" sy="103000" algn="ctr" rotWithShape="0">
              <a:schemeClr val="tx1">
                <a:lumMod val="95000"/>
                <a:lumOff val="5000"/>
                <a:alpha val="10000"/>
              </a:scheme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10" name="椭圆 9">
            <a:extLst>
              <a:ext uri="{FF2B5EF4-FFF2-40B4-BE49-F238E27FC236}">
                <a16:creationId xmlns:a16="http://schemas.microsoft.com/office/drawing/2014/main" xmlns="" id="{1193A683-CC65-4CF3-A9EB-898694D65B03}"/>
              </a:ext>
            </a:extLst>
          </p:cNvPr>
          <p:cNvSpPr/>
          <p:nvPr/>
        </p:nvSpPr>
        <p:spPr>
          <a:xfrm>
            <a:off x="10355456" y="5379371"/>
            <a:ext cx="737419" cy="737419"/>
          </a:xfrm>
          <a:prstGeom prst="ellipse">
            <a:avLst/>
          </a:prstGeom>
          <a:solidFill>
            <a:srgbClr val="585858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grpSp>
        <p:nvGrpSpPr>
          <p:cNvPr id="11" name="组合 10">
            <a:extLst>
              <a:ext uri="{FF2B5EF4-FFF2-40B4-BE49-F238E27FC236}">
                <a16:creationId xmlns:a16="http://schemas.microsoft.com/office/drawing/2014/main" xmlns="" id="{606EBECE-5BE5-4A90-BE5D-4795761089BE}"/>
              </a:ext>
            </a:extLst>
          </p:cNvPr>
          <p:cNvGrpSpPr/>
          <p:nvPr/>
        </p:nvGrpSpPr>
        <p:grpSpPr>
          <a:xfrm>
            <a:off x="1241317" y="1808150"/>
            <a:ext cx="3467101" cy="935380"/>
            <a:chOff x="4362449" y="804864"/>
            <a:chExt cx="3467101" cy="935380"/>
          </a:xfrm>
        </p:grpSpPr>
        <p:sp>
          <p:nvSpPr>
            <p:cNvPr id="12" name="文本框 11">
              <a:extLst>
                <a:ext uri="{FF2B5EF4-FFF2-40B4-BE49-F238E27FC236}">
                  <a16:creationId xmlns:a16="http://schemas.microsoft.com/office/drawing/2014/main" xmlns="" id="{4AAC0381-37E3-44C6-A8C6-D5112C926317}"/>
                </a:ext>
              </a:extLst>
            </p:cNvPr>
            <p:cNvSpPr txBox="1"/>
            <p:nvPr/>
          </p:nvSpPr>
          <p:spPr>
            <a:xfrm>
              <a:off x="4362449" y="804864"/>
              <a:ext cx="3467101" cy="584775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zh-CN" altLang="en-US" sz="3200" spc="400" dirty="0">
                  <a:solidFill>
                    <a:srgbClr val="585858"/>
                  </a:solidFill>
                  <a:cs typeface="+mn-ea"/>
                  <a:sym typeface="+mn-lt"/>
                </a:rPr>
                <a:t>单击添加标题</a:t>
              </a:r>
            </a:p>
          </p:txBody>
        </p:sp>
        <p:sp>
          <p:nvSpPr>
            <p:cNvPr id="13" name="文本框 12">
              <a:extLst>
                <a:ext uri="{FF2B5EF4-FFF2-40B4-BE49-F238E27FC236}">
                  <a16:creationId xmlns:a16="http://schemas.microsoft.com/office/drawing/2014/main" xmlns="" id="{DA993B8A-9E70-4604-BE56-601D120B7724}"/>
                </a:ext>
              </a:extLst>
            </p:cNvPr>
            <p:cNvSpPr txBox="1"/>
            <p:nvPr/>
          </p:nvSpPr>
          <p:spPr>
            <a:xfrm>
              <a:off x="4807730" y="1370912"/>
              <a:ext cx="2005677" cy="369332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altLang="zh-CN" dirty="0">
                  <a:solidFill>
                    <a:srgbClr val="585858"/>
                  </a:solidFill>
                  <a:cs typeface="+mn-ea"/>
                  <a:sym typeface="+mn-lt"/>
                </a:rPr>
                <a:t>Click to add a title</a:t>
              </a:r>
              <a:endParaRPr lang="zh-CN" altLang="en-US" dirty="0">
                <a:solidFill>
                  <a:srgbClr val="585858"/>
                </a:solidFill>
                <a:cs typeface="+mn-ea"/>
                <a:sym typeface="+mn-lt"/>
              </a:endParaRPr>
            </a:p>
          </p:txBody>
        </p:sp>
      </p:grpSp>
      <p:sp>
        <p:nvSpPr>
          <p:cNvPr id="17" name="文本框 16">
            <a:extLst>
              <a:ext uri="{FF2B5EF4-FFF2-40B4-BE49-F238E27FC236}">
                <a16:creationId xmlns:a16="http://schemas.microsoft.com/office/drawing/2014/main" xmlns="" id="{5CD96A40-7AB5-4114-A2DF-746ABFE5F0D2}"/>
              </a:ext>
            </a:extLst>
          </p:cNvPr>
          <p:cNvSpPr txBox="1"/>
          <p:nvPr/>
        </p:nvSpPr>
        <p:spPr>
          <a:xfrm>
            <a:off x="1546198" y="3309578"/>
            <a:ext cx="3838601" cy="7848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ts val="1800"/>
              </a:lnSpc>
            </a:pPr>
            <a:r>
              <a:rPr lang="zh-CN" altLang="en-US" sz="1400" dirty="0">
                <a:solidFill>
                  <a:srgbClr val="585858"/>
                </a:solidFill>
                <a:cs typeface="+mn-ea"/>
                <a:sym typeface="+mn-lt"/>
              </a:rPr>
              <a:t>单击此处添加标题内容，内容要与标题相符，并且需要注意字体大小与字体类型。单击此处添加标题内容。</a:t>
            </a:r>
          </a:p>
        </p:txBody>
      </p:sp>
      <p:sp>
        <p:nvSpPr>
          <p:cNvPr id="18" name="文本框 17">
            <a:extLst>
              <a:ext uri="{FF2B5EF4-FFF2-40B4-BE49-F238E27FC236}">
                <a16:creationId xmlns:a16="http://schemas.microsoft.com/office/drawing/2014/main" xmlns="" id="{0B4117CF-EF08-4073-965E-76543A81A910}"/>
              </a:ext>
            </a:extLst>
          </p:cNvPr>
          <p:cNvSpPr txBox="1"/>
          <p:nvPr/>
        </p:nvSpPr>
        <p:spPr>
          <a:xfrm>
            <a:off x="1546198" y="4482619"/>
            <a:ext cx="3838601" cy="7848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ts val="1800"/>
              </a:lnSpc>
            </a:pPr>
            <a:r>
              <a:rPr lang="zh-CN" altLang="en-US" sz="1400" dirty="0">
                <a:solidFill>
                  <a:srgbClr val="585858"/>
                </a:solidFill>
                <a:cs typeface="+mn-ea"/>
                <a:sym typeface="+mn-lt"/>
              </a:rPr>
              <a:t>单击此处添加标题内容，内容要与标题相符，并且需要注意字体大小与字体类型。单击此处添加标题内容。</a:t>
            </a:r>
          </a:p>
        </p:txBody>
      </p:sp>
    </p:spTree>
    <p:custDataLst>
      <p:tags r:id="rId1"/>
    </p:custDataLst>
    <p:extLst>
      <p:ext uri="{BB962C8B-B14F-4D97-AF65-F5344CB8AC3E}">
        <p14:creationId xmlns:p14="http://schemas.microsoft.com/office/powerpoint/2010/main" val="157439203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8" fill="hold">
                      <p:stCondLst>
                        <p:cond delay="indefinite"/>
                      </p:stCondLst>
                      <p:childTnLst>
                        <p:par>
                          <p:cTn id="9" fill="hold">
                            <p:stCondLst>
                              <p:cond delay="0"/>
                            </p:stCondLst>
                            <p:childTnLst>
                              <p:par>
                                <p:cTn id="10" presetID="47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" dur="10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3" dur="10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10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5" fill="hold">
                      <p:stCondLst>
                        <p:cond delay="indefinite"/>
                      </p:stCondLst>
                      <p:childTnLst>
                        <p:par>
                          <p:cTn id="16" fill="hold">
                            <p:stCondLst>
                              <p:cond delay="0"/>
                            </p:stCondLst>
                            <p:childTnLst>
                              <p:par>
                                <p:cTn id="17" presetID="53" presetClass="entr" presetSubtype="16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1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2" fill="hold">
                      <p:stCondLst>
                        <p:cond delay="indefinite"/>
                      </p:stCondLst>
                      <p:childTnLst>
                        <p:par>
                          <p:cTn id="23" fill="hold">
                            <p:stCondLst>
                              <p:cond delay="0"/>
                            </p:stCondLst>
                            <p:childTnLst>
                              <p:par>
                                <p:cTn id="24" presetID="53" presetClass="entr" presetSubtype="16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8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34" fill="hold">
                      <p:stCondLst>
                        <p:cond delay="indefinite"/>
                      </p:stCondLst>
                      <p:childTnLst>
                        <p:par>
                          <p:cTn id="35" fill="hold">
                            <p:stCondLst>
                              <p:cond delay="0"/>
                            </p:stCondLst>
                            <p:childTnLst>
                              <p:par>
                                <p:cTn id="36" presetID="22" presetClass="entr" presetSubtype="8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8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39" fill="hold">
                      <p:stCondLst>
                        <p:cond delay="indefinite"/>
                      </p:stCondLst>
                      <p:childTnLst>
                        <p:par>
                          <p:cTn id="40" fill="hold">
                            <p:stCondLst>
                              <p:cond delay="0"/>
                            </p:stCondLst>
                            <p:childTnLst>
                              <p:par>
                                <p:cTn id="41" presetID="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 animBg="1"/>
      <p:bldP spid="3" grpId="0" animBg="1"/>
      <p:bldP spid="6" grpId="0" animBg="1"/>
      <p:bldP spid="9" grpId="0" animBg="1"/>
      <p:bldP spid="10" grpId="0" animBg="1"/>
      <p:bldP spid="17" grpId="0"/>
      <p:bldP spid="18" grpId="0"/>
    </p:bldLst>
  </p:timing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图片 2">
            <a:extLst>
              <a:ext uri="{FF2B5EF4-FFF2-40B4-BE49-F238E27FC236}">
                <a16:creationId xmlns:a16="http://schemas.microsoft.com/office/drawing/2014/main" xmlns="" id="{C7B98651-244D-43A4-A89E-38C01ECA633F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0" y="1"/>
            <a:ext cx="12192000" cy="6858000"/>
          </a:xfrm>
          <a:prstGeom prst="rect">
            <a:avLst/>
          </a:prstGeom>
        </p:spPr>
      </p:pic>
      <p:sp>
        <p:nvSpPr>
          <p:cNvPr id="4" name="矩形 3">
            <a:extLst>
              <a:ext uri="{FF2B5EF4-FFF2-40B4-BE49-F238E27FC236}">
                <a16:creationId xmlns:a16="http://schemas.microsoft.com/office/drawing/2014/main" xmlns="" id="{0E0DFF77-1E78-48A1-9F0E-37321DC6A589}"/>
              </a:ext>
            </a:extLst>
          </p:cNvPr>
          <p:cNvSpPr/>
          <p:nvPr/>
        </p:nvSpPr>
        <p:spPr>
          <a:xfrm>
            <a:off x="571500" y="704850"/>
            <a:ext cx="11125200" cy="5581650"/>
          </a:xfrm>
          <a:prstGeom prst="rect">
            <a:avLst/>
          </a:prstGeom>
          <a:solidFill>
            <a:schemeClr val="bg1">
              <a:alpha val="84000"/>
            </a:schemeClr>
          </a:solidFill>
          <a:ln>
            <a:noFill/>
          </a:ln>
          <a:effectLst>
            <a:outerShdw blurRad="215900" sx="102000" sy="102000" algn="ctr" rotWithShape="0">
              <a:schemeClr val="bg1">
                <a:alpha val="40000"/>
              </a:scheme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grpSp>
        <p:nvGrpSpPr>
          <p:cNvPr id="5" name="组合 4">
            <a:extLst>
              <a:ext uri="{FF2B5EF4-FFF2-40B4-BE49-F238E27FC236}">
                <a16:creationId xmlns:a16="http://schemas.microsoft.com/office/drawing/2014/main" xmlns="" id="{1B7F643B-2B43-4F8A-8E0A-0B1193847BD0}"/>
              </a:ext>
            </a:extLst>
          </p:cNvPr>
          <p:cNvGrpSpPr/>
          <p:nvPr/>
        </p:nvGrpSpPr>
        <p:grpSpPr>
          <a:xfrm>
            <a:off x="4362449" y="1693850"/>
            <a:ext cx="3467101" cy="954107"/>
            <a:chOff x="4362449" y="804864"/>
            <a:chExt cx="3467101" cy="954107"/>
          </a:xfrm>
        </p:grpSpPr>
        <p:sp>
          <p:nvSpPr>
            <p:cNvPr id="6" name="文本框 5">
              <a:extLst>
                <a:ext uri="{FF2B5EF4-FFF2-40B4-BE49-F238E27FC236}">
                  <a16:creationId xmlns:a16="http://schemas.microsoft.com/office/drawing/2014/main" xmlns="" id="{8FAB3357-5627-43A7-9DDE-EF698C000E5E}"/>
                </a:ext>
              </a:extLst>
            </p:cNvPr>
            <p:cNvSpPr txBox="1"/>
            <p:nvPr/>
          </p:nvSpPr>
          <p:spPr>
            <a:xfrm>
              <a:off x="4362449" y="804864"/>
              <a:ext cx="3467101" cy="584775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zh-CN" altLang="en-US" sz="3200" spc="400" dirty="0">
                  <a:solidFill>
                    <a:srgbClr val="585858"/>
                  </a:solidFill>
                  <a:cs typeface="+mn-ea"/>
                  <a:sym typeface="+mn-lt"/>
                </a:rPr>
                <a:t>单击添加标题</a:t>
              </a:r>
            </a:p>
          </p:txBody>
        </p:sp>
        <p:sp>
          <p:nvSpPr>
            <p:cNvPr id="7" name="文本框 6">
              <a:extLst>
                <a:ext uri="{FF2B5EF4-FFF2-40B4-BE49-F238E27FC236}">
                  <a16:creationId xmlns:a16="http://schemas.microsoft.com/office/drawing/2014/main" xmlns="" id="{CF1B052B-0C88-4342-8DA5-0B39528EB350}"/>
                </a:ext>
              </a:extLst>
            </p:cNvPr>
            <p:cNvSpPr txBox="1"/>
            <p:nvPr/>
          </p:nvSpPr>
          <p:spPr>
            <a:xfrm>
              <a:off x="5093159" y="1389639"/>
              <a:ext cx="2005677" cy="369332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altLang="zh-CN" dirty="0">
                  <a:solidFill>
                    <a:srgbClr val="585858"/>
                  </a:solidFill>
                  <a:cs typeface="+mn-ea"/>
                  <a:sym typeface="+mn-lt"/>
                </a:rPr>
                <a:t>Click to add a title</a:t>
              </a:r>
              <a:endParaRPr lang="zh-CN" altLang="en-US" dirty="0">
                <a:solidFill>
                  <a:srgbClr val="585858"/>
                </a:solidFill>
                <a:cs typeface="+mn-ea"/>
                <a:sym typeface="+mn-lt"/>
              </a:endParaRPr>
            </a:p>
          </p:txBody>
        </p:sp>
      </p:grpSp>
      <p:sp>
        <p:nvSpPr>
          <p:cNvPr id="8" name="文本框 7">
            <a:extLst>
              <a:ext uri="{FF2B5EF4-FFF2-40B4-BE49-F238E27FC236}">
                <a16:creationId xmlns:a16="http://schemas.microsoft.com/office/drawing/2014/main" xmlns="" id="{F938644D-CDC5-4F83-AFBA-CC297CBD5FBC}"/>
              </a:ext>
            </a:extLst>
          </p:cNvPr>
          <p:cNvSpPr txBox="1"/>
          <p:nvPr/>
        </p:nvSpPr>
        <p:spPr>
          <a:xfrm>
            <a:off x="2114550" y="3651081"/>
            <a:ext cx="952500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zh-CN" altLang="en-US" sz="6000" dirty="0">
                <a:solidFill>
                  <a:srgbClr val="585858"/>
                </a:solidFill>
                <a:cs typeface="+mn-ea"/>
                <a:sym typeface="+mn-lt"/>
              </a:rPr>
              <a:t>“</a:t>
            </a:r>
          </a:p>
        </p:txBody>
      </p:sp>
      <p:sp>
        <p:nvSpPr>
          <p:cNvPr id="9" name="文本框 8">
            <a:extLst>
              <a:ext uri="{FF2B5EF4-FFF2-40B4-BE49-F238E27FC236}">
                <a16:creationId xmlns:a16="http://schemas.microsoft.com/office/drawing/2014/main" xmlns="" id="{AE27C39B-486D-458E-9F14-881933E58D5F}"/>
              </a:ext>
            </a:extLst>
          </p:cNvPr>
          <p:cNvSpPr txBox="1"/>
          <p:nvPr/>
        </p:nvSpPr>
        <p:spPr>
          <a:xfrm>
            <a:off x="9124950" y="3651082"/>
            <a:ext cx="952500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zh-CN" altLang="en-US" sz="6000" dirty="0">
                <a:solidFill>
                  <a:srgbClr val="585858"/>
                </a:solidFill>
                <a:cs typeface="+mn-ea"/>
                <a:sym typeface="+mn-lt"/>
              </a:rPr>
              <a:t>”</a:t>
            </a:r>
          </a:p>
        </p:txBody>
      </p:sp>
      <p:sp>
        <p:nvSpPr>
          <p:cNvPr id="10" name="文本框 9">
            <a:extLst>
              <a:ext uri="{FF2B5EF4-FFF2-40B4-BE49-F238E27FC236}">
                <a16:creationId xmlns:a16="http://schemas.microsoft.com/office/drawing/2014/main" xmlns="" id="{1F8B7027-DAB9-42C5-8AA1-098883D5C0EE}"/>
              </a:ext>
            </a:extLst>
          </p:cNvPr>
          <p:cNvSpPr txBox="1"/>
          <p:nvPr/>
        </p:nvSpPr>
        <p:spPr>
          <a:xfrm>
            <a:off x="3609973" y="3232732"/>
            <a:ext cx="4972050" cy="5539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ts val="1800"/>
              </a:lnSpc>
            </a:pPr>
            <a:r>
              <a:rPr lang="zh-CN" altLang="en-US" sz="1400" dirty="0">
                <a:solidFill>
                  <a:srgbClr val="585858"/>
                </a:solidFill>
                <a:cs typeface="+mn-ea"/>
                <a:sym typeface="+mn-lt"/>
              </a:rPr>
              <a:t>单击此处添加标题内容，内容要与标题相符，并且需要注意字体大小与字体类型。单击此处添加标题内容。</a:t>
            </a:r>
          </a:p>
        </p:txBody>
      </p:sp>
      <p:sp>
        <p:nvSpPr>
          <p:cNvPr id="11" name="文本框 10">
            <a:extLst>
              <a:ext uri="{FF2B5EF4-FFF2-40B4-BE49-F238E27FC236}">
                <a16:creationId xmlns:a16="http://schemas.microsoft.com/office/drawing/2014/main" xmlns="" id="{99C99650-336D-4CC2-B731-ADC899B8E778}"/>
              </a:ext>
            </a:extLst>
          </p:cNvPr>
          <p:cNvSpPr txBox="1"/>
          <p:nvPr/>
        </p:nvSpPr>
        <p:spPr>
          <a:xfrm>
            <a:off x="3609973" y="3988095"/>
            <a:ext cx="4972050" cy="5539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ts val="1800"/>
              </a:lnSpc>
            </a:pPr>
            <a:r>
              <a:rPr lang="zh-CN" altLang="en-US" sz="1400" dirty="0">
                <a:solidFill>
                  <a:srgbClr val="585858"/>
                </a:solidFill>
                <a:cs typeface="+mn-ea"/>
                <a:sym typeface="+mn-lt"/>
              </a:rPr>
              <a:t>单击此处添加标题内容，内容要与标题相符，并且需要注意字体大小与字体类型。单击此处添加标题内容。</a:t>
            </a:r>
          </a:p>
        </p:txBody>
      </p:sp>
      <p:sp>
        <p:nvSpPr>
          <p:cNvPr id="12" name="文本框 11">
            <a:extLst>
              <a:ext uri="{FF2B5EF4-FFF2-40B4-BE49-F238E27FC236}">
                <a16:creationId xmlns:a16="http://schemas.microsoft.com/office/drawing/2014/main" xmlns="" id="{91F8D31D-ED7F-4B1E-AE07-DA91A0876F20}"/>
              </a:ext>
            </a:extLst>
          </p:cNvPr>
          <p:cNvSpPr txBox="1"/>
          <p:nvPr/>
        </p:nvSpPr>
        <p:spPr>
          <a:xfrm>
            <a:off x="3609973" y="4743458"/>
            <a:ext cx="4972050" cy="5539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ts val="1800"/>
              </a:lnSpc>
            </a:pPr>
            <a:r>
              <a:rPr lang="zh-CN" altLang="en-US" sz="1400" dirty="0">
                <a:solidFill>
                  <a:srgbClr val="585858"/>
                </a:solidFill>
                <a:cs typeface="+mn-ea"/>
                <a:sym typeface="+mn-lt"/>
              </a:rPr>
              <a:t>单击此处添加标题内容，内容要与标题相符，并且需要注意字体大小与字体类型。单击此处添加标题内容。</a:t>
            </a:r>
          </a:p>
        </p:txBody>
      </p:sp>
    </p:spTree>
    <p:custDataLst>
      <p:tags r:id="rId1"/>
    </p:custDataLst>
    <p:extLst>
      <p:ext uri="{BB962C8B-B14F-4D97-AF65-F5344CB8AC3E}">
        <p14:creationId xmlns:p14="http://schemas.microsoft.com/office/powerpoint/2010/main" val="376172513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10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10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10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0" fill="hold">
                      <p:stCondLst>
                        <p:cond delay="indefinite"/>
                      </p:stCondLst>
                      <p:childTnLst>
                        <p:par>
                          <p:cTn id="11" fill="hold">
                            <p:stCondLst>
                              <p:cond delay="0"/>
                            </p:stCondLst>
                            <p:childTnLst>
                              <p:par>
                                <p:cTn id="12" presetID="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5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6" presetID="2" presetClass="entr" presetSubtype="2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8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9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0" fill="hold">
                      <p:stCondLst>
                        <p:cond delay="indefinite"/>
                      </p:stCondLst>
                      <p:childTnLst>
                        <p:par>
                          <p:cTn id="21" fill="hold">
                            <p:stCondLst>
                              <p:cond delay="0"/>
                            </p:stCondLst>
                            <p:childTnLst>
                              <p:par>
                                <p:cTn id="22" presetID="16" presetClass="entr" presetSubtype="37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24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5" fill="hold">
                      <p:stCondLst>
                        <p:cond delay="indefinite"/>
                      </p:stCondLst>
                      <p:childTnLst>
                        <p:par>
                          <p:cTn id="26" fill="hold">
                            <p:stCondLst>
                              <p:cond delay="0"/>
                            </p:stCondLst>
                            <p:childTnLst>
                              <p:par>
                                <p:cTn id="27" presetID="42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9" dur="10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0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1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2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4" dur="125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5" dur="125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125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9" dur="1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0" dur="1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1" dur="1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" grpId="0" animBg="1"/>
      <p:bldP spid="8" grpId="0"/>
      <p:bldP spid="9" grpId="0"/>
      <p:bldP spid="10" grpId="0"/>
      <p:bldP spid="11" grpId="0"/>
      <p:bldP spid="12" grpId="0"/>
    </p:bldLst>
  </p:timing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任意多边形: 形状 1">
            <a:extLst>
              <a:ext uri="{FF2B5EF4-FFF2-40B4-BE49-F238E27FC236}">
                <a16:creationId xmlns:a16="http://schemas.microsoft.com/office/drawing/2014/main" xmlns="" id="{650A894A-88A7-4A4A-81D1-90AD26D0CFFC}"/>
              </a:ext>
            </a:extLst>
          </p:cNvPr>
          <p:cNvSpPr/>
          <p:nvPr/>
        </p:nvSpPr>
        <p:spPr>
          <a:xfrm>
            <a:off x="-768558" y="-342900"/>
            <a:ext cx="14414916" cy="1431490"/>
          </a:xfrm>
          <a:custGeom>
            <a:avLst/>
            <a:gdLst>
              <a:gd name="connsiteX0" fmla="*/ 822307 w 13332247"/>
              <a:gd name="connsiteY0" fmla="*/ 152519 h 1279090"/>
              <a:gd name="connsiteX1" fmla="*/ 1089007 w 13332247"/>
              <a:gd name="connsiteY1" fmla="*/ 419219 h 1279090"/>
              <a:gd name="connsiteX2" fmla="*/ 2003407 w 13332247"/>
              <a:gd name="connsiteY2" fmla="*/ 971669 h 1279090"/>
              <a:gd name="connsiteX3" fmla="*/ 2746357 w 13332247"/>
              <a:gd name="connsiteY3" fmla="*/ 1257419 h 1279090"/>
              <a:gd name="connsiteX4" fmla="*/ 4327507 w 13332247"/>
              <a:gd name="connsiteY4" fmla="*/ 400169 h 1279090"/>
              <a:gd name="connsiteX5" fmla="*/ 5451457 w 13332247"/>
              <a:gd name="connsiteY5" fmla="*/ 419219 h 1279090"/>
              <a:gd name="connsiteX6" fmla="*/ 6499207 w 13332247"/>
              <a:gd name="connsiteY6" fmla="*/ 781169 h 1279090"/>
              <a:gd name="connsiteX7" fmla="*/ 8232757 w 13332247"/>
              <a:gd name="connsiteY7" fmla="*/ 647819 h 1279090"/>
              <a:gd name="connsiteX8" fmla="*/ 9051907 w 13332247"/>
              <a:gd name="connsiteY8" fmla="*/ 1085969 h 1279090"/>
              <a:gd name="connsiteX9" fmla="*/ 9813907 w 13332247"/>
              <a:gd name="connsiteY9" fmla="*/ 1257419 h 1279090"/>
              <a:gd name="connsiteX10" fmla="*/ 10385407 w 13332247"/>
              <a:gd name="connsiteY10" fmla="*/ 1162169 h 1279090"/>
              <a:gd name="connsiteX11" fmla="*/ 11509357 w 13332247"/>
              <a:gd name="connsiteY11" fmla="*/ 457319 h 1279090"/>
              <a:gd name="connsiteX12" fmla="*/ 12233257 w 13332247"/>
              <a:gd name="connsiteY12" fmla="*/ 133469 h 1279090"/>
              <a:gd name="connsiteX13" fmla="*/ 12519007 w 13332247"/>
              <a:gd name="connsiteY13" fmla="*/ 119 h 1279090"/>
              <a:gd name="connsiteX14" fmla="*/ 822307 w 13332247"/>
              <a:gd name="connsiteY14" fmla="*/ 152519 h 127909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</a:cxnLst>
            <a:rect l="l" t="t" r="r" b="b"/>
            <a:pathLst>
              <a:path w="13332247" h="1279090">
                <a:moveTo>
                  <a:pt x="822307" y="152519"/>
                </a:moveTo>
                <a:cubicBezTo>
                  <a:pt x="-1082693" y="222369"/>
                  <a:pt x="892157" y="282694"/>
                  <a:pt x="1089007" y="419219"/>
                </a:cubicBezTo>
                <a:cubicBezTo>
                  <a:pt x="1285857" y="555744"/>
                  <a:pt x="1727182" y="831969"/>
                  <a:pt x="2003407" y="971669"/>
                </a:cubicBezTo>
                <a:cubicBezTo>
                  <a:pt x="2279632" y="1111369"/>
                  <a:pt x="2359007" y="1352669"/>
                  <a:pt x="2746357" y="1257419"/>
                </a:cubicBezTo>
                <a:cubicBezTo>
                  <a:pt x="3133707" y="1162169"/>
                  <a:pt x="3876657" y="539869"/>
                  <a:pt x="4327507" y="400169"/>
                </a:cubicBezTo>
                <a:cubicBezTo>
                  <a:pt x="4778357" y="260469"/>
                  <a:pt x="5089507" y="355719"/>
                  <a:pt x="5451457" y="419219"/>
                </a:cubicBezTo>
                <a:cubicBezTo>
                  <a:pt x="5813407" y="482719"/>
                  <a:pt x="6035657" y="743069"/>
                  <a:pt x="6499207" y="781169"/>
                </a:cubicBezTo>
                <a:cubicBezTo>
                  <a:pt x="6962757" y="819269"/>
                  <a:pt x="7807307" y="597019"/>
                  <a:pt x="8232757" y="647819"/>
                </a:cubicBezTo>
                <a:cubicBezTo>
                  <a:pt x="8658207" y="698619"/>
                  <a:pt x="8788382" y="984369"/>
                  <a:pt x="9051907" y="1085969"/>
                </a:cubicBezTo>
                <a:cubicBezTo>
                  <a:pt x="9315432" y="1187569"/>
                  <a:pt x="9591657" y="1244719"/>
                  <a:pt x="9813907" y="1257419"/>
                </a:cubicBezTo>
                <a:cubicBezTo>
                  <a:pt x="10036157" y="1270119"/>
                  <a:pt x="10102832" y="1295519"/>
                  <a:pt x="10385407" y="1162169"/>
                </a:cubicBezTo>
                <a:cubicBezTo>
                  <a:pt x="10667982" y="1028819"/>
                  <a:pt x="11201382" y="628769"/>
                  <a:pt x="11509357" y="457319"/>
                </a:cubicBezTo>
                <a:cubicBezTo>
                  <a:pt x="11817332" y="285869"/>
                  <a:pt x="12064982" y="209669"/>
                  <a:pt x="12233257" y="133469"/>
                </a:cubicBezTo>
                <a:cubicBezTo>
                  <a:pt x="12401532" y="57269"/>
                  <a:pt x="14427182" y="-3056"/>
                  <a:pt x="12519007" y="119"/>
                </a:cubicBezTo>
                <a:cubicBezTo>
                  <a:pt x="10610832" y="3294"/>
                  <a:pt x="2727307" y="82669"/>
                  <a:pt x="822307" y="152519"/>
                </a:cubicBezTo>
                <a:close/>
              </a:path>
            </a:pathLst>
          </a:custGeom>
          <a:solidFill>
            <a:srgbClr val="E8E8E8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pic>
        <p:nvPicPr>
          <p:cNvPr id="4" name="图片 3">
            <a:extLst>
              <a:ext uri="{FF2B5EF4-FFF2-40B4-BE49-F238E27FC236}">
                <a16:creationId xmlns:a16="http://schemas.microsoft.com/office/drawing/2014/main" xmlns="" id="{8C8CE578-9624-459C-993C-4C425D766C96}"/>
              </a:ext>
            </a:extLst>
          </p:cNvPr>
          <p:cNvPicPr>
            <a:picLocks noChangeAspect="1"/>
          </p:cNvPicPr>
          <p:nvPr/>
        </p:nvPicPr>
        <p:blipFill>
          <a:blip r:embed="rId4" cstate="screen">
            <a:extLst>
              <a:ext uri="{BEBA8EAE-BF5A-486C-A8C5-ECC9F3942E4B}">
                <a14:imgProps xmlns:a14="http://schemas.microsoft.com/office/drawing/2010/main">
                  <a14:imgLayer r:embed="rId5">
                    <a14:imgEffect>
                      <a14:saturation sat="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1392792" y="1990386"/>
            <a:ext cx="4314044" cy="2877228"/>
          </a:xfrm>
          <a:prstGeom prst="rect">
            <a:avLst/>
          </a:prstGeom>
          <a:effectLst>
            <a:outerShdw blurRad="228600" dist="38100" dir="16200000" sx="102000" sy="102000" rotWithShape="0">
              <a:prstClr val="black">
                <a:alpha val="15000"/>
              </a:prstClr>
            </a:outerShdw>
          </a:effectLst>
        </p:spPr>
      </p:pic>
      <p:sp>
        <p:nvSpPr>
          <p:cNvPr id="5" name="矩形 4">
            <a:extLst>
              <a:ext uri="{FF2B5EF4-FFF2-40B4-BE49-F238E27FC236}">
                <a16:creationId xmlns:a16="http://schemas.microsoft.com/office/drawing/2014/main" xmlns="" id="{29C45D79-68F7-46E6-A9A0-5F780BC62266}"/>
              </a:ext>
            </a:extLst>
          </p:cNvPr>
          <p:cNvSpPr/>
          <p:nvPr/>
        </p:nvSpPr>
        <p:spPr>
          <a:xfrm>
            <a:off x="1392792" y="4867614"/>
            <a:ext cx="4314044" cy="714036"/>
          </a:xfrm>
          <a:prstGeom prst="rect">
            <a:avLst/>
          </a:prstGeom>
          <a:solidFill>
            <a:schemeClr val="bg1"/>
          </a:solidFill>
          <a:ln>
            <a:noFill/>
          </a:ln>
          <a:effectLst>
            <a:outerShdw blurRad="228600" dist="38100" dir="5400000" sx="101000" sy="101000" algn="t" rotWithShape="0">
              <a:prstClr val="black">
                <a:alpha val="3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6" name="文本框 5">
            <a:extLst>
              <a:ext uri="{FF2B5EF4-FFF2-40B4-BE49-F238E27FC236}">
                <a16:creationId xmlns:a16="http://schemas.microsoft.com/office/drawing/2014/main" xmlns="" id="{218BBB0E-C149-437B-B2BD-42064A6DE4A3}"/>
              </a:ext>
            </a:extLst>
          </p:cNvPr>
          <p:cNvSpPr txBox="1"/>
          <p:nvPr/>
        </p:nvSpPr>
        <p:spPr>
          <a:xfrm>
            <a:off x="1816263" y="4932244"/>
            <a:ext cx="3467101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zh-CN" altLang="en-US" sz="3200" spc="400" dirty="0">
                <a:solidFill>
                  <a:srgbClr val="585858"/>
                </a:solidFill>
                <a:cs typeface="+mn-ea"/>
                <a:sym typeface="+mn-lt"/>
              </a:rPr>
              <a:t>单击添加标题</a:t>
            </a:r>
          </a:p>
        </p:txBody>
      </p:sp>
      <p:sp>
        <p:nvSpPr>
          <p:cNvPr id="8" name="矩形 7">
            <a:extLst>
              <a:ext uri="{FF2B5EF4-FFF2-40B4-BE49-F238E27FC236}">
                <a16:creationId xmlns:a16="http://schemas.microsoft.com/office/drawing/2014/main" xmlns="" id="{9B483BC8-B2D9-442C-AA06-97586139CA7A}"/>
              </a:ext>
            </a:extLst>
          </p:cNvPr>
          <p:cNvSpPr/>
          <p:nvPr/>
        </p:nvSpPr>
        <p:spPr>
          <a:xfrm>
            <a:off x="7355068" y="2142786"/>
            <a:ext cx="752814" cy="752814"/>
          </a:xfrm>
          <a:prstGeom prst="rect">
            <a:avLst/>
          </a:prstGeom>
          <a:solidFill>
            <a:schemeClr val="bg1"/>
          </a:solidFill>
          <a:ln>
            <a:noFill/>
          </a:ln>
          <a:effectLst>
            <a:outerShdw blurRad="190500" sx="103000" sy="103000" algn="ctr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altLang="zh-CN" sz="2400" dirty="0">
                <a:solidFill>
                  <a:srgbClr val="626262"/>
                </a:solidFill>
                <a:cs typeface="+mn-ea"/>
                <a:sym typeface="+mn-lt"/>
              </a:rPr>
              <a:t>01</a:t>
            </a:r>
            <a:endParaRPr lang="zh-CN" altLang="en-US" sz="2400" dirty="0">
              <a:solidFill>
                <a:srgbClr val="626262"/>
              </a:solidFill>
              <a:cs typeface="+mn-ea"/>
              <a:sym typeface="+mn-lt"/>
            </a:endParaRPr>
          </a:p>
        </p:txBody>
      </p:sp>
      <p:sp>
        <p:nvSpPr>
          <p:cNvPr id="9" name="矩形 8">
            <a:extLst>
              <a:ext uri="{FF2B5EF4-FFF2-40B4-BE49-F238E27FC236}">
                <a16:creationId xmlns:a16="http://schemas.microsoft.com/office/drawing/2014/main" xmlns="" id="{AF8B3F34-5358-4D8E-8672-4D6C10A0C2B9}"/>
              </a:ext>
            </a:extLst>
          </p:cNvPr>
          <p:cNvSpPr/>
          <p:nvPr/>
        </p:nvSpPr>
        <p:spPr>
          <a:xfrm>
            <a:off x="10133478" y="2142786"/>
            <a:ext cx="752814" cy="752814"/>
          </a:xfrm>
          <a:prstGeom prst="rect">
            <a:avLst/>
          </a:prstGeom>
          <a:solidFill>
            <a:schemeClr val="bg1"/>
          </a:solidFill>
          <a:ln>
            <a:noFill/>
          </a:ln>
          <a:effectLst>
            <a:outerShdw blurRad="190500" sx="103000" sy="103000" algn="ctr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zh-CN" sz="2400" dirty="0">
                <a:solidFill>
                  <a:srgbClr val="626262"/>
                </a:solidFill>
                <a:cs typeface="+mn-ea"/>
                <a:sym typeface="+mn-lt"/>
              </a:rPr>
              <a:t>02</a:t>
            </a:r>
            <a:endParaRPr lang="zh-CN" altLang="en-US" sz="2400" dirty="0">
              <a:solidFill>
                <a:srgbClr val="626262"/>
              </a:solidFill>
              <a:cs typeface="+mn-ea"/>
              <a:sym typeface="+mn-lt"/>
            </a:endParaRPr>
          </a:p>
        </p:txBody>
      </p:sp>
      <p:sp>
        <p:nvSpPr>
          <p:cNvPr id="10" name="文本框 9">
            <a:extLst>
              <a:ext uri="{FF2B5EF4-FFF2-40B4-BE49-F238E27FC236}">
                <a16:creationId xmlns:a16="http://schemas.microsoft.com/office/drawing/2014/main" xmlns="" id="{9E34FDDC-CE1B-4A50-BA7F-D339307CC6F9}"/>
              </a:ext>
            </a:extLst>
          </p:cNvPr>
          <p:cNvSpPr txBox="1"/>
          <p:nvPr/>
        </p:nvSpPr>
        <p:spPr>
          <a:xfrm>
            <a:off x="6912325" y="3119735"/>
            <a:ext cx="163830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zh-CN" altLang="en-US" sz="2400" spc="400" dirty="0">
                <a:solidFill>
                  <a:srgbClr val="585858"/>
                </a:solidFill>
                <a:cs typeface="+mn-ea"/>
                <a:sym typeface="+mn-lt"/>
              </a:rPr>
              <a:t>添加标题</a:t>
            </a:r>
          </a:p>
        </p:txBody>
      </p:sp>
      <p:sp>
        <p:nvSpPr>
          <p:cNvPr id="11" name="文本框 10">
            <a:extLst>
              <a:ext uri="{FF2B5EF4-FFF2-40B4-BE49-F238E27FC236}">
                <a16:creationId xmlns:a16="http://schemas.microsoft.com/office/drawing/2014/main" xmlns="" id="{4F376B4B-708C-4DE3-B91C-5A8D3F82ED0C}"/>
              </a:ext>
            </a:extLst>
          </p:cNvPr>
          <p:cNvSpPr txBox="1"/>
          <p:nvPr/>
        </p:nvSpPr>
        <p:spPr>
          <a:xfrm>
            <a:off x="9690735" y="3119735"/>
            <a:ext cx="163830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zh-CN" altLang="en-US" sz="2400" spc="400" dirty="0">
                <a:solidFill>
                  <a:srgbClr val="585858"/>
                </a:solidFill>
                <a:cs typeface="+mn-ea"/>
                <a:sym typeface="+mn-lt"/>
              </a:rPr>
              <a:t>添加标题</a:t>
            </a:r>
          </a:p>
        </p:txBody>
      </p:sp>
      <p:sp>
        <p:nvSpPr>
          <p:cNvPr id="12" name="文本框 11">
            <a:extLst>
              <a:ext uri="{FF2B5EF4-FFF2-40B4-BE49-F238E27FC236}">
                <a16:creationId xmlns:a16="http://schemas.microsoft.com/office/drawing/2014/main" xmlns="" id="{0387F595-AB8D-49DD-9C06-291879118B36}"/>
              </a:ext>
            </a:extLst>
          </p:cNvPr>
          <p:cNvSpPr txBox="1"/>
          <p:nvPr/>
        </p:nvSpPr>
        <p:spPr>
          <a:xfrm>
            <a:off x="6451575" y="3896015"/>
            <a:ext cx="2559800" cy="7848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ts val="1800"/>
              </a:lnSpc>
            </a:pPr>
            <a:r>
              <a:rPr lang="zh-CN" altLang="en-US" sz="1400" dirty="0">
                <a:solidFill>
                  <a:srgbClr val="585858"/>
                </a:solidFill>
                <a:cs typeface="+mn-ea"/>
                <a:sym typeface="+mn-lt"/>
              </a:rPr>
              <a:t>单击此处添加标题内容，内容要与标题相符，并且需要注意字体大小与字体类型。</a:t>
            </a:r>
          </a:p>
        </p:txBody>
      </p:sp>
      <p:sp>
        <p:nvSpPr>
          <p:cNvPr id="13" name="文本框 12">
            <a:extLst>
              <a:ext uri="{FF2B5EF4-FFF2-40B4-BE49-F238E27FC236}">
                <a16:creationId xmlns:a16="http://schemas.microsoft.com/office/drawing/2014/main" xmlns="" id="{DDF38EBA-9F3E-4F6F-B176-6DD21E092904}"/>
              </a:ext>
            </a:extLst>
          </p:cNvPr>
          <p:cNvSpPr txBox="1"/>
          <p:nvPr/>
        </p:nvSpPr>
        <p:spPr>
          <a:xfrm>
            <a:off x="9243599" y="3896015"/>
            <a:ext cx="2559800" cy="7848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ts val="1800"/>
              </a:lnSpc>
            </a:pPr>
            <a:r>
              <a:rPr lang="zh-CN" altLang="en-US" sz="1400" dirty="0">
                <a:solidFill>
                  <a:srgbClr val="585858"/>
                </a:solidFill>
                <a:cs typeface="+mn-ea"/>
                <a:sym typeface="+mn-lt"/>
              </a:rPr>
              <a:t>单击此处添加标题内容，内容要与标题相符，并且需要注意字体大小与字体类型。</a:t>
            </a:r>
          </a:p>
        </p:txBody>
      </p:sp>
      <p:grpSp>
        <p:nvGrpSpPr>
          <p:cNvPr id="22" name="组合 21">
            <a:extLst>
              <a:ext uri="{FF2B5EF4-FFF2-40B4-BE49-F238E27FC236}">
                <a16:creationId xmlns:a16="http://schemas.microsoft.com/office/drawing/2014/main" xmlns="" id="{DD9A29CE-A9F1-4F20-80B7-0639F7A273D1}"/>
              </a:ext>
            </a:extLst>
          </p:cNvPr>
          <p:cNvGrpSpPr/>
          <p:nvPr/>
        </p:nvGrpSpPr>
        <p:grpSpPr>
          <a:xfrm>
            <a:off x="9827745" y="5353665"/>
            <a:ext cx="4728509" cy="3459037"/>
            <a:chOff x="10280847" y="4867614"/>
            <a:chExt cx="3711904" cy="3711904"/>
          </a:xfrm>
        </p:grpSpPr>
        <p:sp>
          <p:nvSpPr>
            <p:cNvPr id="15" name="椭圆 14">
              <a:extLst>
                <a:ext uri="{FF2B5EF4-FFF2-40B4-BE49-F238E27FC236}">
                  <a16:creationId xmlns:a16="http://schemas.microsoft.com/office/drawing/2014/main" xmlns="" id="{C59910CD-771B-4EAF-87F6-442F7E984A89}"/>
                </a:ext>
              </a:extLst>
            </p:cNvPr>
            <p:cNvSpPr/>
            <p:nvPr/>
          </p:nvSpPr>
          <p:spPr>
            <a:xfrm>
              <a:off x="11636251" y="6223018"/>
              <a:ext cx="1001097" cy="1001097"/>
            </a:xfrm>
            <a:prstGeom prst="ellipse">
              <a:avLst/>
            </a:prstGeom>
            <a:noFill/>
            <a:ln>
              <a:solidFill>
                <a:srgbClr val="585858">
                  <a:alpha val="28000"/>
                </a:srgb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>
                <a:cs typeface="+mn-ea"/>
                <a:sym typeface="+mn-lt"/>
              </a:endParaRPr>
            </a:p>
          </p:txBody>
        </p:sp>
        <p:sp>
          <p:nvSpPr>
            <p:cNvPr id="17" name="椭圆 16">
              <a:extLst>
                <a:ext uri="{FF2B5EF4-FFF2-40B4-BE49-F238E27FC236}">
                  <a16:creationId xmlns:a16="http://schemas.microsoft.com/office/drawing/2014/main" xmlns="" id="{4235D63D-9519-41FA-9271-DD8873EEDEB7}"/>
                </a:ext>
              </a:extLst>
            </p:cNvPr>
            <p:cNvSpPr/>
            <p:nvPr/>
          </p:nvSpPr>
          <p:spPr>
            <a:xfrm>
              <a:off x="11410350" y="5997117"/>
              <a:ext cx="1452898" cy="1452898"/>
            </a:xfrm>
            <a:prstGeom prst="ellipse">
              <a:avLst/>
            </a:prstGeom>
            <a:noFill/>
            <a:ln w="12700" cap="flat" cmpd="sng" algn="ctr">
              <a:solidFill>
                <a:srgbClr val="585858">
                  <a:alpha val="28000"/>
                </a:srgbClr>
              </a:solidFill>
              <a:prstDash val="solid"/>
              <a:miter lim="800000"/>
              <a:headEnd type="none" w="med" len="med"/>
              <a:tailEnd type="none" w="med" len="med"/>
            </a:ln>
            <a:effectLst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>
                <a:solidFill>
                  <a:schemeClr val="lt1">
                    <a:lumMod val="100000"/>
                  </a:schemeClr>
                </a:solidFill>
                <a:cs typeface="+mn-ea"/>
                <a:sym typeface="+mn-lt"/>
              </a:endParaRPr>
            </a:p>
          </p:txBody>
        </p:sp>
        <p:sp>
          <p:nvSpPr>
            <p:cNvPr id="18" name="椭圆 17">
              <a:extLst>
                <a:ext uri="{FF2B5EF4-FFF2-40B4-BE49-F238E27FC236}">
                  <a16:creationId xmlns:a16="http://schemas.microsoft.com/office/drawing/2014/main" xmlns="" id="{4573E18E-C537-406B-AF91-808676B023F7}"/>
                </a:ext>
              </a:extLst>
            </p:cNvPr>
            <p:cNvSpPr/>
            <p:nvPr/>
          </p:nvSpPr>
          <p:spPr>
            <a:xfrm>
              <a:off x="11184450" y="5771217"/>
              <a:ext cx="1904699" cy="1904699"/>
            </a:xfrm>
            <a:prstGeom prst="ellipse">
              <a:avLst/>
            </a:prstGeom>
            <a:noFill/>
            <a:ln w="12700" cap="flat" cmpd="sng" algn="ctr">
              <a:solidFill>
                <a:srgbClr val="585858">
                  <a:alpha val="28000"/>
                </a:srgbClr>
              </a:solidFill>
              <a:prstDash val="solid"/>
              <a:miter lim="800000"/>
              <a:headEnd type="none" w="med" len="med"/>
              <a:tailEnd type="none" w="med" len="med"/>
            </a:ln>
            <a:effectLst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>
                <a:solidFill>
                  <a:schemeClr val="lt1">
                    <a:lumMod val="100000"/>
                  </a:schemeClr>
                </a:solidFill>
                <a:cs typeface="+mn-ea"/>
                <a:sym typeface="+mn-lt"/>
              </a:endParaRPr>
            </a:p>
          </p:txBody>
        </p:sp>
        <p:sp>
          <p:nvSpPr>
            <p:cNvPr id="19" name="椭圆 18">
              <a:extLst>
                <a:ext uri="{FF2B5EF4-FFF2-40B4-BE49-F238E27FC236}">
                  <a16:creationId xmlns:a16="http://schemas.microsoft.com/office/drawing/2014/main" xmlns="" id="{E023B1C8-4009-4A0F-9A1D-04A37FD9782C}"/>
                </a:ext>
              </a:extLst>
            </p:cNvPr>
            <p:cNvSpPr/>
            <p:nvPr/>
          </p:nvSpPr>
          <p:spPr>
            <a:xfrm>
              <a:off x="10958549" y="5545316"/>
              <a:ext cx="2356501" cy="2356501"/>
            </a:xfrm>
            <a:prstGeom prst="ellipse">
              <a:avLst/>
            </a:prstGeom>
            <a:noFill/>
            <a:ln w="12700" cap="flat" cmpd="sng" algn="ctr">
              <a:solidFill>
                <a:srgbClr val="585858">
                  <a:alpha val="28000"/>
                </a:srgbClr>
              </a:solidFill>
              <a:prstDash val="solid"/>
              <a:miter lim="800000"/>
              <a:headEnd type="none" w="med" len="med"/>
              <a:tailEnd type="none" w="med" len="med"/>
            </a:ln>
            <a:effectLst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>
                <a:solidFill>
                  <a:schemeClr val="lt1">
                    <a:lumMod val="100000"/>
                  </a:schemeClr>
                </a:solidFill>
                <a:cs typeface="+mn-ea"/>
                <a:sym typeface="+mn-lt"/>
              </a:endParaRPr>
            </a:p>
          </p:txBody>
        </p:sp>
        <p:sp>
          <p:nvSpPr>
            <p:cNvPr id="20" name="椭圆 19">
              <a:extLst>
                <a:ext uri="{FF2B5EF4-FFF2-40B4-BE49-F238E27FC236}">
                  <a16:creationId xmlns:a16="http://schemas.microsoft.com/office/drawing/2014/main" xmlns="" id="{87F04F5D-A2D6-49DB-8443-4D157E4BEEEB}"/>
                </a:ext>
              </a:extLst>
            </p:cNvPr>
            <p:cNvSpPr/>
            <p:nvPr/>
          </p:nvSpPr>
          <p:spPr>
            <a:xfrm>
              <a:off x="10732648" y="5319415"/>
              <a:ext cx="2808302" cy="2808302"/>
            </a:xfrm>
            <a:prstGeom prst="ellipse">
              <a:avLst/>
            </a:prstGeom>
            <a:noFill/>
            <a:ln w="12700" cap="flat" cmpd="sng" algn="ctr">
              <a:solidFill>
                <a:srgbClr val="585858">
                  <a:alpha val="28000"/>
                </a:srgbClr>
              </a:solidFill>
              <a:prstDash val="solid"/>
              <a:miter lim="800000"/>
              <a:headEnd type="none" w="med" len="med"/>
              <a:tailEnd type="none" w="med" len="med"/>
            </a:ln>
            <a:effectLst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>
                <a:solidFill>
                  <a:schemeClr val="lt1">
                    <a:lumMod val="100000"/>
                  </a:schemeClr>
                </a:solidFill>
                <a:cs typeface="+mn-ea"/>
                <a:sym typeface="+mn-lt"/>
              </a:endParaRPr>
            </a:p>
          </p:txBody>
        </p:sp>
        <p:sp>
          <p:nvSpPr>
            <p:cNvPr id="21" name="椭圆 20">
              <a:extLst>
                <a:ext uri="{FF2B5EF4-FFF2-40B4-BE49-F238E27FC236}">
                  <a16:creationId xmlns:a16="http://schemas.microsoft.com/office/drawing/2014/main" xmlns="" id="{F5ABBD9F-30FA-4B65-BA6D-95A05674911B}"/>
                </a:ext>
              </a:extLst>
            </p:cNvPr>
            <p:cNvSpPr/>
            <p:nvPr/>
          </p:nvSpPr>
          <p:spPr>
            <a:xfrm>
              <a:off x="10506748" y="5093515"/>
              <a:ext cx="3260103" cy="3260103"/>
            </a:xfrm>
            <a:prstGeom prst="ellipse">
              <a:avLst/>
            </a:prstGeom>
            <a:noFill/>
            <a:ln w="12700" cap="flat" cmpd="sng" algn="ctr">
              <a:solidFill>
                <a:srgbClr val="585858">
                  <a:alpha val="28000"/>
                </a:srgbClr>
              </a:solidFill>
              <a:prstDash val="solid"/>
              <a:miter lim="800000"/>
              <a:headEnd type="none" w="med" len="med"/>
              <a:tailEnd type="none" w="med" len="med"/>
            </a:ln>
            <a:effectLst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>
                <a:solidFill>
                  <a:schemeClr val="lt1">
                    <a:lumMod val="100000"/>
                  </a:schemeClr>
                </a:solidFill>
                <a:cs typeface="+mn-ea"/>
                <a:sym typeface="+mn-lt"/>
              </a:endParaRPr>
            </a:p>
          </p:txBody>
        </p:sp>
        <p:sp>
          <p:nvSpPr>
            <p:cNvPr id="16" name="椭圆 15">
              <a:extLst>
                <a:ext uri="{FF2B5EF4-FFF2-40B4-BE49-F238E27FC236}">
                  <a16:creationId xmlns:a16="http://schemas.microsoft.com/office/drawing/2014/main" xmlns="" id="{747CB391-6E29-419B-95E9-A3FB865D4CAB}"/>
                </a:ext>
              </a:extLst>
            </p:cNvPr>
            <p:cNvSpPr/>
            <p:nvPr/>
          </p:nvSpPr>
          <p:spPr>
            <a:xfrm>
              <a:off x="10280847" y="4867614"/>
              <a:ext cx="3711904" cy="3711904"/>
            </a:xfrm>
            <a:prstGeom prst="ellipse">
              <a:avLst/>
            </a:prstGeom>
            <a:noFill/>
            <a:ln>
              <a:solidFill>
                <a:srgbClr val="585858">
                  <a:alpha val="28000"/>
                </a:srgb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>
                <a:cs typeface="+mn-ea"/>
                <a:sym typeface="+mn-lt"/>
              </a:endParaRPr>
            </a:p>
          </p:txBody>
        </p:sp>
      </p:grpSp>
    </p:spTree>
    <p:custDataLst>
      <p:tags r:id="rId1"/>
    </p:custDataLst>
    <p:extLst>
      <p:ext uri="{BB962C8B-B14F-4D97-AF65-F5344CB8AC3E}">
        <p14:creationId xmlns:p14="http://schemas.microsoft.com/office/powerpoint/2010/main" val="398724851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7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10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0" fill="hold">
                      <p:stCondLst>
                        <p:cond delay="indefinite"/>
                      </p:stCondLst>
                      <p:childTnLst>
                        <p:par>
                          <p:cTn id="11" fill="hold">
                            <p:stCondLst>
                              <p:cond delay="0"/>
                            </p:stCondLst>
                            <p:childTnLst>
                              <p:par>
                                <p:cTn id="12" presetID="16" presetClass="entr" presetSubtype="37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4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5" fill="hold">
                      <p:stCondLst>
                        <p:cond delay="indefinite"/>
                      </p:stCondLst>
                      <p:childTnLst>
                        <p:par>
                          <p:cTn id="16" fill="hold">
                            <p:stCondLst>
                              <p:cond delay="0"/>
                            </p:stCondLst>
                            <p:childTnLst>
                              <p:par>
                                <p:cTn id="17" presetID="42" presetClass="entr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10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0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2" fill="hold">
                      <p:stCondLst>
                        <p:cond delay="indefinite"/>
                      </p:stCondLst>
                      <p:childTnLst>
                        <p:par>
                          <p:cTn id="23" fill="hold">
                            <p:stCondLst>
                              <p:cond delay="0"/>
                            </p:stCondLst>
                            <p:childTnLst>
                              <p:par>
                                <p:cTn id="24" presetID="53" presetClass="entr" presetSubtype="16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8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9" fill="hold">
                      <p:stCondLst>
                        <p:cond delay="indefinite"/>
                      </p:stCondLst>
                      <p:childTnLst>
                        <p:par>
                          <p:cTn id="30" fill="hold">
                            <p:stCondLst>
                              <p:cond delay="0"/>
                            </p:stCondLst>
                            <p:childTnLst>
                              <p:par>
                                <p:cTn id="31" presetID="42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3" dur="10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4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5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6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8" dur="10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9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0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41" fill="hold">
                      <p:stCondLst>
                        <p:cond delay="indefinite"/>
                      </p:stCondLst>
                      <p:childTnLst>
                        <p:par>
                          <p:cTn id="42" fill="hold">
                            <p:stCondLst>
                              <p:cond delay="0"/>
                            </p:stCondLst>
                            <p:childTnLst>
                              <p:par>
                                <p:cTn id="43" presetID="42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5" dur="10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6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8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0" dur="10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1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 animBg="1"/>
      <p:bldP spid="6" grpId="0"/>
      <p:bldP spid="8" grpId="0" animBg="1"/>
      <p:bldP spid="10" grpId="0"/>
      <p:bldP spid="11" grpId="0"/>
      <p:bldP spid="12" grpId="0"/>
      <p:bldP spid="13" grpId="0"/>
    </p:bldLst>
  </p:timing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矩形 1">
            <a:extLst>
              <a:ext uri="{FF2B5EF4-FFF2-40B4-BE49-F238E27FC236}">
                <a16:creationId xmlns:a16="http://schemas.microsoft.com/office/drawing/2014/main" xmlns="" id="{BEFFFB69-AF0B-4BA7-BC05-C2F96687E248}"/>
              </a:ext>
            </a:extLst>
          </p:cNvPr>
          <p:cNvSpPr/>
          <p:nvPr/>
        </p:nvSpPr>
        <p:spPr>
          <a:xfrm>
            <a:off x="2802194" y="759542"/>
            <a:ext cx="9389806" cy="5338915"/>
          </a:xfrm>
          <a:prstGeom prst="rect">
            <a:avLst/>
          </a:prstGeom>
          <a:solidFill>
            <a:schemeClr val="bg1"/>
          </a:solidFill>
          <a:ln>
            <a:noFill/>
          </a:ln>
          <a:effectLst>
            <a:outerShdw blurRad="393700" sx="103000" sy="103000" algn="ctr" rotWithShape="0">
              <a:schemeClr val="tx1">
                <a:lumMod val="85000"/>
                <a:lumOff val="15000"/>
                <a:alpha val="15000"/>
              </a:scheme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3" name="椭圆 2">
            <a:extLst>
              <a:ext uri="{FF2B5EF4-FFF2-40B4-BE49-F238E27FC236}">
                <a16:creationId xmlns:a16="http://schemas.microsoft.com/office/drawing/2014/main" xmlns="" id="{6B612EAC-987D-4308-B791-C9D9C9268F98}"/>
              </a:ext>
            </a:extLst>
          </p:cNvPr>
          <p:cNvSpPr/>
          <p:nvPr/>
        </p:nvSpPr>
        <p:spPr>
          <a:xfrm>
            <a:off x="1209368" y="1836174"/>
            <a:ext cx="3185651" cy="3185651"/>
          </a:xfrm>
          <a:prstGeom prst="ellipse">
            <a:avLst/>
          </a:prstGeom>
          <a:blipFill dpi="0" rotWithShape="1">
            <a:blip r:embed="rId4">
              <a:extLst/>
            </a:blip>
            <a:srcRect/>
            <a:tile tx="0" ty="0" sx="100000" sy="100000" flip="none" algn="ctr"/>
          </a:blipFill>
          <a:ln w="190500">
            <a:solidFill>
              <a:srgbClr val="E4E4E4"/>
            </a:solidFill>
          </a:ln>
          <a:effectLst>
            <a:outerShdw blurRad="317500" sx="103000" sy="103000" algn="ctr" rotWithShape="0">
              <a:schemeClr val="tx1">
                <a:lumMod val="75000"/>
                <a:lumOff val="25000"/>
                <a:alpha val="15000"/>
              </a:scheme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pic>
        <p:nvPicPr>
          <p:cNvPr id="6" name="图片 5">
            <a:extLst>
              <a:ext uri="{FF2B5EF4-FFF2-40B4-BE49-F238E27FC236}">
                <a16:creationId xmlns:a16="http://schemas.microsoft.com/office/drawing/2014/main" xmlns="" id="{A97DB414-0706-4AAD-887F-3FE4A5FE6928}"/>
              </a:ext>
            </a:extLst>
          </p:cNvPr>
          <p:cNvPicPr>
            <a:picLocks noChangeAspect="1"/>
          </p:cNvPicPr>
          <p:nvPr/>
        </p:nvPicPr>
        <p:blipFill>
          <a:blip r:embed="rId5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5516419" y="1837907"/>
            <a:ext cx="471426" cy="431953"/>
          </a:xfrm>
          <a:prstGeom prst="rect">
            <a:avLst/>
          </a:prstGeom>
        </p:spPr>
      </p:pic>
      <p:pic>
        <p:nvPicPr>
          <p:cNvPr id="7" name="图片 6">
            <a:extLst>
              <a:ext uri="{FF2B5EF4-FFF2-40B4-BE49-F238E27FC236}">
                <a16:creationId xmlns:a16="http://schemas.microsoft.com/office/drawing/2014/main" xmlns="" id="{32BBAFD3-6E98-4137-9FA4-96D06B44BF2C}"/>
              </a:ext>
            </a:extLst>
          </p:cNvPr>
          <p:cNvPicPr>
            <a:picLocks noChangeAspect="1"/>
          </p:cNvPicPr>
          <p:nvPr/>
        </p:nvPicPr>
        <p:blipFill>
          <a:blip r:embed="rId6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5516419" y="3224682"/>
            <a:ext cx="471426" cy="422028"/>
          </a:xfrm>
          <a:prstGeom prst="rect">
            <a:avLst/>
          </a:prstGeom>
        </p:spPr>
      </p:pic>
      <p:pic>
        <p:nvPicPr>
          <p:cNvPr id="8" name="图片 7">
            <a:extLst>
              <a:ext uri="{FF2B5EF4-FFF2-40B4-BE49-F238E27FC236}">
                <a16:creationId xmlns:a16="http://schemas.microsoft.com/office/drawing/2014/main" xmlns="" id="{5A461165-E551-420E-8517-4B8170917140}"/>
              </a:ext>
            </a:extLst>
          </p:cNvPr>
          <p:cNvPicPr>
            <a:picLocks noChangeAspect="1"/>
          </p:cNvPicPr>
          <p:nvPr/>
        </p:nvPicPr>
        <p:blipFill>
          <a:blip r:embed="rId7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5516419" y="4601532"/>
            <a:ext cx="471426" cy="468456"/>
          </a:xfrm>
          <a:prstGeom prst="rect">
            <a:avLst/>
          </a:prstGeom>
        </p:spPr>
      </p:pic>
      <p:sp>
        <p:nvSpPr>
          <p:cNvPr id="9" name="文本框 8">
            <a:extLst>
              <a:ext uri="{FF2B5EF4-FFF2-40B4-BE49-F238E27FC236}">
                <a16:creationId xmlns:a16="http://schemas.microsoft.com/office/drawing/2014/main" xmlns="" id="{54C93120-CDF1-440A-8435-3DD97383D8F0}"/>
              </a:ext>
            </a:extLst>
          </p:cNvPr>
          <p:cNvSpPr txBox="1"/>
          <p:nvPr/>
        </p:nvSpPr>
        <p:spPr>
          <a:xfrm>
            <a:off x="6204157" y="1790573"/>
            <a:ext cx="4972050" cy="5539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ts val="1800"/>
              </a:lnSpc>
            </a:pPr>
            <a:r>
              <a:rPr lang="zh-CN" altLang="en-US" sz="1400" dirty="0">
                <a:solidFill>
                  <a:srgbClr val="585858"/>
                </a:solidFill>
                <a:cs typeface="+mn-ea"/>
                <a:sym typeface="+mn-lt"/>
              </a:rPr>
              <a:t>单击此处添加标题内容，内容要与标题相符，并且需要注意字体大小与字体类型。单击此处添加标题内容。</a:t>
            </a:r>
          </a:p>
        </p:txBody>
      </p:sp>
      <p:sp>
        <p:nvSpPr>
          <p:cNvPr id="10" name="文本框 9">
            <a:extLst>
              <a:ext uri="{FF2B5EF4-FFF2-40B4-BE49-F238E27FC236}">
                <a16:creationId xmlns:a16="http://schemas.microsoft.com/office/drawing/2014/main" xmlns="" id="{45940940-DA6E-4F20-8C71-6A9F0DC8AE57}"/>
              </a:ext>
            </a:extLst>
          </p:cNvPr>
          <p:cNvSpPr txBox="1"/>
          <p:nvPr/>
        </p:nvSpPr>
        <p:spPr>
          <a:xfrm>
            <a:off x="6204157" y="3172386"/>
            <a:ext cx="4972050" cy="5539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ts val="1800"/>
              </a:lnSpc>
            </a:pPr>
            <a:r>
              <a:rPr lang="zh-CN" altLang="en-US" sz="1400" dirty="0">
                <a:solidFill>
                  <a:srgbClr val="585858"/>
                </a:solidFill>
                <a:cs typeface="+mn-ea"/>
                <a:sym typeface="+mn-lt"/>
              </a:rPr>
              <a:t>单击此处添加标题内容，内容要与标题相符，并且需要注意字体大小与字体类型。单击此处添加标题内容。</a:t>
            </a:r>
          </a:p>
        </p:txBody>
      </p:sp>
      <p:sp>
        <p:nvSpPr>
          <p:cNvPr id="11" name="文本框 10">
            <a:extLst>
              <a:ext uri="{FF2B5EF4-FFF2-40B4-BE49-F238E27FC236}">
                <a16:creationId xmlns:a16="http://schemas.microsoft.com/office/drawing/2014/main" xmlns="" id="{BBB4773B-4CEA-4061-AAF5-79D431205388}"/>
              </a:ext>
            </a:extLst>
          </p:cNvPr>
          <p:cNvSpPr txBox="1"/>
          <p:nvPr/>
        </p:nvSpPr>
        <p:spPr>
          <a:xfrm>
            <a:off x="6204157" y="4601532"/>
            <a:ext cx="4972050" cy="5539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ts val="1800"/>
              </a:lnSpc>
            </a:pPr>
            <a:r>
              <a:rPr lang="zh-CN" altLang="en-US" sz="1400" dirty="0">
                <a:solidFill>
                  <a:srgbClr val="585858"/>
                </a:solidFill>
                <a:cs typeface="+mn-ea"/>
                <a:sym typeface="+mn-lt"/>
              </a:rPr>
              <a:t>单击此处添加标题内容，内容要与标题相符，并且需要注意字体大小与字体类型。单击此处添加标题内容。</a:t>
            </a:r>
          </a:p>
        </p:txBody>
      </p:sp>
    </p:spTree>
    <p:custDataLst>
      <p:tags r:id="rId1"/>
    </p:custDataLst>
    <p:extLst>
      <p:ext uri="{BB962C8B-B14F-4D97-AF65-F5344CB8AC3E}">
        <p14:creationId xmlns:p14="http://schemas.microsoft.com/office/powerpoint/2010/main" val="63141465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2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7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8" fill="hold">
                      <p:stCondLst>
                        <p:cond delay="indefinite"/>
                      </p:stCondLst>
                      <p:childTnLst>
                        <p:par>
                          <p:cTn id="9" fill="hold">
                            <p:stCondLst>
                              <p:cond delay="0"/>
                            </p:stCondLst>
                            <p:childTnLst>
                              <p:par>
                                <p:cTn id="10" presetID="21" presetClass="entr" presetSubtype="1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12" dur="20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3" fill="hold">
                      <p:stCondLst>
                        <p:cond delay="indefinite"/>
                      </p:stCondLst>
                      <p:childTnLst>
                        <p:par>
                          <p:cTn id="14" fill="hold">
                            <p:stCondLst>
                              <p:cond delay="0"/>
                            </p:stCondLst>
                            <p:childTnLst>
                              <p:par>
                                <p:cTn id="15" presetID="53" presetClass="entr" presetSubtype="16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0" fill="hold">
                      <p:stCondLst>
                        <p:cond delay="indefinite"/>
                      </p:stCondLst>
                      <p:childTnLst>
                        <p:par>
                          <p:cTn id="21" fill="hold">
                            <p:stCondLst>
                              <p:cond delay="0"/>
                            </p:stCondLst>
                            <p:childTnLst>
                              <p:par>
                                <p:cTn id="22" presetID="2" presetClass="entr" presetSubtype="2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4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5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6" fill="hold">
                      <p:stCondLst>
                        <p:cond delay="indefinite"/>
                      </p:stCondLst>
                      <p:childTnLst>
                        <p:par>
                          <p:cTn id="27" fill="hold">
                            <p:stCondLst>
                              <p:cond delay="0"/>
                            </p:stCondLst>
                            <p:childTnLst>
                              <p:par>
                                <p:cTn id="28" presetID="53" presetClass="entr" presetSubtype="16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0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2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33" fill="hold">
                      <p:stCondLst>
                        <p:cond delay="indefinite"/>
                      </p:stCondLst>
                      <p:childTnLst>
                        <p:par>
                          <p:cTn id="34" fill="hold">
                            <p:stCondLst>
                              <p:cond delay="0"/>
                            </p:stCondLst>
                            <p:childTnLst>
                              <p:par>
                                <p:cTn id="35" presetID="2" presetClass="entr" presetSubtype="2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7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8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39" fill="hold">
                      <p:stCondLst>
                        <p:cond delay="indefinite"/>
                      </p:stCondLst>
                      <p:childTnLst>
                        <p:par>
                          <p:cTn id="40" fill="hold">
                            <p:stCondLst>
                              <p:cond delay="0"/>
                            </p:stCondLst>
                            <p:childTnLst>
                              <p:par>
                                <p:cTn id="41" presetID="53" presetClass="entr" presetSubtype="16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3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4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5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46" fill="hold">
                      <p:stCondLst>
                        <p:cond delay="indefinite"/>
                      </p:stCondLst>
                      <p:childTnLst>
                        <p:par>
                          <p:cTn id="47" fill="hold">
                            <p:stCondLst>
                              <p:cond delay="0"/>
                            </p:stCondLst>
                            <p:childTnLst>
                              <p:par>
                                <p:cTn id="48" presetID="2" presetClass="entr" presetSubtype="2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0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1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 animBg="1"/>
      <p:bldP spid="3" grpId="0" animBg="1"/>
      <p:bldP spid="9" grpId="0"/>
      <p:bldP spid="10" grpId="0"/>
      <p:bldP spid="11" grpId="0"/>
    </p:bldLst>
  </p:timing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椭圆 1">
            <a:extLst>
              <a:ext uri="{FF2B5EF4-FFF2-40B4-BE49-F238E27FC236}">
                <a16:creationId xmlns:a16="http://schemas.microsoft.com/office/drawing/2014/main" xmlns="" id="{D0C10CF5-26DB-4D3D-A2FE-827DF5C8A41F}"/>
              </a:ext>
            </a:extLst>
          </p:cNvPr>
          <p:cNvSpPr/>
          <p:nvPr/>
        </p:nvSpPr>
        <p:spPr>
          <a:xfrm>
            <a:off x="2654710" y="-2499852"/>
            <a:ext cx="11857703" cy="11857703"/>
          </a:xfrm>
          <a:prstGeom prst="ellipse">
            <a:avLst/>
          </a:prstGeom>
          <a:solidFill>
            <a:schemeClr val="bg1"/>
          </a:solidFill>
          <a:ln>
            <a:noFill/>
          </a:ln>
          <a:effectLst>
            <a:outerShdw blurRad="609600" dist="38100" dir="10800000" sx="102000" sy="102000" algn="r" rotWithShape="0">
              <a:prstClr val="black">
                <a:alpha val="1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10" name="矩形 9">
            <a:extLst>
              <a:ext uri="{FF2B5EF4-FFF2-40B4-BE49-F238E27FC236}">
                <a16:creationId xmlns:a16="http://schemas.microsoft.com/office/drawing/2014/main" xmlns="" id="{F0CF843D-24A7-4C92-AEC4-7CF125328CF9}"/>
              </a:ext>
            </a:extLst>
          </p:cNvPr>
          <p:cNvSpPr/>
          <p:nvPr/>
        </p:nvSpPr>
        <p:spPr>
          <a:xfrm>
            <a:off x="1187049" y="4196991"/>
            <a:ext cx="3348275" cy="1346804"/>
          </a:xfrm>
          <a:prstGeom prst="rect">
            <a:avLst/>
          </a:prstGeom>
          <a:solidFill>
            <a:srgbClr val="D1D1D1">
              <a:alpha val="48627"/>
            </a:srgb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pic>
        <p:nvPicPr>
          <p:cNvPr id="4" name="图片 3">
            <a:extLst>
              <a:ext uri="{FF2B5EF4-FFF2-40B4-BE49-F238E27FC236}">
                <a16:creationId xmlns:a16="http://schemas.microsoft.com/office/drawing/2014/main" xmlns="" id="{77AF690A-51B7-41B1-95EB-186EFF952485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1189321" y="1714499"/>
            <a:ext cx="3343731" cy="3429000"/>
          </a:xfrm>
          <a:prstGeom prst="rect">
            <a:avLst/>
          </a:prstGeom>
          <a:effectLst>
            <a:softEdge rad="0"/>
          </a:effectLst>
        </p:spPr>
      </p:pic>
      <p:sp>
        <p:nvSpPr>
          <p:cNvPr id="6" name="文本框 5">
            <a:extLst>
              <a:ext uri="{FF2B5EF4-FFF2-40B4-BE49-F238E27FC236}">
                <a16:creationId xmlns:a16="http://schemas.microsoft.com/office/drawing/2014/main" xmlns="" id="{0533D2D4-77A4-4AD2-9D05-D0D0CA288214}"/>
              </a:ext>
            </a:extLst>
          </p:cNvPr>
          <p:cNvSpPr txBox="1"/>
          <p:nvPr/>
        </p:nvSpPr>
        <p:spPr>
          <a:xfrm>
            <a:off x="5533727" y="1592827"/>
            <a:ext cx="1644640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zh-CN" sz="7200" dirty="0">
                <a:solidFill>
                  <a:srgbClr val="585858"/>
                </a:solidFill>
                <a:cs typeface="+mn-ea"/>
                <a:sym typeface="+mn-lt"/>
              </a:rPr>
              <a:t>03</a:t>
            </a:r>
            <a:endParaRPr lang="zh-CN" altLang="en-US" sz="7200" dirty="0">
              <a:solidFill>
                <a:srgbClr val="585858"/>
              </a:solidFill>
              <a:cs typeface="+mn-ea"/>
              <a:sym typeface="+mn-lt"/>
            </a:endParaRPr>
          </a:p>
        </p:txBody>
      </p:sp>
      <p:sp>
        <p:nvSpPr>
          <p:cNvPr id="7" name="文本框 6">
            <a:extLst>
              <a:ext uri="{FF2B5EF4-FFF2-40B4-BE49-F238E27FC236}">
                <a16:creationId xmlns:a16="http://schemas.microsoft.com/office/drawing/2014/main" xmlns="" id="{57D1CEBB-AC3A-476E-8500-AB50FE7505CA}"/>
              </a:ext>
            </a:extLst>
          </p:cNvPr>
          <p:cNvSpPr txBox="1"/>
          <p:nvPr/>
        </p:nvSpPr>
        <p:spPr>
          <a:xfrm>
            <a:off x="5533725" y="2908484"/>
            <a:ext cx="4248903" cy="76944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4400" b="1" spc="600" dirty="0">
                <a:solidFill>
                  <a:srgbClr val="7E7E7E"/>
                </a:solidFill>
                <a:cs typeface="+mn-ea"/>
                <a:sym typeface="+mn-lt"/>
              </a:rPr>
              <a:t>单击添加标题</a:t>
            </a:r>
          </a:p>
        </p:txBody>
      </p:sp>
      <p:sp>
        <p:nvSpPr>
          <p:cNvPr id="8" name="等腰三角形 7">
            <a:extLst>
              <a:ext uri="{FF2B5EF4-FFF2-40B4-BE49-F238E27FC236}">
                <a16:creationId xmlns:a16="http://schemas.microsoft.com/office/drawing/2014/main" xmlns="" id="{636945C3-BBDA-41FD-BCED-AC9C08F3E4E1}"/>
              </a:ext>
            </a:extLst>
          </p:cNvPr>
          <p:cNvSpPr/>
          <p:nvPr/>
        </p:nvSpPr>
        <p:spPr>
          <a:xfrm rot="5400000">
            <a:off x="10586365" y="3189576"/>
            <a:ext cx="527723" cy="286115"/>
          </a:xfrm>
          <a:prstGeom prst="triangle">
            <a:avLst/>
          </a:prstGeom>
          <a:solidFill>
            <a:srgbClr val="7E7E7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9" name="矩形 8">
            <a:extLst>
              <a:ext uri="{FF2B5EF4-FFF2-40B4-BE49-F238E27FC236}">
                <a16:creationId xmlns:a16="http://schemas.microsoft.com/office/drawing/2014/main" xmlns="" id="{A625242A-4DF6-48DB-A7EF-1282CCFA8A88}"/>
              </a:ext>
            </a:extLst>
          </p:cNvPr>
          <p:cNvSpPr/>
          <p:nvPr/>
        </p:nvSpPr>
        <p:spPr>
          <a:xfrm>
            <a:off x="5533726" y="3896909"/>
            <a:ext cx="5000923" cy="4770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ts val="1500"/>
              </a:lnSpc>
            </a:pPr>
            <a:r>
              <a:rPr lang="zh-CN" altLang="en-US" sz="1050" i="1" dirty="0">
                <a:solidFill>
                  <a:srgbClr val="7E7E7E"/>
                </a:solidFill>
                <a:cs typeface="+mn-ea"/>
                <a:sym typeface="+mn-lt"/>
              </a:rPr>
              <a:t>Click here to add the title content, the content should match the title, and you need to pay attention to the font size and font type. </a:t>
            </a:r>
          </a:p>
        </p:txBody>
      </p:sp>
      <p:grpSp>
        <p:nvGrpSpPr>
          <p:cNvPr id="5" name="组合 4">
            <a:extLst>
              <a:ext uri="{FF2B5EF4-FFF2-40B4-BE49-F238E27FC236}">
                <a16:creationId xmlns:a16="http://schemas.microsoft.com/office/drawing/2014/main" xmlns="" id="{FBEACD10-58AB-4025-8C7F-018E33D64A3E}"/>
              </a:ext>
            </a:extLst>
          </p:cNvPr>
          <p:cNvGrpSpPr/>
          <p:nvPr/>
        </p:nvGrpSpPr>
        <p:grpSpPr>
          <a:xfrm>
            <a:off x="5636760" y="4768616"/>
            <a:ext cx="1400473" cy="422615"/>
            <a:chOff x="5636760" y="4768616"/>
            <a:chExt cx="1400473" cy="422615"/>
          </a:xfrm>
        </p:grpSpPr>
        <p:sp>
          <p:nvSpPr>
            <p:cNvPr id="11" name="矩形 10">
              <a:extLst>
                <a:ext uri="{FF2B5EF4-FFF2-40B4-BE49-F238E27FC236}">
                  <a16:creationId xmlns:a16="http://schemas.microsoft.com/office/drawing/2014/main" xmlns="" id="{19BF9347-E605-4384-85FC-515872C74B56}"/>
                </a:ext>
              </a:extLst>
            </p:cNvPr>
            <p:cNvSpPr/>
            <p:nvPr/>
          </p:nvSpPr>
          <p:spPr>
            <a:xfrm>
              <a:off x="5636760" y="4768616"/>
              <a:ext cx="1400473" cy="422615"/>
            </a:xfrm>
            <a:prstGeom prst="rect">
              <a:avLst/>
            </a:prstGeom>
            <a:noFill/>
            <a:ln w="6350">
              <a:solidFill>
                <a:srgbClr val="585858">
                  <a:alpha val="80000"/>
                </a:srgb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>
                <a:cs typeface="+mn-ea"/>
                <a:sym typeface="+mn-lt"/>
              </a:endParaRPr>
            </a:p>
          </p:txBody>
        </p:sp>
        <p:sp>
          <p:nvSpPr>
            <p:cNvPr id="12" name="文本框 11">
              <a:extLst>
                <a:ext uri="{FF2B5EF4-FFF2-40B4-BE49-F238E27FC236}">
                  <a16:creationId xmlns:a16="http://schemas.microsoft.com/office/drawing/2014/main" xmlns="" id="{D184458C-DDF1-4EA3-B1CD-394D0E583D13}"/>
                </a:ext>
              </a:extLst>
            </p:cNvPr>
            <p:cNvSpPr txBox="1"/>
            <p:nvPr/>
          </p:nvSpPr>
          <p:spPr>
            <a:xfrm>
              <a:off x="5636760" y="4795257"/>
              <a:ext cx="1149804" cy="369332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r>
                <a:rPr lang="en-US" altLang="zh-CN" spc="300" dirty="0">
                  <a:solidFill>
                    <a:srgbClr val="7E7E7E"/>
                  </a:solidFill>
                  <a:cs typeface="+mn-ea"/>
                  <a:sym typeface="+mn-lt"/>
                </a:rPr>
                <a:t>START</a:t>
              </a:r>
              <a:endParaRPr lang="zh-CN" altLang="en-US" spc="300" dirty="0">
                <a:solidFill>
                  <a:srgbClr val="7E7E7E"/>
                </a:solidFill>
                <a:cs typeface="+mn-ea"/>
                <a:sym typeface="+mn-lt"/>
              </a:endParaRPr>
            </a:p>
          </p:txBody>
        </p:sp>
        <p:sp>
          <p:nvSpPr>
            <p:cNvPr id="13" name="箭头: V 形 12">
              <a:extLst>
                <a:ext uri="{FF2B5EF4-FFF2-40B4-BE49-F238E27FC236}">
                  <a16:creationId xmlns:a16="http://schemas.microsoft.com/office/drawing/2014/main" xmlns="" id="{24EBD927-3B14-400F-BED7-7B0C42AB5E47}"/>
                </a:ext>
              </a:extLst>
            </p:cNvPr>
            <p:cNvSpPr/>
            <p:nvPr/>
          </p:nvSpPr>
          <p:spPr>
            <a:xfrm>
              <a:off x="6798469" y="4883944"/>
              <a:ext cx="100012" cy="180975"/>
            </a:xfrm>
            <a:prstGeom prst="chevron">
              <a:avLst>
                <a:gd name="adj" fmla="val 61905"/>
              </a:avLst>
            </a:prstGeom>
            <a:solidFill>
              <a:srgbClr val="7E7E7E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>
                <a:solidFill>
                  <a:schemeClr val="tx1"/>
                </a:solidFill>
                <a:cs typeface="+mn-ea"/>
                <a:sym typeface="+mn-lt"/>
              </a:endParaRPr>
            </a:p>
          </p:txBody>
        </p:sp>
      </p:grpSp>
    </p:spTree>
    <p:custDataLst>
      <p:tags r:id="rId1"/>
    </p:custDataLst>
    <p:extLst>
      <p:ext uri="{BB962C8B-B14F-4D97-AF65-F5344CB8AC3E}">
        <p14:creationId xmlns:p14="http://schemas.microsoft.com/office/powerpoint/2010/main" val="16532630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1" presetClass="entr" presetSubtype="1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7" dur="20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8" fill="hold">
                      <p:stCondLst>
                        <p:cond delay="indefinite"/>
                      </p:stCondLst>
                      <p:childTnLst>
                        <p:par>
                          <p:cTn id="9" fill="hold">
                            <p:stCondLst>
                              <p:cond delay="0"/>
                            </p:stCondLst>
                            <p:childTnLst>
                              <p:par>
                                <p:cTn id="10" presetID="53" presetClass="entr" presetSubtype="16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5" fill="hold">
                      <p:stCondLst>
                        <p:cond delay="indefinite"/>
                      </p:stCondLst>
                      <p:childTnLst>
                        <p:par>
                          <p:cTn id="16" fill="hold">
                            <p:stCondLst>
                              <p:cond delay="0"/>
                            </p:stCondLst>
                            <p:childTnLst>
                              <p:par>
                                <p:cTn id="17" presetID="16" presetClass="entr" presetSubtype="37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9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0" fill="hold">
                      <p:stCondLst>
                        <p:cond delay="indefinite"/>
                      </p:stCondLst>
                      <p:childTnLst>
                        <p:par>
                          <p:cTn id="21" fill="hold">
                            <p:stCondLst>
                              <p:cond delay="0"/>
                            </p:stCondLst>
                            <p:childTnLst>
                              <p:par>
                                <p:cTn id="22" presetID="42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4" dur="10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5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7" fill="hold">
                      <p:stCondLst>
                        <p:cond delay="indefinite"/>
                      </p:stCondLst>
                      <p:childTnLst>
                        <p:par>
                          <p:cTn id="28" fill="hold">
                            <p:stCondLst>
                              <p:cond delay="0"/>
                            </p:stCondLst>
                            <p:childTnLst>
                              <p:par>
                                <p:cTn id="29" presetID="1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500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32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33" fill="hold">
                      <p:stCondLst>
                        <p:cond delay="indefinite"/>
                      </p:stCondLst>
                      <p:childTnLst>
                        <p:par>
                          <p:cTn id="34" fill="hold">
                            <p:stCondLst>
                              <p:cond delay="0"/>
                            </p:stCondLst>
                            <p:childTnLst>
                              <p:par>
                                <p:cTn id="35" presetID="22" presetClass="entr" presetSubtype="8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7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 animBg="1"/>
      <p:bldP spid="6" grpId="0"/>
      <p:bldP spid="7" grpId="0"/>
      <p:bldP spid="8" grpId="0" animBg="1"/>
      <p:bldP spid="9" grpId="0"/>
    </p:bldLst>
  </p:timing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矩形 1">
            <a:extLst>
              <a:ext uri="{FF2B5EF4-FFF2-40B4-BE49-F238E27FC236}">
                <a16:creationId xmlns:a16="http://schemas.microsoft.com/office/drawing/2014/main" xmlns="" id="{CB6DBFEF-90E5-4EDE-90DC-993ACB48CC38}"/>
              </a:ext>
            </a:extLst>
          </p:cNvPr>
          <p:cNvSpPr/>
          <p:nvPr/>
        </p:nvSpPr>
        <p:spPr>
          <a:xfrm>
            <a:off x="0" y="0"/>
            <a:ext cx="2514600" cy="6858000"/>
          </a:xfrm>
          <a:prstGeom prst="rect">
            <a:avLst/>
          </a:prstGeom>
          <a:solidFill>
            <a:srgbClr val="EAEAE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pic>
        <p:nvPicPr>
          <p:cNvPr id="6" name="图片 5">
            <a:extLst>
              <a:ext uri="{FF2B5EF4-FFF2-40B4-BE49-F238E27FC236}">
                <a16:creationId xmlns:a16="http://schemas.microsoft.com/office/drawing/2014/main" xmlns="" id="{D2687E03-4A7E-4A18-8BBE-D13508405633}"/>
              </a:ext>
            </a:extLst>
          </p:cNvPr>
          <p:cNvPicPr>
            <a:picLocks noChangeAspect="1"/>
          </p:cNvPicPr>
          <p:nvPr/>
        </p:nvPicPr>
        <p:blipFill rotWithShape="1">
          <a:blip r:embed="rId4" cstate="screen">
            <a:extLst>
              <a:ext uri="{BEBA8EAE-BF5A-486C-A8C5-ECC9F3942E4B}">
                <a14:imgProps xmlns:a14="http://schemas.microsoft.com/office/drawing/2010/main">
                  <a14:imgLayer r:embed="rId5">
                    <a14:imgEffect>
                      <a14:saturation sat="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1257300" y="1260987"/>
            <a:ext cx="2742211" cy="4336026"/>
          </a:xfrm>
          <a:prstGeom prst="rect">
            <a:avLst/>
          </a:prstGeom>
          <a:solidFill>
            <a:srgbClr val="FFFFFF">
              <a:shade val="85000"/>
            </a:srgbClr>
          </a:solidFill>
          <a:ln w="88900" cap="sq">
            <a:solidFill>
              <a:srgbClr val="FFFFFF"/>
            </a:solidFill>
            <a:miter lim="800000"/>
          </a:ln>
          <a:effectLst>
            <a:outerShdw blurRad="165100" sx="102000" sy="102000" algn="ctr" rotWithShape="0">
              <a:prstClr val="black">
                <a:alpha val="10000"/>
              </a:prstClr>
            </a:outerShdw>
          </a:effectLst>
          <a:scene3d>
            <a:camera prst="orthographicFront"/>
            <a:lightRig rig="twoPt" dir="t">
              <a:rot lat="0" lon="0" rev="7200000"/>
            </a:lightRig>
          </a:scene3d>
          <a:sp3d>
            <a:bevelT w="25400" h="19050"/>
            <a:contourClr>
              <a:srgbClr val="FFFFFF"/>
            </a:contourClr>
          </a:sp3d>
        </p:spPr>
      </p:pic>
      <p:sp>
        <p:nvSpPr>
          <p:cNvPr id="7" name="椭圆 6">
            <a:extLst>
              <a:ext uri="{FF2B5EF4-FFF2-40B4-BE49-F238E27FC236}">
                <a16:creationId xmlns:a16="http://schemas.microsoft.com/office/drawing/2014/main" xmlns="" id="{F67D4B9D-BED6-49B4-8AB1-EA52F43D224A}"/>
              </a:ext>
            </a:extLst>
          </p:cNvPr>
          <p:cNvSpPr/>
          <p:nvPr/>
        </p:nvSpPr>
        <p:spPr>
          <a:xfrm>
            <a:off x="10684449" y="523568"/>
            <a:ext cx="593152" cy="593152"/>
          </a:xfrm>
          <a:prstGeom prst="ellipse">
            <a:avLst/>
          </a:prstGeom>
          <a:solidFill>
            <a:schemeClr val="bg1"/>
          </a:solidFill>
          <a:ln>
            <a:noFill/>
          </a:ln>
          <a:effectLst>
            <a:outerShdw blurRad="393700" sx="103000" sy="103000" algn="ctr" rotWithShape="0">
              <a:schemeClr val="tx1">
                <a:lumMod val="95000"/>
                <a:lumOff val="5000"/>
                <a:alpha val="15000"/>
              </a:scheme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8" name="椭圆 7">
            <a:extLst>
              <a:ext uri="{FF2B5EF4-FFF2-40B4-BE49-F238E27FC236}">
                <a16:creationId xmlns:a16="http://schemas.microsoft.com/office/drawing/2014/main" xmlns="" id="{47400C55-EE52-4537-9496-B9BFE604614D}"/>
              </a:ext>
            </a:extLst>
          </p:cNvPr>
          <p:cNvSpPr/>
          <p:nvPr/>
        </p:nvSpPr>
        <p:spPr>
          <a:xfrm>
            <a:off x="4807835" y="3132424"/>
            <a:ext cx="593152" cy="593152"/>
          </a:xfrm>
          <a:prstGeom prst="ellipse">
            <a:avLst/>
          </a:prstGeom>
          <a:solidFill>
            <a:srgbClr val="7E7E7E"/>
          </a:solidFill>
          <a:ln>
            <a:noFill/>
          </a:ln>
          <a:effectLst>
            <a:outerShdw blurRad="393700" sx="103000" sy="103000" algn="ctr" rotWithShape="0">
              <a:schemeClr val="tx1">
                <a:lumMod val="95000"/>
                <a:lumOff val="5000"/>
                <a:alpha val="15000"/>
              </a:scheme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9" name="椭圆 8">
            <a:extLst>
              <a:ext uri="{FF2B5EF4-FFF2-40B4-BE49-F238E27FC236}">
                <a16:creationId xmlns:a16="http://schemas.microsoft.com/office/drawing/2014/main" xmlns="" id="{CCFA67E1-CD99-458C-AB50-F5C5F108660E}"/>
              </a:ext>
            </a:extLst>
          </p:cNvPr>
          <p:cNvSpPr/>
          <p:nvPr/>
        </p:nvSpPr>
        <p:spPr>
          <a:xfrm>
            <a:off x="11449051" y="6133106"/>
            <a:ext cx="342899" cy="342899"/>
          </a:xfrm>
          <a:prstGeom prst="ellipse">
            <a:avLst/>
          </a:prstGeom>
          <a:solidFill>
            <a:srgbClr val="D1D1D1"/>
          </a:solidFill>
          <a:ln>
            <a:noFill/>
          </a:ln>
          <a:effectLst>
            <a:outerShdw blurRad="393700" sx="103000" sy="103000" algn="ctr" rotWithShape="0">
              <a:schemeClr val="tx1">
                <a:lumMod val="95000"/>
                <a:lumOff val="5000"/>
                <a:alpha val="15000"/>
              </a:scheme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grpSp>
        <p:nvGrpSpPr>
          <p:cNvPr id="10" name="组合 9">
            <a:extLst>
              <a:ext uri="{FF2B5EF4-FFF2-40B4-BE49-F238E27FC236}">
                <a16:creationId xmlns:a16="http://schemas.microsoft.com/office/drawing/2014/main" xmlns="" id="{B846A410-85E7-4C76-A06B-59B1B63F207A}"/>
              </a:ext>
            </a:extLst>
          </p:cNvPr>
          <p:cNvGrpSpPr/>
          <p:nvPr/>
        </p:nvGrpSpPr>
        <p:grpSpPr>
          <a:xfrm>
            <a:off x="5934387" y="1522400"/>
            <a:ext cx="3467101" cy="935380"/>
            <a:chOff x="4362449" y="804864"/>
            <a:chExt cx="3467101" cy="935380"/>
          </a:xfrm>
        </p:grpSpPr>
        <p:sp>
          <p:nvSpPr>
            <p:cNvPr id="11" name="文本框 10">
              <a:extLst>
                <a:ext uri="{FF2B5EF4-FFF2-40B4-BE49-F238E27FC236}">
                  <a16:creationId xmlns:a16="http://schemas.microsoft.com/office/drawing/2014/main" xmlns="" id="{644C54B6-B5CC-44C8-8E19-0899AD9EC39C}"/>
                </a:ext>
              </a:extLst>
            </p:cNvPr>
            <p:cNvSpPr txBox="1"/>
            <p:nvPr/>
          </p:nvSpPr>
          <p:spPr>
            <a:xfrm>
              <a:off x="4362449" y="804864"/>
              <a:ext cx="3467101" cy="584775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zh-CN" altLang="en-US" sz="3200" spc="400" dirty="0">
                  <a:solidFill>
                    <a:srgbClr val="585858"/>
                  </a:solidFill>
                  <a:cs typeface="+mn-ea"/>
                  <a:sym typeface="+mn-lt"/>
                </a:rPr>
                <a:t>单击添加标题</a:t>
              </a:r>
            </a:p>
          </p:txBody>
        </p:sp>
        <p:sp>
          <p:nvSpPr>
            <p:cNvPr id="12" name="文本框 11">
              <a:extLst>
                <a:ext uri="{FF2B5EF4-FFF2-40B4-BE49-F238E27FC236}">
                  <a16:creationId xmlns:a16="http://schemas.microsoft.com/office/drawing/2014/main" xmlns="" id="{B1AE496C-5A00-4916-8BD0-1663854E6BDF}"/>
                </a:ext>
              </a:extLst>
            </p:cNvPr>
            <p:cNvSpPr txBox="1"/>
            <p:nvPr/>
          </p:nvSpPr>
          <p:spPr>
            <a:xfrm>
              <a:off x="4807730" y="1370912"/>
              <a:ext cx="2005677" cy="369332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altLang="zh-CN" dirty="0">
                  <a:solidFill>
                    <a:srgbClr val="585858"/>
                  </a:solidFill>
                  <a:cs typeface="+mn-ea"/>
                  <a:sym typeface="+mn-lt"/>
                </a:rPr>
                <a:t>Click to add a title</a:t>
              </a:r>
              <a:endParaRPr lang="zh-CN" altLang="en-US" dirty="0">
                <a:solidFill>
                  <a:srgbClr val="585858"/>
                </a:solidFill>
                <a:cs typeface="+mn-ea"/>
                <a:sym typeface="+mn-lt"/>
              </a:endParaRPr>
            </a:p>
          </p:txBody>
        </p:sp>
      </p:grpSp>
      <p:sp>
        <p:nvSpPr>
          <p:cNvPr id="13" name="文本框 12">
            <a:extLst>
              <a:ext uri="{FF2B5EF4-FFF2-40B4-BE49-F238E27FC236}">
                <a16:creationId xmlns:a16="http://schemas.microsoft.com/office/drawing/2014/main" xmlns="" id="{4F014CFE-652E-45B6-9090-CB60D674B422}"/>
              </a:ext>
            </a:extLst>
          </p:cNvPr>
          <p:cNvSpPr txBox="1"/>
          <p:nvPr/>
        </p:nvSpPr>
        <p:spPr>
          <a:xfrm>
            <a:off x="6244215" y="3025096"/>
            <a:ext cx="4973634" cy="5539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ts val="1800"/>
              </a:lnSpc>
            </a:pPr>
            <a:r>
              <a:rPr lang="zh-CN" altLang="en-US" sz="1400" dirty="0">
                <a:solidFill>
                  <a:srgbClr val="585858"/>
                </a:solidFill>
                <a:cs typeface="+mn-ea"/>
                <a:sym typeface="+mn-lt"/>
              </a:rPr>
              <a:t>单击此处添加标题内容，内容要与标题相符，并且需要注意字体大小与字体类型。单击此处添加标题内容。</a:t>
            </a:r>
          </a:p>
        </p:txBody>
      </p:sp>
      <p:sp>
        <p:nvSpPr>
          <p:cNvPr id="14" name="文本框 13">
            <a:extLst>
              <a:ext uri="{FF2B5EF4-FFF2-40B4-BE49-F238E27FC236}">
                <a16:creationId xmlns:a16="http://schemas.microsoft.com/office/drawing/2014/main" xmlns="" id="{EE035890-D85A-4200-BB55-D6606AB5FAAB}"/>
              </a:ext>
            </a:extLst>
          </p:cNvPr>
          <p:cNvSpPr txBox="1"/>
          <p:nvPr/>
        </p:nvSpPr>
        <p:spPr>
          <a:xfrm>
            <a:off x="6244215" y="3993239"/>
            <a:ext cx="4973634" cy="5539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ts val="1800"/>
              </a:lnSpc>
            </a:pPr>
            <a:r>
              <a:rPr lang="zh-CN" altLang="en-US" sz="1400" dirty="0">
                <a:solidFill>
                  <a:srgbClr val="585858"/>
                </a:solidFill>
                <a:cs typeface="+mn-ea"/>
                <a:sym typeface="+mn-lt"/>
              </a:rPr>
              <a:t>单击此处添加标题内容，内容要与标题相符，并且需要注意字体大小与字体类型。单击此处添加标题内容。</a:t>
            </a:r>
          </a:p>
        </p:txBody>
      </p:sp>
      <p:sp>
        <p:nvSpPr>
          <p:cNvPr id="15" name="文本框 14">
            <a:extLst>
              <a:ext uri="{FF2B5EF4-FFF2-40B4-BE49-F238E27FC236}">
                <a16:creationId xmlns:a16="http://schemas.microsoft.com/office/drawing/2014/main" xmlns="" id="{E5C7001B-4BA4-462D-9A2A-838C13244EA4}"/>
              </a:ext>
            </a:extLst>
          </p:cNvPr>
          <p:cNvSpPr txBox="1"/>
          <p:nvPr/>
        </p:nvSpPr>
        <p:spPr>
          <a:xfrm>
            <a:off x="6244215" y="4961381"/>
            <a:ext cx="4973634" cy="5539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ts val="1800"/>
              </a:lnSpc>
            </a:pPr>
            <a:r>
              <a:rPr lang="zh-CN" altLang="en-US" sz="1400" dirty="0">
                <a:solidFill>
                  <a:srgbClr val="585858"/>
                </a:solidFill>
                <a:cs typeface="+mn-ea"/>
                <a:sym typeface="+mn-lt"/>
              </a:rPr>
              <a:t>单击此处添加标题内容，内容要与标题相符，并且需要注意字体大小与字体类型。单击此处添加标题内容。</a:t>
            </a:r>
          </a:p>
        </p:txBody>
      </p:sp>
    </p:spTree>
    <p:custDataLst>
      <p:tags r:id="rId1"/>
    </p:custDataLst>
    <p:extLst>
      <p:ext uri="{BB962C8B-B14F-4D97-AF65-F5344CB8AC3E}">
        <p14:creationId xmlns:p14="http://schemas.microsoft.com/office/powerpoint/2010/main" val="417992257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8" fill="hold">
                      <p:stCondLst>
                        <p:cond delay="indefinite"/>
                      </p:stCondLst>
                      <p:childTnLst>
                        <p:par>
                          <p:cTn id="9" fill="hold">
                            <p:stCondLst>
                              <p:cond delay="0"/>
                            </p:stCondLst>
                            <p:childTnLst>
                              <p:par>
                                <p:cTn id="10" presetID="42" presetClass="entr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" dur="10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3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5" fill="hold">
                      <p:stCondLst>
                        <p:cond delay="indefinite"/>
                      </p:stCondLst>
                      <p:childTnLst>
                        <p:par>
                          <p:cTn id="16" fill="hold">
                            <p:stCondLst>
                              <p:cond delay="0"/>
                            </p:stCondLst>
                            <p:childTnLst>
                              <p:par>
                                <p:cTn id="17" presetID="53" presetClass="entr" presetSubtype="16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1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6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9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0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1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32" fill="hold">
                      <p:stCondLst>
                        <p:cond delay="indefinite"/>
                      </p:stCondLst>
                      <p:childTnLst>
                        <p:par>
                          <p:cTn id="33" fill="hold">
                            <p:stCondLst>
                              <p:cond delay="0"/>
                            </p:stCondLst>
                            <p:childTnLst>
                              <p:par>
                                <p:cTn id="34" presetID="16" presetClass="entr" presetSubtype="37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6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37" fill="hold">
                      <p:stCondLst>
                        <p:cond delay="indefinite"/>
                      </p:stCondLst>
                      <p:childTnLst>
                        <p:par>
                          <p:cTn id="38" fill="hold">
                            <p:stCondLst>
                              <p:cond delay="0"/>
                            </p:stCondLst>
                            <p:childTnLst>
                              <p:par>
                                <p:cTn id="39" presetID="2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4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7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 animBg="1"/>
      <p:bldP spid="7" grpId="0" animBg="1"/>
      <p:bldP spid="8" grpId="0" animBg="1"/>
      <p:bldP spid="9" grpId="0" animBg="1"/>
      <p:bldP spid="13" grpId="0"/>
      <p:bldP spid="14" grpId="0"/>
      <p:bldP spid="15" grpId="0"/>
    </p:bldLst>
  </p:timing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椭圆 4">
            <a:extLst>
              <a:ext uri="{FF2B5EF4-FFF2-40B4-BE49-F238E27FC236}">
                <a16:creationId xmlns:a16="http://schemas.microsoft.com/office/drawing/2014/main" xmlns="" id="{28D97F48-03A4-4623-815B-AEC07805A946}"/>
              </a:ext>
            </a:extLst>
          </p:cNvPr>
          <p:cNvSpPr/>
          <p:nvPr/>
        </p:nvSpPr>
        <p:spPr>
          <a:xfrm>
            <a:off x="5182113" y="4849660"/>
            <a:ext cx="1031875" cy="1031875"/>
          </a:xfrm>
          <a:prstGeom prst="ellipse">
            <a:avLst/>
          </a:prstGeom>
          <a:solidFill>
            <a:srgbClr val="7E7E7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2" name="椭圆 1">
            <a:extLst>
              <a:ext uri="{FF2B5EF4-FFF2-40B4-BE49-F238E27FC236}">
                <a16:creationId xmlns:a16="http://schemas.microsoft.com/office/drawing/2014/main" xmlns="" id="{A9694B9A-2137-4989-91DA-E3D450614029}"/>
              </a:ext>
            </a:extLst>
          </p:cNvPr>
          <p:cNvSpPr/>
          <p:nvPr/>
        </p:nvSpPr>
        <p:spPr>
          <a:xfrm>
            <a:off x="8516437" y="-1595896"/>
            <a:ext cx="4879401" cy="4879401"/>
          </a:xfrm>
          <a:prstGeom prst="ellipse">
            <a:avLst/>
          </a:prstGeom>
          <a:solidFill>
            <a:schemeClr val="bg1"/>
          </a:solidFill>
          <a:ln>
            <a:noFill/>
          </a:ln>
          <a:effectLst>
            <a:outerShdw blurRad="393700" sx="103000" sy="103000" algn="ctr" rotWithShape="0">
              <a:schemeClr val="tx1">
                <a:lumMod val="95000"/>
                <a:lumOff val="5000"/>
                <a:alpha val="19000"/>
              </a:scheme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pic>
        <p:nvPicPr>
          <p:cNvPr id="4" name="图片 3">
            <a:extLst>
              <a:ext uri="{FF2B5EF4-FFF2-40B4-BE49-F238E27FC236}">
                <a16:creationId xmlns:a16="http://schemas.microsoft.com/office/drawing/2014/main" xmlns="" id="{97EA19BB-4626-4D4E-B882-724D137D6F6E}"/>
              </a:ext>
            </a:extLst>
          </p:cNvPr>
          <p:cNvPicPr>
            <a:picLocks noChangeAspect="1"/>
          </p:cNvPicPr>
          <p:nvPr/>
        </p:nvPicPr>
        <p:blipFill>
          <a:blip r:embed="rId4" cstate="screen">
            <a:extLst>
              <a:ext uri="{BEBA8EAE-BF5A-486C-A8C5-ECC9F3942E4B}">
                <a14:imgProps xmlns:a14="http://schemas.microsoft.com/office/drawing/2010/main">
                  <a14:imgLayer r:embed="rId5">
                    <a14:imgEffect>
                      <a14:saturation sat="66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5966338" y="2103285"/>
            <a:ext cx="4419600" cy="2946400"/>
          </a:xfrm>
          <a:prstGeom prst="rect">
            <a:avLst/>
          </a:prstGeom>
          <a:solidFill>
            <a:srgbClr val="FFFFFF">
              <a:shade val="85000"/>
            </a:srgbClr>
          </a:solidFill>
          <a:ln w="88900" cap="sq">
            <a:solidFill>
              <a:srgbClr val="FFFFFF"/>
            </a:solidFill>
            <a:miter lim="800000"/>
          </a:ln>
          <a:effectLst>
            <a:outerShdw blurRad="55000" dist="18000" dir="5400000" algn="tl" rotWithShape="0">
              <a:srgbClr val="000000">
                <a:alpha val="40000"/>
              </a:srgbClr>
            </a:outerShdw>
          </a:effectLst>
          <a:scene3d>
            <a:camera prst="orthographicFront"/>
            <a:lightRig rig="twoPt" dir="t">
              <a:rot lat="0" lon="0" rev="7200000"/>
            </a:lightRig>
          </a:scene3d>
          <a:sp3d>
            <a:bevelT w="25400" h="19050"/>
            <a:contourClr>
              <a:srgbClr val="FFFFFF"/>
            </a:contourClr>
          </a:sp3d>
        </p:spPr>
      </p:pic>
      <p:sp>
        <p:nvSpPr>
          <p:cNvPr id="6" name="任意多边形: 形状 5">
            <a:extLst>
              <a:ext uri="{FF2B5EF4-FFF2-40B4-BE49-F238E27FC236}">
                <a16:creationId xmlns:a16="http://schemas.microsoft.com/office/drawing/2014/main" xmlns="" id="{E4FE5FC2-B865-4736-977E-4B38506B834E}"/>
              </a:ext>
            </a:extLst>
          </p:cNvPr>
          <p:cNvSpPr/>
          <p:nvPr/>
        </p:nvSpPr>
        <p:spPr>
          <a:xfrm rot="10800000">
            <a:off x="-1828800" y="5734050"/>
            <a:ext cx="15106650" cy="1431490"/>
          </a:xfrm>
          <a:custGeom>
            <a:avLst/>
            <a:gdLst>
              <a:gd name="connsiteX0" fmla="*/ 822307 w 13332247"/>
              <a:gd name="connsiteY0" fmla="*/ 152519 h 1279090"/>
              <a:gd name="connsiteX1" fmla="*/ 1089007 w 13332247"/>
              <a:gd name="connsiteY1" fmla="*/ 419219 h 1279090"/>
              <a:gd name="connsiteX2" fmla="*/ 2003407 w 13332247"/>
              <a:gd name="connsiteY2" fmla="*/ 971669 h 1279090"/>
              <a:gd name="connsiteX3" fmla="*/ 2746357 w 13332247"/>
              <a:gd name="connsiteY3" fmla="*/ 1257419 h 1279090"/>
              <a:gd name="connsiteX4" fmla="*/ 4327507 w 13332247"/>
              <a:gd name="connsiteY4" fmla="*/ 400169 h 1279090"/>
              <a:gd name="connsiteX5" fmla="*/ 5451457 w 13332247"/>
              <a:gd name="connsiteY5" fmla="*/ 419219 h 1279090"/>
              <a:gd name="connsiteX6" fmla="*/ 6499207 w 13332247"/>
              <a:gd name="connsiteY6" fmla="*/ 781169 h 1279090"/>
              <a:gd name="connsiteX7" fmla="*/ 8232757 w 13332247"/>
              <a:gd name="connsiteY7" fmla="*/ 647819 h 1279090"/>
              <a:gd name="connsiteX8" fmla="*/ 9051907 w 13332247"/>
              <a:gd name="connsiteY8" fmla="*/ 1085969 h 1279090"/>
              <a:gd name="connsiteX9" fmla="*/ 9813907 w 13332247"/>
              <a:gd name="connsiteY9" fmla="*/ 1257419 h 1279090"/>
              <a:gd name="connsiteX10" fmla="*/ 10385407 w 13332247"/>
              <a:gd name="connsiteY10" fmla="*/ 1162169 h 1279090"/>
              <a:gd name="connsiteX11" fmla="*/ 11509357 w 13332247"/>
              <a:gd name="connsiteY11" fmla="*/ 457319 h 1279090"/>
              <a:gd name="connsiteX12" fmla="*/ 12233257 w 13332247"/>
              <a:gd name="connsiteY12" fmla="*/ 133469 h 1279090"/>
              <a:gd name="connsiteX13" fmla="*/ 12519007 w 13332247"/>
              <a:gd name="connsiteY13" fmla="*/ 119 h 1279090"/>
              <a:gd name="connsiteX14" fmla="*/ 822307 w 13332247"/>
              <a:gd name="connsiteY14" fmla="*/ 152519 h 127909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</a:cxnLst>
            <a:rect l="l" t="t" r="r" b="b"/>
            <a:pathLst>
              <a:path w="13332247" h="1279090">
                <a:moveTo>
                  <a:pt x="822307" y="152519"/>
                </a:moveTo>
                <a:cubicBezTo>
                  <a:pt x="-1082693" y="222369"/>
                  <a:pt x="892157" y="282694"/>
                  <a:pt x="1089007" y="419219"/>
                </a:cubicBezTo>
                <a:cubicBezTo>
                  <a:pt x="1285857" y="555744"/>
                  <a:pt x="1727182" y="831969"/>
                  <a:pt x="2003407" y="971669"/>
                </a:cubicBezTo>
                <a:cubicBezTo>
                  <a:pt x="2279632" y="1111369"/>
                  <a:pt x="2359007" y="1352669"/>
                  <a:pt x="2746357" y="1257419"/>
                </a:cubicBezTo>
                <a:cubicBezTo>
                  <a:pt x="3133707" y="1162169"/>
                  <a:pt x="3876657" y="539869"/>
                  <a:pt x="4327507" y="400169"/>
                </a:cubicBezTo>
                <a:cubicBezTo>
                  <a:pt x="4778357" y="260469"/>
                  <a:pt x="5089507" y="355719"/>
                  <a:pt x="5451457" y="419219"/>
                </a:cubicBezTo>
                <a:cubicBezTo>
                  <a:pt x="5813407" y="482719"/>
                  <a:pt x="6035657" y="743069"/>
                  <a:pt x="6499207" y="781169"/>
                </a:cubicBezTo>
                <a:cubicBezTo>
                  <a:pt x="6962757" y="819269"/>
                  <a:pt x="7807307" y="597019"/>
                  <a:pt x="8232757" y="647819"/>
                </a:cubicBezTo>
                <a:cubicBezTo>
                  <a:pt x="8658207" y="698619"/>
                  <a:pt x="8788382" y="984369"/>
                  <a:pt x="9051907" y="1085969"/>
                </a:cubicBezTo>
                <a:cubicBezTo>
                  <a:pt x="9315432" y="1187569"/>
                  <a:pt x="9591657" y="1244719"/>
                  <a:pt x="9813907" y="1257419"/>
                </a:cubicBezTo>
                <a:cubicBezTo>
                  <a:pt x="10036157" y="1270119"/>
                  <a:pt x="10102832" y="1295519"/>
                  <a:pt x="10385407" y="1162169"/>
                </a:cubicBezTo>
                <a:cubicBezTo>
                  <a:pt x="10667982" y="1028819"/>
                  <a:pt x="11201382" y="628769"/>
                  <a:pt x="11509357" y="457319"/>
                </a:cubicBezTo>
                <a:cubicBezTo>
                  <a:pt x="11817332" y="285869"/>
                  <a:pt x="12064982" y="209669"/>
                  <a:pt x="12233257" y="133469"/>
                </a:cubicBezTo>
                <a:cubicBezTo>
                  <a:pt x="12401532" y="57269"/>
                  <a:pt x="14427182" y="-3056"/>
                  <a:pt x="12519007" y="119"/>
                </a:cubicBezTo>
                <a:cubicBezTo>
                  <a:pt x="10610832" y="3294"/>
                  <a:pt x="2727307" y="82669"/>
                  <a:pt x="822307" y="152519"/>
                </a:cubicBezTo>
                <a:close/>
              </a:path>
            </a:pathLst>
          </a:custGeom>
          <a:solidFill>
            <a:srgbClr val="E8E8E8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7" name="矩形 6">
            <a:extLst>
              <a:ext uri="{FF2B5EF4-FFF2-40B4-BE49-F238E27FC236}">
                <a16:creationId xmlns:a16="http://schemas.microsoft.com/office/drawing/2014/main" xmlns="" id="{8CC5D288-D1A4-429E-A65B-3C0D83F87ADC}"/>
              </a:ext>
            </a:extLst>
          </p:cNvPr>
          <p:cNvSpPr/>
          <p:nvPr/>
        </p:nvSpPr>
        <p:spPr>
          <a:xfrm>
            <a:off x="766916" y="0"/>
            <a:ext cx="3436784" cy="139700"/>
          </a:xfrm>
          <a:prstGeom prst="rect">
            <a:avLst/>
          </a:prstGeom>
          <a:solidFill>
            <a:srgbClr val="7E7E7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grpSp>
        <p:nvGrpSpPr>
          <p:cNvPr id="8" name="组合 7">
            <a:extLst>
              <a:ext uri="{FF2B5EF4-FFF2-40B4-BE49-F238E27FC236}">
                <a16:creationId xmlns:a16="http://schemas.microsoft.com/office/drawing/2014/main" xmlns="" id="{52F1A96D-D387-433A-ACBB-ADE60E4D33D4}"/>
              </a:ext>
            </a:extLst>
          </p:cNvPr>
          <p:cNvGrpSpPr/>
          <p:nvPr/>
        </p:nvGrpSpPr>
        <p:grpSpPr>
          <a:xfrm>
            <a:off x="450532" y="1167905"/>
            <a:ext cx="3467101" cy="935380"/>
            <a:chOff x="4362449" y="804864"/>
            <a:chExt cx="3467101" cy="935380"/>
          </a:xfrm>
        </p:grpSpPr>
        <p:sp>
          <p:nvSpPr>
            <p:cNvPr id="9" name="文本框 8">
              <a:extLst>
                <a:ext uri="{FF2B5EF4-FFF2-40B4-BE49-F238E27FC236}">
                  <a16:creationId xmlns:a16="http://schemas.microsoft.com/office/drawing/2014/main" xmlns="" id="{9D91D009-F0CD-43CA-8EED-37DDA8438046}"/>
                </a:ext>
              </a:extLst>
            </p:cNvPr>
            <p:cNvSpPr txBox="1"/>
            <p:nvPr/>
          </p:nvSpPr>
          <p:spPr>
            <a:xfrm>
              <a:off x="4362449" y="804864"/>
              <a:ext cx="3467101" cy="584775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zh-CN" altLang="en-US" sz="3200" spc="400" dirty="0">
                  <a:solidFill>
                    <a:srgbClr val="585858"/>
                  </a:solidFill>
                  <a:cs typeface="+mn-ea"/>
                  <a:sym typeface="+mn-lt"/>
                </a:rPr>
                <a:t>单击添加标题</a:t>
              </a:r>
            </a:p>
          </p:txBody>
        </p:sp>
        <p:sp>
          <p:nvSpPr>
            <p:cNvPr id="10" name="文本框 9">
              <a:extLst>
                <a:ext uri="{FF2B5EF4-FFF2-40B4-BE49-F238E27FC236}">
                  <a16:creationId xmlns:a16="http://schemas.microsoft.com/office/drawing/2014/main" xmlns="" id="{D97DA762-D75C-4EB6-B72C-DC17A394971E}"/>
                </a:ext>
              </a:extLst>
            </p:cNvPr>
            <p:cNvSpPr txBox="1"/>
            <p:nvPr/>
          </p:nvSpPr>
          <p:spPr>
            <a:xfrm>
              <a:off x="4807730" y="1370912"/>
              <a:ext cx="2005677" cy="369332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altLang="zh-CN" dirty="0">
                  <a:solidFill>
                    <a:srgbClr val="585858"/>
                  </a:solidFill>
                  <a:cs typeface="+mn-ea"/>
                  <a:sym typeface="+mn-lt"/>
                </a:rPr>
                <a:t>Click to add a title</a:t>
              </a:r>
              <a:endParaRPr lang="zh-CN" altLang="en-US" dirty="0">
                <a:solidFill>
                  <a:srgbClr val="585858"/>
                </a:solidFill>
                <a:cs typeface="+mn-ea"/>
                <a:sym typeface="+mn-lt"/>
              </a:endParaRPr>
            </a:p>
          </p:txBody>
        </p:sp>
      </p:grpSp>
      <p:sp>
        <p:nvSpPr>
          <p:cNvPr id="11" name="文本框 10">
            <a:extLst>
              <a:ext uri="{FF2B5EF4-FFF2-40B4-BE49-F238E27FC236}">
                <a16:creationId xmlns:a16="http://schemas.microsoft.com/office/drawing/2014/main" xmlns="" id="{C2DB1EBA-AD66-4DD2-8B47-2B87A194D3E6}"/>
              </a:ext>
            </a:extLst>
          </p:cNvPr>
          <p:cNvSpPr txBox="1"/>
          <p:nvPr/>
        </p:nvSpPr>
        <p:spPr>
          <a:xfrm>
            <a:off x="803057" y="2686545"/>
            <a:ext cx="4379056" cy="5539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ts val="1800"/>
              </a:lnSpc>
            </a:pPr>
            <a:r>
              <a:rPr lang="zh-CN" altLang="en-US" sz="1400" dirty="0">
                <a:solidFill>
                  <a:srgbClr val="585858"/>
                </a:solidFill>
                <a:cs typeface="+mn-ea"/>
                <a:sym typeface="+mn-lt"/>
              </a:rPr>
              <a:t>单击此处添加标题内容，内容要与标题相符，并且需要注意字体大小与字体类型。单击此处添加标题内容。</a:t>
            </a:r>
          </a:p>
        </p:txBody>
      </p:sp>
      <p:sp>
        <p:nvSpPr>
          <p:cNvPr id="12" name="文本框 11">
            <a:extLst>
              <a:ext uri="{FF2B5EF4-FFF2-40B4-BE49-F238E27FC236}">
                <a16:creationId xmlns:a16="http://schemas.microsoft.com/office/drawing/2014/main" xmlns="" id="{75D7798F-235B-4999-A3AD-22C650C0A1C6}"/>
              </a:ext>
            </a:extLst>
          </p:cNvPr>
          <p:cNvSpPr txBox="1"/>
          <p:nvPr/>
        </p:nvSpPr>
        <p:spPr>
          <a:xfrm>
            <a:off x="803057" y="3600567"/>
            <a:ext cx="4379056" cy="5539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ts val="1800"/>
              </a:lnSpc>
            </a:pPr>
            <a:r>
              <a:rPr lang="zh-CN" altLang="en-US" sz="1400" dirty="0">
                <a:solidFill>
                  <a:srgbClr val="585858"/>
                </a:solidFill>
                <a:cs typeface="+mn-ea"/>
                <a:sym typeface="+mn-lt"/>
              </a:rPr>
              <a:t>单击此处添加标题内容，内容要与标题相符，并且需要注意字体大小与字体类型。单击此处添加标题内容。</a:t>
            </a:r>
          </a:p>
        </p:txBody>
      </p:sp>
      <p:sp>
        <p:nvSpPr>
          <p:cNvPr id="13" name="文本框 12">
            <a:extLst>
              <a:ext uri="{FF2B5EF4-FFF2-40B4-BE49-F238E27FC236}">
                <a16:creationId xmlns:a16="http://schemas.microsoft.com/office/drawing/2014/main" xmlns="" id="{D7C4C922-5B1A-4DDC-8DEE-19B3052765B0}"/>
              </a:ext>
            </a:extLst>
          </p:cNvPr>
          <p:cNvSpPr txBox="1"/>
          <p:nvPr/>
        </p:nvSpPr>
        <p:spPr>
          <a:xfrm>
            <a:off x="803057" y="4514588"/>
            <a:ext cx="4379056" cy="5539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ts val="1800"/>
              </a:lnSpc>
            </a:pPr>
            <a:r>
              <a:rPr lang="zh-CN" altLang="en-US" sz="1400" dirty="0">
                <a:solidFill>
                  <a:srgbClr val="585858"/>
                </a:solidFill>
                <a:cs typeface="+mn-ea"/>
                <a:sym typeface="+mn-lt"/>
              </a:rPr>
              <a:t>单击此处添加标题内容，内容要与标题相符，并且需要注意字体大小与字体类型。单击此处添加标题内容。</a:t>
            </a:r>
          </a:p>
        </p:txBody>
      </p:sp>
    </p:spTree>
    <p:custDataLst>
      <p:tags r:id="rId1"/>
    </p:custDataLst>
    <p:extLst>
      <p:ext uri="{BB962C8B-B14F-4D97-AF65-F5344CB8AC3E}">
        <p14:creationId xmlns:p14="http://schemas.microsoft.com/office/powerpoint/2010/main" val="318035210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7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10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0" fill="hold">
                      <p:stCondLst>
                        <p:cond delay="indefinite"/>
                      </p:stCondLst>
                      <p:childTnLst>
                        <p:par>
                          <p:cTn id="11" fill="hold">
                            <p:stCondLst>
                              <p:cond delay="0"/>
                            </p:stCondLst>
                            <p:childTnLst>
                              <p:par>
                                <p:cTn id="12" presetID="42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" dur="10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5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7" fill="hold">
                      <p:stCondLst>
                        <p:cond delay="indefinite"/>
                      </p:stCondLst>
                      <p:childTnLst>
                        <p:par>
                          <p:cTn id="18" fill="hold">
                            <p:stCondLst>
                              <p:cond delay="0"/>
                            </p:stCondLst>
                            <p:childTnLst>
                              <p:par>
                                <p:cTn id="19" presetID="16" presetClass="entr" presetSubtype="37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21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2" fill="hold">
                      <p:stCondLst>
                        <p:cond delay="indefinite"/>
                      </p:stCondLst>
                      <p:childTnLst>
                        <p:par>
                          <p:cTn id="23" fill="hold">
                            <p:stCondLst>
                              <p:cond delay="0"/>
                            </p:stCondLst>
                            <p:childTnLst>
                              <p:par>
                                <p:cTn id="24" presetID="53" presetClass="entr" presetSubtype="16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8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9" fill="hold">
                      <p:stCondLst>
                        <p:cond delay="indefinite"/>
                      </p:stCondLst>
                      <p:childTnLst>
                        <p:par>
                          <p:cTn id="30" fill="hold">
                            <p:stCondLst>
                              <p:cond delay="0"/>
                            </p:stCondLst>
                            <p:childTnLst>
                              <p:par>
                                <p:cTn id="31" presetID="53" presetClass="entr" presetSubtype="16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3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4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5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36" fill="hold">
                      <p:stCondLst>
                        <p:cond delay="indefinite"/>
                      </p:stCondLst>
                      <p:childTnLst>
                        <p:par>
                          <p:cTn id="37" fill="hold">
                            <p:stCondLst>
                              <p:cond delay="0"/>
                            </p:stCondLst>
                            <p:childTnLst>
                              <p:par>
                                <p:cTn id="38" presetID="16" presetClass="entr" presetSubtype="37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40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41" fill="hold">
                      <p:stCondLst>
                        <p:cond delay="indefinite"/>
                      </p:stCondLst>
                      <p:childTnLst>
                        <p:par>
                          <p:cTn id="42" fill="hold">
                            <p:stCondLst>
                              <p:cond delay="0"/>
                            </p:stCondLst>
                            <p:childTnLst>
                              <p:par>
                                <p:cTn id="43" presetID="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5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6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7" presetID="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9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0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1" presetID="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3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4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" grpId="0" animBg="1"/>
      <p:bldP spid="2" grpId="0" animBg="1"/>
      <p:bldP spid="6" grpId="0" animBg="1"/>
      <p:bldP spid="7" grpId="0" animBg="1"/>
      <p:bldP spid="11" grpId="0"/>
      <p:bldP spid="12" grpId="0"/>
      <p:bldP spid="13" grpId="0"/>
    </p:bldLst>
  </p:timing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图片 2">
            <a:extLst>
              <a:ext uri="{FF2B5EF4-FFF2-40B4-BE49-F238E27FC236}">
                <a16:creationId xmlns:a16="http://schemas.microsoft.com/office/drawing/2014/main" xmlns="" id="{8131D869-6A33-4AE8-AB0B-7908F01073E6}"/>
              </a:ext>
            </a:extLst>
          </p:cNvPr>
          <p:cNvPicPr>
            <a:picLocks noChangeAspect="1"/>
          </p:cNvPicPr>
          <p:nvPr/>
        </p:nvPicPr>
        <p:blipFill rotWithShape="1">
          <a:blip r:embed="rId4" cstate="screen">
            <a:extLst>
              <a:ext uri="{BEBA8EAE-BF5A-486C-A8C5-ECC9F3942E4B}">
                <a14:imgProps xmlns:a14="http://schemas.microsoft.com/office/drawing/2010/main">
                  <a14:imgLayer r:embed="rId5">
                    <a14:imgEffect>
                      <a14:saturation sat="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rcRect r="33328"/>
          <a:stretch/>
        </p:blipFill>
        <p:spPr>
          <a:xfrm>
            <a:off x="6096000" y="-2464824"/>
            <a:ext cx="11041627" cy="11041627"/>
          </a:xfrm>
          <a:prstGeom prst="ellipse">
            <a:avLst/>
          </a:prstGeom>
          <a:effectLst>
            <a:outerShdw blurRad="50800" dist="38100" dir="10800000" algn="r" rotWithShape="0">
              <a:prstClr val="black">
                <a:alpha val="40000"/>
              </a:prstClr>
            </a:outerShdw>
          </a:effectLst>
        </p:spPr>
      </p:pic>
      <p:sp>
        <p:nvSpPr>
          <p:cNvPr id="4" name="矩形 3">
            <a:extLst>
              <a:ext uri="{FF2B5EF4-FFF2-40B4-BE49-F238E27FC236}">
                <a16:creationId xmlns:a16="http://schemas.microsoft.com/office/drawing/2014/main" xmlns="" id="{A0860C66-EEF8-4024-B632-3D7686EFB480}"/>
              </a:ext>
            </a:extLst>
          </p:cNvPr>
          <p:cNvSpPr/>
          <p:nvPr/>
        </p:nvSpPr>
        <p:spPr>
          <a:xfrm>
            <a:off x="1238865" y="1209368"/>
            <a:ext cx="2300748" cy="88490"/>
          </a:xfrm>
          <a:prstGeom prst="rect">
            <a:avLst/>
          </a:prstGeom>
          <a:solidFill>
            <a:srgbClr val="7E7E7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grpSp>
        <p:nvGrpSpPr>
          <p:cNvPr id="5" name="组合 4">
            <a:extLst>
              <a:ext uri="{FF2B5EF4-FFF2-40B4-BE49-F238E27FC236}">
                <a16:creationId xmlns:a16="http://schemas.microsoft.com/office/drawing/2014/main" xmlns="" id="{CFC8060A-C3EC-4A0C-9DE7-13200D3692F9}"/>
              </a:ext>
            </a:extLst>
          </p:cNvPr>
          <p:cNvGrpSpPr/>
          <p:nvPr/>
        </p:nvGrpSpPr>
        <p:grpSpPr>
          <a:xfrm>
            <a:off x="892984" y="1669349"/>
            <a:ext cx="3467101" cy="935380"/>
            <a:chOff x="4362449" y="804864"/>
            <a:chExt cx="3467101" cy="935380"/>
          </a:xfrm>
        </p:grpSpPr>
        <p:sp>
          <p:nvSpPr>
            <p:cNvPr id="6" name="文本框 5">
              <a:extLst>
                <a:ext uri="{FF2B5EF4-FFF2-40B4-BE49-F238E27FC236}">
                  <a16:creationId xmlns:a16="http://schemas.microsoft.com/office/drawing/2014/main" xmlns="" id="{EBA19A4F-D91C-48A1-9647-3B1D72A905EA}"/>
                </a:ext>
              </a:extLst>
            </p:cNvPr>
            <p:cNvSpPr txBox="1"/>
            <p:nvPr/>
          </p:nvSpPr>
          <p:spPr>
            <a:xfrm>
              <a:off x="4362449" y="804864"/>
              <a:ext cx="3467101" cy="584775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zh-CN" altLang="en-US" sz="3200" spc="400" dirty="0">
                  <a:solidFill>
                    <a:srgbClr val="585858"/>
                  </a:solidFill>
                  <a:cs typeface="+mn-ea"/>
                  <a:sym typeface="+mn-lt"/>
                </a:rPr>
                <a:t>单击添加标题</a:t>
              </a:r>
            </a:p>
          </p:txBody>
        </p:sp>
        <p:sp>
          <p:nvSpPr>
            <p:cNvPr id="7" name="文本框 6">
              <a:extLst>
                <a:ext uri="{FF2B5EF4-FFF2-40B4-BE49-F238E27FC236}">
                  <a16:creationId xmlns:a16="http://schemas.microsoft.com/office/drawing/2014/main" xmlns="" id="{A3828C7C-2711-4DEA-A62C-D99210BF9759}"/>
                </a:ext>
              </a:extLst>
            </p:cNvPr>
            <p:cNvSpPr txBox="1"/>
            <p:nvPr/>
          </p:nvSpPr>
          <p:spPr>
            <a:xfrm>
              <a:off x="4807730" y="1370912"/>
              <a:ext cx="2005677" cy="369332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altLang="zh-CN" dirty="0">
                  <a:solidFill>
                    <a:srgbClr val="585858"/>
                  </a:solidFill>
                  <a:cs typeface="+mn-ea"/>
                  <a:sym typeface="+mn-lt"/>
                </a:rPr>
                <a:t>Click to add a title</a:t>
              </a:r>
              <a:endParaRPr lang="zh-CN" altLang="en-US" dirty="0">
                <a:solidFill>
                  <a:srgbClr val="585858"/>
                </a:solidFill>
                <a:cs typeface="+mn-ea"/>
                <a:sym typeface="+mn-lt"/>
              </a:endParaRPr>
            </a:p>
          </p:txBody>
        </p:sp>
      </p:grpSp>
      <p:grpSp>
        <p:nvGrpSpPr>
          <p:cNvPr id="2" name="组合 1">
            <a:extLst>
              <a:ext uri="{FF2B5EF4-FFF2-40B4-BE49-F238E27FC236}">
                <a16:creationId xmlns:a16="http://schemas.microsoft.com/office/drawing/2014/main" xmlns="" id="{5A875F96-5708-4D48-B0C3-5811833502DE}"/>
              </a:ext>
            </a:extLst>
          </p:cNvPr>
          <p:cNvGrpSpPr/>
          <p:nvPr/>
        </p:nvGrpSpPr>
        <p:grpSpPr>
          <a:xfrm>
            <a:off x="671870" y="4798387"/>
            <a:ext cx="973394" cy="973394"/>
            <a:chOff x="671870" y="4798387"/>
            <a:chExt cx="973394" cy="973394"/>
          </a:xfrm>
        </p:grpSpPr>
        <p:sp>
          <p:nvSpPr>
            <p:cNvPr id="8" name="椭圆 7">
              <a:extLst>
                <a:ext uri="{FF2B5EF4-FFF2-40B4-BE49-F238E27FC236}">
                  <a16:creationId xmlns:a16="http://schemas.microsoft.com/office/drawing/2014/main" xmlns="" id="{D176302C-5CC4-4925-AFC5-73369C64289A}"/>
                </a:ext>
              </a:extLst>
            </p:cNvPr>
            <p:cNvSpPr/>
            <p:nvPr/>
          </p:nvSpPr>
          <p:spPr>
            <a:xfrm>
              <a:off x="671870" y="4798387"/>
              <a:ext cx="973394" cy="973394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outerShdw blurRad="215900" sx="103000" sy="103000" algn="ctr" rotWithShape="0">
                <a:prstClr val="black">
                  <a:alpha val="26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>
                <a:cs typeface="+mn-ea"/>
                <a:sym typeface="+mn-lt"/>
              </a:endParaRPr>
            </a:p>
          </p:txBody>
        </p:sp>
        <p:sp>
          <p:nvSpPr>
            <p:cNvPr id="9" name="心形 8">
              <a:extLst>
                <a:ext uri="{FF2B5EF4-FFF2-40B4-BE49-F238E27FC236}">
                  <a16:creationId xmlns:a16="http://schemas.microsoft.com/office/drawing/2014/main" xmlns="" id="{C077D678-3FEA-473F-BF31-AE40DA39AED1}"/>
                </a:ext>
              </a:extLst>
            </p:cNvPr>
            <p:cNvSpPr/>
            <p:nvPr/>
          </p:nvSpPr>
          <p:spPr>
            <a:xfrm>
              <a:off x="976793" y="5103310"/>
              <a:ext cx="363548" cy="363548"/>
            </a:xfrm>
            <a:prstGeom prst="heart">
              <a:avLst/>
            </a:prstGeom>
            <a:solidFill>
              <a:srgbClr val="9B9B9B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>
                <a:cs typeface="+mn-ea"/>
                <a:sym typeface="+mn-lt"/>
              </a:endParaRPr>
            </a:p>
          </p:txBody>
        </p:sp>
      </p:grpSp>
      <p:grpSp>
        <p:nvGrpSpPr>
          <p:cNvPr id="15" name="组合 14">
            <a:extLst>
              <a:ext uri="{FF2B5EF4-FFF2-40B4-BE49-F238E27FC236}">
                <a16:creationId xmlns:a16="http://schemas.microsoft.com/office/drawing/2014/main" xmlns="" id="{42C5671C-7616-43A7-B8BC-32DF0069CAF9}"/>
              </a:ext>
            </a:extLst>
          </p:cNvPr>
          <p:cNvGrpSpPr/>
          <p:nvPr/>
        </p:nvGrpSpPr>
        <p:grpSpPr>
          <a:xfrm>
            <a:off x="2626534" y="4253272"/>
            <a:ext cx="7108016" cy="1937978"/>
            <a:chOff x="2626534" y="4253272"/>
            <a:chExt cx="7108016" cy="1937978"/>
          </a:xfrm>
        </p:grpSpPr>
        <p:sp>
          <p:nvSpPr>
            <p:cNvPr id="10" name="矩形: 圆角 9">
              <a:extLst>
                <a:ext uri="{FF2B5EF4-FFF2-40B4-BE49-F238E27FC236}">
                  <a16:creationId xmlns:a16="http://schemas.microsoft.com/office/drawing/2014/main" xmlns="" id="{167A5C79-8704-45E7-8EE1-0CDDF7F5F9B7}"/>
                </a:ext>
              </a:extLst>
            </p:cNvPr>
            <p:cNvSpPr/>
            <p:nvPr/>
          </p:nvSpPr>
          <p:spPr>
            <a:xfrm>
              <a:off x="2626534" y="4253272"/>
              <a:ext cx="7108016" cy="1937978"/>
            </a:xfrm>
            <a:prstGeom prst="roundRect">
              <a:avLst>
                <a:gd name="adj" fmla="val 50000"/>
              </a:avLst>
            </a:prstGeom>
            <a:solidFill>
              <a:schemeClr val="bg1"/>
            </a:solidFill>
            <a:ln>
              <a:noFill/>
            </a:ln>
            <a:effectLst>
              <a:outerShdw blurRad="139700" sx="103000" sy="103000" algn="ctr" rotWithShape="0">
                <a:prstClr val="black">
                  <a:alpha val="15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>
                <a:cs typeface="+mn-ea"/>
                <a:sym typeface="+mn-lt"/>
              </a:endParaRPr>
            </a:p>
          </p:txBody>
        </p:sp>
        <p:sp>
          <p:nvSpPr>
            <p:cNvPr id="11" name="文本框 10">
              <a:extLst>
                <a:ext uri="{FF2B5EF4-FFF2-40B4-BE49-F238E27FC236}">
                  <a16:creationId xmlns:a16="http://schemas.microsoft.com/office/drawing/2014/main" xmlns="" id="{5DD8A8BC-5DD6-488F-8056-4D6AF7F33F3F}"/>
                </a:ext>
              </a:extLst>
            </p:cNvPr>
            <p:cNvSpPr txBox="1"/>
            <p:nvPr/>
          </p:nvSpPr>
          <p:spPr>
            <a:xfrm>
              <a:off x="3281921" y="4554127"/>
              <a:ext cx="5797243" cy="553998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>
                <a:lnSpc>
                  <a:spcPts val="1800"/>
                </a:lnSpc>
              </a:pPr>
              <a:r>
                <a:rPr lang="zh-CN" altLang="en-US" sz="1400" dirty="0">
                  <a:solidFill>
                    <a:srgbClr val="585858"/>
                  </a:solidFill>
                  <a:cs typeface="+mn-ea"/>
                  <a:sym typeface="+mn-lt"/>
                </a:rPr>
                <a:t>单击此处添加标题内容，内容要与标题相符，并且需要注意字体大小与字体类型。单击此处添加标题内容。</a:t>
              </a:r>
            </a:p>
          </p:txBody>
        </p:sp>
        <p:sp>
          <p:nvSpPr>
            <p:cNvPr id="12" name="文本框 11">
              <a:extLst>
                <a:ext uri="{FF2B5EF4-FFF2-40B4-BE49-F238E27FC236}">
                  <a16:creationId xmlns:a16="http://schemas.microsoft.com/office/drawing/2014/main" xmlns="" id="{629B1B47-D991-4058-B14F-99382B0CE4B6}"/>
                </a:ext>
              </a:extLst>
            </p:cNvPr>
            <p:cNvSpPr txBox="1"/>
            <p:nvPr/>
          </p:nvSpPr>
          <p:spPr>
            <a:xfrm>
              <a:off x="3281921" y="5398561"/>
              <a:ext cx="5797243" cy="553998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>
                <a:lnSpc>
                  <a:spcPts val="1800"/>
                </a:lnSpc>
              </a:pPr>
              <a:r>
                <a:rPr lang="zh-CN" altLang="en-US" sz="1400" dirty="0">
                  <a:solidFill>
                    <a:srgbClr val="585858"/>
                  </a:solidFill>
                  <a:cs typeface="+mn-ea"/>
                  <a:sym typeface="+mn-lt"/>
                </a:rPr>
                <a:t>单击此处添加标题内容，内容要与标题相符，并且需要注意字体大小与字体类型。单击此处添加标题内容。</a:t>
              </a:r>
            </a:p>
          </p:txBody>
        </p:sp>
      </p:grpSp>
      <p:sp>
        <p:nvSpPr>
          <p:cNvPr id="13" name="椭圆 12">
            <a:extLst>
              <a:ext uri="{FF2B5EF4-FFF2-40B4-BE49-F238E27FC236}">
                <a16:creationId xmlns:a16="http://schemas.microsoft.com/office/drawing/2014/main" xmlns="" id="{67FC8E37-F0F0-45CC-88D7-4471A16EE1A4}"/>
              </a:ext>
            </a:extLst>
          </p:cNvPr>
          <p:cNvSpPr/>
          <p:nvPr/>
        </p:nvSpPr>
        <p:spPr>
          <a:xfrm flipV="1">
            <a:off x="4463777" y="2959183"/>
            <a:ext cx="589030" cy="589030"/>
          </a:xfrm>
          <a:prstGeom prst="ellipse">
            <a:avLst/>
          </a:prstGeom>
          <a:solidFill>
            <a:schemeClr val="bg1"/>
          </a:solidFill>
          <a:ln>
            <a:noFill/>
          </a:ln>
          <a:effectLst>
            <a:outerShdw blurRad="317500" sx="102000" sy="102000" algn="ctr" rotWithShape="0">
              <a:prstClr val="black">
                <a:alpha val="28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14" name="椭圆 13">
            <a:extLst>
              <a:ext uri="{FF2B5EF4-FFF2-40B4-BE49-F238E27FC236}">
                <a16:creationId xmlns:a16="http://schemas.microsoft.com/office/drawing/2014/main" xmlns="" id="{B09883F9-D488-4EFF-A97E-14B20B3EF7C9}"/>
              </a:ext>
            </a:extLst>
          </p:cNvPr>
          <p:cNvSpPr/>
          <p:nvPr/>
        </p:nvSpPr>
        <p:spPr>
          <a:xfrm flipV="1">
            <a:off x="360593" y="331303"/>
            <a:ext cx="411647" cy="411647"/>
          </a:xfrm>
          <a:prstGeom prst="ellipse">
            <a:avLst/>
          </a:prstGeom>
          <a:solidFill>
            <a:schemeClr val="bg1"/>
          </a:solidFill>
          <a:ln>
            <a:noFill/>
          </a:ln>
          <a:effectLst>
            <a:outerShdw blurRad="317500" sx="102000" sy="102000" algn="ctr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</p:spTree>
    <p:custDataLst>
      <p:tags r:id="rId1"/>
    </p:custDataLst>
    <p:extLst>
      <p:ext uri="{BB962C8B-B14F-4D97-AF65-F5344CB8AC3E}">
        <p14:creationId xmlns:p14="http://schemas.microsoft.com/office/powerpoint/2010/main" val="272562230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1" presetClass="entr" presetSubtype="1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7" dur="20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8" fill="hold">
                      <p:stCondLst>
                        <p:cond delay="indefinite"/>
                      </p:stCondLst>
                      <p:childTnLst>
                        <p:par>
                          <p:cTn id="9" fill="hold">
                            <p:stCondLst>
                              <p:cond delay="0"/>
                            </p:stCondLst>
                            <p:childTnLst>
                              <p:par>
                                <p:cTn id="10" presetID="53" presetClass="entr" presetSubtype="16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4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5" fill="hold">
                      <p:stCondLst>
                        <p:cond delay="indefinite"/>
                      </p:stCondLst>
                      <p:childTnLst>
                        <p:par>
                          <p:cTn id="26" fill="hold">
                            <p:stCondLst>
                              <p:cond delay="0"/>
                            </p:stCondLst>
                            <p:childTnLst>
                              <p:par>
                                <p:cTn id="27" presetID="16" presetClass="entr" presetSubtype="37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29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30" fill="hold">
                      <p:stCondLst>
                        <p:cond delay="indefinite"/>
                      </p:stCondLst>
                      <p:childTnLst>
                        <p:par>
                          <p:cTn id="31" fill="hold">
                            <p:stCondLst>
                              <p:cond delay="0"/>
                            </p:stCondLst>
                            <p:childTnLst>
                              <p:par>
                                <p:cTn id="32" presetID="16" presetClass="entr" presetSubtype="37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4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35" fill="hold">
                      <p:stCondLst>
                        <p:cond delay="indefinite"/>
                      </p:stCondLst>
                      <p:childTnLst>
                        <p:par>
                          <p:cTn id="36" fill="hold">
                            <p:stCondLst>
                              <p:cond delay="0"/>
                            </p:stCondLst>
                            <p:childTnLst>
                              <p:par>
                                <p:cTn id="37" presetID="42" presetClass="entr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9" dur="10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0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1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" grpId="0" animBg="1"/>
      <p:bldP spid="13" grpId="0" animBg="1"/>
      <p:bldP spid="14" grpId="0" animBg="1"/>
    </p:bldLst>
  </p:timing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" name="组合 4">
            <a:extLst>
              <a:ext uri="{FF2B5EF4-FFF2-40B4-BE49-F238E27FC236}">
                <a16:creationId xmlns:a16="http://schemas.microsoft.com/office/drawing/2014/main" xmlns="" id="{0F61E982-733F-422E-B210-01A77A41BDC2}"/>
              </a:ext>
            </a:extLst>
          </p:cNvPr>
          <p:cNvGrpSpPr/>
          <p:nvPr/>
        </p:nvGrpSpPr>
        <p:grpSpPr>
          <a:xfrm>
            <a:off x="4362449" y="558305"/>
            <a:ext cx="3467101" cy="954107"/>
            <a:chOff x="4362449" y="804864"/>
            <a:chExt cx="3467101" cy="954107"/>
          </a:xfrm>
        </p:grpSpPr>
        <p:sp>
          <p:nvSpPr>
            <p:cNvPr id="6" name="文本框 5">
              <a:extLst>
                <a:ext uri="{FF2B5EF4-FFF2-40B4-BE49-F238E27FC236}">
                  <a16:creationId xmlns:a16="http://schemas.microsoft.com/office/drawing/2014/main" xmlns="" id="{52729732-727F-4663-8167-3F25E8EAEC3C}"/>
                </a:ext>
              </a:extLst>
            </p:cNvPr>
            <p:cNvSpPr txBox="1"/>
            <p:nvPr/>
          </p:nvSpPr>
          <p:spPr>
            <a:xfrm>
              <a:off x="4362449" y="804864"/>
              <a:ext cx="3467101" cy="584775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zh-CN" altLang="en-US" sz="3200" spc="400" dirty="0">
                  <a:solidFill>
                    <a:srgbClr val="585858"/>
                  </a:solidFill>
                  <a:cs typeface="+mn-ea"/>
                  <a:sym typeface="+mn-lt"/>
                </a:rPr>
                <a:t>单击添加标题</a:t>
              </a:r>
            </a:p>
          </p:txBody>
        </p:sp>
        <p:sp>
          <p:nvSpPr>
            <p:cNvPr id="7" name="文本框 6">
              <a:extLst>
                <a:ext uri="{FF2B5EF4-FFF2-40B4-BE49-F238E27FC236}">
                  <a16:creationId xmlns:a16="http://schemas.microsoft.com/office/drawing/2014/main" xmlns="" id="{A08AB378-B485-448E-8D08-EC2DC60F9E8E}"/>
                </a:ext>
              </a:extLst>
            </p:cNvPr>
            <p:cNvSpPr txBox="1"/>
            <p:nvPr/>
          </p:nvSpPr>
          <p:spPr>
            <a:xfrm>
              <a:off x="5093159" y="1389639"/>
              <a:ext cx="2005677" cy="369332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altLang="zh-CN" dirty="0">
                  <a:solidFill>
                    <a:srgbClr val="585858"/>
                  </a:solidFill>
                  <a:cs typeface="+mn-ea"/>
                  <a:sym typeface="+mn-lt"/>
                </a:rPr>
                <a:t>Click to add a title</a:t>
              </a:r>
              <a:endParaRPr lang="zh-CN" altLang="en-US" dirty="0">
                <a:solidFill>
                  <a:srgbClr val="585858"/>
                </a:solidFill>
                <a:cs typeface="+mn-ea"/>
                <a:sym typeface="+mn-lt"/>
              </a:endParaRPr>
            </a:p>
          </p:txBody>
        </p:sp>
      </p:grpSp>
      <p:grpSp>
        <p:nvGrpSpPr>
          <p:cNvPr id="2" name="组合 1">
            <a:extLst>
              <a:ext uri="{FF2B5EF4-FFF2-40B4-BE49-F238E27FC236}">
                <a16:creationId xmlns:a16="http://schemas.microsoft.com/office/drawing/2014/main" xmlns="" id="{2CB51EC1-03CD-4675-B29C-409283E778F9}"/>
              </a:ext>
            </a:extLst>
          </p:cNvPr>
          <p:cNvGrpSpPr/>
          <p:nvPr/>
        </p:nvGrpSpPr>
        <p:grpSpPr>
          <a:xfrm>
            <a:off x="1271530" y="2190750"/>
            <a:ext cx="3371850" cy="3371850"/>
            <a:chOff x="1271530" y="2190750"/>
            <a:chExt cx="3371850" cy="3371850"/>
          </a:xfrm>
        </p:grpSpPr>
        <p:sp>
          <p:nvSpPr>
            <p:cNvPr id="8" name="椭圆 7">
              <a:extLst>
                <a:ext uri="{FF2B5EF4-FFF2-40B4-BE49-F238E27FC236}">
                  <a16:creationId xmlns:a16="http://schemas.microsoft.com/office/drawing/2014/main" xmlns="" id="{FA78BAC6-2551-4174-BDCD-A866D3BBF95A}"/>
                </a:ext>
              </a:extLst>
            </p:cNvPr>
            <p:cNvSpPr/>
            <p:nvPr/>
          </p:nvSpPr>
          <p:spPr>
            <a:xfrm>
              <a:off x="1271530" y="2190750"/>
              <a:ext cx="3371850" cy="3371850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outerShdw blurRad="520700" sx="102000" sy="102000" algn="ctr" rotWithShape="0">
                <a:prstClr val="black">
                  <a:alpha val="15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>
                <a:cs typeface="+mn-ea"/>
                <a:sym typeface="+mn-lt"/>
              </a:endParaRPr>
            </a:p>
          </p:txBody>
        </p:sp>
        <p:pic>
          <p:nvPicPr>
            <p:cNvPr id="10" name="图片 9">
              <a:extLst>
                <a:ext uri="{FF2B5EF4-FFF2-40B4-BE49-F238E27FC236}">
                  <a16:creationId xmlns:a16="http://schemas.microsoft.com/office/drawing/2014/main" xmlns="" id="{162CF8E1-1464-49EA-901F-CC5BD892DEFB}"/>
                </a:ext>
              </a:extLst>
            </p:cNvPr>
            <p:cNvPicPr>
              <a:picLocks noChangeAspect="1"/>
            </p:cNvPicPr>
            <p:nvPr/>
          </p:nvPicPr>
          <p:blipFill>
            <a:blip r:embed="rId4"/>
            <a:stretch>
              <a:fillRect/>
            </a:stretch>
          </p:blipFill>
          <p:spPr>
            <a:xfrm>
              <a:off x="2554023" y="3472003"/>
              <a:ext cx="806864" cy="809344"/>
            </a:xfrm>
            <a:prstGeom prst="rect">
              <a:avLst/>
            </a:prstGeom>
          </p:spPr>
        </p:pic>
      </p:grpSp>
      <p:sp>
        <p:nvSpPr>
          <p:cNvPr id="11" name="椭圆 10">
            <a:extLst>
              <a:ext uri="{FF2B5EF4-FFF2-40B4-BE49-F238E27FC236}">
                <a16:creationId xmlns:a16="http://schemas.microsoft.com/office/drawing/2014/main" xmlns="" id="{855E60CB-7866-4FED-8B37-5587DCA79E88}"/>
              </a:ext>
            </a:extLst>
          </p:cNvPr>
          <p:cNvSpPr/>
          <p:nvPr/>
        </p:nvSpPr>
        <p:spPr>
          <a:xfrm>
            <a:off x="-304800" y="-540740"/>
            <a:ext cx="1123950" cy="1123950"/>
          </a:xfrm>
          <a:prstGeom prst="ellipse">
            <a:avLst/>
          </a:prstGeom>
          <a:solidFill>
            <a:srgbClr val="7E7E7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12" name="椭圆 11">
            <a:extLst>
              <a:ext uri="{FF2B5EF4-FFF2-40B4-BE49-F238E27FC236}">
                <a16:creationId xmlns:a16="http://schemas.microsoft.com/office/drawing/2014/main" xmlns="" id="{40B261EC-590E-414E-A872-397946663CB7}"/>
              </a:ext>
            </a:extLst>
          </p:cNvPr>
          <p:cNvSpPr/>
          <p:nvPr/>
        </p:nvSpPr>
        <p:spPr>
          <a:xfrm>
            <a:off x="4081461" y="5737720"/>
            <a:ext cx="561975" cy="561975"/>
          </a:xfrm>
          <a:prstGeom prst="ellipse">
            <a:avLst/>
          </a:prstGeom>
          <a:solidFill>
            <a:srgbClr val="7E7E7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13" name="椭圆 12">
            <a:extLst>
              <a:ext uri="{FF2B5EF4-FFF2-40B4-BE49-F238E27FC236}">
                <a16:creationId xmlns:a16="http://schemas.microsoft.com/office/drawing/2014/main" xmlns="" id="{B6594431-13DF-4C18-B142-BFE8756F973B}"/>
              </a:ext>
            </a:extLst>
          </p:cNvPr>
          <p:cNvSpPr/>
          <p:nvPr/>
        </p:nvSpPr>
        <p:spPr>
          <a:xfrm>
            <a:off x="1276235" y="5737720"/>
            <a:ext cx="204846" cy="204846"/>
          </a:xfrm>
          <a:prstGeom prst="ellipse">
            <a:avLst/>
          </a:prstGeom>
          <a:solidFill>
            <a:srgbClr val="7E7E7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14" name="椭圆 13">
            <a:extLst>
              <a:ext uri="{FF2B5EF4-FFF2-40B4-BE49-F238E27FC236}">
                <a16:creationId xmlns:a16="http://schemas.microsoft.com/office/drawing/2014/main" xmlns="" id="{5F7C5117-3740-47B8-B02C-9B3807B3131B}"/>
              </a:ext>
            </a:extLst>
          </p:cNvPr>
          <p:cNvSpPr/>
          <p:nvPr/>
        </p:nvSpPr>
        <p:spPr>
          <a:xfrm>
            <a:off x="602569" y="4784807"/>
            <a:ext cx="433162" cy="433162"/>
          </a:xfrm>
          <a:prstGeom prst="ellipse">
            <a:avLst/>
          </a:prstGeom>
          <a:solidFill>
            <a:srgbClr val="7E7E7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15" name="椭圆 14">
            <a:extLst>
              <a:ext uri="{FF2B5EF4-FFF2-40B4-BE49-F238E27FC236}">
                <a16:creationId xmlns:a16="http://schemas.microsoft.com/office/drawing/2014/main" xmlns="" id="{DD8F58C2-5C49-4481-AAA1-E55C40547654}"/>
              </a:ext>
            </a:extLst>
          </p:cNvPr>
          <p:cNvSpPr/>
          <p:nvPr/>
        </p:nvSpPr>
        <p:spPr>
          <a:xfrm>
            <a:off x="4610049" y="2343500"/>
            <a:ext cx="737805" cy="737805"/>
          </a:xfrm>
          <a:prstGeom prst="ellipse">
            <a:avLst/>
          </a:prstGeom>
          <a:solidFill>
            <a:srgbClr val="7E7E7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16" name="椭圆 15">
            <a:extLst>
              <a:ext uri="{FF2B5EF4-FFF2-40B4-BE49-F238E27FC236}">
                <a16:creationId xmlns:a16="http://schemas.microsoft.com/office/drawing/2014/main" xmlns="" id="{9412045D-4D53-4088-9185-7C524B96DE62}"/>
              </a:ext>
            </a:extLst>
          </p:cNvPr>
          <p:cNvSpPr/>
          <p:nvPr/>
        </p:nvSpPr>
        <p:spPr>
          <a:xfrm>
            <a:off x="5079780" y="3967631"/>
            <a:ext cx="204846" cy="204846"/>
          </a:xfrm>
          <a:prstGeom prst="ellipse">
            <a:avLst/>
          </a:prstGeom>
          <a:solidFill>
            <a:srgbClr val="7E7E7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17" name="椭圆 16">
            <a:extLst>
              <a:ext uri="{FF2B5EF4-FFF2-40B4-BE49-F238E27FC236}">
                <a16:creationId xmlns:a16="http://schemas.microsoft.com/office/drawing/2014/main" xmlns="" id="{C848AE55-FC4B-4230-8AA8-6B72620FD66C}"/>
              </a:ext>
            </a:extLst>
          </p:cNvPr>
          <p:cNvSpPr/>
          <p:nvPr/>
        </p:nvSpPr>
        <p:spPr>
          <a:xfrm>
            <a:off x="2031780" y="1576860"/>
            <a:ext cx="204846" cy="204846"/>
          </a:xfrm>
          <a:prstGeom prst="ellipse">
            <a:avLst/>
          </a:prstGeom>
          <a:solidFill>
            <a:srgbClr val="7E7E7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18" name="椭圆 17">
            <a:extLst>
              <a:ext uri="{FF2B5EF4-FFF2-40B4-BE49-F238E27FC236}">
                <a16:creationId xmlns:a16="http://schemas.microsoft.com/office/drawing/2014/main" xmlns="" id="{D9947030-816C-4BB2-ADA5-F333ACC52DD6}"/>
              </a:ext>
            </a:extLst>
          </p:cNvPr>
          <p:cNvSpPr/>
          <p:nvPr/>
        </p:nvSpPr>
        <p:spPr>
          <a:xfrm>
            <a:off x="720469" y="2648144"/>
            <a:ext cx="433161" cy="433161"/>
          </a:xfrm>
          <a:prstGeom prst="ellipse">
            <a:avLst/>
          </a:prstGeom>
          <a:solidFill>
            <a:srgbClr val="7E7E7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19" name="椭圆 18">
            <a:extLst>
              <a:ext uri="{FF2B5EF4-FFF2-40B4-BE49-F238E27FC236}">
                <a16:creationId xmlns:a16="http://schemas.microsoft.com/office/drawing/2014/main" xmlns="" id="{A9356813-60AD-4896-B056-515A6FF2C792}"/>
              </a:ext>
            </a:extLst>
          </p:cNvPr>
          <p:cNvSpPr/>
          <p:nvPr/>
        </p:nvSpPr>
        <p:spPr>
          <a:xfrm>
            <a:off x="4951832" y="4898965"/>
            <a:ext cx="319004" cy="319004"/>
          </a:xfrm>
          <a:prstGeom prst="ellipse">
            <a:avLst/>
          </a:prstGeom>
          <a:solidFill>
            <a:srgbClr val="7E7E7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20" name="文本框 19">
            <a:extLst>
              <a:ext uri="{FF2B5EF4-FFF2-40B4-BE49-F238E27FC236}">
                <a16:creationId xmlns:a16="http://schemas.microsoft.com/office/drawing/2014/main" xmlns="" id="{6B48A0CE-1998-4464-B88A-0A9FB516B03F}"/>
              </a:ext>
            </a:extLst>
          </p:cNvPr>
          <p:cNvSpPr txBox="1"/>
          <p:nvPr/>
        </p:nvSpPr>
        <p:spPr>
          <a:xfrm>
            <a:off x="6844148" y="2343500"/>
            <a:ext cx="4379056" cy="7848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285750" indent="-285750">
              <a:lnSpc>
                <a:spcPts val="1800"/>
              </a:lnSpc>
              <a:buFont typeface="Wingdings" panose="05000000000000000000" pitchFamily="2" charset="2"/>
              <a:buChar char="n"/>
            </a:pPr>
            <a:r>
              <a:rPr lang="zh-CN" altLang="en-US" sz="1400" dirty="0">
                <a:solidFill>
                  <a:srgbClr val="585858"/>
                </a:solidFill>
                <a:cs typeface="+mn-ea"/>
                <a:sym typeface="+mn-lt"/>
              </a:rPr>
              <a:t>单击此处添加标题内容，内容要与标题相符，并且需要注意字体大小与字体类型。单击此处添加标题内容。</a:t>
            </a:r>
          </a:p>
        </p:txBody>
      </p:sp>
      <p:sp>
        <p:nvSpPr>
          <p:cNvPr id="21" name="文本框 20">
            <a:extLst>
              <a:ext uri="{FF2B5EF4-FFF2-40B4-BE49-F238E27FC236}">
                <a16:creationId xmlns:a16="http://schemas.microsoft.com/office/drawing/2014/main" xmlns="" id="{9EB107A2-1154-4465-AFDC-9C6450DDDAC0}"/>
              </a:ext>
            </a:extLst>
          </p:cNvPr>
          <p:cNvSpPr txBox="1"/>
          <p:nvPr/>
        </p:nvSpPr>
        <p:spPr>
          <a:xfrm>
            <a:off x="6844148" y="3763227"/>
            <a:ext cx="4379056" cy="7848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285750" indent="-285750">
              <a:lnSpc>
                <a:spcPts val="1800"/>
              </a:lnSpc>
              <a:buFont typeface="Wingdings" panose="05000000000000000000" pitchFamily="2" charset="2"/>
              <a:buChar char="n"/>
            </a:pPr>
            <a:r>
              <a:rPr lang="zh-CN" altLang="en-US" sz="1400" dirty="0">
                <a:solidFill>
                  <a:srgbClr val="585858"/>
                </a:solidFill>
                <a:cs typeface="+mn-ea"/>
                <a:sym typeface="+mn-lt"/>
              </a:rPr>
              <a:t>单击此处添加标题内容，内容要与标题相符，并且需要注意字体大小与字体类型。单击此处添加标题内容。</a:t>
            </a:r>
          </a:p>
        </p:txBody>
      </p:sp>
      <p:sp>
        <p:nvSpPr>
          <p:cNvPr id="22" name="文本框 21">
            <a:extLst>
              <a:ext uri="{FF2B5EF4-FFF2-40B4-BE49-F238E27FC236}">
                <a16:creationId xmlns:a16="http://schemas.microsoft.com/office/drawing/2014/main" xmlns="" id="{992D3747-EA07-4EB3-9AE9-C38332719B16}"/>
              </a:ext>
            </a:extLst>
          </p:cNvPr>
          <p:cNvSpPr txBox="1"/>
          <p:nvPr/>
        </p:nvSpPr>
        <p:spPr>
          <a:xfrm>
            <a:off x="6844148" y="5182954"/>
            <a:ext cx="4379056" cy="7848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285750" indent="-285750">
              <a:lnSpc>
                <a:spcPts val="1800"/>
              </a:lnSpc>
              <a:buFont typeface="Wingdings" panose="05000000000000000000" pitchFamily="2" charset="2"/>
              <a:buChar char="n"/>
            </a:pPr>
            <a:r>
              <a:rPr lang="zh-CN" altLang="en-US" sz="1400" dirty="0">
                <a:solidFill>
                  <a:srgbClr val="585858"/>
                </a:solidFill>
                <a:cs typeface="+mn-ea"/>
                <a:sym typeface="+mn-lt"/>
              </a:rPr>
              <a:t>单击此处添加标题内容，内容要与标题相符，并且需要注意字体大小与字体类型。单击此处添加标题内容。</a:t>
            </a:r>
          </a:p>
        </p:txBody>
      </p:sp>
    </p:spTree>
    <p:custDataLst>
      <p:tags r:id="rId1"/>
    </p:custDataLst>
    <p:extLst>
      <p:ext uri="{BB962C8B-B14F-4D97-AF65-F5344CB8AC3E}">
        <p14:creationId xmlns:p14="http://schemas.microsoft.com/office/powerpoint/2010/main" val="153330439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6" presetClass="entr" presetSubtype="16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circle(in)">
                                      <p:cBhvr>
                                        <p:cTn id="7" dur="20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8" fill="hold">
                      <p:stCondLst>
                        <p:cond delay="indefinite"/>
                      </p:stCondLst>
                      <p:childTnLst>
                        <p:par>
                          <p:cTn id="9" fill="hold">
                            <p:stCondLst>
                              <p:cond delay="0"/>
                            </p:stCondLst>
                            <p:childTnLst>
                              <p:par>
                                <p:cTn id="10" presetID="53" presetClass="entr" presetSubtype="16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4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9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3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4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8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9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3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4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8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9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3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4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55" fill="hold">
                      <p:stCondLst>
                        <p:cond delay="indefinite"/>
                      </p:stCondLst>
                      <p:childTnLst>
                        <p:par>
                          <p:cTn id="56" fill="hold">
                            <p:stCondLst>
                              <p:cond delay="0"/>
                            </p:stCondLst>
                            <p:childTnLst>
                              <p:par>
                                <p:cTn id="57" presetID="16" presetClass="entr" presetSubtype="37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59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60" fill="hold">
                      <p:stCondLst>
                        <p:cond delay="indefinite"/>
                      </p:stCondLst>
                      <p:childTnLst>
                        <p:par>
                          <p:cTn id="61" fill="hold">
                            <p:stCondLst>
                              <p:cond delay="0"/>
                            </p:stCondLst>
                            <p:childTnLst>
                              <p:par>
                                <p:cTn id="62" presetID="2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4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0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 animBg="1"/>
      <p:bldP spid="12" grpId="0" animBg="1"/>
      <p:bldP spid="13" grpId="0" animBg="1"/>
      <p:bldP spid="14" grpId="0" animBg="1"/>
      <p:bldP spid="15" grpId="0" animBg="1"/>
      <p:bldP spid="16" grpId="0" animBg="1"/>
      <p:bldP spid="17" grpId="0" animBg="1"/>
      <p:bldP spid="18" grpId="0" animBg="1"/>
      <p:bldP spid="19" grpId="0" animBg="1"/>
      <p:bldP spid="20" grpId="0"/>
      <p:bldP spid="21" grpId="0"/>
      <p:bldP spid="22" grpId="0"/>
    </p:bldLst>
  </p:timing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椭圆 1">
            <a:extLst>
              <a:ext uri="{FF2B5EF4-FFF2-40B4-BE49-F238E27FC236}">
                <a16:creationId xmlns:a16="http://schemas.microsoft.com/office/drawing/2014/main" xmlns="" id="{D0C10CF5-26DB-4D3D-A2FE-827DF5C8A41F}"/>
              </a:ext>
            </a:extLst>
          </p:cNvPr>
          <p:cNvSpPr/>
          <p:nvPr/>
        </p:nvSpPr>
        <p:spPr>
          <a:xfrm>
            <a:off x="2654710" y="-2499852"/>
            <a:ext cx="11857703" cy="11857703"/>
          </a:xfrm>
          <a:prstGeom prst="ellipse">
            <a:avLst/>
          </a:prstGeom>
          <a:solidFill>
            <a:schemeClr val="bg1"/>
          </a:solidFill>
          <a:ln>
            <a:noFill/>
          </a:ln>
          <a:effectLst>
            <a:outerShdw blurRad="609600" dist="38100" dir="10800000" sx="102000" sy="102000" algn="r" rotWithShape="0">
              <a:prstClr val="black">
                <a:alpha val="1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10" name="矩形 9">
            <a:extLst>
              <a:ext uri="{FF2B5EF4-FFF2-40B4-BE49-F238E27FC236}">
                <a16:creationId xmlns:a16="http://schemas.microsoft.com/office/drawing/2014/main" xmlns="" id="{F0CF843D-24A7-4C92-AEC4-7CF125328CF9}"/>
              </a:ext>
            </a:extLst>
          </p:cNvPr>
          <p:cNvSpPr/>
          <p:nvPr/>
        </p:nvSpPr>
        <p:spPr>
          <a:xfrm>
            <a:off x="1187049" y="4196991"/>
            <a:ext cx="3348275" cy="1346804"/>
          </a:xfrm>
          <a:prstGeom prst="rect">
            <a:avLst/>
          </a:prstGeom>
          <a:solidFill>
            <a:srgbClr val="D1D1D1">
              <a:alpha val="48627"/>
            </a:srgb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pic>
        <p:nvPicPr>
          <p:cNvPr id="4" name="图片 3">
            <a:extLst>
              <a:ext uri="{FF2B5EF4-FFF2-40B4-BE49-F238E27FC236}">
                <a16:creationId xmlns:a16="http://schemas.microsoft.com/office/drawing/2014/main" xmlns="" id="{77AF690A-51B7-41B1-95EB-186EFF952485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1189321" y="1714499"/>
            <a:ext cx="3343731" cy="3429000"/>
          </a:xfrm>
          <a:prstGeom prst="rect">
            <a:avLst/>
          </a:prstGeom>
          <a:effectLst>
            <a:softEdge rad="0"/>
          </a:effectLst>
        </p:spPr>
      </p:pic>
      <p:sp>
        <p:nvSpPr>
          <p:cNvPr id="6" name="文本框 5">
            <a:extLst>
              <a:ext uri="{FF2B5EF4-FFF2-40B4-BE49-F238E27FC236}">
                <a16:creationId xmlns:a16="http://schemas.microsoft.com/office/drawing/2014/main" xmlns="" id="{0533D2D4-77A4-4AD2-9D05-D0D0CA288214}"/>
              </a:ext>
            </a:extLst>
          </p:cNvPr>
          <p:cNvSpPr txBox="1"/>
          <p:nvPr/>
        </p:nvSpPr>
        <p:spPr>
          <a:xfrm>
            <a:off x="5533727" y="1592827"/>
            <a:ext cx="1644640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zh-CN" sz="7200" dirty="0">
                <a:solidFill>
                  <a:srgbClr val="585858"/>
                </a:solidFill>
                <a:cs typeface="+mn-ea"/>
                <a:sym typeface="+mn-lt"/>
              </a:rPr>
              <a:t>03</a:t>
            </a:r>
            <a:endParaRPr lang="zh-CN" altLang="en-US" sz="7200" dirty="0">
              <a:solidFill>
                <a:srgbClr val="585858"/>
              </a:solidFill>
              <a:cs typeface="+mn-ea"/>
              <a:sym typeface="+mn-lt"/>
            </a:endParaRPr>
          </a:p>
        </p:txBody>
      </p:sp>
      <p:sp>
        <p:nvSpPr>
          <p:cNvPr id="7" name="文本框 6">
            <a:extLst>
              <a:ext uri="{FF2B5EF4-FFF2-40B4-BE49-F238E27FC236}">
                <a16:creationId xmlns:a16="http://schemas.microsoft.com/office/drawing/2014/main" xmlns="" id="{57D1CEBB-AC3A-476E-8500-AB50FE7505CA}"/>
              </a:ext>
            </a:extLst>
          </p:cNvPr>
          <p:cNvSpPr txBox="1"/>
          <p:nvPr/>
        </p:nvSpPr>
        <p:spPr>
          <a:xfrm>
            <a:off x="5533725" y="2908484"/>
            <a:ext cx="4248903" cy="76944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4400" b="1" spc="600" dirty="0">
                <a:solidFill>
                  <a:srgbClr val="7E7E7E"/>
                </a:solidFill>
                <a:cs typeface="+mn-ea"/>
                <a:sym typeface="+mn-lt"/>
              </a:rPr>
              <a:t>单击添加标题</a:t>
            </a:r>
          </a:p>
        </p:txBody>
      </p:sp>
      <p:sp>
        <p:nvSpPr>
          <p:cNvPr id="8" name="等腰三角形 7">
            <a:extLst>
              <a:ext uri="{FF2B5EF4-FFF2-40B4-BE49-F238E27FC236}">
                <a16:creationId xmlns:a16="http://schemas.microsoft.com/office/drawing/2014/main" xmlns="" id="{636945C3-BBDA-41FD-BCED-AC9C08F3E4E1}"/>
              </a:ext>
            </a:extLst>
          </p:cNvPr>
          <p:cNvSpPr/>
          <p:nvPr/>
        </p:nvSpPr>
        <p:spPr>
          <a:xfrm rot="5400000">
            <a:off x="10586365" y="3189576"/>
            <a:ext cx="527723" cy="286115"/>
          </a:xfrm>
          <a:prstGeom prst="triangle">
            <a:avLst/>
          </a:prstGeom>
          <a:solidFill>
            <a:srgbClr val="7E7E7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9" name="矩形 8">
            <a:extLst>
              <a:ext uri="{FF2B5EF4-FFF2-40B4-BE49-F238E27FC236}">
                <a16:creationId xmlns:a16="http://schemas.microsoft.com/office/drawing/2014/main" xmlns="" id="{A625242A-4DF6-48DB-A7EF-1282CCFA8A88}"/>
              </a:ext>
            </a:extLst>
          </p:cNvPr>
          <p:cNvSpPr/>
          <p:nvPr/>
        </p:nvSpPr>
        <p:spPr>
          <a:xfrm>
            <a:off x="5533726" y="3896909"/>
            <a:ext cx="5000923" cy="4770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ts val="1500"/>
              </a:lnSpc>
            </a:pPr>
            <a:r>
              <a:rPr lang="zh-CN" altLang="en-US" sz="1050" i="1" dirty="0">
                <a:solidFill>
                  <a:srgbClr val="7E7E7E"/>
                </a:solidFill>
                <a:cs typeface="+mn-ea"/>
                <a:sym typeface="+mn-lt"/>
              </a:rPr>
              <a:t>Click here to add the title content, the content should match the title, and you need to pay attention to the font size and font type. </a:t>
            </a:r>
          </a:p>
        </p:txBody>
      </p:sp>
      <p:grpSp>
        <p:nvGrpSpPr>
          <p:cNvPr id="5" name="组合 4">
            <a:extLst>
              <a:ext uri="{FF2B5EF4-FFF2-40B4-BE49-F238E27FC236}">
                <a16:creationId xmlns:a16="http://schemas.microsoft.com/office/drawing/2014/main" xmlns="" id="{FBEACD10-58AB-4025-8C7F-018E33D64A3E}"/>
              </a:ext>
            </a:extLst>
          </p:cNvPr>
          <p:cNvGrpSpPr/>
          <p:nvPr/>
        </p:nvGrpSpPr>
        <p:grpSpPr>
          <a:xfrm>
            <a:off x="5636760" y="4768616"/>
            <a:ext cx="1400473" cy="422615"/>
            <a:chOff x="5636760" y="4768616"/>
            <a:chExt cx="1400473" cy="422615"/>
          </a:xfrm>
        </p:grpSpPr>
        <p:sp>
          <p:nvSpPr>
            <p:cNvPr id="11" name="矩形 10">
              <a:extLst>
                <a:ext uri="{FF2B5EF4-FFF2-40B4-BE49-F238E27FC236}">
                  <a16:creationId xmlns:a16="http://schemas.microsoft.com/office/drawing/2014/main" xmlns="" id="{19BF9347-E605-4384-85FC-515872C74B56}"/>
                </a:ext>
              </a:extLst>
            </p:cNvPr>
            <p:cNvSpPr/>
            <p:nvPr/>
          </p:nvSpPr>
          <p:spPr>
            <a:xfrm>
              <a:off x="5636760" y="4768616"/>
              <a:ext cx="1400473" cy="422615"/>
            </a:xfrm>
            <a:prstGeom prst="rect">
              <a:avLst/>
            </a:prstGeom>
            <a:noFill/>
            <a:ln w="6350">
              <a:solidFill>
                <a:srgbClr val="585858">
                  <a:alpha val="80000"/>
                </a:srgb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>
                <a:cs typeface="+mn-ea"/>
                <a:sym typeface="+mn-lt"/>
              </a:endParaRPr>
            </a:p>
          </p:txBody>
        </p:sp>
        <p:sp>
          <p:nvSpPr>
            <p:cNvPr id="12" name="文本框 11">
              <a:extLst>
                <a:ext uri="{FF2B5EF4-FFF2-40B4-BE49-F238E27FC236}">
                  <a16:creationId xmlns:a16="http://schemas.microsoft.com/office/drawing/2014/main" xmlns="" id="{D184458C-DDF1-4EA3-B1CD-394D0E583D13}"/>
                </a:ext>
              </a:extLst>
            </p:cNvPr>
            <p:cNvSpPr txBox="1"/>
            <p:nvPr/>
          </p:nvSpPr>
          <p:spPr>
            <a:xfrm>
              <a:off x="5636760" y="4795257"/>
              <a:ext cx="1149804" cy="369332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r>
                <a:rPr lang="en-US" altLang="zh-CN" spc="300" dirty="0">
                  <a:solidFill>
                    <a:srgbClr val="7E7E7E"/>
                  </a:solidFill>
                  <a:cs typeface="+mn-ea"/>
                  <a:sym typeface="+mn-lt"/>
                </a:rPr>
                <a:t>START</a:t>
              </a:r>
              <a:endParaRPr lang="zh-CN" altLang="en-US" spc="300" dirty="0">
                <a:solidFill>
                  <a:srgbClr val="7E7E7E"/>
                </a:solidFill>
                <a:cs typeface="+mn-ea"/>
                <a:sym typeface="+mn-lt"/>
              </a:endParaRPr>
            </a:p>
          </p:txBody>
        </p:sp>
        <p:sp>
          <p:nvSpPr>
            <p:cNvPr id="13" name="箭头: V 形 12">
              <a:extLst>
                <a:ext uri="{FF2B5EF4-FFF2-40B4-BE49-F238E27FC236}">
                  <a16:creationId xmlns:a16="http://schemas.microsoft.com/office/drawing/2014/main" xmlns="" id="{24EBD927-3B14-400F-BED7-7B0C42AB5E47}"/>
                </a:ext>
              </a:extLst>
            </p:cNvPr>
            <p:cNvSpPr/>
            <p:nvPr/>
          </p:nvSpPr>
          <p:spPr>
            <a:xfrm>
              <a:off x="6798469" y="4883944"/>
              <a:ext cx="100012" cy="180975"/>
            </a:xfrm>
            <a:prstGeom prst="chevron">
              <a:avLst>
                <a:gd name="adj" fmla="val 61905"/>
              </a:avLst>
            </a:prstGeom>
            <a:solidFill>
              <a:srgbClr val="7E7E7E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>
                <a:solidFill>
                  <a:schemeClr val="tx1"/>
                </a:solidFill>
                <a:cs typeface="+mn-ea"/>
                <a:sym typeface="+mn-lt"/>
              </a:endParaRPr>
            </a:p>
          </p:txBody>
        </p:sp>
      </p:grpSp>
    </p:spTree>
    <p:custDataLst>
      <p:tags r:id="rId1"/>
    </p:custDataLst>
    <p:extLst>
      <p:ext uri="{BB962C8B-B14F-4D97-AF65-F5344CB8AC3E}">
        <p14:creationId xmlns:p14="http://schemas.microsoft.com/office/powerpoint/2010/main" val="389801545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1" presetClass="entr" presetSubtype="1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7" dur="20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8" fill="hold">
                      <p:stCondLst>
                        <p:cond delay="indefinite"/>
                      </p:stCondLst>
                      <p:childTnLst>
                        <p:par>
                          <p:cTn id="9" fill="hold">
                            <p:stCondLst>
                              <p:cond delay="0"/>
                            </p:stCondLst>
                            <p:childTnLst>
                              <p:par>
                                <p:cTn id="10" presetID="53" presetClass="entr" presetSubtype="16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5" fill="hold">
                      <p:stCondLst>
                        <p:cond delay="indefinite"/>
                      </p:stCondLst>
                      <p:childTnLst>
                        <p:par>
                          <p:cTn id="16" fill="hold">
                            <p:stCondLst>
                              <p:cond delay="0"/>
                            </p:stCondLst>
                            <p:childTnLst>
                              <p:par>
                                <p:cTn id="17" presetID="16" presetClass="entr" presetSubtype="37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9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0" fill="hold">
                      <p:stCondLst>
                        <p:cond delay="indefinite"/>
                      </p:stCondLst>
                      <p:childTnLst>
                        <p:par>
                          <p:cTn id="21" fill="hold">
                            <p:stCondLst>
                              <p:cond delay="0"/>
                            </p:stCondLst>
                            <p:childTnLst>
                              <p:par>
                                <p:cTn id="22" presetID="42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4" dur="10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5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7" fill="hold">
                      <p:stCondLst>
                        <p:cond delay="indefinite"/>
                      </p:stCondLst>
                      <p:childTnLst>
                        <p:par>
                          <p:cTn id="28" fill="hold">
                            <p:stCondLst>
                              <p:cond delay="0"/>
                            </p:stCondLst>
                            <p:childTnLst>
                              <p:par>
                                <p:cTn id="29" presetID="1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500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32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33" fill="hold">
                      <p:stCondLst>
                        <p:cond delay="indefinite"/>
                      </p:stCondLst>
                      <p:childTnLst>
                        <p:par>
                          <p:cTn id="34" fill="hold">
                            <p:stCondLst>
                              <p:cond delay="0"/>
                            </p:stCondLst>
                            <p:childTnLst>
                              <p:par>
                                <p:cTn id="35" presetID="22" presetClass="entr" presetSubtype="8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7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 animBg="1"/>
      <p:bldP spid="6" grpId="0"/>
      <p:bldP spid="7" grpId="0"/>
      <p:bldP spid="8" grpId="0" animBg="1"/>
      <p:bldP spid="9" grpId="0"/>
    </p:bldLst>
  </p:timing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矩形 3">
            <a:extLst>
              <a:ext uri="{FF2B5EF4-FFF2-40B4-BE49-F238E27FC236}">
                <a16:creationId xmlns:a16="http://schemas.microsoft.com/office/drawing/2014/main" xmlns="" id="{CF4C4EF0-B8CC-47A3-8BEC-3B47EBBE7EFA}"/>
              </a:ext>
            </a:extLst>
          </p:cNvPr>
          <p:cNvSpPr/>
          <p:nvPr/>
        </p:nvSpPr>
        <p:spPr>
          <a:xfrm>
            <a:off x="10191750" y="0"/>
            <a:ext cx="2000250" cy="6858000"/>
          </a:xfrm>
          <a:prstGeom prst="rect">
            <a:avLst/>
          </a:prstGeom>
          <a:solidFill>
            <a:srgbClr val="D1D1D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pic>
        <p:nvPicPr>
          <p:cNvPr id="3" name="图片 2">
            <a:extLst>
              <a:ext uri="{FF2B5EF4-FFF2-40B4-BE49-F238E27FC236}">
                <a16:creationId xmlns:a16="http://schemas.microsoft.com/office/drawing/2014/main" xmlns="" id="{C9205EF3-BE4E-4425-BDB4-0EF5C186C565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7924800" y="1385"/>
            <a:ext cx="3771900" cy="6855229"/>
          </a:xfrm>
          <a:prstGeom prst="rect">
            <a:avLst/>
          </a:prstGeom>
        </p:spPr>
      </p:pic>
      <p:sp>
        <p:nvSpPr>
          <p:cNvPr id="5" name="椭圆 4">
            <a:extLst>
              <a:ext uri="{FF2B5EF4-FFF2-40B4-BE49-F238E27FC236}">
                <a16:creationId xmlns:a16="http://schemas.microsoft.com/office/drawing/2014/main" xmlns="" id="{4D26BC03-AFF4-40C4-801D-E36FDF6B193C}"/>
              </a:ext>
            </a:extLst>
          </p:cNvPr>
          <p:cNvSpPr/>
          <p:nvPr/>
        </p:nvSpPr>
        <p:spPr>
          <a:xfrm>
            <a:off x="-952501" y="-952500"/>
            <a:ext cx="2190750" cy="2190750"/>
          </a:xfrm>
          <a:prstGeom prst="ellipse">
            <a:avLst/>
          </a:prstGeom>
          <a:solidFill>
            <a:schemeClr val="bg1"/>
          </a:solidFill>
          <a:ln>
            <a:noFill/>
          </a:ln>
          <a:effectLst>
            <a:outerShdw blurRad="393700" sx="103000" sy="103000" algn="ctr" rotWithShape="0">
              <a:schemeClr val="tx1">
                <a:lumMod val="95000"/>
                <a:lumOff val="5000"/>
                <a:alpha val="15000"/>
              </a:scheme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grpSp>
        <p:nvGrpSpPr>
          <p:cNvPr id="6" name="组合 5">
            <a:extLst>
              <a:ext uri="{FF2B5EF4-FFF2-40B4-BE49-F238E27FC236}">
                <a16:creationId xmlns:a16="http://schemas.microsoft.com/office/drawing/2014/main" xmlns="" id="{A7F27CEC-266C-45D6-9D84-B9412B482F58}"/>
              </a:ext>
            </a:extLst>
          </p:cNvPr>
          <p:cNvGrpSpPr/>
          <p:nvPr/>
        </p:nvGrpSpPr>
        <p:grpSpPr>
          <a:xfrm>
            <a:off x="1123948" y="1524000"/>
            <a:ext cx="3467101" cy="935380"/>
            <a:chOff x="4362449" y="804864"/>
            <a:chExt cx="3467101" cy="935380"/>
          </a:xfrm>
        </p:grpSpPr>
        <p:sp>
          <p:nvSpPr>
            <p:cNvPr id="7" name="文本框 6">
              <a:extLst>
                <a:ext uri="{FF2B5EF4-FFF2-40B4-BE49-F238E27FC236}">
                  <a16:creationId xmlns:a16="http://schemas.microsoft.com/office/drawing/2014/main" xmlns="" id="{C627587A-59C0-4405-AED2-4E5BFE108E36}"/>
                </a:ext>
              </a:extLst>
            </p:cNvPr>
            <p:cNvSpPr txBox="1"/>
            <p:nvPr/>
          </p:nvSpPr>
          <p:spPr>
            <a:xfrm>
              <a:off x="4362449" y="804864"/>
              <a:ext cx="3467101" cy="584775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zh-CN" altLang="en-US" sz="3200" spc="400" dirty="0">
                  <a:solidFill>
                    <a:srgbClr val="585858"/>
                  </a:solidFill>
                  <a:cs typeface="+mn-ea"/>
                  <a:sym typeface="+mn-lt"/>
                </a:rPr>
                <a:t>单击添加标题</a:t>
              </a:r>
            </a:p>
          </p:txBody>
        </p:sp>
        <p:sp>
          <p:nvSpPr>
            <p:cNvPr id="8" name="文本框 7">
              <a:extLst>
                <a:ext uri="{FF2B5EF4-FFF2-40B4-BE49-F238E27FC236}">
                  <a16:creationId xmlns:a16="http://schemas.microsoft.com/office/drawing/2014/main" xmlns="" id="{5186E9D4-B4A0-49A2-A3BE-F8E539727E20}"/>
                </a:ext>
              </a:extLst>
            </p:cNvPr>
            <p:cNvSpPr txBox="1"/>
            <p:nvPr/>
          </p:nvSpPr>
          <p:spPr>
            <a:xfrm>
              <a:off x="4807730" y="1370912"/>
              <a:ext cx="2005677" cy="369332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altLang="zh-CN" dirty="0">
                  <a:solidFill>
                    <a:srgbClr val="585858"/>
                  </a:solidFill>
                  <a:cs typeface="+mn-ea"/>
                  <a:sym typeface="+mn-lt"/>
                </a:rPr>
                <a:t>Click to add a title</a:t>
              </a:r>
              <a:endParaRPr lang="zh-CN" altLang="en-US" dirty="0">
                <a:solidFill>
                  <a:srgbClr val="585858"/>
                </a:solidFill>
                <a:cs typeface="+mn-ea"/>
                <a:sym typeface="+mn-lt"/>
              </a:endParaRPr>
            </a:p>
          </p:txBody>
        </p:sp>
      </p:grpSp>
      <p:sp>
        <p:nvSpPr>
          <p:cNvPr id="9" name="文本框 8">
            <a:extLst>
              <a:ext uri="{FF2B5EF4-FFF2-40B4-BE49-F238E27FC236}">
                <a16:creationId xmlns:a16="http://schemas.microsoft.com/office/drawing/2014/main" xmlns="" id="{3B4B0EF9-DFF5-40BE-87B5-BBA0F89D2D73}"/>
              </a:ext>
            </a:extLst>
          </p:cNvPr>
          <p:cNvSpPr txBox="1"/>
          <p:nvPr/>
        </p:nvSpPr>
        <p:spPr>
          <a:xfrm>
            <a:off x="1390960" y="3048495"/>
            <a:ext cx="5247963" cy="5539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ts val="1800"/>
              </a:lnSpc>
            </a:pPr>
            <a:r>
              <a:rPr lang="zh-CN" altLang="en-US" sz="1400" dirty="0">
                <a:solidFill>
                  <a:srgbClr val="585858"/>
                </a:solidFill>
                <a:cs typeface="+mn-ea"/>
                <a:sym typeface="+mn-lt"/>
              </a:rPr>
              <a:t>单击此处添加标题内容，内容要与标题相符，并且需要注意字体大小与字体类型。单击此处添加标题内容。</a:t>
            </a:r>
          </a:p>
        </p:txBody>
      </p:sp>
      <p:sp>
        <p:nvSpPr>
          <p:cNvPr id="10" name="文本框 9">
            <a:extLst>
              <a:ext uri="{FF2B5EF4-FFF2-40B4-BE49-F238E27FC236}">
                <a16:creationId xmlns:a16="http://schemas.microsoft.com/office/drawing/2014/main" xmlns="" id="{BF9181B0-FB47-4350-AC62-90B93659758E}"/>
              </a:ext>
            </a:extLst>
          </p:cNvPr>
          <p:cNvSpPr txBox="1"/>
          <p:nvPr/>
        </p:nvSpPr>
        <p:spPr>
          <a:xfrm>
            <a:off x="1390960" y="3962517"/>
            <a:ext cx="5247963" cy="5539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ts val="1800"/>
              </a:lnSpc>
            </a:pPr>
            <a:r>
              <a:rPr lang="zh-CN" altLang="en-US" sz="1400" dirty="0">
                <a:solidFill>
                  <a:srgbClr val="585858"/>
                </a:solidFill>
                <a:cs typeface="+mn-ea"/>
                <a:sym typeface="+mn-lt"/>
              </a:rPr>
              <a:t>单击此处添加标题内容，内容要与标题相符，并且需要注意字体大小与字体类型。单击此处添加标题内容。</a:t>
            </a:r>
          </a:p>
        </p:txBody>
      </p:sp>
      <p:sp>
        <p:nvSpPr>
          <p:cNvPr id="11" name="文本框 10">
            <a:extLst>
              <a:ext uri="{FF2B5EF4-FFF2-40B4-BE49-F238E27FC236}">
                <a16:creationId xmlns:a16="http://schemas.microsoft.com/office/drawing/2014/main" xmlns="" id="{2464E151-0580-4363-9733-DF75BF61D20D}"/>
              </a:ext>
            </a:extLst>
          </p:cNvPr>
          <p:cNvSpPr txBox="1"/>
          <p:nvPr/>
        </p:nvSpPr>
        <p:spPr>
          <a:xfrm>
            <a:off x="1390960" y="5070690"/>
            <a:ext cx="5247963" cy="5539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ts val="1800"/>
              </a:lnSpc>
            </a:pPr>
            <a:r>
              <a:rPr lang="zh-CN" altLang="en-US" sz="1400" dirty="0">
                <a:solidFill>
                  <a:srgbClr val="585858"/>
                </a:solidFill>
                <a:cs typeface="+mn-ea"/>
                <a:sym typeface="+mn-lt"/>
              </a:rPr>
              <a:t>单击此处添加标题内容，内容要与标题相符，并且需要注意字体大小与字体类型。单击此处添加标题内容。</a:t>
            </a:r>
          </a:p>
        </p:txBody>
      </p:sp>
    </p:spTree>
    <p:custDataLst>
      <p:tags r:id="rId1"/>
    </p:custDataLst>
    <p:extLst>
      <p:ext uri="{BB962C8B-B14F-4D97-AF65-F5344CB8AC3E}">
        <p14:creationId xmlns:p14="http://schemas.microsoft.com/office/powerpoint/2010/main" val="247323153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2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7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8" fill="hold">
                      <p:stCondLst>
                        <p:cond delay="indefinite"/>
                      </p:stCondLst>
                      <p:childTnLst>
                        <p:par>
                          <p:cTn id="9" fill="hold">
                            <p:stCondLst>
                              <p:cond delay="0"/>
                            </p:stCondLst>
                            <p:childTnLst>
                              <p:par>
                                <p:cTn id="10" presetID="42" presetClass="entr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" dur="10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3" dur="10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10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5" fill="hold">
                      <p:stCondLst>
                        <p:cond delay="indefinite"/>
                      </p:stCondLst>
                      <p:childTnLst>
                        <p:par>
                          <p:cTn id="16" fill="hold">
                            <p:stCondLst>
                              <p:cond delay="0"/>
                            </p:stCondLst>
                            <p:childTnLst>
                              <p:par>
                                <p:cTn id="17" presetID="47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10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0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2" fill="hold">
                      <p:stCondLst>
                        <p:cond delay="indefinite"/>
                      </p:stCondLst>
                      <p:childTnLst>
                        <p:par>
                          <p:cTn id="23" fill="hold">
                            <p:stCondLst>
                              <p:cond delay="0"/>
                            </p:stCondLst>
                            <p:childTnLst>
                              <p:par>
                                <p:cTn id="24" presetID="16" presetClass="entr" presetSubtype="37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26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7" fill="hold">
                      <p:stCondLst>
                        <p:cond delay="indefinite"/>
                      </p:stCondLst>
                      <p:childTnLst>
                        <p:par>
                          <p:cTn id="28" fill="hold">
                            <p:stCondLst>
                              <p:cond delay="0"/>
                            </p:stCondLst>
                            <p:childTnLst>
                              <p:par>
                                <p:cTn id="29" presetID="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" grpId="0" animBg="1"/>
      <p:bldP spid="5" grpId="0" animBg="1"/>
      <p:bldP spid="9" grpId="0"/>
      <p:bldP spid="10" grpId="0"/>
      <p:bldP spid="11" grpId="0"/>
    </p:bldLst>
  </p:timing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椭圆 1">
            <a:extLst>
              <a:ext uri="{FF2B5EF4-FFF2-40B4-BE49-F238E27FC236}">
                <a16:creationId xmlns:a16="http://schemas.microsoft.com/office/drawing/2014/main" xmlns="" id="{6A2EBE20-4E19-42D7-B232-13D4897EDAED}"/>
              </a:ext>
            </a:extLst>
          </p:cNvPr>
          <p:cNvSpPr/>
          <p:nvPr/>
        </p:nvSpPr>
        <p:spPr>
          <a:xfrm>
            <a:off x="-1699289" y="2717784"/>
            <a:ext cx="15590579" cy="9371865"/>
          </a:xfrm>
          <a:prstGeom prst="ellipse">
            <a:avLst/>
          </a:prstGeom>
          <a:solidFill>
            <a:schemeClr val="bg1"/>
          </a:solidFill>
          <a:ln>
            <a:noFill/>
          </a:ln>
          <a:effectLst>
            <a:outerShdw blurRad="533400" dist="38100" dir="5400000" sx="102000" sy="102000" algn="t" rotWithShape="0">
              <a:prstClr val="black">
                <a:alpha val="1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3" name="矩形 2">
            <a:extLst>
              <a:ext uri="{FF2B5EF4-FFF2-40B4-BE49-F238E27FC236}">
                <a16:creationId xmlns:a16="http://schemas.microsoft.com/office/drawing/2014/main" xmlns="" id="{EC998023-E5A8-4ACC-ACD4-1C87EF1EB022}"/>
              </a:ext>
            </a:extLst>
          </p:cNvPr>
          <p:cNvSpPr/>
          <p:nvPr/>
        </p:nvSpPr>
        <p:spPr>
          <a:xfrm>
            <a:off x="4595813" y="0"/>
            <a:ext cx="3000375" cy="304800"/>
          </a:xfrm>
          <a:prstGeom prst="rect">
            <a:avLst/>
          </a:prstGeom>
          <a:solidFill>
            <a:schemeClr val="bg1"/>
          </a:solidFill>
          <a:ln>
            <a:noFill/>
          </a:ln>
          <a:effectLst>
            <a:outerShdw blurRad="279400" dist="38100" dir="5400000" sx="101000" sy="101000" algn="t" rotWithShape="0">
              <a:prstClr val="black">
                <a:alpha val="3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grpSp>
        <p:nvGrpSpPr>
          <p:cNvPr id="4" name="组合 3">
            <a:extLst>
              <a:ext uri="{FF2B5EF4-FFF2-40B4-BE49-F238E27FC236}">
                <a16:creationId xmlns:a16="http://schemas.microsoft.com/office/drawing/2014/main" xmlns="" id="{0DA6524C-E5E6-466A-B00E-4885DC8BFB73}"/>
              </a:ext>
            </a:extLst>
          </p:cNvPr>
          <p:cNvGrpSpPr/>
          <p:nvPr/>
        </p:nvGrpSpPr>
        <p:grpSpPr>
          <a:xfrm>
            <a:off x="4362449" y="558305"/>
            <a:ext cx="3467101" cy="954107"/>
            <a:chOff x="4362449" y="804864"/>
            <a:chExt cx="3467101" cy="954107"/>
          </a:xfrm>
        </p:grpSpPr>
        <p:sp>
          <p:nvSpPr>
            <p:cNvPr id="5" name="文本框 4">
              <a:extLst>
                <a:ext uri="{FF2B5EF4-FFF2-40B4-BE49-F238E27FC236}">
                  <a16:creationId xmlns:a16="http://schemas.microsoft.com/office/drawing/2014/main" xmlns="" id="{D8147248-D135-4CE4-9B26-F9FB0A8A0420}"/>
                </a:ext>
              </a:extLst>
            </p:cNvPr>
            <p:cNvSpPr txBox="1"/>
            <p:nvPr/>
          </p:nvSpPr>
          <p:spPr>
            <a:xfrm>
              <a:off x="4362449" y="804864"/>
              <a:ext cx="3467101" cy="584775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zh-CN" altLang="en-US" sz="3200" spc="400" dirty="0">
                  <a:solidFill>
                    <a:srgbClr val="585858"/>
                  </a:solidFill>
                  <a:cs typeface="+mn-ea"/>
                  <a:sym typeface="+mn-lt"/>
                </a:rPr>
                <a:t>单击添加标题</a:t>
              </a:r>
            </a:p>
          </p:txBody>
        </p:sp>
        <p:sp>
          <p:nvSpPr>
            <p:cNvPr id="6" name="文本框 5">
              <a:extLst>
                <a:ext uri="{FF2B5EF4-FFF2-40B4-BE49-F238E27FC236}">
                  <a16:creationId xmlns:a16="http://schemas.microsoft.com/office/drawing/2014/main" xmlns="" id="{F8EB55F8-48F9-419D-A33F-4F57519E8B93}"/>
                </a:ext>
              </a:extLst>
            </p:cNvPr>
            <p:cNvSpPr txBox="1"/>
            <p:nvPr/>
          </p:nvSpPr>
          <p:spPr>
            <a:xfrm>
              <a:off x="5093159" y="1389639"/>
              <a:ext cx="2005677" cy="369332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altLang="zh-CN" dirty="0">
                  <a:solidFill>
                    <a:srgbClr val="585858"/>
                  </a:solidFill>
                  <a:cs typeface="+mn-ea"/>
                  <a:sym typeface="+mn-lt"/>
                </a:rPr>
                <a:t>Click to add a title</a:t>
              </a:r>
              <a:endParaRPr lang="zh-CN" altLang="en-US" dirty="0">
                <a:solidFill>
                  <a:srgbClr val="585858"/>
                </a:solidFill>
                <a:cs typeface="+mn-ea"/>
                <a:sym typeface="+mn-lt"/>
              </a:endParaRPr>
            </a:p>
          </p:txBody>
        </p:sp>
      </p:grpSp>
      <p:sp>
        <p:nvSpPr>
          <p:cNvPr id="15" name="椭圆 14">
            <a:extLst>
              <a:ext uri="{FF2B5EF4-FFF2-40B4-BE49-F238E27FC236}">
                <a16:creationId xmlns:a16="http://schemas.microsoft.com/office/drawing/2014/main" xmlns="" id="{CB19C7EE-4D2C-429F-8C1B-73B9AC31D191}"/>
              </a:ext>
            </a:extLst>
          </p:cNvPr>
          <p:cNvSpPr/>
          <p:nvPr/>
        </p:nvSpPr>
        <p:spPr>
          <a:xfrm>
            <a:off x="1628541" y="2641312"/>
            <a:ext cx="1807448" cy="1807448"/>
          </a:xfrm>
          <a:prstGeom prst="ellipse">
            <a:avLst/>
          </a:prstGeom>
          <a:blipFill>
            <a:blip r:embed="rId4" cstate="screen">
              <a:extLst>
                <a:ext uri="{BEBA8EAE-BF5A-486C-A8C5-ECC9F3942E4B}">
                  <a14:imgProps xmlns:a14="http://schemas.microsoft.com/office/drawing/2010/main">
                    <a14:imgLayer r:embed="rId5">
                      <a14:imgEffect>
                        <a14:saturation sat="33000"/>
                      </a14:imgEffect>
                    </a14:imgLayer>
                  </a14:imgProps>
                </a:ext>
                <a:ext uri="{28A0092B-C50C-407E-A947-70E740481C1C}">
                  <a14:useLocalDpi xmlns:a14="http://schemas.microsoft.com/office/drawing/2010/main"/>
                </a:ext>
              </a:extLst>
            </a:blip>
            <a:stretch>
              <a:fillRect/>
            </a:stretch>
          </a:blipFill>
          <a:ln>
            <a:noFill/>
          </a:ln>
          <a:effectLst>
            <a:outerShdw blurRad="165100" sx="102000" sy="102000" algn="ctr" rotWithShape="0">
              <a:prstClr val="black">
                <a:alpha val="2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16" name="椭圆 15">
            <a:extLst>
              <a:ext uri="{FF2B5EF4-FFF2-40B4-BE49-F238E27FC236}">
                <a16:creationId xmlns:a16="http://schemas.microsoft.com/office/drawing/2014/main" xmlns="" id="{79E1E0E6-B502-4E3F-AB13-E1E48AA164AD}"/>
              </a:ext>
            </a:extLst>
          </p:cNvPr>
          <p:cNvSpPr/>
          <p:nvPr/>
        </p:nvSpPr>
        <p:spPr>
          <a:xfrm>
            <a:off x="4957707" y="2019775"/>
            <a:ext cx="2276585" cy="2276585"/>
          </a:xfrm>
          <a:prstGeom prst="ellipse">
            <a:avLst/>
          </a:prstGeom>
          <a:blipFill>
            <a:blip r:embed="rId6" cstate="screen">
              <a:extLst>
                <a:ext uri="{BEBA8EAE-BF5A-486C-A8C5-ECC9F3942E4B}">
                  <a14:imgProps xmlns:a14="http://schemas.microsoft.com/office/drawing/2010/main">
                    <a14:imgLayer r:embed="rId7">
                      <a14:imgEffect>
                        <a14:saturation sat="33000"/>
                      </a14:imgEffect>
                    </a14:imgLayer>
                  </a14:imgProps>
                </a:ext>
                <a:ext uri="{28A0092B-C50C-407E-A947-70E740481C1C}">
                  <a14:useLocalDpi xmlns:a14="http://schemas.microsoft.com/office/drawing/2010/main"/>
                </a:ext>
              </a:extLst>
            </a:blip>
            <a:stretch>
              <a:fillRect/>
            </a:stretch>
          </a:blipFill>
          <a:ln>
            <a:noFill/>
          </a:ln>
          <a:effectLst>
            <a:outerShdw blurRad="228600" sx="103000" sy="103000" algn="ctr" rotWithShape="0">
              <a:prstClr val="black">
                <a:alpha val="2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17" name="椭圆 16">
            <a:extLst>
              <a:ext uri="{FF2B5EF4-FFF2-40B4-BE49-F238E27FC236}">
                <a16:creationId xmlns:a16="http://schemas.microsoft.com/office/drawing/2014/main" xmlns="" id="{DF928633-9E38-46A5-8945-04DFA0644CDA}"/>
              </a:ext>
            </a:extLst>
          </p:cNvPr>
          <p:cNvSpPr/>
          <p:nvPr/>
        </p:nvSpPr>
        <p:spPr>
          <a:xfrm>
            <a:off x="8756011" y="2641312"/>
            <a:ext cx="1807448" cy="1807448"/>
          </a:xfrm>
          <a:prstGeom prst="ellipse">
            <a:avLst/>
          </a:prstGeom>
          <a:blipFill>
            <a:blip r:embed="rId8" cstate="screen">
              <a:extLst>
                <a:ext uri="{BEBA8EAE-BF5A-486C-A8C5-ECC9F3942E4B}">
                  <a14:imgProps xmlns:a14="http://schemas.microsoft.com/office/drawing/2010/main">
                    <a14:imgLayer r:embed="rId9">
                      <a14:imgEffect>
                        <a14:saturation sat="33000"/>
                      </a14:imgEffect>
                    </a14:imgLayer>
                  </a14:imgProps>
                </a:ext>
                <a:ext uri="{28A0092B-C50C-407E-A947-70E740481C1C}">
                  <a14:useLocalDpi xmlns:a14="http://schemas.microsoft.com/office/drawing/2010/main"/>
                </a:ext>
              </a:extLst>
            </a:blip>
            <a:stretch>
              <a:fillRect/>
            </a:stretch>
          </a:blipFill>
          <a:ln>
            <a:noFill/>
          </a:ln>
          <a:effectLst>
            <a:outerShdw blurRad="165100" sx="103000" sy="103000" algn="ctr" rotWithShape="0">
              <a:prstClr val="black">
                <a:alpha val="2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grpSp>
        <p:nvGrpSpPr>
          <p:cNvPr id="25" name="组合 24">
            <a:extLst>
              <a:ext uri="{FF2B5EF4-FFF2-40B4-BE49-F238E27FC236}">
                <a16:creationId xmlns:a16="http://schemas.microsoft.com/office/drawing/2014/main" xmlns="" id="{4B0DC153-F8B7-418F-B6FE-2E729655146E}"/>
              </a:ext>
            </a:extLst>
          </p:cNvPr>
          <p:cNvGrpSpPr/>
          <p:nvPr/>
        </p:nvGrpSpPr>
        <p:grpSpPr>
          <a:xfrm>
            <a:off x="1198683" y="4848550"/>
            <a:ext cx="2705263" cy="1375132"/>
            <a:chOff x="1198683" y="4848550"/>
            <a:chExt cx="2705263" cy="1375132"/>
          </a:xfrm>
        </p:grpSpPr>
        <p:sp>
          <p:nvSpPr>
            <p:cNvPr id="18" name="文本框 17">
              <a:extLst>
                <a:ext uri="{FF2B5EF4-FFF2-40B4-BE49-F238E27FC236}">
                  <a16:creationId xmlns:a16="http://schemas.microsoft.com/office/drawing/2014/main" xmlns="" id="{C5F600FC-14F5-4192-89EB-B1F935F6C04F}"/>
                </a:ext>
              </a:extLst>
            </p:cNvPr>
            <p:cNvSpPr txBox="1"/>
            <p:nvPr/>
          </p:nvSpPr>
          <p:spPr>
            <a:xfrm>
              <a:off x="1732164" y="4848550"/>
              <a:ext cx="1638300" cy="461665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zh-CN" altLang="en-US" sz="2400" spc="400" dirty="0">
                  <a:solidFill>
                    <a:srgbClr val="585858"/>
                  </a:solidFill>
                  <a:cs typeface="+mn-ea"/>
                  <a:sym typeface="+mn-lt"/>
                </a:rPr>
                <a:t>添加标题</a:t>
              </a:r>
            </a:p>
          </p:txBody>
        </p:sp>
        <p:sp>
          <p:nvSpPr>
            <p:cNvPr id="19" name="文本框 18">
              <a:extLst>
                <a:ext uri="{FF2B5EF4-FFF2-40B4-BE49-F238E27FC236}">
                  <a16:creationId xmlns:a16="http://schemas.microsoft.com/office/drawing/2014/main" xmlns="" id="{3C80DF2A-D827-4451-B2D7-E05417801495}"/>
                </a:ext>
              </a:extLst>
            </p:cNvPr>
            <p:cNvSpPr txBox="1"/>
            <p:nvPr/>
          </p:nvSpPr>
          <p:spPr>
            <a:xfrm>
              <a:off x="1198683" y="5438852"/>
              <a:ext cx="2705263" cy="78483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>
                <a:lnSpc>
                  <a:spcPts val="1800"/>
                </a:lnSpc>
              </a:pPr>
              <a:r>
                <a:rPr lang="zh-CN" altLang="en-US" sz="1400" dirty="0">
                  <a:solidFill>
                    <a:srgbClr val="585858"/>
                  </a:solidFill>
                  <a:cs typeface="+mn-ea"/>
                  <a:sym typeface="+mn-lt"/>
                </a:rPr>
                <a:t>单击此处添加标题内容，内容要与标题相符，并且需要注意字体大小与字体类型。</a:t>
              </a:r>
            </a:p>
          </p:txBody>
        </p:sp>
      </p:grpSp>
      <p:grpSp>
        <p:nvGrpSpPr>
          <p:cNvPr id="26" name="组合 25">
            <a:extLst>
              <a:ext uri="{FF2B5EF4-FFF2-40B4-BE49-F238E27FC236}">
                <a16:creationId xmlns:a16="http://schemas.microsoft.com/office/drawing/2014/main" xmlns="" id="{619413D9-616A-44BB-9014-30803FD12F3A}"/>
              </a:ext>
            </a:extLst>
          </p:cNvPr>
          <p:cNvGrpSpPr/>
          <p:nvPr/>
        </p:nvGrpSpPr>
        <p:grpSpPr>
          <a:xfrm>
            <a:off x="4743368" y="4507925"/>
            <a:ext cx="2705263" cy="1375132"/>
            <a:chOff x="4743368" y="4507925"/>
            <a:chExt cx="2705263" cy="1375132"/>
          </a:xfrm>
        </p:grpSpPr>
        <p:sp>
          <p:nvSpPr>
            <p:cNvPr id="20" name="文本框 19">
              <a:extLst>
                <a:ext uri="{FF2B5EF4-FFF2-40B4-BE49-F238E27FC236}">
                  <a16:creationId xmlns:a16="http://schemas.microsoft.com/office/drawing/2014/main" xmlns="" id="{A5C2BD19-CA49-4357-B3C1-85DD7A0DDAAD}"/>
                </a:ext>
              </a:extLst>
            </p:cNvPr>
            <p:cNvSpPr txBox="1"/>
            <p:nvPr/>
          </p:nvSpPr>
          <p:spPr>
            <a:xfrm>
              <a:off x="5276849" y="4507925"/>
              <a:ext cx="1638300" cy="461665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zh-CN" altLang="en-US" sz="2400" spc="400" dirty="0">
                  <a:solidFill>
                    <a:srgbClr val="585858"/>
                  </a:solidFill>
                  <a:cs typeface="+mn-ea"/>
                  <a:sym typeface="+mn-lt"/>
                </a:rPr>
                <a:t>添加标题</a:t>
              </a:r>
            </a:p>
          </p:txBody>
        </p:sp>
        <p:sp>
          <p:nvSpPr>
            <p:cNvPr id="21" name="文本框 20">
              <a:extLst>
                <a:ext uri="{FF2B5EF4-FFF2-40B4-BE49-F238E27FC236}">
                  <a16:creationId xmlns:a16="http://schemas.microsoft.com/office/drawing/2014/main" xmlns="" id="{C623CC34-159E-4EB0-9DC9-082A3740CE90}"/>
                </a:ext>
              </a:extLst>
            </p:cNvPr>
            <p:cNvSpPr txBox="1"/>
            <p:nvPr/>
          </p:nvSpPr>
          <p:spPr>
            <a:xfrm>
              <a:off x="4743368" y="5098227"/>
              <a:ext cx="2705263" cy="78483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>
                <a:lnSpc>
                  <a:spcPts val="1800"/>
                </a:lnSpc>
              </a:pPr>
              <a:r>
                <a:rPr lang="zh-CN" altLang="en-US" sz="1400" dirty="0">
                  <a:solidFill>
                    <a:srgbClr val="585858"/>
                  </a:solidFill>
                  <a:cs typeface="+mn-ea"/>
                  <a:sym typeface="+mn-lt"/>
                </a:rPr>
                <a:t>单击此处添加标题内容，内容要与标题相符，并且需要注意字体大小与字体类型。</a:t>
              </a:r>
            </a:p>
          </p:txBody>
        </p:sp>
      </p:grpSp>
      <p:grpSp>
        <p:nvGrpSpPr>
          <p:cNvPr id="24" name="组合 23">
            <a:extLst>
              <a:ext uri="{FF2B5EF4-FFF2-40B4-BE49-F238E27FC236}">
                <a16:creationId xmlns:a16="http://schemas.microsoft.com/office/drawing/2014/main" xmlns="" id="{C51B3167-E9EE-4A6A-A403-9494812E5454}"/>
              </a:ext>
            </a:extLst>
          </p:cNvPr>
          <p:cNvGrpSpPr/>
          <p:nvPr/>
        </p:nvGrpSpPr>
        <p:grpSpPr>
          <a:xfrm>
            <a:off x="8460489" y="4848550"/>
            <a:ext cx="2705263" cy="1375132"/>
            <a:chOff x="8460489" y="4833164"/>
            <a:chExt cx="2705263" cy="1375132"/>
          </a:xfrm>
        </p:grpSpPr>
        <p:sp>
          <p:nvSpPr>
            <p:cNvPr id="22" name="文本框 21">
              <a:extLst>
                <a:ext uri="{FF2B5EF4-FFF2-40B4-BE49-F238E27FC236}">
                  <a16:creationId xmlns:a16="http://schemas.microsoft.com/office/drawing/2014/main" xmlns="" id="{EC78406C-06E7-4A88-A84A-EAFB1490D96A}"/>
                </a:ext>
              </a:extLst>
            </p:cNvPr>
            <p:cNvSpPr txBox="1"/>
            <p:nvPr/>
          </p:nvSpPr>
          <p:spPr>
            <a:xfrm>
              <a:off x="8993970" y="4833164"/>
              <a:ext cx="1638300" cy="461665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zh-CN" altLang="en-US" sz="2400" spc="400" dirty="0">
                  <a:solidFill>
                    <a:srgbClr val="585858"/>
                  </a:solidFill>
                  <a:cs typeface="+mn-ea"/>
                  <a:sym typeface="+mn-lt"/>
                </a:rPr>
                <a:t>添加标题</a:t>
              </a:r>
            </a:p>
          </p:txBody>
        </p:sp>
        <p:sp>
          <p:nvSpPr>
            <p:cNvPr id="23" name="文本框 22">
              <a:extLst>
                <a:ext uri="{FF2B5EF4-FFF2-40B4-BE49-F238E27FC236}">
                  <a16:creationId xmlns:a16="http://schemas.microsoft.com/office/drawing/2014/main" xmlns="" id="{6D4C8A24-24B3-46C1-AEF0-FC76673F4A00}"/>
                </a:ext>
              </a:extLst>
            </p:cNvPr>
            <p:cNvSpPr txBox="1"/>
            <p:nvPr/>
          </p:nvSpPr>
          <p:spPr>
            <a:xfrm>
              <a:off x="8460489" y="5423466"/>
              <a:ext cx="2705263" cy="78483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>
                <a:lnSpc>
                  <a:spcPts val="1800"/>
                </a:lnSpc>
              </a:pPr>
              <a:r>
                <a:rPr lang="zh-CN" altLang="en-US" sz="1400" dirty="0">
                  <a:solidFill>
                    <a:srgbClr val="585858"/>
                  </a:solidFill>
                  <a:cs typeface="+mn-ea"/>
                  <a:sym typeface="+mn-lt"/>
                </a:rPr>
                <a:t>单击此处添加标题内容，内容要与标题相符，并且需要注意字体大小与字体类型。</a:t>
              </a:r>
            </a:p>
          </p:txBody>
        </p:sp>
      </p:grpSp>
    </p:spTree>
    <p:custDataLst>
      <p:tags r:id="rId1"/>
    </p:custDataLst>
    <p:extLst>
      <p:ext uri="{BB962C8B-B14F-4D97-AF65-F5344CB8AC3E}">
        <p14:creationId xmlns:p14="http://schemas.microsoft.com/office/powerpoint/2010/main" val="4702301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1" presetClass="entr" presetSubtype="1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7" dur="20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8" fill="hold">
                      <p:stCondLst>
                        <p:cond delay="indefinite"/>
                      </p:stCondLst>
                      <p:childTnLst>
                        <p:par>
                          <p:cTn id="9" fill="hold">
                            <p:stCondLst>
                              <p:cond delay="0"/>
                            </p:stCondLst>
                            <p:childTnLst>
                              <p:par>
                                <p:cTn id="10" presetID="47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" dur="10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3" dur="10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10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5" fill="hold">
                      <p:stCondLst>
                        <p:cond delay="indefinite"/>
                      </p:stCondLst>
                      <p:childTnLst>
                        <p:par>
                          <p:cTn id="16" fill="hold">
                            <p:stCondLst>
                              <p:cond delay="0"/>
                            </p:stCondLst>
                            <p:childTnLst>
                              <p:par>
                                <p:cTn id="17" presetID="16" presetClass="entr" presetSubtype="37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9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0" fill="hold">
                      <p:stCondLst>
                        <p:cond delay="indefinite"/>
                      </p:stCondLst>
                      <p:childTnLst>
                        <p:par>
                          <p:cTn id="21" fill="hold">
                            <p:stCondLst>
                              <p:cond delay="0"/>
                            </p:stCondLst>
                            <p:childTnLst>
                              <p:par>
                                <p:cTn id="22" presetID="53" presetClass="entr" presetSubtype="16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6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7" fill="hold">
                      <p:stCondLst>
                        <p:cond delay="indefinite"/>
                      </p:stCondLst>
                      <p:childTnLst>
                        <p:par>
                          <p:cTn id="28" fill="hold">
                            <p:stCondLst>
                              <p:cond delay="0"/>
                            </p:stCondLst>
                            <p:childTnLst>
                              <p:par>
                                <p:cTn id="29" presetID="42" presetClass="entr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1" dur="10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2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3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34" fill="hold">
                      <p:stCondLst>
                        <p:cond delay="indefinite"/>
                      </p:stCondLst>
                      <p:childTnLst>
                        <p:par>
                          <p:cTn id="35" fill="hold">
                            <p:stCondLst>
                              <p:cond delay="0"/>
                            </p:stCondLst>
                            <p:childTnLst>
                              <p:par>
                                <p:cTn id="36" presetID="53" presetClass="entr" presetSubtype="16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8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9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0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41" fill="hold">
                      <p:stCondLst>
                        <p:cond delay="indefinite"/>
                      </p:stCondLst>
                      <p:childTnLst>
                        <p:par>
                          <p:cTn id="42" fill="hold">
                            <p:stCondLst>
                              <p:cond delay="0"/>
                            </p:stCondLst>
                            <p:childTnLst>
                              <p:par>
                                <p:cTn id="43" presetID="42" presetClass="entr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5" dur="10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6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48" fill="hold">
                      <p:stCondLst>
                        <p:cond delay="indefinite"/>
                      </p:stCondLst>
                      <p:childTnLst>
                        <p:par>
                          <p:cTn id="49" fill="hold">
                            <p:stCondLst>
                              <p:cond delay="0"/>
                            </p:stCondLst>
                            <p:childTnLst>
                              <p:par>
                                <p:cTn id="50" presetID="53" presetClass="entr" presetSubtype="16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3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4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55" fill="hold">
                      <p:stCondLst>
                        <p:cond delay="indefinite"/>
                      </p:stCondLst>
                      <p:childTnLst>
                        <p:par>
                          <p:cTn id="56" fill="hold">
                            <p:stCondLst>
                              <p:cond delay="0"/>
                            </p:stCondLst>
                            <p:childTnLst>
                              <p:par>
                                <p:cTn id="57" presetID="42" presetClass="entr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9" dur="10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60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1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 animBg="1"/>
      <p:bldP spid="3" grpId="0" animBg="1"/>
      <p:bldP spid="15" grpId="0" animBg="1"/>
      <p:bldP spid="16" grpId="0" animBg="1"/>
      <p:bldP spid="17" grpId="0" animBg="1"/>
    </p:bldLst>
  </p:timing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椭圆 3">
            <a:extLst>
              <a:ext uri="{FF2B5EF4-FFF2-40B4-BE49-F238E27FC236}">
                <a16:creationId xmlns:a16="http://schemas.microsoft.com/office/drawing/2014/main" xmlns="" id="{13CF44D1-8F31-484E-A5DE-2338C603E20C}"/>
              </a:ext>
            </a:extLst>
          </p:cNvPr>
          <p:cNvSpPr/>
          <p:nvPr/>
        </p:nvSpPr>
        <p:spPr>
          <a:xfrm>
            <a:off x="6096000" y="-647700"/>
            <a:ext cx="8515350" cy="8515350"/>
          </a:xfrm>
          <a:prstGeom prst="ellipse">
            <a:avLst/>
          </a:prstGeom>
          <a:solidFill>
            <a:schemeClr val="bg1"/>
          </a:solidFill>
          <a:ln>
            <a:noFill/>
          </a:ln>
          <a:effectLst>
            <a:outerShdw blurRad="571500" sx="101000" sy="101000" algn="ctr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pic>
        <p:nvPicPr>
          <p:cNvPr id="3" name="图片 2">
            <a:extLst>
              <a:ext uri="{FF2B5EF4-FFF2-40B4-BE49-F238E27FC236}">
                <a16:creationId xmlns:a16="http://schemas.microsoft.com/office/drawing/2014/main" xmlns="" id="{74BB4962-984B-4B82-9AE9-B34B0D8AB454}"/>
              </a:ext>
            </a:extLst>
          </p:cNvPr>
          <p:cNvPicPr>
            <a:picLocks noChangeAspect="1"/>
          </p:cNvPicPr>
          <p:nvPr/>
        </p:nvPicPr>
        <p:blipFill rotWithShape="1">
          <a:blip r:embed="rId4" cstate="screen">
            <a:extLst>
              <a:ext uri="{BEBA8EAE-BF5A-486C-A8C5-ECC9F3942E4B}">
                <a14:imgProps xmlns:a14="http://schemas.microsoft.com/office/drawing/2010/main">
                  <a14:imgLayer r:embed="rId5">
                    <a14:imgEffect>
                      <a14:saturation sat="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7867650" y="1348594"/>
            <a:ext cx="3676650" cy="4160812"/>
          </a:xfrm>
          <a:prstGeom prst="rect">
            <a:avLst/>
          </a:prstGeom>
          <a:ln w="127000" cap="rnd">
            <a:solidFill>
              <a:srgbClr val="FFFFFF"/>
            </a:solidFill>
          </a:ln>
          <a:effectLst>
            <a:outerShdw blurRad="76200" dist="95250" dir="10500000" sx="97000" sy="23000" kx="900000" algn="br" rotWithShape="0">
              <a:srgbClr val="000000">
                <a:alpha val="20000"/>
              </a:srgbClr>
            </a:outerShdw>
          </a:effectLst>
          <a:scene3d>
            <a:camera prst="orthographicFront"/>
            <a:lightRig rig="twoPt" dir="t">
              <a:rot lat="0" lon="0" rev="7800000"/>
            </a:lightRig>
          </a:scene3d>
          <a:sp3d contourW="6350">
            <a:bevelT w="50800" h="16510"/>
            <a:contourClr>
              <a:srgbClr val="C0C0C0"/>
            </a:contourClr>
          </a:sp3d>
        </p:spPr>
      </p:pic>
      <p:grpSp>
        <p:nvGrpSpPr>
          <p:cNvPr id="5" name="组合 4">
            <a:extLst>
              <a:ext uri="{FF2B5EF4-FFF2-40B4-BE49-F238E27FC236}">
                <a16:creationId xmlns:a16="http://schemas.microsoft.com/office/drawing/2014/main" xmlns="" id="{A09E6D99-91D4-49AD-9C7E-5DA96420CDB2}"/>
              </a:ext>
            </a:extLst>
          </p:cNvPr>
          <p:cNvGrpSpPr/>
          <p:nvPr/>
        </p:nvGrpSpPr>
        <p:grpSpPr>
          <a:xfrm>
            <a:off x="380688" y="1759947"/>
            <a:ext cx="3467101" cy="935380"/>
            <a:chOff x="4362449" y="804864"/>
            <a:chExt cx="3467101" cy="935380"/>
          </a:xfrm>
        </p:grpSpPr>
        <p:sp>
          <p:nvSpPr>
            <p:cNvPr id="6" name="文本框 5">
              <a:extLst>
                <a:ext uri="{FF2B5EF4-FFF2-40B4-BE49-F238E27FC236}">
                  <a16:creationId xmlns:a16="http://schemas.microsoft.com/office/drawing/2014/main" xmlns="" id="{2CAF1D39-4EF9-42A3-9017-A99B1C74706D}"/>
                </a:ext>
              </a:extLst>
            </p:cNvPr>
            <p:cNvSpPr txBox="1"/>
            <p:nvPr/>
          </p:nvSpPr>
          <p:spPr>
            <a:xfrm>
              <a:off x="4362449" y="804864"/>
              <a:ext cx="3467101" cy="584775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zh-CN" altLang="en-US" sz="3200" spc="400" dirty="0">
                  <a:solidFill>
                    <a:srgbClr val="585858"/>
                  </a:solidFill>
                  <a:cs typeface="+mn-ea"/>
                  <a:sym typeface="+mn-lt"/>
                </a:rPr>
                <a:t>单击添加标题</a:t>
              </a:r>
            </a:p>
          </p:txBody>
        </p:sp>
        <p:sp>
          <p:nvSpPr>
            <p:cNvPr id="7" name="文本框 6">
              <a:extLst>
                <a:ext uri="{FF2B5EF4-FFF2-40B4-BE49-F238E27FC236}">
                  <a16:creationId xmlns:a16="http://schemas.microsoft.com/office/drawing/2014/main" xmlns="" id="{9835C4A1-E2A9-461D-BFA2-DB0BA803F122}"/>
                </a:ext>
              </a:extLst>
            </p:cNvPr>
            <p:cNvSpPr txBox="1"/>
            <p:nvPr/>
          </p:nvSpPr>
          <p:spPr>
            <a:xfrm>
              <a:off x="4807730" y="1370912"/>
              <a:ext cx="2005677" cy="369332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altLang="zh-CN" dirty="0">
                  <a:solidFill>
                    <a:srgbClr val="585858"/>
                  </a:solidFill>
                  <a:cs typeface="+mn-ea"/>
                  <a:sym typeface="+mn-lt"/>
                </a:rPr>
                <a:t>Click to add a title</a:t>
              </a:r>
              <a:endParaRPr lang="zh-CN" altLang="en-US" dirty="0">
                <a:solidFill>
                  <a:srgbClr val="585858"/>
                </a:solidFill>
                <a:cs typeface="+mn-ea"/>
                <a:sym typeface="+mn-lt"/>
              </a:endParaRPr>
            </a:p>
          </p:txBody>
        </p:sp>
      </p:grpSp>
      <p:sp>
        <p:nvSpPr>
          <p:cNvPr id="8" name="文本框 7">
            <a:extLst>
              <a:ext uri="{FF2B5EF4-FFF2-40B4-BE49-F238E27FC236}">
                <a16:creationId xmlns:a16="http://schemas.microsoft.com/office/drawing/2014/main" xmlns="" id="{AA25A7D2-524B-4223-A9BE-93CDA27D33DA}"/>
              </a:ext>
            </a:extLst>
          </p:cNvPr>
          <p:cNvSpPr txBox="1"/>
          <p:nvPr/>
        </p:nvSpPr>
        <p:spPr>
          <a:xfrm>
            <a:off x="647700" y="3284442"/>
            <a:ext cx="5247963" cy="5539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ts val="1800"/>
              </a:lnSpc>
            </a:pPr>
            <a:r>
              <a:rPr lang="zh-CN" altLang="en-US" sz="1400" dirty="0">
                <a:solidFill>
                  <a:srgbClr val="585858"/>
                </a:solidFill>
                <a:cs typeface="+mn-ea"/>
                <a:sym typeface="+mn-lt"/>
              </a:rPr>
              <a:t>单击此处添加标题内容，内容要与标题相符，并且需要注意字体大小与字体类型。单击此处添加标题内容。</a:t>
            </a:r>
          </a:p>
        </p:txBody>
      </p:sp>
      <p:sp>
        <p:nvSpPr>
          <p:cNvPr id="9" name="文本框 8">
            <a:extLst>
              <a:ext uri="{FF2B5EF4-FFF2-40B4-BE49-F238E27FC236}">
                <a16:creationId xmlns:a16="http://schemas.microsoft.com/office/drawing/2014/main" xmlns="" id="{06F5683F-31CC-4045-9BDC-143070000090}"/>
              </a:ext>
            </a:extLst>
          </p:cNvPr>
          <p:cNvSpPr txBox="1"/>
          <p:nvPr/>
        </p:nvSpPr>
        <p:spPr>
          <a:xfrm>
            <a:off x="647700" y="4198464"/>
            <a:ext cx="5247963" cy="5539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ts val="1800"/>
              </a:lnSpc>
            </a:pPr>
            <a:r>
              <a:rPr lang="zh-CN" altLang="en-US" sz="1400" dirty="0">
                <a:solidFill>
                  <a:srgbClr val="585858"/>
                </a:solidFill>
                <a:cs typeface="+mn-ea"/>
                <a:sym typeface="+mn-lt"/>
              </a:rPr>
              <a:t>单击此处添加标题内容，内容要与标题相符，并且需要注意字体大小与字体类型。单击此处添加标题内容。</a:t>
            </a:r>
          </a:p>
        </p:txBody>
      </p:sp>
      <p:sp>
        <p:nvSpPr>
          <p:cNvPr id="10" name="文本框 9">
            <a:extLst>
              <a:ext uri="{FF2B5EF4-FFF2-40B4-BE49-F238E27FC236}">
                <a16:creationId xmlns:a16="http://schemas.microsoft.com/office/drawing/2014/main" xmlns="" id="{AB8130BE-351D-4917-8ED1-92A50A70E37A}"/>
              </a:ext>
            </a:extLst>
          </p:cNvPr>
          <p:cNvSpPr txBox="1"/>
          <p:nvPr/>
        </p:nvSpPr>
        <p:spPr>
          <a:xfrm>
            <a:off x="647700" y="5306637"/>
            <a:ext cx="5247963" cy="5539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ts val="1800"/>
              </a:lnSpc>
            </a:pPr>
            <a:r>
              <a:rPr lang="zh-CN" altLang="en-US" sz="1400" dirty="0">
                <a:solidFill>
                  <a:srgbClr val="585858"/>
                </a:solidFill>
                <a:cs typeface="+mn-ea"/>
                <a:sym typeface="+mn-lt"/>
              </a:rPr>
              <a:t>单击此处添加标题内容，内容要与标题相符，并且需要注意字体大小与字体类型。单击此处添加标题内容。</a:t>
            </a:r>
          </a:p>
        </p:txBody>
      </p:sp>
      <p:sp>
        <p:nvSpPr>
          <p:cNvPr id="11" name="圆: 空心 10">
            <a:extLst>
              <a:ext uri="{FF2B5EF4-FFF2-40B4-BE49-F238E27FC236}">
                <a16:creationId xmlns:a16="http://schemas.microsoft.com/office/drawing/2014/main" xmlns="" id="{9A65F343-AABA-4BBF-A934-41780253E09D}"/>
              </a:ext>
            </a:extLst>
          </p:cNvPr>
          <p:cNvSpPr/>
          <p:nvPr/>
        </p:nvSpPr>
        <p:spPr>
          <a:xfrm>
            <a:off x="-924080" y="-1257300"/>
            <a:ext cx="2514600" cy="2514600"/>
          </a:xfrm>
          <a:prstGeom prst="donut">
            <a:avLst>
              <a:gd name="adj" fmla="val 9841"/>
            </a:avLst>
          </a:prstGeom>
          <a:solidFill>
            <a:srgbClr val="E4E4E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solidFill>
                <a:schemeClr val="tx1"/>
              </a:solidFill>
              <a:cs typeface="+mn-ea"/>
              <a:sym typeface="+mn-lt"/>
            </a:endParaRPr>
          </a:p>
        </p:txBody>
      </p:sp>
    </p:spTree>
    <p:custDataLst>
      <p:tags r:id="rId1"/>
    </p:custDataLst>
    <p:extLst>
      <p:ext uri="{BB962C8B-B14F-4D97-AF65-F5344CB8AC3E}">
        <p14:creationId xmlns:p14="http://schemas.microsoft.com/office/powerpoint/2010/main" val="304010434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1" presetClass="entr" presetSubtype="1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7" dur="20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8" fill="hold">
                      <p:stCondLst>
                        <p:cond delay="indefinite"/>
                      </p:stCondLst>
                      <p:childTnLst>
                        <p:par>
                          <p:cTn id="9" fill="hold">
                            <p:stCondLst>
                              <p:cond delay="0"/>
                            </p:stCondLst>
                            <p:childTnLst>
                              <p:par>
                                <p:cTn id="10" presetID="21" presetClass="entr" presetSubtype="1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12" dur="20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3" fill="hold">
                      <p:stCondLst>
                        <p:cond delay="indefinite"/>
                      </p:stCondLst>
                      <p:childTnLst>
                        <p:par>
                          <p:cTn id="14" fill="hold">
                            <p:stCondLst>
                              <p:cond delay="0"/>
                            </p:stCondLst>
                            <p:childTnLst>
                              <p:par>
                                <p:cTn id="15" presetID="42" presetClass="entr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10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8" dur="10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10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0" fill="hold">
                      <p:stCondLst>
                        <p:cond delay="indefinite"/>
                      </p:stCondLst>
                      <p:childTnLst>
                        <p:par>
                          <p:cTn id="21" fill="hold">
                            <p:stCondLst>
                              <p:cond delay="0"/>
                            </p:stCondLst>
                            <p:childTnLst>
                              <p:par>
                                <p:cTn id="22" presetID="16" presetClass="entr" presetSubtype="37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24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5" fill="hold">
                      <p:stCondLst>
                        <p:cond delay="indefinite"/>
                      </p:stCondLst>
                      <p:childTnLst>
                        <p:par>
                          <p:cTn id="26" fill="hold">
                            <p:stCondLst>
                              <p:cond delay="0"/>
                            </p:stCondLst>
                            <p:childTnLst>
                              <p:par>
                                <p:cTn id="27" presetID="2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9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2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5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" grpId="0" animBg="1"/>
      <p:bldP spid="8" grpId="0"/>
      <p:bldP spid="9" grpId="0"/>
      <p:bldP spid="10" grpId="0"/>
      <p:bldP spid="11" grpId="0" animBg="1"/>
    </p:bldLst>
  </p:timing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图片 2">
            <a:extLst>
              <a:ext uri="{FF2B5EF4-FFF2-40B4-BE49-F238E27FC236}">
                <a16:creationId xmlns:a16="http://schemas.microsoft.com/office/drawing/2014/main" xmlns="" id="{DBA1C474-09BC-484E-8F9B-903B1B9FCA2D}"/>
              </a:ext>
            </a:extLst>
          </p:cNvPr>
          <p:cNvPicPr>
            <a:picLocks noChangeAspect="1"/>
          </p:cNvPicPr>
          <p:nvPr/>
        </p:nvPicPr>
        <p:blipFill>
          <a:blip r:embed="rId4" cstate="screen">
            <a:extLst>
              <a:ext uri="{BEBA8EAE-BF5A-486C-A8C5-ECC9F3942E4B}">
                <a14:imgProps xmlns:a14="http://schemas.microsoft.com/office/drawing/2010/main">
                  <a14:imgLayer r:embed="rId5">
                    <a14:imgEffect>
                      <a14:saturation sat="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-1515835" y="1734392"/>
            <a:ext cx="4868635" cy="3389215"/>
          </a:xfrm>
          <a:prstGeom prst="rect">
            <a:avLst/>
          </a:prstGeom>
          <a:solidFill>
            <a:srgbClr val="FFFFFF">
              <a:shade val="85000"/>
            </a:srgbClr>
          </a:solidFill>
          <a:ln w="88900" cap="sq">
            <a:solidFill>
              <a:srgbClr val="FFFFFF"/>
            </a:solidFill>
            <a:miter lim="800000"/>
          </a:ln>
          <a:effectLst>
            <a:outerShdw blurRad="55000" dist="18000" dir="5400000" algn="tl" rotWithShape="0">
              <a:srgbClr val="000000">
                <a:alpha val="40000"/>
              </a:srgbClr>
            </a:outerShdw>
          </a:effectLst>
          <a:scene3d>
            <a:camera prst="orthographicFront"/>
            <a:lightRig rig="twoPt" dir="t">
              <a:rot lat="0" lon="0" rev="7200000"/>
            </a:lightRig>
          </a:scene3d>
          <a:sp3d>
            <a:bevelT w="25400" h="19050"/>
            <a:contourClr>
              <a:srgbClr val="FFFFFF"/>
            </a:contourClr>
          </a:sp3d>
        </p:spPr>
      </p:pic>
      <p:sp>
        <p:nvSpPr>
          <p:cNvPr id="4" name="椭圆 3">
            <a:extLst>
              <a:ext uri="{FF2B5EF4-FFF2-40B4-BE49-F238E27FC236}">
                <a16:creationId xmlns:a16="http://schemas.microsoft.com/office/drawing/2014/main" xmlns="" id="{AED2C86C-8035-4049-AF48-C21D5748A87E}"/>
              </a:ext>
            </a:extLst>
          </p:cNvPr>
          <p:cNvSpPr/>
          <p:nvPr/>
        </p:nvSpPr>
        <p:spPr>
          <a:xfrm>
            <a:off x="2514600" y="600917"/>
            <a:ext cx="2266950" cy="2266950"/>
          </a:xfrm>
          <a:prstGeom prst="ellipse">
            <a:avLst/>
          </a:prstGeom>
          <a:solidFill>
            <a:schemeClr val="bg1"/>
          </a:solidFill>
          <a:ln>
            <a:noFill/>
          </a:ln>
          <a:effectLst>
            <a:outerShdw blurRad="215900" sx="102000" sy="102000" algn="ctr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grpSp>
        <p:nvGrpSpPr>
          <p:cNvPr id="5" name="组合 4">
            <a:extLst>
              <a:ext uri="{FF2B5EF4-FFF2-40B4-BE49-F238E27FC236}">
                <a16:creationId xmlns:a16="http://schemas.microsoft.com/office/drawing/2014/main" xmlns="" id="{EFDFDE5D-EE06-4E6B-A920-4380D90C2043}"/>
              </a:ext>
            </a:extLst>
          </p:cNvPr>
          <p:cNvGrpSpPr/>
          <p:nvPr/>
        </p:nvGrpSpPr>
        <p:grpSpPr>
          <a:xfrm>
            <a:off x="3552825" y="1417047"/>
            <a:ext cx="3467101" cy="935380"/>
            <a:chOff x="4362449" y="804864"/>
            <a:chExt cx="3467101" cy="935380"/>
          </a:xfrm>
        </p:grpSpPr>
        <p:sp>
          <p:nvSpPr>
            <p:cNvPr id="6" name="文本框 5">
              <a:extLst>
                <a:ext uri="{FF2B5EF4-FFF2-40B4-BE49-F238E27FC236}">
                  <a16:creationId xmlns:a16="http://schemas.microsoft.com/office/drawing/2014/main" xmlns="" id="{BBBAF65D-A84C-403C-893C-4AB006CE31EA}"/>
                </a:ext>
              </a:extLst>
            </p:cNvPr>
            <p:cNvSpPr txBox="1"/>
            <p:nvPr/>
          </p:nvSpPr>
          <p:spPr>
            <a:xfrm>
              <a:off x="4362449" y="804864"/>
              <a:ext cx="3467101" cy="584775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zh-CN" altLang="en-US" sz="3200" spc="400" dirty="0">
                  <a:solidFill>
                    <a:srgbClr val="585858"/>
                  </a:solidFill>
                  <a:cs typeface="+mn-ea"/>
                  <a:sym typeface="+mn-lt"/>
                </a:rPr>
                <a:t>单击添加标题</a:t>
              </a:r>
            </a:p>
          </p:txBody>
        </p:sp>
        <p:sp>
          <p:nvSpPr>
            <p:cNvPr id="7" name="文本框 6">
              <a:extLst>
                <a:ext uri="{FF2B5EF4-FFF2-40B4-BE49-F238E27FC236}">
                  <a16:creationId xmlns:a16="http://schemas.microsoft.com/office/drawing/2014/main" xmlns="" id="{1B7CFD07-2D06-4661-BDB4-20F13A7C1DB6}"/>
                </a:ext>
              </a:extLst>
            </p:cNvPr>
            <p:cNvSpPr txBox="1"/>
            <p:nvPr/>
          </p:nvSpPr>
          <p:spPr>
            <a:xfrm>
              <a:off x="4807730" y="1370912"/>
              <a:ext cx="2005677" cy="369332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altLang="zh-CN" dirty="0">
                  <a:solidFill>
                    <a:srgbClr val="585858"/>
                  </a:solidFill>
                  <a:cs typeface="+mn-ea"/>
                  <a:sym typeface="+mn-lt"/>
                </a:rPr>
                <a:t>Click to add a title</a:t>
              </a:r>
              <a:endParaRPr lang="zh-CN" altLang="en-US" dirty="0">
                <a:solidFill>
                  <a:srgbClr val="585858"/>
                </a:solidFill>
                <a:cs typeface="+mn-ea"/>
                <a:sym typeface="+mn-lt"/>
              </a:endParaRPr>
            </a:p>
          </p:txBody>
        </p:sp>
      </p:grpSp>
      <p:sp>
        <p:nvSpPr>
          <p:cNvPr id="8" name="矩形 7">
            <a:extLst>
              <a:ext uri="{FF2B5EF4-FFF2-40B4-BE49-F238E27FC236}">
                <a16:creationId xmlns:a16="http://schemas.microsoft.com/office/drawing/2014/main" xmlns="" id="{D14B02A1-6ECD-4F52-9F49-DF3FA163D1EC}"/>
              </a:ext>
            </a:extLst>
          </p:cNvPr>
          <p:cNvSpPr/>
          <p:nvPr/>
        </p:nvSpPr>
        <p:spPr>
          <a:xfrm>
            <a:off x="11963400" y="1734393"/>
            <a:ext cx="228600" cy="3389215"/>
          </a:xfrm>
          <a:prstGeom prst="rect">
            <a:avLst/>
          </a:prstGeom>
          <a:solidFill>
            <a:schemeClr val="bg1"/>
          </a:solidFill>
          <a:ln>
            <a:noFill/>
          </a:ln>
          <a:effectLst>
            <a:outerShdw blurRad="177800" dist="38100" dir="8100000" sx="101000" sy="101000" algn="tr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9" name="文本框 8">
            <a:extLst>
              <a:ext uri="{FF2B5EF4-FFF2-40B4-BE49-F238E27FC236}">
                <a16:creationId xmlns:a16="http://schemas.microsoft.com/office/drawing/2014/main" xmlns="" id="{50202B32-88E8-4FBE-8C86-76D62642987F}"/>
              </a:ext>
            </a:extLst>
          </p:cNvPr>
          <p:cNvSpPr txBox="1"/>
          <p:nvPr/>
        </p:nvSpPr>
        <p:spPr>
          <a:xfrm>
            <a:off x="3967319" y="3023413"/>
            <a:ext cx="6129182" cy="5539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ts val="1800"/>
              </a:lnSpc>
            </a:pPr>
            <a:r>
              <a:rPr lang="zh-CN" altLang="en-US" sz="1400" dirty="0">
                <a:solidFill>
                  <a:srgbClr val="585858"/>
                </a:solidFill>
                <a:cs typeface="+mn-ea"/>
                <a:sym typeface="+mn-lt"/>
              </a:rPr>
              <a:t>单击此处添加标题内容，内容要与标题相符，并且需要注意字体大小与字体类型。单击此处添加标题内容。</a:t>
            </a:r>
          </a:p>
        </p:txBody>
      </p:sp>
      <p:sp>
        <p:nvSpPr>
          <p:cNvPr id="10" name="文本框 9">
            <a:extLst>
              <a:ext uri="{FF2B5EF4-FFF2-40B4-BE49-F238E27FC236}">
                <a16:creationId xmlns:a16="http://schemas.microsoft.com/office/drawing/2014/main" xmlns="" id="{73958949-1F81-4C35-AA6D-BB73A0294B8C}"/>
              </a:ext>
            </a:extLst>
          </p:cNvPr>
          <p:cNvSpPr txBox="1"/>
          <p:nvPr/>
        </p:nvSpPr>
        <p:spPr>
          <a:xfrm>
            <a:off x="3967318" y="3840992"/>
            <a:ext cx="6129182" cy="5539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ts val="1800"/>
              </a:lnSpc>
            </a:pPr>
            <a:r>
              <a:rPr lang="zh-CN" altLang="en-US" sz="1400" dirty="0">
                <a:solidFill>
                  <a:srgbClr val="585858"/>
                </a:solidFill>
                <a:cs typeface="+mn-ea"/>
                <a:sym typeface="+mn-lt"/>
              </a:rPr>
              <a:t>单击此处添加标题内容，内容要与标题相符，并且需要注意字体大小与字体类型。单击此处添加标题内容。</a:t>
            </a:r>
          </a:p>
        </p:txBody>
      </p:sp>
      <p:grpSp>
        <p:nvGrpSpPr>
          <p:cNvPr id="12" name="组合 11">
            <a:extLst>
              <a:ext uri="{FF2B5EF4-FFF2-40B4-BE49-F238E27FC236}">
                <a16:creationId xmlns:a16="http://schemas.microsoft.com/office/drawing/2014/main" xmlns="" id="{CB2BABC8-E1CF-4422-B7E6-DAF3105BA0FD}"/>
              </a:ext>
            </a:extLst>
          </p:cNvPr>
          <p:cNvGrpSpPr/>
          <p:nvPr/>
        </p:nvGrpSpPr>
        <p:grpSpPr>
          <a:xfrm>
            <a:off x="4081313" y="4743228"/>
            <a:ext cx="1400473" cy="422615"/>
            <a:chOff x="5636760" y="4768616"/>
            <a:chExt cx="1400473" cy="422615"/>
          </a:xfrm>
        </p:grpSpPr>
        <p:sp>
          <p:nvSpPr>
            <p:cNvPr id="13" name="矩形 12">
              <a:extLst>
                <a:ext uri="{FF2B5EF4-FFF2-40B4-BE49-F238E27FC236}">
                  <a16:creationId xmlns:a16="http://schemas.microsoft.com/office/drawing/2014/main" xmlns="" id="{307FE761-8F44-436E-A024-F58A3DA6EDC0}"/>
                </a:ext>
              </a:extLst>
            </p:cNvPr>
            <p:cNvSpPr/>
            <p:nvPr/>
          </p:nvSpPr>
          <p:spPr>
            <a:xfrm>
              <a:off x="5636760" y="4768616"/>
              <a:ext cx="1400473" cy="422615"/>
            </a:xfrm>
            <a:prstGeom prst="rect">
              <a:avLst/>
            </a:prstGeom>
            <a:noFill/>
            <a:ln w="6350">
              <a:solidFill>
                <a:srgbClr val="585858">
                  <a:alpha val="80000"/>
                </a:srgb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>
                <a:cs typeface="+mn-ea"/>
                <a:sym typeface="+mn-lt"/>
              </a:endParaRPr>
            </a:p>
          </p:txBody>
        </p:sp>
        <p:sp>
          <p:nvSpPr>
            <p:cNvPr id="14" name="文本框 13">
              <a:extLst>
                <a:ext uri="{FF2B5EF4-FFF2-40B4-BE49-F238E27FC236}">
                  <a16:creationId xmlns:a16="http://schemas.microsoft.com/office/drawing/2014/main" xmlns="" id="{B2C7E2CB-F2C8-4A89-92B1-0ABE7A2EB9A3}"/>
                </a:ext>
              </a:extLst>
            </p:cNvPr>
            <p:cNvSpPr txBox="1"/>
            <p:nvPr/>
          </p:nvSpPr>
          <p:spPr>
            <a:xfrm>
              <a:off x="5636760" y="4795257"/>
              <a:ext cx="1149804" cy="369332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r>
                <a:rPr lang="en-US" altLang="zh-CN" spc="300" dirty="0">
                  <a:solidFill>
                    <a:srgbClr val="7E7E7E"/>
                  </a:solidFill>
                  <a:cs typeface="+mn-ea"/>
                  <a:sym typeface="+mn-lt"/>
                </a:rPr>
                <a:t>START</a:t>
              </a:r>
              <a:endParaRPr lang="zh-CN" altLang="en-US" spc="300" dirty="0">
                <a:solidFill>
                  <a:srgbClr val="7E7E7E"/>
                </a:solidFill>
                <a:cs typeface="+mn-ea"/>
                <a:sym typeface="+mn-lt"/>
              </a:endParaRPr>
            </a:p>
          </p:txBody>
        </p:sp>
        <p:sp>
          <p:nvSpPr>
            <p:cNvPr id="15" name="箭头: V 形 14">
              <a:extLst>
                <a:ext uri="{FF2B5EF4-FFF2-40B4-BE49-F238E27FC236}">
                  <a16:creationId xmlns:a16="http://schemas.microsoft.com/office/drawing/2014/main" xmlns="" id="{A517566E-65A5-4091-90FF-FB5A39CC2D2A}"/>
                </a:ext>
              </a:extLst>
            </p:cNvPr>
            <p:cNvSpPr/>
            <p:nvPr/>
          </p:nvSpPr>
          <p:spPr>
            <a:xfrm>
              <a:off x="6798469" y="4883944"/>
              <a:ext cx="100012" cy="180975"/>
            </a:xfrm>
            <a:prstGeom prst="chevron">
              <a:avLst>
                <a:gd name="adj" fmla="val 61905"/>
              </a:avLst>
            </a:prstGeom>
            <a:solidFill>
              <a:srgbClr val="7E7E7E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>
                <a:solidFill>
                  <a:schemeClr val="tx1"/>
                </a:solidFill>
                <a:cs typeface="+mn-ea"/>
                <a:sym typeface="+mn-lt"/>
              </a:endParaRPr>
            </a:p>
          </p:txBody>
        </p:sp>
      </p:grpSp>
      <p:sp>
        <p:nvSpPr>
          <p:cNvPr id="16" name="任意多边形: 形状 15">
            <a:extLst>
              <a:ext uri="{FF2B5EF4-FFF2-40B4-BE49-F238E27FC236}">
                <a16:creationId xmlns:a16="http://schemas.microsoft.com/office/drawing/2014/main" xmlns="" id="{200F072C-AFEC-4168-A24F-4F677314041B}"/>
              </a:ext>
            </a:extLst>
          </p:cNvPr>
          <p:cNvSpPr/>
          <p:nvPr/>
        </p:nvSpPr>
        <p:spPr>
          <a:xfrm rot="10800000">
            <a:off x="-1799303" y="5728020"/>
            <a:ext cx="15106650" cy="1431490"/>
          </a:xfrm>
          <a:custGeom>
            <a:avLst/>
            <a:gdLst>
              <a:gd name="connsiteX0" fmla="*/ 822307 w 13332247"/>
              <a:gd name="connsiteY0" fmla="*/ 152519 h 1279090"/>
              <a:gd name="connsiteX1" fmla="*/ 1089007 w 13332247"/>
              <a:gd name="connsiteY1" fmla="*/ 419219 h 1279090"/>
              <a:gd name="connsiteX2" fmla="*/ 2003407 w 13332247"/>
              <a:gd name="connsiteY2" fmla="*/ 971669 h 1279090"/>
              <a:gd name="connsiteX3" fmla="*/ 2746357 w 13332247"/>
              <a:gd name="connsiteY3" fmla="*/ 1257419 h 1279090"/>
              <a:gd name="connsiteX4" fmla="*/ 4327507 w 13332247"/>
              <a:gd name="connsiteY4" fmla="*/ 400169 h 1279090"/>
              <a:gd name="connsiteX5" fmla="*/ 5451457 w 13332247"/>
              <a:gd name="connsiteY5" fmla="*/ 419219 h 1279090"/>
              <a:gd name="connsiteX6" fmla="*/ 6499207 w 13332247"/>
              <a:gd name="connsiteY6" fmla="*/ 781169 h 1279090"/>
              <a:gd name="connsiteX7" fmla="*/ 8232757 w 13332247"/>
              <a:gd name="connsiteY7" fmla="*/ 647819 h 1279090"/>
              <a:gd name="connsiteX8" fmla="*/ 9051907 w 13332247"/>
              <a:gd name="connsiteY8" fmla="*/ 1085969 h 1279090"/>
              <a:gd name="connsiteX9" fmla="*/ 9813907 w 13332247"/>
              <a:gd name="connsiteY9" fmla="*/ 1257419 h 1279090"/>
              <a:gd name="connsiteX10" fmla="*/ 10385407 w 13332247"/>
              <a:gd name="connsiteY10" fmla="*/ 1162169 h 1279090"/>
              <a:gd name="connsiteX11" fmla="*/ 11509357 w 13332247"/>
              <a:gd name="connsiteY11" fmla="*/ 457319 h 1279090"/>
              <a:gd name="connsiteX12" fmla="*/ 12233257 w 13332247"/>
              <a:gd name="connsiteY12" fmla="*/ 133469 h 1279090"/>
              <a:gd name="connsiteX13" fmla="*/ 12519007 w 13332247"/>
              <a:gd name="connsiteY13" fmla="*/ 119 h 1279090"/>
              <a:gd name="connsiteX14" fmla="*/ 822307 w 13332247"/>
              <a:gd name="connsiteY14" fmla="*/ 152519 h 127909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</a:cxnLst>
            <a:rect l="l" t="t" r="r" b="b"/>
            <a:pathLst>
              <a:path w="13332247" h="1279090">
                <a:moveTo>
                  <a:pt x="822307" y="152519"/>
                </a:moveTo>
                <a:cubicBezTo>
                  <a:pt x="-1082693" y="222369"/>
                  <a:pt x="892157" y="282694"/>
                  <a:pt x="1089007" y="419219"/>
                </a:cubicBezTo>
                <a:cubicBezTo>
                  <a:pt x="1285857" y="555744"/>
                  <a:pt x="1727182" y="831969"/>
                  <a:pt x="2003407" y="971669"/>
                </a:cubicBezTo>
                <a:cubicBezTo>
                  <a:pt x="2279632" y="1111369"/>
                  <a:pt x="2359007" y="1352669"/>
                  <a:pt x="2746357" y="1257419"/>
                </a:cubicBezTo>
                <a:cubicBezTo>
                  <a:pt x="3133707" y="1162169"/>
                  <a:pt x="3876657" y="539869"/>
                  <a:pt x="4327507" y="400169"/>
                </a:cubicBezTo>
                <a:cubicBezTo>
                  <a:pt x="4778357" y="260469"/>
                  <a:pt x="5089507" y="355719"/>
                  <a:pt x="5451457" y="419219"/>
                </a:cubicBezTo>
                <a:cubicBezTo>
                  <a:pt x="5813407" y="482719"/>
                  <a:pt x="6035657" y="743069"/>
                  <a:pt x="6499207" y="781169"/>
                </a:cubicBezTo>
                <a:cubicBezTo>
                  <a:pt x="6962757" y="819269"/>
                  <a:pt x="7807307" y="597019"/>
                  <a:pt x="8232757" y="647819"/>
                </a:cubicBezTo>
                <a:cubicBezTo>
                  <a:pt x="8658207" y="698619"/>
                  <a:pt x="8788382" y="984369"/>
                  <a:pt x="9051907" y="1085969"/>
                </a:cubicBezTo>
                <a:cubicBezTo>
                  <a:pt x="9315432" y="1187569"/>
                  <a:pt x="9591657" y="1244719"/>
                  <a:pt x="9813907" y="1257419"/>
                </a:cubicBezTo>
                <a:cubicBezTo>
                  <a:pt x="10036157" y="1270119"/>
                  <a:pt x="10102832" y="1295519"/>
                  <a:pt x="10385407" y="1162169"/>
                </a:cubicBezTo>
                <a:cubicBezTo>
                  <a:pt x="10667982" y="1028819"/>
                  <a:pt x="11201382" y="628769"/>
                  <a:pt x="11509357" y="457319"/>
                </a:cubicBezTo>
                <a:cubicBezTo>
                  <a:pt x="11817332" y="285869"/>
                  <a:pt x="12064982" y="209669"/>
                  <a:pt x="12233257" y="133469"/>
                </a:cubicBezTo>
                <a:cubicBezTo>
                  <a:pt x="12401532" y="57269"/>
                  <a:pt x="14427182" y="-3056"/>
                  <a:pt x="12519007" y="119"/>
                </a:cubicBezTo>
                <a:cubicBezTo>
                  <a:pt x="10610832" y="3294"/>
                  <a:pt x="2727307" y="82669"/>
                  <a:pt x="822307" y="152519"/>
                </a:cubicBezTo>
                <a:close/>
              </a:path>
            </a:pathLst>
          </a:custGeom>
          <a:solidFill>
            <a:srgbClr val="F6F6F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</p:spTree>
    <p:custDataLst>
      <p:tags r:id="rId1"/>
    </p:custDataLst>
    <p:extLst>
      <p:ext uri="{BB962C8B-B14F-4D97-AF65-F5344CB8AC3E}">
        <p14:creationId xmlns:p14="http://schemas.microsoft.com/office/powerpoint/2010/main" val="48878108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10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0" fill="hold">
                      <p:stCondLst>
                        <p:cond delay="indefinite"/>
                      </p:stCondLst>
                      <p:childTnLst>
                        <p:par>
                          <p:cTn id="11" fill="hold">
                            <p:stCondLst>
                              <p:cond delay="0"/>
                            </p:stCondLst>
                            <p:childTnLst>
                              <p:par>
                                <p:cTn id="12" presetID="22" presetClass="entr" presetSubtype="2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14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5" fill="hold">
                      <p:stCondLst>
                        <p:cond delay="indefinite"/>
                      </p:stCondLst>
                      <p:childTnLst>
                        <p:par>
                          <p:cTn id="16" fill="hold">
                            <p:stCondLst>
                              <p:cond delay="0"/>
                            </p:stCondLst>
                            <p:childTnLst>
                              <p:par>
                                <p:cTn id="17" presetID="22" presetClass="entr" presetSubtype="8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9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0" fill="hold">
                      <p:stCondLst>
                        <p:cond delay="indefinite"/>
                      </p:stCondLst>
                      <p:childTnLst>
                        <p:par>
                          <p:cTn id="21" fill="hold">
                            <p:stCondLst>
                              <p:cond delay="0"/>
                            </p:stCondLst>
                            <p:childTnLst>
                              <p:par>
                                <p:cTn id="22" presetID="6" presetClass="entr" presetSubtype="16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circle(in)">
                                      <p:cBhvr>
                                        <p:cTn id="24" dur="20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5" fill="hold">
                      <p:stCondLst>
                        <p:cond delay="indefinite"/>
                      </p:stCondLst>
                      <p:childTnLst>
                        <p:par>
                          <p:cTn id="26" fill="hold">
                            <p:stCondLst>
                              <p:cond delay="0"/>
                            </p:stCondLst>
                            <p:childTnLst>
                              <p:par>
                                <p:cTn id="27" presetID="16" presetClass="entr" presetSubtype="37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29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30" fill="hold">
                      <p:stCondLst>
                        <p:cond delay="indefinite"/>
                      </p:stCondLst>
                      <p:childTnLst>
                        <p:par>
                          <p:cTn id="31" fill="hold">
                            <p:stCondLst>
                              <p:cond delay="0"/>
                            </p:stCondLst>
                            <p:childTnLst>
                              <p:par>
                                <p:cTn id="32" presetID="2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4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7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38" fill="hold">
                      <p:stCondLst>
                        <p:cond delay="indefinite"/>
                      </p:stCondLst>
                      <p:childTnLst>
                        <p:par>
                          <p:cTn id="39" fill="hold">
                            <p:stCondLst>
                              <p:cond delay="0"/>
                            </p:stCondLst>
                            <p:childTnLst>
                              <p:par>
                                <p:cTn id="40" presetID="42" presetClass="entr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2" dur="10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3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4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" grpId="0" animBg="1"/>
      <p:bldP spid="8" grpId="0" animBg="1"/>
      <p:bldP spid="9" grpId="0"/>
      <p:bldP spid="10" grpId="0"/>
      <p:bldP spid="16" grpId="0" animBg="1"/>
    </p:bldLst>
  </p:timing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任意多边形: 形状 7">
            <a:extLst>
              <a:ext uri="{FF2B5EF4-FFF2-40B4-BE49-F238E27FC236}">
                <a16:creationId xmlns:a16="http://schemas.microsoft.com/office/drawing/2014/main" xmlns="" id="{A359D750-12D5-42E3-ACAF-F60E8A0A32B5}"/>
              </a:ext>
            </a:extLst>
          </p:cNvPr>
          <p:cNvSpPr/>
          <p:nvPr/>
        </p:nvSpPr>
        <p:spPr>
          <a:xfrm>
            <a:off x="-936607" y="-133469"/>
            <a:ext cx="13332247" cy="1279090"/>
          </a:xfrm>
          <a:custGeom>
            <a:avLst/>
            <a:gdLst>
              <a:gd name="connsiteX0" fmla="*/ 822307 w 13332247"/>
              <a:gd name="connsiteY0" fmla="*/ 152519 h 1279090"/>
              <a:gd name="connsiteX1" fmla="*/ 1089007 w 13332247"/>
              <a:gd name="connsiteY1" fmla="*/ 419219 h 1279090"/>
              <a:gd name="connsiteX2" fmla="*/ 2003407 w 13332247"/>
              <a:gd name="connsiteY2" fmla="*/ 971669 h 1279090"/>
              <a:gd name="connsiteX3" fmla="*/ 2746357 w 13332247"/>
              <a:gd name="connsiteY3" fmla="*/ 1257419 h 1279090"/>
              <a:gd name="connsiteX4" fmla="*/ 4327507 w 13332247"/>
              <a:gd name="connsiteY4" fmla="*/ 400169 h 1279090"/>
              <a:gd name="connsiteX5" fmla="*/ 5451457 w 13332247"/>
              <a:gd name="connsiteY5" fmla="*/ 419219 h 1279090"/>
              <a:gd name="connsiteX6" fmla="*/ 6499207 w 13332247"/>
              <a:gd name="connsiteY6" fmla="*/ 781169 h 1279090"/>
              <a:gd name="connsiteX7" fmla="*/ 8232757 w 13332247"/>
              <a:gd name="connsiteY7" fmla="*/ 647819 h 1279090"/>
              <a:gd name="connsiteX8" fmla="*/ 9051907 w 13332247"/>
              <a:gd name="connsiteY8" fmla="*/ 1085969 h 1279090"/>
              <a:gd name="connsiteX9" fmla="*/ 9813907 w 13332247"/>
              <a:gd name="connsiteY9" fmla="*/ 1257419 h 1279090"/>
              <a:gd name="connsiteX10" fmla="*/ 10385407 w 13332247"/>
              <a:gd name="connsiteY10" fmla="*/ 1162169 h 1279090"/>
              <a:gd name="connsiteX11" fmla="*/ 11509357 w 13332247"/>
              <a:gd name="connsiteY11" fmla="*/ 457319 h 1279090"/>
              <a:gd name="connsiteX12" fmla="*/ 12233257 w 13332247"/>
              <a:gd name="connsiteY12" fmla="*/ 133469 h 1279090"/>
              <a:gd name="connsiteX13" fmla="*/ 12519007 w 13332247"/>
              <a:gd name="connsiteY13" fmla="*/ 119 h 1279090"/>
              <a:gd name="connsiteX14" fmla="*/ 822307 w 13332247"/>
              <a:gd name="connsiteY14" fmla="*/ 152519 h 127909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</a:cxnLst>
            <a:rect l="l" t="t" r="r" b="b"/>
            <a:pathLst>
              <a:path w="13332247" h="1279090">
                <a:moveTo>
                  <a:pt x="822307" y="152519"/>
                </a:moveTo>
                <a:cubicBezTo>
                  <a:pt x="-1082693" y="222369"/>
                  <a:pt x="892157" y="282694"/>
                  <a:pt x="1089007" y="419219"/>
                </a:cubicBezTo>
                <a:cubicBezTo>
                  <a:pt x="1285857" y="555744"/>
                  <a:pt x="1727182" y="831969"/>
                  <a:pt x="2003407" y="971669"/>
                </a:cubicBezTo>
                <a:cubicBezTo>
                  <a:pt x="2279632" y="1111369"/>
                  <a:pt x="2359007" y="1352669"/>
                  <a:pt x="2746357" y="1257419"/>
                </a:cubicBezTo>
                <a:cubicBezTo>
                  <a:pt x="3133707" y="1162169"/>
                  <a:pt x="3876657" y="539869"/>
                  <a:pt x="4327507" y="400169"/>
                </a:cubicBezTo>
                <a:cubicBezTo>
                  <a:pt x="4778357" y="260469"/>
                  <a:pt x="5089507" y="355719"/>
                  <a:pt x="5451457" y="419219"/>
                </a:cubicBezTo>
                <a:cubicBezTo>
                  <a:pt x="5813407" y="482719"/>
                  <a:pt x="6035657" y="743069"/>
                  <a:pt x="6499207" y="781169"/>
                </a:cubicBezTo>
                <a:cubicBezTo>
                  <a:pt x="6962757" y="819269"/>
                  <a:pt x="7807307" y="597019"/>
                  <a:pt x="8232757" y="647819"/>
                </a:cubicBezTo>
                <a:cubicBezTo>
                  <a:pt x="8658207" y="698619"/>
                  <a:pt x="8788382" y="984369"/>
                  <a:pt x="9051907" y="1085969"/>
                </a:cubicBezTo>
                <a:cubicBezTo>
                  <a:pt x="9315432" y="1187569"/>
                  <a:pt x="9591657" y="1244719"/>
                  <a:pt x="9813907" y="1257419"/>
                </a:cubicBezTo>
                <a:cubicBezTo>
                  <a:pt x="10036157" y="1270119"/>
                  <a:pt x="10102832" y="1295519"/>
                  <a:pt x="10385407" y="1162169"/>
                </a:cubicBezTo>
                <a:cubicBezTo>
                  <a:pt x="10667982" y="1028819"/>
                  <a:pt x="11201382" y="628769"/>
                  <a:pt x="11509357" y="457319"/>
                </a:cubicBezTo>
                <a:cubicBezTo>
                  <a:pt x="11817332" y="285869"/>
                  <a:pt x="12064982" y="209669"/>
                  <a:pt x="12233257" y="133469"/>
                </a:cubicBezTo>
                <a:cubicBezTo>
                  <a:pt x="12401532" y="57269"/>
                  <a:pt x="14427182" y="-3056"/>
                  <a:pt x="12519007" y="119"/>
                </a:cubicBezTo>
                <a:cubicBezTo>
                  <a:pt x="10610832" y="3294"/>
                  <a:pt x="2727307" y="82669"/>
                  <a:pt x="822307" y="152519"/>
                </a:cubicBezTo>
                <a:close/>
              </a:path>
            </a:pathLst>
          </a:custGeom>
          <a:solidFill>
            <a:srgbClr val="F6F6F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9" name="椭圆 8">
            <a:extLst>
              <a:ext uri="{FF2B5EF4-FFF2-40B4-BE49-F238E27FC236}">
                <a16:creationId xmlns:a16="http://schemas.microsoft.com/office/drawing/2014/main" xmlns="" id="{CA9B6FD4-500A-4374-B12A-B8958F487A33}"/>
              </a:ext>
            </a:extLst>
          </p:cNvPr>
          <p:cNvSpPr/>
          <p:nvPr/>
        </p:nvSpPr>
        <p:spPr>
          <a:xfrm>
            <a:off x="10706100" y="372726"/>
            <a:ext cx="495300" cy="495300"/>
          </a:xfrm>
          <a:prstGeom prst="ellipse">
            <a:avLst/>
          </a:prstGeom>
          <a:solidFill>
            <a:schemeClr val="bg1"/>
          </a:solidFill>
          <a:ln>
            <a:noFill/>
          </a:ln>
          <a:effectLst>
            <a:outerShdw blurRad="368300" sx="107000" sy="107000" algn="ctr" rotWithShape="0">
              <a:prstClr val="black">
                <a:alpha val="16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10" name="椭圆 9">
            <a:extLst>
              <a:ext uri="{FF2B5EF4-FFF2-40B4-BE49-F238E27FC236}">
                <a16:creationId xmlns:a16="http://schemas.microsoft.com/office/drawing/2014/main" xmlns="" id="{683D6673-22ED-48B5-8DAB-BC712CB49852}"/>
              </a:ext>
            </a:extLst>
          </p:cNvPr>
          <p:cNvSpPr/>
          <p:nvPr/>
        </p:nvSpPr>
        <p:spPr>
          <a:xfrm>
            <a:off x="940607" y="1873263"/>
            <a:ext cx="2737290" cy="2737290"/>
          </a:xfrm>
          <a:prstGeom prst="ellipse">
            <a:avLst/>
          </a:prstGeom>
          <a:solidFill>
            <a:schemeClr val="bg1"/>
          </a:solidFill>
          <a:ln>
            <a:noFill/>
          </a:ln>
          <a:effectLst>
            <a:outerShdw blurRad="723900" sx="102000" sy="102000" algn="ctr" rotWithShape="0">
              <a:prstClr val="black">
                <a:alpha val="2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 dirty="0">
              <a:cs typeface="+mn-ea"/>
              <a:sym typeface="+mn-lt"/>
            </a:endParaRPr>
          </a:p>
        </p:txBody>
      </p:sp>
      <p:sp>
        <p:nvSpPr>
          <p:cNvPr id="11" name="椭圆 10">
            <a:extLst>
              <a:ext uri="{FF2B5EF4-FFF2-40B4-BE49-F238E27FC236}">
                <a16:creationId xmlns:a16="http://schemas.microsoft.com/office/drawing/2014/main" xmlns="" id="{337D620A-734B-4798-ACE4-4ECD5634B79D}"/>
              </a:ext>
            </a:extLst>
          </p:cNvPr>
          <p:cNvSpPr/>
          <p:nvPr/>
        </p:nvSpPr>
        <p:spPr>
          <a:xfrm>
            <a:off x="540557" y="3028950"/>
            <a:ext cx="800100" cy="800100"/>
          </a:xfrm>
          <a:prstGeom prst="ellipse">
            <a:avLst/>
          </a:prstGeom>
          <a:solidFill>
            <a:srgbClr val="7E7E7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12" name="文本框 11">
            <a:extLst>
              <a:ext uri="{FF2B5EF4-FFF2-40B4-BE49-F238E27FC236}">
                <a16:creationId xmlns:a16="http://schemas.microsoft.com/office/drawing/2014/main" xmlns="" id="{D37F5DC6-A192-4ABE-A268-EC703692D389}"/>
              </a:ext>
            </a:extLst>
          </p:cNvPr>
          <p:cNvSpPr txBox="1"/>
          <p:nvPr/>
        </p:nvSpPr>
        <p:spPr>
          <a:xfrm>
            <a:off x="4215664" y="1483433"/>
            <a:ext cx="1485900" cy="76944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zh-CN" sz="4400" i="1" dirty="0">
                <a:solidFill>
                  <a:srgbClr val="585858"/>
                </a:solidFill>
                <a:cs typeface="+mn-ea"/>
                <a:sym typeface="+mn-lt"/>
              </a:rPr>
              <a:t>2020</a:t>
            </a:r>
            <a:endParaRPr lang="zh-CN" altLang="en-US" sz="4400" i="1" dirty="0">
              <a:solidFill>
                <a:srgbClr val="585858"/>
              </a:solidFill>
              <a:cs typeface="+mn-ea"/>
              <a:sym typeface="+mn-lt"/>
            </a:endParaRPr>
          </a:p>
        </p:txBody>
      </p:sp>
      <p:sp>
        <p:nvSpPr>
          <p:cNvPr id="13" name="文本框 12">
            <a:extLst>
              <a:ext uri="{FF2B5EF4-FFF2-40B4-BE49-F238E27FC236}">
                <a16:creationId xmlns:a16="http://schemas.microsoft.com/office/drawing/2014/main" xmlns="" id="{AE9B27B2-E982-41D6-821A-0830CA4A9B3E}"/>
              </a:ext>
            </a:extLst>
          </p:cNvPr>
          <p:cNvSpPr txBox="1"/>
          <p:nvPr/>
        </p:nvSpPr>
        <p:spPr>
          <a:xfrm>
            <a:off x="4179452" y="2264345"/>
            <a:ext cx="4539810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zh-CN" sz="6000" spc="400" dirty="0">
                <a:solidFill>
                  <a:srgbClr val="7E7E7E"/>
                </a:solidFill>
                <a:cs typeface="+mn-ea"/>
                <a:sym typeface="+mn-lt"/>
              </a:rPr>
              <a:t>BUSINESS</a:t>
            </a:r>
            <a:endParaRPr lang="zh-CN" altLang="en-US" sz="6000" spc="400" dirty="0">
              <a:solidFill>
                <a:srgbClr val="7E7E7E"/>
              </a:solidFill>
              <a:cs typeface="+mn-ea"/>
              <a:sym typeface="+mn-lt"/>
            </a:endParaRPr>
          </a:p>
        </p:txBody>
      </p:sp>
      <p:sp>
        <p:nvSpPr>
          <p:cNvPr id="14" name="文本框 13">
            <a:extLst>
              <a:ext uri="{FF2B5EF4-FFF2-40B4-BE49-F238E27FC236}">
                <a16:creationId xmlns:a16="http://schemas.microsoft.com/office/drawing/2014/main" xmlns="" id="{D1DA93E8-229A-4E74-8C5B-F3F6CD4655FB}"/>
              </a:ext>
            </a:extLst>
          </p:cNvPr>
          <p:cNvSpPr txBox="1"/>
          <p:nvPr/>
        </p:nvSpPr>
        <p:spPr>
          <a:xfrm>
            <a:off x="4179452" y="3239444"/>
            <a:ext cx="5980453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7200" spc="400" dirty="0">
                <a:solidFill>
                  <a:srgbClr val="404040"/>
                </a:solidFill>
                <a:cs typeface="+mn-ea"/>
                <a:sym typeface="+mn-lt"/>
              </a:rPr>
              <a:t>谢谢观看</a:t>
            </a:r>
          </a:p>
        </p:txBody>
      </p:sp>
      <p:sp>
        <p:nvSpPr>
          <p:cNvPr id="15" name="等腰三角形 14">
            <a:extLst>
              <a:ext uri="{FF2B5EF4-FFF2-40B4-BE49-F238E27FC236}">
                <a16:creationId xmlns:a16="http://schemas.microsoft.com/office/drawing/2014/main" xmlns="" id="{5D970BA2-DE7B-4979-B2B8-FCE6185FD869}"/>
              </a:ext>
            </a:extLst>
          </p:cNvPr>
          <p:cNvSpPr/>
          <p:nvPr/>
        </p:nvSpPr>
        <p:spPr>
          <a:xfrm rot="5400000">
            <a:off x="10493048" y="2982884"/>
            <a:ext cx="538328" cy="353904"/>
          </a:xfrm>
          <a:prstGeom prst="triangle">
            <a:avLst/>
          </a:prstGeom>
          <a:solidFill>
            <a:srgbClr val="585858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16" name="椭圆 15">
            <a:extLst>
              <a:ext uri="{FF2B5EF4-FFF2-40B4-BE49-F238E27FC236}">
                <a16:creationId xmlns:a16="http://schemas.microsoft.com/office/drawing/2014/main" xmlns="" id="{6E5FADFD-D334-4AA7-BAF5-E59162C02373}"/>
              </a:ext>
            </a:extLst>
          </p:cNvPr>
          <p:cNvSpPr/>
          <p:nvPr/>
        </p:nvSpPr>
        <p:spPr>
          <a:xfrm>
            <a:off x="10318553" y="5012840"/>
            <a:ext cx="1151725" cy="1151725"/>
          </a:xfrm>
          <a:prstGeom prst="ellipse">
            <a:avLst/>
          </a:prstGeom>
          <a:solidFill>
            <a:schemeClr val="bg1"/>
          </a:solidFill>
          <a:ln>
            <a:noFill/>
          </a:ln>
          <a:effectLst>
            <a:outerShdw blurRad="368300" sx="107000" sy="107000" algn="ctr" rotWithShape="0">
              <a:prstClr val="black">
                <a:alpha val="2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  <p:sp>
        <p:nvSpPr>
          <p:cNvPr id="17" name="文本框 16">
            <a:extLst>
              <a:ext uri="{FF2B5EF4-FFF2-40B4-BE49-F238E27FC236}">
                <a16:creationId xmlns:a16="http://schemas.microsoft.com/office/drawing/2014/main" xmlns="" id="{558FFA06-1529-4E20-8679-4F0D56D92167}"/>
              </a:ext>
            </a:extLst>
          </p:cNvPr>
          <p:cNvSpPr txBox="1"/>
          <p:nvPr/>
        </p:nvSpPr>
        <p:spPr>
          <a:xfrm>
            <a:off x="7419019" y="5493451"/>
            <a:ext cx="2639381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zh-CN" sz="1400" i="1" spc="200" dirty="0">
                <a:solidFill>
                  <a:srgbClr val="7E7E7E"/>
                </a:solidFill>
                <a:cs typeface="+mn-ea"/>
                <a:sym typeface="+mn-lt"/>
              </a:rPr>
              <a:t>CREATIVE PRODUCTION</a:t>
            </a:r>
            <a:r>
              <a:rPr lang="zh-CN" altLang="en-US" sz="1400" i="1" spc="200" dirty="0">
                <a:solidFill>
                  <a:srgbClr val="7E7E7E"/>
                </a:solidFill>
                <a:cs typeface="+mn-ea"/>
                <a:sym typeface="+mn-lt"/>
              </a:rPr>
              <a:t>：</a:t>
            </a:r>
          </a:p>
        </p:txBody>
      </p:sp>
      <p:sp>
        <p:nvSpPr>
          <p:cNvPr id="18" name="文本框 17">
            <a:extLst>
              <a:ext uri="{FF2B5EF4-FFF2-40B4-BE49-F238E27FC236}">
                <a16:creationId xmlns:a16="http://schemas.microsoft.com/office/drawing/2014/main" xmlns="" id="{36EE065B-1B2B-4822-935F-64DA87C8A08E}"/>
              </a:ext>
            </a:extLst>
          </p:cNvPr>
          <p:cNvSpPr txBox="1"/>
          <p:nvPr/>
        </p:nvSpPr>
        <p:spPr>
          <a:xfrm>
            <a:off x="10058400" y="5493451"/>
            <a:ext cx="1701800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zh-CN"/>
            </a:defPPr>
            <a:lvl1pPr>
              <a:defRPr sz="1400" spc="200">
                <a:solidFill>
                  <a:srgbClr val="7E7E7E"/>
                </a:solidFill>
                <a:latin typeface="思源黑体 CN Light" panose="020B0300000000000000" pitchFamily="34" charset="-122"/>
                <a:ea typeface="思源黑体 CN Light" panose="020B0300000000000000" pitchFamily="34" charset="-122"/>
              </a:defRPr>
            </a:lvl1pPr>
          </a:lstStyle>
          <a:p>
            <a:r>
              <a:rPr lang="en-US" altLang="zh-CN" i="1" dirty="0" smtClean="0">
                <a:latin typeface="+mn-lt"/>
                <a:ea typeface="+mn-ea"/>
                <a:cs typeface="+mn-ea"/>
                <a:sym typeface="+mn-lt"/>
              </a:rPr>
              <a:t>YOU PIN PPT</a:t>
            </a:r>
            <a:endParaRPr lang="zh-CN" altLang="en-US" i="1" dirty="0">
              <a:latin typeface="+mn-lt"/>
              <a:ea typeface="+mn-ea"/>
              <a:cs typeface="+mn-ea"/>
              <a:sym typeface="+mn-lt"/>
            </a:endParaRPr>
          </a:p>
        </p:txBody>
      </p:sp>
      <p:sp>
        <p:nvSpPr>
          <p:cNvPr id="19" name="椭圆 18">
            <a:extLst>
              <a:ext uri="{FF2B5EF4-FFF2-40B4-BE49-F238E27FC236}">
                <a16:creationId xmlns:a16="http://schemas.microsoft.com/office/drawing/2014/main" xmlns="" id="{CC6C9F37-0BF0-416D-B776-8C3F5AF02D07}"/>
              </a:ext>
            </a:extLst>
          </p:cNvPr>
          <p:cNvSpPr/>
          <p:nvPr/>
        </p:nvSpPr>
        <p:spPr>
          <a:xfrm>
            <a:off x="3274178" y="5542002"/>
            <a:ext cx="379981" cy="379981"/>
          </a:xfrm>
          <a:prstGeom prst="ellipse">
            <a:avLst/>
          </a:prstGeom>
          <a:solidFill>
            <a:srgbClr val="7E7E7E">
              <a:alpha val="48000"/>
            </a:srgb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cs typeface="+mn-ea"/>
              <a:sym typeface="+mn-lt"/>
            </a:endParaRPr>
          </a:p>
        </p:txBody>
      </p:sp>
    </p:spTree>
    <p:custDataLst>
      <p:tags r:id="rId1"/>
    </p:custDataLst>
    <p:extLst>
      <p:ext uri="{BB962C8B-B14F-4D97-AF65-F5344CB8AC3E}">
        <p14:creationId xmlns:p14="http://schemas.microsoft.com/office/powerpoint/2010/main" val="174607707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7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10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0" fill="hold">
                      <p:stCondLst>
                        <p:cond delay="indefinite"/>
                      </p:stCondLst>
                      <p:childTnLst>
                        <p:par>
                          <p:cTn id="11" fill="hold">
                            <p:stCondLst>
                              <p:cond delay="0"/>
                            </p:stCondLst>
                            <p:childTnLst>
                              <p:par>
                                <p:cTn id="12" presetID="53" presetClass="entr" presetSubtype="16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7" fill="hold">
                      <p:stCondLst>
                        <p:cond delay="indefinite"/>
                      </p:stCondLst>
                      <p:childTnLst>
                        <p:par>
                          <p:cTn id="18" fill="hold">
                            <p:stCondLst>
                              <p:cond delay="0"/>
                            </p:stCondLst>
                            <p:childTnLst>
                              <p:par>
                                <p:cTn id="19" presetID="53" presetClass="entr" presetSubtype="16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4" fill="hold">
                      <p:stCondLst>
                        <p:cond delay="indefinite"/>
                      </p:stCondLst>
                      <p:childTnLst>
                        <p:par>
                          <p:cTn id="25" fill="hold">
                            <p:stCondLst>
                              <p:cond delay="0"/>
                            </p:stCondLst>
                            <p:childTnLst>
                              <p:par>
                                <p:cTn id="26" presetID="53" presetClass="entr" presetSubtype="16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8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9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0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31" fill="hold">
                      <p:stCondLst>
                        <p:cond delay="indefinite"/>
                      </p:stCondLst>
                      <p:childTnLst>
                        <p:par>
                          <p:cTn id="32" fill="hold">
                            <p:stCondLst>
                              <p:cond delay="0"/>
                            </p:stCondLst>
                            <p:childTnLst>
                              <p:par>
                                <p:cTn id="33" presetID="53" presetClass="entr" presetSubtype="16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7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38" fill="hold">
                      <p:stCondLst>
                        <p:cond delay="indefinite"/>
                      </p:stCondLst>
                      <p:childTnLst>
                        <p:par>
                          <p:cTn id="39" fill="hold">
                            <p:stCondLst>
                              <p:cond delay="0"/>
                            </p:stCondLst>
                            <p:childTnLst>
                              <p:par>
                                <p:cTn id="40" presetID="53" presetClass="entr" presetSubtype="16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3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4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45" fill="hold">
                      <p:stCondLst>
                        <p:cond delay="indefinite"/>
                      </p:stCondLst>
                      <p:childTnLst>
                        <p:par>
                          <p:cTn id="46" fill="hold">
                            <p:stCondLst>
                              <p:cond delay="0"/>
                            </p:stCondLst>
                            <p:childTnLst>
                              <p:par>
                                <p:cTn id="47" presetID="2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50" fill="hold">
                      <p:stCondLst>
                        <p:cond delay="indefinite"/>
                      </p:stCondLst>
                      <p:childTnLst>
                        <p:par>
                          <p:cTn id="51" fill="hold">
                            <p:stCondLst>
                              <p:cond delay="0"/>
                            </p:stCondLst>
                            <p:childTnLst>
                              <p:par>
                                <p:cTn id="52" presetID="2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4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55" fill="hold">
                      <p:stCondLst>
                        <p:cond delay="indefinite"/>
                      </p:stCondLst>
                      <p:childTnLst>
                        <p:par>
                          <p:cTn id="56" fill="hold">
                            <p:stCondLst>
                              <p:cond delay="0"/>
                            </p:stCondLst>
                            <p:childTnLst>
                              <p:par>
                                <p:cTn id="57" presetID="2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9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60" fill="hold">
                      <p:stCondLst>
                        <p:cond delay="indefinite"/>
                      </p:stCondLst>
                      <p:childTnLst>
                        <p:par>
                          <p:cTn id="61" fill="hold">
                            <p:stCondLst>
                              <p:cond delay="0"/>
                            </p:stCondLst>
                            <p:childTnLst>
                              <p:par>
                                <p:cTn id="62" presetID="1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4" dur="500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65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66" fill="hold">
                      <p:stCondLst>
                        <p:cond delay="indefinite"/>
                      </p:stCondLst>
                      <p:childTnLst>
                        <p:par>
                          <p:cTn id="67" fill="hold">
                            <p:stCondLst>
                              <p:cond delay="0"/>
                            </p:stCondLst>
                            <p:childTnLst>
                              <p:par>
                                <p:cTn id="68" presetID="42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0" dur="10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71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2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5" dur="10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76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7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8" grpId="0" animBg="1"/>
      <p:bldP spid="9" grpId="0" animBg="1"/>
      <p:bldP spid="10" grpId="0" animBg="1"/>
      <p:bldP spid="11" grpId="0" animBg="1"/>
      <p:bldP spid="12" grpId="0"/>
      <p:bldP spid="13" grpId="0"/>
      <p:bldP spid="14" grpId="0"/>
      <p:bldP spid="15" grpId="0" animBg="1"/>
      <p:bldP spid="16" grpId="0" animBg="1"/>
      <p:bldP spid="17" grpId="0"/>
      <p:bldP spid="18" grpId="0"/>
      <p:bldP spid="19" grpId="0" animBg="1"/>
    </p:bldLst>
  </p:timing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3" name="内容占位符 2"/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r>
              <a:rPr lang="en-US" altLang="zh-CN" dirty="0" smtClean="0"/>
              <a:t>51PPT</a:t>
            </a:r>
            <a:r>
              <a:rPr lang="zh-CN" altLang="en-US" dirty="0" smtClean="0"/>
              <a:t>模板网   </a:t>
            </a:r>
            <a:r>
              <a:rPr lang="en-US" altLang="zh-CN" dirty="0" smtClean="0">
                <a:hlinkClick r:id="rId2"/>
              </a:rPr>
              <a:t>www.51pptmoban.com</a:t>
            </a:r>
            <a:r>
              <a:rPr lang="en-US" altLang="zh-CN" dirty="0" smtClean="0"/>
              <a:t>    </a:t>
            </a:r>
            <a:r>
              <a:rPr lang="zh-CN" altLang="en-US" dirty="0" smtClean="0"/>
              <a:t>整理发布</a:t>
            </a:r>
            <a:endParaRPr lang="zh-CN" altLang="en-US" dirty="0"/>
          </a:p>
        </p:txBody>
      </p:sp>
    </p:spTree>
    <p:extLst>
      <p:ext uri="{BB962C8B-B14F-4D97-AF65-F5344CB8AC3E}">
        <p14:creationId xmlns:p14="http://schemas.microsoft.com/office/powerpoint/2010/main" val="416938265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/>
      </p:par>
    </p:tnLst>
  </p:timing>
</p:sld>
</file>

<file path=ppt/tags/tag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ISPRING_PRESENTATION_TITLE" val="PowerPoint 演示文稿"/>
</p:tagLst>
</file>

<file path=ppt/tags/tag2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TIMING" val="|0.3|1|0.7|0.8|0.8|0.6|0.7|0.7|0.6|0.7|0.6"/>
</p:tagLst>
</file>

<file path=ppt/tags/tag3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TIMING" val="|0.4|0.8|0.9|0.6|1.2|0.7|0.6"/>
</p:tagLst>
</file>

<file path=ppt/tags/tag4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TIMING" val="|0.3|0.5|0.4|0.6|0.5|0.7|0.7"/>
</p:tagLst>
</file>

<file path=ppt/tags/tag5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TIMING" val="|0.1|0.9|1.2|0.6|0.5|0.8|0.7"/>
</p:tagLst>
</file>

<file path=ppt/tags/tag6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TIMING" val="|0.1|0.7|0.7|0.6"/>
</p:tagLst>
</file>

<file path=ppt/tags/tag7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TIMING" val="|0.9|0.8|0.7|0.8"/>
</p:tagLst>
</file>

<file path=ppt/tags/tag8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TIMING" val="|0|0.7|1.2|0.9|0.7|0.7|0.8"/>
</p:tagLst>
</file>

<file path=ppt/tags/tag9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TIMING" val="|1|0.8|2|0.6|0.9|0.9|0.7|0.6"/>
</p:tagLst>
</file>

<file path=ppt/tags/tag10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TIMING" val="|0.8|0.7|0.7|0.7|2.3"/>
</p:tagLst>
</file>

<file path=ppt/tags/tag1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TIMING" val="|0.8|1|0.8|0.6|0.6|0.8|0.6"/>
</p:tagLst>
</file>

<file path=ppt/tags/tag12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TIMING" val="|0.7|0.6|0.6|0.6|0.6|0.6"/>
</p:tagLst>
</file>

<file path=ppt/tags/tag13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TIMING" val="|1|0.9|0.7|0.6"/>
</p:tagLst>
</file>

<file path=ppt/tags/tag14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TIMING" val="|0.7|0.7|0.6|0.6|0.9|0.6|0.5"/>
</p:tagLst>
</file>

<file path=ppt/tags/tag15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TIMING" val="|0.4|0.8|1.9|0.4|0.6|0.5|0.6|0.5"/>
</p:tagLst>
</file>

<file path=ppt/tags/tag16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TIMING" val="|0.5|0.6|0.6|0.6|0.5|0.6|0.6"/>
</p:tagLst>
</file>

<file path=ppt/tags/tag17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TIMING" val="|1.1|0.7|0.6|0.6|0.6"/>
</p:tagLst>
</file>

<file path=ppt/tags/tag18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TIMING" val="|0.2|0.6|0.7|0.7|0.7|0.7|0.6"/>
</p:tagLst>
</file>

<file path=ppt/tags/tag19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TIMING" val="|0.6|1.8|0.5|0.6|0.6"/>
</p:tagLst>
</file>

<file path=ppt/tags/tag20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TIMING" val="|0.6|0.8|0.8|0.6"/>
</p:tagLst>
</file>

<file path=ppt/tags/tag2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TIMING" val="|0.7|1|1|0.7|0.5|0.6|0.6"/>
</p:tagLst>
</file>

<file path=ppt/tags/tag22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TIMING" val="|0.5|0.6|0.9|0.8|0.6"/>
</p:tagLst>
</file>

<file path=ppt/tags/tag23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TIMING" val="|0.6|2.3|1.2|0.5|0.6|0.5|0.5|0.6|0.9"/>
</p:tagLst>
</file>

<file path=ppt/tags/tag24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TIMING" val="|0.7|0.5|0.5|1|0.7"/>
</p:tagLst>
</file>

<file path=ppt/tags/tag25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TIMING" val="|0.8|1|0.8|0.7|0.9|0.7|0.5"/>
</p:tagLst>
</file>

<file path=ppt/tags/tag26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TIMING" val="|0.3|0.7|0.6|0.6|0.6|0.5|0.4|0.6|0.4|0.7|0.7"/>
</p:tagLst>
</file>

<file path=ppt/theme/theme1.xml><?xml version="1.0" encoding="utf-8"?>
<a:theme xmlns:a="http://schemas.openxmlformats.org/drawingml/2006/main" name="第一PPT，www.1ppt.com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A5A5A5"/>
      </a:accent3>
      <a:accent4>
        <a:srgbClr val="FFC000"/>
      </a:accent4>
      <a:accent5>
        <a:srgbClr val="4472C4"/>
      </a:accent5>
      <a:accent6>
        <a:srgbClr val="70AD47"/>
      </a:accent6>
      <a:hlink>
        <a:srgbClr val="0563C1"/>
      </a:hlink>
      <a:folHlink>
        <a:srgbClr val="954F72"/>
      </a:folHlink>
    </a:clrScheme>
    <a:fontScheme name="duoffyxk">
      <a:majorFont>
        <a:latin typeface=""/>
        <a:ea typeface="微软雅黑"/>
        <a:cs typeface=""/>
      </a:majorFont>
      <a:minorFont>
        <a:latin typeface=""/>
        <a:ea typeface="微软雅黑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主题​​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等线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等线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311</TotalTime>
  <Words>2514</Words>
  <Application>Microsoft Office PowerPoint</Application>
  <PresentationFormat>宽屏</PresentationFormat>
  <Paragraphs>152</Paragraphs>
  <Slides>26</Slides>
  <Notes>25</Notes>
  <HiddenSlides>0</HiddenSlides>
  <MMClips>0</MMClips>
  <ScaleCrop>false</ScaleCrop>
  <HeadingPairs>
    <vt:vector size="6" baseType="variant">
      <vt:variant>
        <vt:lpstr>已用的字体</vt:lpstr>
      </vt:variant>
      <vt:variant>
        <vt:i4>9</vt:i4>
      </vt:variant>
      <vt:variant>
        <vt:lpstr>主题</vt:lpstr>
      </vt:variant>
      <vt:variant>
        <vt:i4>1</vt:i4>
      </vt:variant>
      <vt:variant>
        <vt:lpstr>幻灯片标题</vt:lpstr>
      </vt:variant>
      <vt:variant>
        <vt:i4>26</vt:i4>
      </vt:variant>
    </vt:vector>
  </HeadingPairs>
  <TitlesOfParts>
    <vt:vector size="36" baseType="lpstr">
      <vt:lpstr>Agency FB</vt:lpstr>
      <vt:lpstr>Arial Unicode MS</vt:lpstr>
      <vt:lpstr>等线</vt:lpstr>
      <vt:lpstr>思源黑体 CN Light</vt:lpstr>
      <vt:lpstr>宋体</vt:lpstr>
      <vt:lpstr>微软雅黑</vt:lpstr>
      <vt:lpstr>Arial</vt:lpstr>
      <vt:lpstr>Calibri</vt:lpstr>
      <vt:lpstr>Wingdings</vt:lpstr>
      <vt:lpstr>第一PPT，www.1ppt.com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</vt:vector>
  </TitlesOfParts>
  <Company>——</Company>
  <LinksUpToDate>false</LinksUpToDate>
  <SharedDoc>false</SharedDoc>
  <HyperlinksChanged>false</HyperlinksChanged>
  <AppVersion>15.0000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user</dc:title>
  <dc:creator>user</dc:creator>
  <cp:keywords>user</cp:keywords>
  <dc:description>www.1ppt.com</dc:description>
  <cp:lastModifiedBy>阳光 男孩</cp:lastModifiedBy>
  <cp:revision>198</cp:revision>
  <dcterms:created xsi:type="dcterms:W3CDTF">2019-09-18T02:31:44Z</dcterms:created>
  <dcterms:modified xsi:type="dcterms:W3CDTF">2019-10-24T13:03:55Z</dcterms:modified>
</cp:coreProperties>
</file>