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77" r:id="rId7"/>
    <p:sldId id="265" r:id="rId8"/>
    <p:sldId id="264" r:id="rId9"/>
    <p:sldId id="278" r:id="rId10"/>
    <p:sldId id="267" r:id="rId11"/>
    <p:sldId id="266" r:id="rId12"/>
    <p:sldId id="279" r:id="rId13"/>
    <p:sldId id="268" r:id="rId14"/>
    <p:sldId id="269" r:id="rId15"/>
    <p:sldId id="280" r:id="rId16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4668"/>
    <a:srgbClr val="44BE9B"/>
    <a:srgbClr val="C0CA33"/>
    <a:srgbClr val="26C6DA"/>
    <a:srgbClr val="222A35"/>
    <a:srgbClr val="222222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C0CA33"/>
            </a:solidFill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8CC-4832-ABD7-8CED94F8551F}"/>
              </c:ext>
            </c:extLst>
          </c:dPt>
          <c:dPt>
            <c:idx val="1"/>
            <c:bubble3D val="0"/>
            <c:spPr>
              <a:solidFill>
                <a:srgbClr val="26C6DA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8CC-4832-ABD7-8CED94F8551F}"/>
              </c:ext>
            </c:extLst>
          </c:dPt>
          <c:dPt>
            <c:idx val="2"/>
            <c:bubble3D val="0"/>
            <c:spPr>
              <a:solidFill>
                <a:srgbClr val="C0CA3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8CC-4832-ABD7-8CED94F8551F}"/>
              </c:ext>
            </c:extLst>
          </c:dPt>
          <c:dPt>
            <c:idx val="3"/>
            <c:bubble3D val="0"/>
            <c:spPr>
              <a:solidFill>
                <a:srgbClr val="C0CA3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8CC-4832-ABD7-8CED94F8551F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90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28CC-4832-ABD7-8CED94F855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销售额2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28CC-4832-ABD7-8CED94F8551F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28CC-4832-ABD7-8CED94F8551F}"/>
              </c:ext>
            </c:extLst>
          </c:dPt>
          <c:dPt>
            <c:idx val="2"/>
            <c:bubble3D val="0"/>
            <c:spPr>
              <a:solidFill>
                <a:srgbClr val="44BE9B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28CC-4832-ABD7-8CED94F8551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28CC-4832-ABD7-8CED94F8551F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30</c:v>
                </c:pt>
                <c:pt idx="2">
                  <c:v>70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28CC-4832-ABD7-8CED94F855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销售额3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28CC-4832-ABD7-8CED94F8551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28CC-4832-ABD7-8CED94F8551F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28CC-4832-ABD7-8CED94F8551F}"/>
              </c:ext>
            </c:extLst>
          </c:dPt>
          <c:dPt>
            <c:idx val="3"/>
            <c:bubble3D val="0"/>
            <c:spPr>
              <a:solidFill>
                <a:srgbClr val="C0CA3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28CC-4832-ABD7-8CED94F8551F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60</c:v>
                </c:pt>
                <c:pt idx="3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A-28CC-4832-ABD7-8CED94F8551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列1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C-28CC-4832-ABD7-8CED94F8551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E-28CC-4832-ABD7-8CED94F8551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0-28CC-4832-ABD7-8CED94F8551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2-28CC-4832-ABD7-8CED94F8551F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3-28CC-4832-ABD7-8CED94F85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0.68533</cdr:x>
      <cdr:y>0.06977</cdr:y>
    </cdr:from>
    <cdr:to>
      <cdr:x>1</cdr:x>
      <cdr:y>0.47068</cdr:y>
    </cdr:to>
    <cdr:sp macro="" textlink="">
      <cdr:nvSpPr>
        <cdr:cNvPr id="2" name="文本框 1"/>
        <cdr:cNvSpPr txBox="1"/>
      </cdr:nvSpPr>
      <cdr:spPr>
        <a:xfrm xmlns:a="http://schemas.openxmlformats.org/drawingml/2006/main">
          <a:off x="6433809" y="384287"/>
          <a:ext cx="2560125" cy="22082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zh-CN" altLang="en-US" sz="1100" dirty="0"/>
        </a:p>
      </cdr:txBody>
    </cdr:sp>
  </cdr:relSizeAnchor>
  <cdr:relSizeAnchor xmlns:cdr="http://schemas.openxmlformats.org/drawingml/2006/chartDrawing">
    <cdr:from>
      <cdr:x>0.53541</cdr:x>
      <cdr:y>0.78639</cdr:y>
    </cdr:from>
    <cdr:to>
      <cdr:x>0.80186</cdr:x>
      <cdr:y>0.78639</cdr:y>
    </cdr:to>
    <cdr:cxnSp macro="">
      <cdr:nvCxnSpPr>
        <cdr:cNvPr id="3" name="直接连接符 2"/>
        <cdr:cNvCxnSpPr/>
      </cdr:nvCxnSpPr>
      <cdr:spPr>
        <a:xfrm xmlns:a="http://schemas.openxmlformats.org/drawingml/2006/main">
          <a:off x="4356101" y="4331413"/>
          <a:ext cx="2167837" cy="0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rgbClr val="26C6DA"/>
          </a:solidFill>
          <a:round/>
          <a:headEnd type="none"/>
          <a:tailEnd type="oval" w="lg" len="lg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CEF6B0-B585-437D-9ACB-7657368907BD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5881C3-512E-46FC-8C1B-4606AF2728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4390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881C3-512E-46FC-8C1B-4606AF27282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673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881C3-512E-46FC-8C1B-4606AF27282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188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881C3-512E-46FC-8C1B-4606AF27282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26905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881C3-512E-46FC-8C1B-4606AF27282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60746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881C3-512E-46FC-8C1B-4606AF27282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44436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881C3-512E-46FC-8C1B-4606AF27282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34400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881C3-512E-46FC-8C1B-4606AF27282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50585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881C3-512E-46FC-8C1B-4606AF27282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8512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881C3-512E-46FC-8C1B-4606AF27282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18942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881C3-512E-46FC-8C1B-4606AF27282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73494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881C3-512E-46FC-8C1B-4606AF27282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77978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881C3-512E-46FC-8C1B-4606AF27282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23718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881C3-512E-46FC-8C1B-4606AF27282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73744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881C3-512E-46FC-8C1B-4606AF27282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50033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881C3-512E-46FC-8C1B-4606AF27282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7682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D6F60-9D06-4272-A1ED-715569F0C596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2387-EBCA-4B9E-A911-DD9CAC4C79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957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D6F60-9D06-4272-A1ED-715569F0C596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2387-EBCA-4B9E-A911-DD9CAC4C79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1064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D6F60-9D06-4272-A1ED-715569F0C596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2387-EBCA-4B9E-A911-DD9CAC4C79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9061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D6F60-9D06-4272-A1ED-715569F0C596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2387-EBCA-4B9E-A911-DD9CAC4C79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772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D6F60-9D06-4272-A1ED-715569F0C596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2387-EBCA-4B9E-A911-DD9CAC4C79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671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D6F60-9D06-4272-A1ED-715569F0C596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2387-EBCA-4B9E-A911-DD9CAC4C79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5394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D6F60-9D06-4272-A1ED-715569F0C596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2387-EBCA-4B9E-A911-DD9CAC4C79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478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D6F60-9D06-4272-A1ED-715569F0C596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2387-EBCA-4B9E-A911-DD9CAC4C79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76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D6F60-9D06-4272-A1ED-715569F0C596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2387-EBCA-4B9E-A911-DD9CAC4C79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81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D6F60-9D06-4272-A1ED-715569F0C596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2387-EBCA-4B9E-A911-DD9CAC4C79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528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D6F60-9D06-4272-A1ED-715569F0C596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72387-EBCA-4B9E-A911-DD9CAC4C79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575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A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D6F60-9D06-4272-A1ED-715569F0C596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72387-EBCA-4B9E-A911-DD9CAC4C79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657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2792437" y="1179757"/>
            <a:ext cx="6147581" cy="28135"/>
          </a:xfrm>
          <a:prstGeom prst="line">
            <a:avLst/>
          </a:prstGeom>
          <a:ln w="2032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2715064" y="4625926"/>
            <a:ext cx="6147581" cy="28135"/>
          </a:xfrm>
          <a:prstGeom prst="line">
            <a:avLst/>
          </a:prstGeom>
          <a:ln w="2032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2792437" y="2223469"/>
            <a:ext cx="6302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44BE9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房地产企业文化宣传</a:t>
            </a:r>
            <a:r>
              <a:rPr lang="en-US" altLang="zh-CN" sz="3600" b="1" dirty="0" err="1">
                <a:solidFill>
                  <a:srgbClr val="44BE9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ppt</a:t>
            </a:r>
            <a:r>
              <a:rPr lang="zh-CN" altLang="en-US" sz="3600" b="1" dirty="0">
                <a:solidFill>
                  <a:srgbClr val="44BE9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模板</a:t>
            </a:r>
            <a:endParaRPr lang="en-US" altLang="zh-CN" sz="3200" b="1" dirty="0">
              <a:solidFill>
                <a:srgbClr val="26C6DA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1974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 rot="16200000">
            <a:off x="316645" y="2659674"/>
            <a:ext cx="53149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contents</a:t>
            </a:r>
            <a:endParaRPr lang="zh-CN" altLang="en-US" sz="9600" dirty="0">
              <a:solidFill>
                <a:schemeClr val="bg1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012283" y="1315890"/>
            <a:ext cx="4035689" cy="830997"/>
            <a:chOff x="1452341" y="2897882"/>
            <a:chExt cx="4035689" cy="830997"/>
          </a:xfrm>
        </p:grpSpPr>
        <p:sp>
          <p:nvSpPr>
            <p:cNvPr id="5" name="文本框 4"/>
            <p:cNvSpPr txBox="1"/>
            <p:nvPr/>
          </p:nvSpPr>
          <p:spPr>
            <a:xfrm>
              <a:off x="1452341" y="2897882"/>
              <a:ext cx="9806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dirty="0">
                  <a:solidFill>
                    <a:srgbClr val="26C6DA"/>
                  </a:solidFill>
                  <a:latin typeface="Adobe 黑体 Std R" panose="020B0400000000000000" pitchFamily="34" charset="-122"/>
                  <a:ea typeface="Adobe 黑体 Std R" panose="020B0400000000000000" pitchFamily="34" charset="-122"/>
                </a:rPr>
                <a:t>01</a:t>
              </a:r>
              <a:endParaRPr lang="zh-CN" altLang="en-US" sz="4800" dirty="0">
                <a:solidFill>
                  <a:srgbClr val="26C6DA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666816" y="3512182"/>
              <a:ext cx="3821214" cy="0"/>
            </a:xfrm>
            <a:prstGeom prst="line">
              <a:avLst/>
            </a:prstGeom>
            <a:ln w="3175">
              <a:solidFill>
                <a:srgbClr val="26C6D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5082406" y="2613507"/>
            <a:ext cx="4066739" cy="830997"/>
            <a:chOff x="1421291" y="3016674"/>
            <a:chExt cx="4066739" cy="830997"/>
          </a:xfrm>
        </p:grpSpPr>
        <p:sp>
          <p:nvSpPr>
            <p:cNvPr id="11" name="文本框 10"/>
            <p:cNvSpPr txBox="1"/>
            <p:nvPr/>
          </p:nvSpPr>
          <p:spPr>
            <a:xfrm>
              <a:off x="1421291" y="3016674"/>
              <a:ext cx="9806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dirty="0">
                  <a:solidFill>
                    <a:srgbClr val="C0CA33"/>
                  </a:solidFill>
                  <a:latin typeface="Adobe 黑体 Std R" panose="020B0400000000000000" pitchFamily="34" charset="-122"/>
                  <a:ea typeface="Adobe 黑体 Std R" panose="020B0400000000000000" pitchFamily="34" charset="-122"/>
                </a:rPr>
                <a:t>02</a:t>
              </a:r>
              <a:endParaRPr lang="zh-CN" altLang="en-US" sz="4800" dirty="0">
                <a:solidFill>
                  <a:srgbClr val="C0CA33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1666816" y="3619473"/>
              <a:ext cx="3821214" cy="0"/>
            </a:xfrm>
            <a:prstGeom prst="line">
              <a:avLst/>
            </a:prstGeom>
            <a:ln w="3175">
              <a:solidFill>
                <a:srgbClr val="C0CA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5156705" y="5077670"/>
            <a:ext cx="4089589" cy="830997"/>
            <a:chOff x="1495590" y="3070504"/>
            <a:chExt cx="4089589" cy="830997"/>
          </a:xfrm>
        </p:grpSpPr>
        <p:sp>
          <p:nvSpPr>
            <p:cNvPr id="14" name="文本框 13"/>
            <p:cNvSpPr txBox="1"/>
            <p:nvPr/>
          </p:nvSpPr>
          <p:spPr>
            <a:xfrm>
              <a:off x="1495590" y="3070504"/>
              <a:ext cx="9806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dirty="0">
                  <a:solidFill>
                    <a:srgbClr val="44BE9B"/>
                  </a:solidFill>
                  <a:latin typeface="Adobe 黑体 Std R" panose="020B0400000000000000" pitchFamily="34" charset="-122"/>
                  <a:ea typeface="Adobe 黑体 Std R" panose="020B0400000000000000" pitchFamily="34" charset="-122"/>
                </a:rPr>
                <a:t>04</a:t>
              </a:r>
              <a:endParaRPr lang="zh-CN" altLang="en-US" sz="4800" dirty="0">
                <a:solidFill>
                  <a:srgbClr val="44BE9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1763965" y="3675744"/>
              <a:ext cx="3821214" cy="0"/>
            </a:xfrm>
            <a:prstGeom prst="line">
              <a:avLst/>
            </a:prstGeom>
            <a:ln w="3175">
              <a:solidFill>
                <a:srgbClr val="44BE9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4101746" y="3830302"/>
            <a:ext cx="4067246" cy="830997"/>
            <a:chOff x="1491122" y="3028303"/>
            <a:chExt cx="4067246" cy="830997"/>
          </a:xfrm>
        </p:grpSpPr>
        <p:sp>
          <p:nvSpPr>
            <p:cNvPr id="17" name="文本框 16"/>
            <p:cNvSpPr txBox="1"/>
            <p:nvPr/>
          </p:nvSpPr>
          <p:spPr>
            <a:xfrm>
              <a:off x="1491122" y="3028303"/>
              <a:ext cx="9806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dirty="0">
                  <a:solidFill>
                    <a:srgbClr val="FC4668"/>
                  </a:solidFill>
                  <a:latin typeface="Adobe 黑体 Std R" panose="020B0400000000000000" pitchFamily="34" charset="-122"/>
                  <a:ea typeface="Adobe 黑体 Std R" panose="020B0400000000000000" pitchFamily="34" charset="-122"/>
                </a:rPr>
                <a:t>03</a:t>
              </a:r>
              <a:endParaRPr lang="zh-CN" altLang="en-US" sz="4800" dirty="0">
                <a:solidFill>
                  <a:srgbClr val="FC4668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1737154" y="3661676"/>
              <a:ext cx="3821214" cy="0"/>
            </a:xfrm>
            <a:prstGeom prst="line">
              <a:avLst/>
            </a:prstGeom>
            <a:ln w="3175">
              <a:solidFill>
                <a:srgbClr val="FC466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文本框 19"/>
          <p:cNvSpPr txBox="1"/>
          <p:nvPr/>
        </p:nvSpPr>
        <p:spPr>
          <a:xfrm>
            <a:off x="5012676" y="1490941"/>
            <a:ext cx="31563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012676" y="3957544"/>
            <a:ext cx="25820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258385" y="5233904"/>
            <a:ext cx="25820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067127" y="2767301"/>
            <a:ext cx="25820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7759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427243" y="2728430"/>
            <a:ext cx="515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299911" y="2544756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rgbClr val="26C6DA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01</a:t>
            </a:r>
            <a:endParaRPr lang="zh-CN" altLang="en-US" sz="6000" dirty="0">
              <a:solidFill>
                <a:srgbClr val="26C6DA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463346" y="3051596"/>
            <a:ext cx="8365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8888880" y="3051596"/>
            <a:ext cx="9077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等腰三角形 7"/>
          <p:cNvSpPr/>
          <p:nvPr/>
        </p:nvSpPr>
        <p:spPr>
          <a:xfrm rot="16200000">
            <a:off x="10136191" y="2853746"/>
            <a:ext cx="125512" cy="270186"/>
          </a:xfrm>
          <a:prstGeom prst="triangle">
            <a:avLst>
              <a:gd name="adj" fmla="val 55499"/>
            </a:avLst>
          </a:prstGeom>
          <a:solidFill>
            <a:srgbClr val="26C6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等腰三角形 10"/>
          <p:cNvSpPr/>
          <p:nvPr/>
        </p:nvSpPr>
        <p:spPr>
          <a:xfrm rot="13339599">
            <a:off x="9878139" y="2816037"/>
            <a:ext cx="62120" cy="174653"/>
          </a:xfrm>
          <a:prstGeom prst="triangle">
            <a:avLst>
              <a:gd name="adj" fmla="val 55499"/>
            </a:avLst>
          </a:prstGeom>
          <a:solidFill>
            <a:srgbClr val="44BE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38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1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1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49" presetClass="path" presetSubtype="0" accel="100000" fill="hold" grpId="1" nodeType="withEffect" p14:presetBounceEnd="80000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3594 -3.29597E-17 L -4.16667E-7 -3.29597E-17 " pathEditMode="relative" rAng="0" ptsTypes="AA" p14:bounceEnd="80000">
                                          <p:cBhvr>
                                            <p:cTn id="25" dur="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9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" presetID="22" presetClass="exit" presetSubtype="1" fill="hold" grpId="2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7" dur="34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33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1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49" presetClass="path" presetSubtype="0" accel="100000" fill="hold" grpId="1" nodeType="withEffect" p14:presetBounceEnd="80000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4.16667E-7 3.7037E-7 L 0.01693 -0.02963 " pathEditMode="relative" rAng="0" ptsTypes="AA" p14:bounceEnd="80000">
                                          <p:cBhvr>
                                            <p:cTn id="35" dur="1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46" y="-14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22" presetClass="exit" presetSubtype="1" fill="hold" grpId="2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7" dur="34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33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3" grpId="2"/>
          <p:bldP spid="8" grpId="0" animBg="1"/>
          <p:bldP spid="8" grpId="1" animBg="1"/>
          <p:bldP spid="8" grpId="2" animBg="1"/>
          <p:bldP spid="11" grpId="0" animBg="1"/>
          <p:bldP spid="11" grpId="1" animBg="1"/>
          <p:bldP spid="11" grpId="2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1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1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49" presetClass="path" presetSubtype="0" ac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3594 -3.29597E-17 L -4.16667E-7 -3.29597E-17 " pathEditMode="relative" rAng="0" ptsTypes="AA">
                                          <p:cBhvr>
                                            <p:cTn id="25" dur="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9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" presetID="22" presetClass="exit" presetSubtype="1" fill="hold" grpId="2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7" dur="34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33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1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49" presetClass="path" presetSubtype="0" ac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4.16667E-7 3.7037E-7 L 0.01693 -0.02963 " pathEditMode="relative" rAng="0" ptsTypes="AA">
                                          <p:cBhvr>
                                            <p:cTn id="35" dur="1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46" y="-14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22" presetClass="exit" presetSubtype="1" fill="hold" grpId="2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7" dur="34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33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3" grpId="2"/>
          <p:bldP spid="8" grpId="0" animBg="1"/>
          <p:bldP spid="8" grpId="1" animBg="1"/>
          <p:bldP spid="8" grpId="2" animBg="1"/>
          <p:bldP spid="11" grpId="0" animBg="1"/>
          <p:bldP spid="11" grpId="1" animBg="1"/>
          <p:bldP spid="11" grpId="2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rgbClr val="26C6DA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01</a:t>
            </a:r>
            <a:endParaRPr lang="zh-CN" altLang="en-US" sz="6000" dirty="0">
              <a:solidFill>
                <a:srgbClr val="26C6DA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5" y="390415"/>
            <a:ext cx="515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006878" y="1902334"/>
            <a:ext cx="10205865" cy="3953662"/>
            <a:chOff x="1441933" y="2429102"/>
            <a:chExt cx="10205865" cy="3953662"/>
          </a:xfrm>
        </p:grpSpPr>
        <p:sp>
          <p:nvSpPr>
            <p:cNvPr id="39" name="Freeform 5"/>
            <p:cNvSpPr>
              <a:spLocks/>
            </p:cNvSpPr>
            <p:nvPr/>
          </p:nvSpPr>
          <p:spPr bwMode="auto">
            <a:xfrm>
              <a:off x="1816100" y="5616802"/>
              <a:ext cx="9521825" cy="117475"/>
            </a:xfrm>
            <a:custGeom>
              <a:avLst/>
              <a:gdLst>
                <a:gd name="T0" fmla="*/ 0 w 5998"/>
                <a:gd name="T1" fmla="*/ 0 h 74"/>
                <a:gd name="T2" fmla="*/ 5998 w 5998"/>
                <a:gd name="T3" fmla="*/ 0 h 74"/>
                <a:gd name="T4" fmla="*/ 5998 w 5998"/>
                <a:gd name="T5" fmla="*/ 74 h 74"/>
                <a:gd name="T6" fmla="*/ 0 w 5998"/>
                <a:gd name="T7" fmla="*/ 74 h 74"/>
                <a:gd name="T8" fmla="*/ 0 w 5998"/>
                <a:gd name="T9" fmla="*/ 0 h 74"/>
                <a:gd name="T10" fmla="*/ 0 w 5998"/>
                <a:gd name="T1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98" h="74">
                  <a:moveTo>
                    <a:pt x="0" y="0"/>
                  </a:moveTo>
                  <a:lnTo>
                    <a:pt x="5998" y="0"/>
                  </a:lnTo>
                  <a:lnTo>
                    <a:pt x="5998" y="74"/>
                  </a:lnTo>
                  <a:lnTo>
                    <a:pt x="0" y="7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0" name="Oval 6"/>
            <p:cNvSpPr>
              <a:spLocks noChangeArrowheads="1"/>
            </p:cNvSpPr>
            <p:nvPr/>
          </p:nvSpPr>
          <p:spPr bwMode="auto">
            <a:xfrm>
              <a:off x="1571625" y="5429477"/>
              <a:ext cx="488950" cy="492125"/>
            </a:xfrm>
            <a:prstGeom prst="ellipse">
              <a:avLst/>
            </a:pr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" name="Oval 7"/>
            <p:cNvSpPr>
              <a:spLocks noChangeArrowheads="1"/>
            </p:cNvSpPr>
            <p:nvPr/>
          </p:nvSpPr>
          <p:spPr bwMode="auto">
            <a:xfrm>
              <a:off x="1677988" y="5527902"/>
              <a:ext cx="284163" cy="285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" name="Oval 8"/>
            <p:cNvSpPr>
              <a:spLocks noChangeArrowheads="1"/>
            </p:cNvSpPr>
            <p:nvPr/>
          </p:nvSpPr>
          <p:spPr bwMode="auto">
            <a:xfrm>
              <a:off x="1717675" y="5577115"/>
              <a:ext cx="195263" cy="196850"/>
            </a:xfrm>
            <a:prstGeom prst="ellipse">
              <a:avLst/>
            </a:prstGeom>
            <a:solidFill>
              <a:srgbClr val="44BE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Oval 9"/>
            <p:cNvSpPr>
              <a:spLocks noChangeArrowheads="1"/>
            </p:cNvSpPr>
            <p:nvPr/>
          </p:nvSpPr>
          <p:spPr bwMode="auto">
            <a:xfrm>
              <a:off x="3155950" y="5429477"/>
              <a:ext cx="488950" cy="492125"/>
            </a:xfrm>
            <a:prstGeom prst="ellipse">
              <a:avLst/>
            </a:pr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Oval 10"/>
            <p:cNvSpPr>
              <a:spLocks noChangeArrowheads="1"/>
            </p:cNvSpPr>
            <p:nvPr/>
          </p:nvSpPr>
          <p:spPr bwMode="auto">
            <a:xfrm>
              <a:off x="3254375" y="5527902"/>
              <a:ext cx="293688" cy="285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Oval 11"/>
            <p:cNvSpPr>
              <a:spLocks noChangeArrowheads="1"/>
            </p:cNvSpPr>
            <p:nvPr/>
          </p:nvSpPr>
          <p:spPr bwMode="auto">
            <a:xfrm>
              <a:off x="3303588" y="5577115"/>
              <a:ext cx="195263" cy="196850"/>
            </a:xfrm>
            <a:prstGeom prst="ellipse">
              <a:avLst/>
            </a:prstGeom>
            <a:solidFill>
              <a:srgbClr val="C0CA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Oval 12"/>
            <p:cNvSpPr>
              <a:spLocks noChangeArrowheads="1"/>
            </p:cNvSpPr>
            <p:nvPr/>
          </p:nvSpPr>
          <p:spPr bwMode="auto">
            <a:xfrm>
              <a:off x="4741863" y="5429477"/>
              <a:ext cx="488950" cy="492125"/>
            </a:xfrm>
            <a:prstGeom prst="ellipse">
              <a:avLst/>
            </a:pr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Oval 13"/>
            <p:cNvSpPr>
              <a:spLocks noChangeArrowheads="1"/>
            </p:cNvSpPr>
            <p:nvPr/>
          </p:nvSpPr>
          <p:spPr bwMode="auto">
            <a:xfrm>
              <a:off x="4840288" y="5527902"/>
              <a:ext cx="282575" cy="285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Oval 14"/>
            <p:cNvSpPr>
              <a:spLocks noChangeArrowheads="1"/>
            </p:cNvSpPr>
            <p:nvPr/>
          </p:nvSpPr>
          <p:spPr bwMode="auto">
            <a:xfrm>
              <a:off x="4887913" y="5577115"/>
              <a:ext cx="187325" cy="196850"/>
            </a:xfrm>
            <a:prstGeom prst="ellipse">
              <a:avLst/>
            </a:prstGeom>
            <a:solidFill>
              <a:srgbClr val="FC46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Oval 15"/>
            <p:cNvSpPr>
              <a:spLocks noChangeArrowheads="1"/>
            </p:cNvSpPr>
            <p:nvPr/>
          </p:nvSpPr>
          <p:spPr bwMode="auto">
            <a:xfrm>
              <a:off x="6316663" y="5429477"/>
              <a:ext cx="490538" cy="492125"/>
            </a:xfrm>
            <a:prstGeom prst="ellipse">
              <a:avLst/>
            </a:pr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0" name="Oval 16"/>
            <p:cNvSpPr>
              <a:spLocks noChangeArrowheads="1"/>
            </p:cNvSpPr>
            <p:nvPr/>
          </p:nvSpPr>
          <p:spPr bwMode="auto">
            <a:xfrm>
              <a:off x="6424613" y="5527902"/>
              <a:ext cx="284163" cy="285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Oval 17"/>
            <p:cNvSpPr>
              <a:spLocks noChangeArrowheads="1"/>
            </p:cNvSpPr>
            <p:nvPr/>
          </p:nvSpPr>
          <p:spPr bwMode="auto">
            <a:xfrm>
              <a:off x="6464300" y="5577115"/>
              <a:ext cx="195263" cy="196850"/>
            </a:xfrm>
            <a:prstGeom prst="ellipse">
              <a:avLst/>
            </a:prstGeom>
            <a:solidFill>
              <a:srgbClr val="C0CA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Oval 18"/>
            <p:cNvSpPr>
              <a:spLocks noChangeArrowheads="1"/>
            </p:cNvSpPr>
            <p:nvPr/>
          </p:nvSpPr>
          <p:spPr bwMode="auto">
            <a:xfrm>
              <a:off x="7902575" y="5429477"/>
              <a:ext cx="488950" cy="492125"/>
            </a:xfrm>
            <a:prstGeom prst="ellipse">
              <a:avLst/>
            </a:pr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" name="Oval 19"/>
            <p:cNvSpPr>
              <a:spLocks noChangeArrowheads="1"/>
            </p:cNvSpPr>
            <p:nvPr/>
          </p:nvSpPr>
          <p:spPr bwMode="auto">
            <a:xfrm>
              <a:off x="8001000" y="5527902"/>
              <a:ext cx="284163" cy="285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Oval 20"/>
            <p:cNvSpPr>
              <a:spLocks noChangeArrowheads="1"/>
            </p:cNvSpPr>
            <p:nvPr/>
          </p:nvSpPr>
          <p:spPr bwMode="auto">
            <a:xfrm>
              <a:off x="8050213" y="5577115"/>
              <a:ext cx="195263" cy="196850"/>
            </a:xfrm>
            <a:prstGeom prst="ellipse">
              <a:avLst/>
            </a:prstGeom>
            <a:solidFill>
              <a:srgbClr val="44BE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Oval 21"/>
            <p:cNvSpPr>
              <a:spLocks noChangeArrowheads="1"/>
            </p:cNvSpPr>
            <p:nvPr/>
          </p:nvSpPr>
          <p:spPr bwMode="auto">
            <a:xfrm>
              <a:off x="9478963" y="5429477"/>
              <a:ext cx="488950" cy="492125"/>
            </a:xfrm>
            <a:prstGeom prst="ellipse">
              <a:avLst/>
            </a:pr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6" name="Oval 22"/>
            <p:cNvSpPr>
              <a:spLocks noChangeArrowheads="1"/>
            </p:cNvSpPr>
            <p:nvPr/>
          </p:nvSpPr>
          <p:spPr bwMode="auto">
            <a:xfrm>
              <a:off x="9585325" y="5527902"/>
              <a:ext cx="284163" cy="285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Oval 23"/>
            <p:cNvSpPr>
              <a:spLocks noChangeArrowheads="1"/>
            </p:cNvSpPr>
            <p:nvPr/>
          </p:nvSpPr>
          <p:spPr bwMode="auto">
            <a:xfrm>
              <a:off x="9625013" y="5577115"/>
              <a:ext cx="195263" cy="196850"/>
            </a:xfrm>
            <a:prstGeom prst="ellipse">
              <a:avLst/>
            </a:prstGeom>
            <a:solidFill>
              <a:srgbClr val="FC46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" name="Oval 24"/>
            <p:cNvSpPr>
              <a:spLocks noChangeArrowheads="1"/>
            </p:cNvSpPr>
            <p:nvPr/>
          </p:nvSpPr>
          <p:spPr bwMode="auto">
            <a:xfrm>
              <a:off x="11063288" y="5429477"/>
              <a:ext cx="490538" cy="492125"/>
            </a:xfrm>
            <a:prstGeom prst="ellipse">
              <a:avLst/>
            </a:pr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Oval 25"/>
            <p:cNvSpPr>
              <a:spLocks noChangeArrowheads="1"/>
            </p:cNvSpPr>
            <p:nvPr/>
          </p:nvSpPr>
          <p:spPr bwMode="auto">
            <a:xfrm>
              <a:off x="11161713" y="5527902"/>
              <a:ext cx="284163" cy="285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0" name="Oval 26"/>
            <p:cNvSpPr>
              <a:spLocks noChangeArrowheads="1"/>
            </p:cNvSpPr>
            <p:nvPr/>
          </p:nvSpPr>
          <p:spPr bwMode="auto">
            <a:xfrm>
              <a:off x="11210925" y="5577115"/>
              <a:ext cx="195263" cy="196850"/>
            </a:xfrm>
            <a:prstGeom prst="ellipse">
              <a:avLst/>
            </a:prstGeom>
            <a:solidFill>
              <a:srgbClr val="7B60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" name="Freeform 27"/>
            <p:cNvSpPr>
              <a:spLocks/>
            </p:cNvSpPr>
            <p:nvPr/>
          </p:nvSpPr>
          <p:spPr bwMode="auto">
            <a:xfrm>
              <a:off x="2039938" y="3884840"/>
              <a:ext cx="2701925" cy="1033463"/>
            </a:xfrm>
            <a:custGeom>
              <a:avLst/>
              <a:gdLst>
                <a:gd name="T0" fmla="*/ 0 w 1702"/>
                <a:gd name="T1" fmla="*/ 651 h 651"/>
                <a:gd name="T2" fmla="*/ 1702 w 1702"/>
                <a:gd name="T3" fmla="*/ 651 h 651"/>
                <a:gd name="T4" fmla="*/ 1702 w 1702"/>
                <a:gd name="T5" fmla="*/ 0 h 651"/>
                <a:gd name="T6" fmla="*/ 0 w 1702"/>
                <a:gd name="T7" fmla="*/ 0 h 651"/>
                <a:gd name="T8" fmla="*/ 0 w 1702"/>
                <a:gd name="T9" fmla="*/ 651 h 651"/>
                <a:gd name="T10" fmla="*/ 0 w 1702"/>
                <a:gd name="T11" fmla="*/ 651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02" h="651">
                  <a:moveTo>
                    <a:pt x="0" y="651"/>
                  </a:moveTo>
                  <a:lnTo>
                    <a:pt x="1702" y="651"/>
                  </a:lnTo>
                  <a:lnTo>
                    <a:pt x="1702" y="0"/>
                  </a:lnTo>
                  <a:lnTo>
                    <a:pt x="0" y="0"/>
                  </a:lnTo>
                  <a:lnTo>
                    <a:pt x="0" y="651"/>
                  </a:lnTo>
                  <a:lnTo>
                    <a:pt x="0" y="651"/>
                  </a:lnTo>
                  <a:close/>
                </a:path>
              </a:pathLst>
            </a:custGeom>
            <a:solidFill>
              <a:srgbClr val="C0CA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2" name="Freeform 28"/>
            <p:cNvSpPr>
              <a:spLocks/>
            </p:cNvSpPr>
            <p:nvPr/>
          </p:nvSpPr>
          <p:spPr bwMode="auto">
            <a:xfrm>
              <a:off x="9693275" y="4346802"/>
              <a:ext cx="58738" cy="1328738"/>
            </a:xfrm>
            <a:custGeom>
              <a:avLst/>
              <a:gdLst>
                <a:gd name="T0" fmla="*/ 37 w 37"/>
                <a:gd name="T1" fmla="*/ 837 h 837"/>
                <a:gd name="T2" fmla="*/ 0 w 37"/>
                <a:gd name="T3" fmla="*/ 837 h 837"/>
                <a:gd name="T4" fmla="*/ 0 w 37"/>
                <a:gd name="T5" fmla="*/ 0 h 837"/>
                <a:gd name="T6" fmla="*/ 37 w 37"/>
                <a:gd name="T7" fmla="*/ 0 h 837"/>
                <a:gd name="T8" fmla="*/ 37 w 37"/>
                <a:gd name="T9" fmla="*/ 837 h 837"/>
                <a:gd name="T10" fmla="*/ 37 w 37"/>
                <a:gd name="T11" fmla="*/ 837 h 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837">
                  <a:moveTo>
                    <a:pt x="37" y="837"/>
                  </a:moveTo>
                  <a:lnTo>
                    <a:pt x="0" y="837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837"/>
                  </a:lnTo>
                  <a:lnTo>
                    <a:pt x="37" y="837"/>
                  </a:lnTo>
                  <a:close/>
                </a:path>
              </a:pathLst>
            </a:custGeom>
            <a:solidFill>
              <a:srgbClr val="FC46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3" name="Freeform 29"/>
            <p:cNvSpPr>
              <a:spLocks/>
            </p:cNvSpPr>
            <p:nvPr/>
          </p:nvSpPr>
          <p:spPr bwMode="auto">
            <a:xfrm>
              <a:off x="8353425" y="3884840"/>
              <a:ext cx="2709863" cy="1033463"/>
            </a:xfrm>
            <a:custGeom>
              <a:avLst/>
              <a:gdLst>
                <a:gd name="T0" fmla="*/ 0 w 1707"/>
                <a:gd name="T1" fmla="*/ 651 h 651"/>
                <a:gd name="T2" fmla="*/ 1707 w 1707"/>
                <a:gd name="T3" fmla="*/ 651 h 651"/>
                <a:gd name="T4" fmla="*/ 1707 w 1707"/>
                <a:gd name="T5" fmla="*/ 0 h 651"/>
                <a:gd name="T6" fmla="*/ 0 w 1707"/>
                <a:gd name="T7" fmla="*/ 0 h 651"/>
                <a:gd name="T8" fmla="*/ 0 w 1707"/>
                <a:gd name="T9" fmla="*/ 651 h 651"/>
                <a:gd name="T10" fmla="*/ 0 w 1707"/>
                <a:gd name="T11" fmla="*/ 651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07" h="651">
                  <a:moveTo>
                    <a:pt x="0" y="651"/>
                  </a:moveTo>
                  <a:lnTo>
                    <a:pt x="1707" y="651"/>
                  </a:lnTo>
                  <a:lnTo>
                    <a:pt x="1707" y="0"/>
                  </a:lnTo>
                  <a:lnTo>
                    <a:pt x="0" y="0"/>
                  </a:lnTo>
                  <a:lnTo>
                    <a:pt x="0" y="651"/>
                  </a:lnTo>
                  <a:lnTo>
                    <a:pt x="0" y="651"/>
                  </a:lnTo>
                  <a:close/>
                </a:path>
              </a:pathLst>
            </a:custGeom>
            <a:solidFill>
              <a:srgbClr val="FC46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Freeform 30"/>
            <p:cNvSpPr>
              <a:spLocks/>
            </p:cNvSpPr>
            <p:nvPr/>
          </p:nvSpPr>
          <p:spPr bwMode="auto">
            <a:xfrm>
              <a:off x="5211763" y="3884840"/>
              <a:ext cx="2700338" cy="1033463"/>
            </a:xfrm>
            <a:custGeom>
              <a:avLst/>
              <a:gdLst>
                <a:gd name="T0" fmla="*/ 0 w 1701"/>
                <a:gd name="T1" fmla="*/ 651 h 651"/>
                <a:gd name="T2" fmla="*/ 1701 w 1701"/>
                <a:gd name="T3" fmla="*/ 651 h 651"/>
                <a:gd name="T4" fmla="*/ 1701 w 1701"/>
                <a:gd name="T5" fmla="*/ 0 h 651"/>
                <a:gd name="T6" fmla="*/ 0 w 1701"/>
                <a:gd name="T7" fmla="*/ 0 h 651"/>
                <a:gd name="T8" fmla="*/ 0 w 1701"/>
                <a:gd name="T9" fmla="*/ 651 h 651"/>
                <a:gd name="T10" fmla="*/ 0 w 1701"/>
                <a:gd name="T11" fmla="*/ 651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01" h="651">
                  <a:moveTo>
                    <a:pt x="0" y="651"/>
                  </a:moveTo>
                  <a:lnTo>
                    <a:pt x="1701" y="651"/>
                  </a:lnTo>
                  <a:lnTo>
                    <a:pt x="1701" y="0"/>
                  </a:lnTo>
                  <a:lnTo>
                    <a:pt x="0" y="0"/>
                  </a:lnTo>
                  <a:lnTo>
                    <a:pt x="0" y="651"/>
                  </a:lnTo>
                  <a:lnTo>
                    <a:pt x="0" y="651"/>
                  </a:lnTo>
                  <a:close/>
                </a:path>
              </a:pathLst>
            </a:custGeom>
            <a:solidFill>
              <a:srgbClr val="C0CA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5" name="Freeform 31"/>
            <p:cNvSpPr>
              <a:spLocks/>
            </p:cNvSpPr>
            <p:nvPr/>
          </p:nvSpPr>
          <p:spPr bwMode="auto">
            <a:xfrm>
              <a:off x="1571625" y="2429102"/>
              <a:ext cx="2709863" cy="1042988"/>
            </a:xfrm>
            <a:custGeom>
              <a:avLst/>
              <a:gdLst>
                <a:gd name="T0" fmla="*/ 0 w 1707"/>
                <a:gd name="T1" fmla="*/ 657 h 657"/>
                <a:gd name="T2" fmla="*/ 1707 w 1707"/>
                <a:gd name="T3" fmla="*/ 657 h 657"/>
                <a:gd name="T4" fmla="*/ 1707 w 1707"/>
                <a:gd name="T5" fmla="*/ 0 h 657"/>
                <a:gd name="T6" fmla="*/ 0 w 1707"/>
                <a:gd name="T7" fmla="*/ 0 h 657"/>
                <a:gd name="T8" fmla="*/ 0 w 1707"/>
                <a:gd name="T9" fmla="*/ 657 h 657"/>
                <a:gd name="T10" fmla="*/ 0 w 1707"/>
                <a:gd name="T11" fmla="*/ 657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07" h="657">
                  <a:moveTo>
                    <a:pt x="0" y="657"/>
                  </a:moveTo>
                  <a:lnTo>
                    <a:pt x="1707" y="657"/>
                  </a:lnTo>
                  <a:lnTo>
                    <a:pt x="1707" y="0"/>
                  </a:lnTo>
                  <a:lnTo>
                    <a:pt x="0" y="0"/>
                  </a:lnTo>
                  <a:lnTo>
                    <a:pt x="0" y="657"/>
                  </a:lnTo>
                  <a:lnTo>
                    <a:pt x="0" y="657"/>
                  </a:lnTo>
                  <a:close/>
                </a:path>
              </a:pathLst>
            </a:custGeom>
            <a:solidFill>
              <a:srgbClr val="44BE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6" name="Freeform 32"/>
            <p:cNvSpPr>
              <a:spLocks/>
            </p:cNvSpPr>
            <p:nvPr/>
          </p:nvSpPr>
          <p:spPr bwMode="auto">
            <a:xfrm>
              <a:off x="7932738" y="2429102"/>
              <a:ext cx="2709863" cy="1042988"/>
            </a:xfrm>
            <a:custGeom>
              <a:avLst/>
              <a:gdLst>
                <a:gd name="T0" fmla="*/ 0 w 1707"/>
                <a:gd name="T1" fmla="*/ 657 h 657"/>
                <a:gd name="T2" fmla="*/ 1707 w 1707"/>
                <a:gd name="T3" fmla="*/ 657 h 657"/>
                <a:gd name="T4" fmla="*/ 1707 w 1707"/>
                <a:gd name="T5" fmla="*/ 0 h 657"/>
                <a:gd name="T6" fmla="*/ 0 w 1707"/>
                <a:gd name="T7" fmla="*/ 0 h 657"/>
                <a:gd name="T8" fmla="*/ 0 w 1707"/>
                <a:gd name="T9" fmla="*/ 657 h 657"/>
                <a:gd name="T10" fmla="*/ 0 w 1707"/>
                <a:gd name="T11" fmla="*/ 657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07" h="657">
                  <a:moveTo>
                    <a:pt x="0" y="657"/>
                  </a:moveTo>
                  <a:lnTo>
                    <a:pt x="1707" y="657"/>
                  </a:lnTo>
                  <a:lnTo>
                    <a:pt x="1707" y="0"/>
                  </a:lnTo>
                  <a:lnTo>
                    <a:pt x="0" y="0"/>
                  </a:lnTo>
                  <a:lnTo>
                    <a:pt x="0" y="657"/>
                  </a:lnTo>
                  <a:lnTo>
                    <a:pt x="0" y="657"/>
                  </a:lnTo>
                  <a:close/>
                </a:path>
              </a:pathLst>
            </a:custGeom>
            <a:solidFill>
              <a:srgbClr val="44BE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Freeform 33"/>
            <p:cNvSpPr>
              <a:spLocks/>
            </p:cNvSpPr>
            <p:nvPr/>
          </p:nvSpPr>
          <p:spPr bwMode="auto">
            <a:xfrm>
              <a:off x="4760913" y="2429102"/>
              <a:ext cx="2711450" cy="1042988"/>
            </a:xfrm>
            <a:custGeom>
              <a:avLst/>
              <a:gdLst>
                <a:gd name="T0" fmla="*/ 0 w 1708"/>
                <a:gd name="T1" fmla="*/ 657 h 657"/>
                <a:gd name="T2" fmla="*/ 1708 w 1708"/>
                <a:gd name="T3" fmla="*/ 657 h 657"/>
                <a:gd name="T4" fmla="*/ 1708 w 1708"/>
                <a:gd name="T5" fmla="*/ 0 h 657"/>
                <a:gd name="T6" fmla="*/ 0 w 1708"/>
                <a:gd name="T7" fmla="*/ 0 h 657"/>
                <a:gd name="T8" fmla="*/ 0 w 1708"/>
                <a:gd name="T9" fmla="*/ 657 h 657"/>
                <a:gd name="T10" fmla="*/ 0 w 1708"/>
                <a:gd name="T11" fmla="*/ 657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08" h="657">
                  <a:moveTo>
                    <a:pt x="0" y="657"/>
                  </a:moveTo>
                  <a:lnTo>
                    <a:pt x="1708" y="657"/>
                  </a:lnTo>
                  <a:lnTo>
                    <a:pt x="1708" y="0"/>
                  </a:lnTo>
                  <a:lnTo>
                    <a:pt x="0" y="0"/>
                  </a:lnTo>
                  <a:lnTo>
                    <a:pt x="0" y="657"/>
                  </a:lnTo>
                  <a:lnTo>
                    <a:pt x="0" y="657"/>
                  </a:lnTo>
                  <a:close/>
                </a:path>
              </a:pathLst>
            </a:custGeom>
            <a:solidFill>
              <a:srgbClr val="FC46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8" name="Freeform 34"/>
            <p:cNvSpPr>
              <a:spLocks/>
            </p:cNvSpPr>
            <p:nvPr/>
          </p:nvSpPr>
          <p:spPr bwMode="auto">
            <a:xfrm>
              <a:off x="8118475" y="3167290"/>
              <a:ext cx="58738" cy="2508250"/>
            </a:xfrm>
            <a:custGeom>
              <a:avLst/>
              <a:gdLst>
                <a:gd name="T0" fmla="*/ 37 w 37"/>
                <a:gd name="T1" fmla="*/ 1580 h 1580"/>
                <a:gd name="T2" fmla="*/ 0 w 37"/>
                <a:gd name="T3" fmla="*/ 1580 h 1580"/>
                <a:gd name="T4" fmla="*/ 0 w 37"/>
                <a:gd name="T5" fmla="*/ 0 h 1580"/>
                <a:gd name="T6" fmla="*/ 37 w 37"/>
                <a:gd name="T7" fmla="*/ 0 h 1580"/>
                <a:gd name="T8" fmla="*/ 37 w 37"/>
                <a:gd name="T9" fmla="*/ 1580 h 1580"/>
                <a:gd name="T10" fmla="*/ 37 w 37"/>
                <a:gd name="T11" fmla="*/ 1580 h 1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580">
                  <a:moveTo>
                    <a:pt x="37" y="1580"/>
                  </a:moveTo>
                  <a:lnTo>
                    <a:pt x="0" y="1580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1580"/>
                  </a:lnTo>
                  <a:lnTo>
                    <a:pt x="37" y="1580"/>
                  </a:lnTo>
                  <a:close/>
                </a:path>
              </a:pathLst>
            </a:custGeom>
            <a:solidFill>
              <a:srgbClr val="44BE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9" name="Freeform 35"/>
            <p:cNvSpPr>
              <a:spLocks/>
            </p:cNvSpPr>
            <p:nvPr/>
          </p:nvSpPr>
          <p:spPr bwMode="auto">
            <a:xfrm>
              <a:off x="6532563" y="4346802"/>
              <a:ext cx="58738" cy="1328738"/>
            </a:xfrm>
            <a:custGeom>
              <a:avLst/>
              <a:gdLst>
                <a:gd name="T0" fmla="*/ 37 w 37"/>
                <a:gd name="T1" fmla="*/ 837 h 837"/>
                <a:gd name="T2" fmla="*/ 0 w 37"/>
                <a:gd name="T3" fmla="*/ 837 h 837"/>
                <a:gd name="T4" fmla="*/ 0 w 37"/>
                <a:gd name="T5" fmla="*/ 0 h 837"/>
                <a:gd name="T6" fmla="*/ 37 w 37"/>
                <a:gd name="T7" fmla="*/ 0 h 837"/>
                <a:gd name="T8" fmla="*/ 37 w 37"/>
                <a:gd name="T9" fmla="*/ 837 h 837"/>
                <a:gd name="T10" fmla="*/ 37 w 37"/>
                <a:gd name="T11" fmla="*/ 837 h 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837">
                  <a:moveTo>
                    <a:pt x="37" y="837"/>
                  </a:moveTo>
                  <a:lnTo>
                    <a:pt x="0" y="837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837"/>
                  </a:lnTo>
                  <a:lnTo>
                    <a:pt x="37" y="837"/>
                  </a:lnTo>
                  <a:close/>
                </a:path>
              </a:pathLst>
            </a:custGeom>
            <a:solidFill>
              <a:srgbClr val="C0CA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0" name="Freeform 36"/>
            <p:cNvSpPr>
              <a:spLocks/>
            </p:cNvSpPr>
            <p:nvPr/>
          </p:nvSpPr>
          <p:spPr bwMode="auto">
            <a:xfrm>
              <a:off x="4946650" y="2989490"/>
              <a:ext cx="69850" cy="2686050"/>
            </a:xfrm>
            <a:custGeom>
              <a:avLst/>
              <a:gdLst>
                <a:gd name="T0" fmla="*/ 44 w 44"/>
                <a:gd name="T1" fmla="*/ 1692 h 1692"/>
                <a:gd name="T2" fmla="*/ 0 w 44"/>
                <a:gd name="T3" fmla="*/ 1692 h 1692"/>
                <a:gd name="T4" fmla="*/ 0 w 44"/>
                <a:gd name="T5" fmla="*/ 0 h 1692"/>
                <a:gd name="T6" fmla="*/ 44 w 44"/>
                <a:gd name="T7" fmla="*/ 0 h 1692"/>
                <a:gd name="T8" fmla="*/ 44 w 44"/>
                <a:gd name="T9" fmla="*/ 1692 h 1692"/>
                <a:gd name="T10" fmla="*/ 44 w 44"/>
                <a:gd name="T11" fmla="*/ 1692 h 1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1692">
                  <a:moveTo>
                    <a:pt x="44" y="1692"/>
                  </a:moveTo>
                  <a:lnTo>
                    <a:pt x="0" y="1692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1692"/>
                  </a:lnTo>
                  <a:lnTo>
                    <a:pt x="44" y="1692"/>
                  </a:lnTo>
                  <a:close/>
                </a:path>
              </a:pathLst>
            </a:custGeom>
            <a:solidFill>
              <a:srgbClr val="FC46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1" name="Freeform 37"/>
            <p:cNvSpPr>
              <a:spLocks/>
            </p:cNvSpPr>
            <p:nvPr/>
          </p:nvSpPr>
          <p:spPr bwMode="auto">
            <a:xfrm>
              <a:off x="3371850" y="3992790"/>
              <a:ext cx="58738" cy="1682750"/>
            </a:xfrm>
            <a:custGeom>
              <a:avLst/>
              <a:gdLst>
                <a:gd name="T0" fmla="*/ 37 w 37"/>
                <a:gd name="T1" fmla="*/ 1060 h 1060"/>
                <a:gd name="T2" fmla="*/ 0 w 37"/>
                <a:gd name="T3" fmla="*/ 1060 h 1060"/>
                <a:gd name="T4" fmla="*/ 0 w 37"/>
                <a:gd name="T5" fmla="*/ 0 h 1060"/>
                <a:gd name="T6" fmla="*/ 37 w 37"/>
                <a:gd name="T7" fmla="*/ 0 h 1060"/>
                <a:gd name="T8" fmla="*/ 37 w 37"/>
                <a:gd name="T9" fmla="*/ 1060 h 1060"/>
                <a:gd name="T10" fmla="*/ 37 w 37"/>
                <a:gd name="T11" fmla="*/ 1060 h 1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060">
                  <a:moveTo>
                    <a:pt x="37" y="1060"/>
                  </a:moveTo>
                  <a:lnTo>
                    <a:pt x="0" y="1060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1060"/>
                  </a:lnTo>
                  <a:lnTo>
                    <a:pt x="37" y="1060"/>
                  </a:lnTo>
                  <a:close/>
                </a:path>
              </a:pathLst>
            </a:custGeom>
            <a:solidFill>
              <a:srgbClr val="C0CA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38"/>
            <p:cNvSpPr>
              <a:spLocks/>
            </p:cNvSpPr>
            <p:nvPr/>
          </p:nvSpPr>
          <p:spPr bwMode="auto">
            <a:xfrm>
              <a:off x="1785938" y="2635477"/>
              <a:ext cx="58738" cy="3040063"/>
            </a:xfrm>
            <a:custGeom>
              <a:avLst/>
              <a:gdLst>
                <a:gd name="T0" fmla="*/ 37 w 37"/>
                <a:gd name="T1" fmla="*/ 1915 h 1915"/>
                <a:gd name="T2" fmla="*/ 0 w 37"/>
                <a:gd name="T3" fmla="*/ 1915 h 1915"/>
                <a:gd name="T4" fmla="*/ 0 w 37"/>
                <a:gd name="T5" fmla="*/ 0 h 1915"/>
                <a:gd name="T6" fmla="*/ 37 w 37"/>
                <a:gd name="T7" fmla="*/ 0 h 1915"/>
                <a:gd name="T8" fmla="*/ 37 w 37"/>
                <a:gd name="T9" fmla="*/ 1915 h 1915"/>
                <a:gd name="T10" fmla="*/ 37 w 37"/>
                <a:gd name="T11" fmla="*/ 1915 h 1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915">
                  <a:moveTo>
                    <a:pt x="37" y="1915"/>
                  </a:moveTo>
                  <a:lnTo>
                    <a:pt x="0" y="1915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1915"/>
                  </a:lnTo>
                  <a:lnTo>
                    <a:pt x="37" y="1915"/>
                  </a:lnTo>
                  <a:close/>
                </a:path>
              </a:pathLst>
            </a:custGeom>
            <a:solidFill>
              <a:srgbClr val="44BE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文本框 85"/>
            <p:cNvSpPr txBox="1"/>
            <p:nvPr/>
          </p:nvSpPr>
          <p:spPr>
            <a:xfrm>
              <a:off x="10959789" y="5982654"/>
              <a:ext cx="68800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000" dirty="0">
                  <a:solidFill>
                    <a:schemeClr val="bg1"/>
                  </a:solidFill>
                  <a:latin typeface="Impact" panose="020B0806030902050204" pitchFamily="34" charset="0"/>
                </a:rPr>
                <a:t>2016</a:t>
              </a:r>
              <a:endParaRPr lang="zh-CN" altLang="en-US" sz="20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74" name="文本框 87"/>
            <p:cNvSpPr txBox="1"/>
            <p:nvPr/>
          </p:nvSpPr>
          <p:spPr>
            <a:xfrm>
              <a:off x="1441933" y="5982654"/>
              <a:ext cx="6864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000" dirty="0">
                  <a:solidFill>
                    <a:schemeClr val="bg1"/>
                  </a:solidFill>
                  <a:latin typeface="Impact" panose="020B0806030902050204" pitchFamily="34" charset="0"/>
                </a:rPr>
                <a:t>2010</a:t>
              </a:r>
              <a:endParaRPr lang="zh-CN" altLang="en-US" sz="20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75" name="文本框 88"/>
            <p:cNvSpPr txBox="1"/>
            <p:nvPr/>
          </p:nvSpPr>
          <p:spPr>
            <a:xfrm>
              <a:off x="3028242" y="5982654"/>
              <a:ext cx="6463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000" dirty="0">
                  <a:solidFill>
                    <a:schemeClr val="bg1"/>
                  </a:solidFill>
                  <a:latin typeface="Impact" panose="020B0806030902050204" pitchFamily="34" charset="0"/>
                </a:rPr>
                <a:t>2011</a:t>
              </a:r>
              <a:endParaRPr lang="zh-CN" altLang="en-US" sz="20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76" name="文本框 89"/>
            <p:cNvSpPr txBox="1"/>
            <p:nvPr/>
          </p:nvSpPr>
          <p:spPr>
            <a:xfrm>
              <a:off x="4614551" y="5982654"/>
              <a:ext cx="6767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000" dirty="0">
                  <a:solidFill>
                    <a:schemeClr val="bg1"/>
                  </a:solidFill>
                  <a:latin typeface="Impact" panose="020B0806030902050204" pitchFamily="34" charset="0"/>
                </a:rPr>
                <a:t>2012</a:t>
              </a:r>
              <a:endParaRPr lang="zh-CN" altLang="en-US" sz="20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77" name="文本框 91"/>
            <p:cNvSpPr txBox="1"/>
            <p:nvPr/>
          </p:nvSpPr>
          <p:spPr>
            <a:xfrm>
              <a:off x="6200860" y="5982654"/>
              <a:ext cx="68480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000" dirty="0">
                  <a:solidFill>
                    <a:schemeClr val="bg1"/>
                  </a:solidFill>
                  <a:latin typeface="Impact" panose="020B0806030902050204" pitchFamily="34" charset="0"/>
                </a:rPr>
                <a:t>2013</a:t>
              </a:r>
              <a:endParaRPr lang="zh-CN" altLang="en-US" sz="20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78" name="文本框 92"/>
            <p:cNvSpPr txBox="1"/>
            <p:nvPr/>
          </p:nvSpPr>
          <p:spPr>
            <a:xfrm>
              <a:off x="7787169" y="5982654"/>
              <a:ext cx="6767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000" dirty="0">
                  <a:solidFill>
                    <a:schemeClr val="bg1"/>
                  </a:solidFill>
                  <a:latin typeface="Impact" panose="020B0806030902050204" pitchFamily="34" charset="0"/>
                </a:rPr>
                <a:t>2014</a:t>
              </a:r>
              <a:endParaRPr lang="zh-CN" altLang="en-US" sz="20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79" name="文本框 93"/>
            <p:cNvSpPr txBox="1"/>
            <p:nvPr/>
          </p:nvSpPr>
          <p:spPr>
            <a:xfrm>
              <a:off x="9373478" y="5982654"/>
              <a:ext cx="6864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000" dirty="0">
                  <a:solidFill>
                    <a:schemeClr val="bg1"/>
                  </a:solidFill>
                  <a:latin typeface="Impact" panose="020B0806030902050204" pitchFamily="34" charset="0"/>
                </a:rPr>
                <a:t>2015</a:t>
              </a:r>
              <a:endParaRPr lang="zh-CN" altLang="en-US" sz="20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80" name="文本框 94"/>
            <p:cNvSpPr txBox="1"/>
            <p:nvPr/>
          </p:nvSpPr>
          <p:spPr>
            <a:xfrm>
              <a:off x="1717675" y="2635839"/>
              <a:ext cx="23669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Adobe 黑体 Std R" panose="020B0400000000000000" pitchFamily="34" charset="-122"/>
                  <a:ea typeface="Adobe 黑体 Std R" panose="020B0400000000000000" pitchFamily="34" charset="-122"/>
                  <a:cs typeface="Times New Roman" panose="02020603050405020304" pitchFamily="18" charset="0"/>
                </a:rPr>
                <a:t>Please add your text</a:t>
              </a:r>
            </a:p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Adobe 黑体 Std R" panose="020B0400000000000000" pitchFamily="34" charset="-122"/>
                  <a:ea typeface="Adobe 黑体 Std R" panose="020B0400000000000000" pitchFamily="34" charset="-122"/>
                  <a:cs typeface="Times New Roman" panose="02020603050405020304" pitchFamily="18" charset="0"/>
                </a:rPr>
                <a:t>Please add your text</a:t>
              </a:r>
              <a:endParaRPr lang="zh-CN" altLang="en-US" sz="1400" b="1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81" name="文本框 95"/>
            <p:cNvSpPr txBox="1"/>
            <p:nvPr/>
          </p:nvSpPr>
          <p:spPr>
            <a:xfrm>
              <a:off x="4910139" y="2635839"/>
              <a:ext cx="23669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Adobe 黑体 Std R" panose="020B0400000000000000" pitchFamily="34" charset="-122"/>
                  <a:ea typeface="Adobe 黑体 Std R" panose="020B0400000000000000" pitchFamily="34" charset="-122"/>
                  <a:cs typeface="Times New Roman" panose="02020603050405020304" pitchFamily="18" charset="0"/>
                </a:rPr>
                <a:t>Please add your text</a:t>
              </a:r>
            </a:p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Adobe 黑体 Std R" panose="020B0400000000000000" pitchFamily="34" charset="-122"/>
                  <a:ea typeface="Adobe 黑体 Std R" panose="020B0400000000000000" pitchFamily="34" charset="-122"/>
                  <a:cs typeface="Times New Roman" panose="02020603050405020304" pitchFamily="18" charset="0"/>
                </a:rPr>
                <a:t>Please add your text</a:t>
              </a:r>
              <a:endParaRPr lang="zh-CN" altLang="en-US" sz="1400" b="1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82" name="文本框 96"/>
            <p:cNvSpPr txBox="1"/>
            <p:nvPr/>
          </p:nvSpPr>
          <p:spPr>
            <a:xfrm>
              <a:off x="8079243" y="2635839"/>
              <a:ext cx="23669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Adobe 黑体 Std R" panose="020B0400000000000000" pitchFamily="34" charset="-122"/>
                  <a:ea typeface="Adobe 黑体 Std R" panose="020B0400000000000000" pitchFamily="34" charset="-122"/>
                  <a:cs typeface="Times New Roman" panose="02020603050405020304" pitchFamily="18" charset="0"/>
                </a:rPr>
                <a:t>Please add your text</a:t>
              </a:r>
            </a:p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Adobe 黑体 Std R" panose="020B0400000000000000" pitchFamily="34" charset="-122"/>
                  <a:ea typeface="Adobe 黑体 Std R" panose="020B0400000000000000" pitchFamily="34" charset="-122"/>
                  <a:cs typeface="Times New Roman" panose="02020603050405020304" pitchFamily="18" charset="0"/>
                </a:rPr>
                <a:t>Please add your text</a:t>
              </a:r>
              <a:endParaRPr lang="zh-CN" altLang="en-US" sz="1400" b="1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83" name="文本框 97"/>
            <p:cNvSpPr txBox="1"/>
            <p:nvPr/>
          </p:nvSpPr>
          <p:spPr>
            <a:xfrm>
              <a:off x="2206964" y="4093949"/>
              <a:ext cx="23669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Adobe 黑体 Std R" panose="020B0400000000000000" pitchFamily="34" charset="-122"/>
                  <a:ea typeface="Adobe 黑体 Std R" panose="020B0400000000000000" pitchFamily="34" charset="-122"/>
                  <a:cs typeface="Times New Roman" panose="02020603050405020304" pitchFamily="18" charset="0"/>
                </a:rPr>
                <a:t>Please add your text</a:t>
              </a:r>
            </a:p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Adobe 黑体 Std R" panose="020B0400000000000000" pitchFamily="34" charset="-122"/>
                  <a:ea typeface="Adobe 黑体 Std R" panose="020B0400000000000000" pitchFamily="34" charset="-122"/>
                  <a:cs typeface="Times New Roman" panose="02020603050405020304" pitchFamily="18" charset="0"/>
                </a:rPr>
                <a:t>Please add your text</a:t>
              </a:r>
              <a:endParaRPr lang="zh-CN" altLang="en-US" sz="1400" b="1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84" name="文本框 98"/>
            <p:cNvSpPr txBox="1"/>
            <p:nvPr/>
          </p:nvSpPr>
          <p:spPr>
            <a:xfrm>
              <a:off x="5399428" y="4093949"/>
              <a:ext cx="23669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Adobe 黑体 Std R" panose="020B0400000000000000" pitchFamily="34" charset="-122"/>
                  <a:ea typeface="Adobe 黑体 Std R" panose="020B0400000000000000" pitchFamily="34" charset="-122"/>
                  <a:cs typeface="Times New Roman" panose="02020603050405020304" pitchFamily="18" charset="0"/>
                </a:rPr>
                <a:t>Please add your text</a:t>
              </a:r>
            </a:p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Adobe 黑体 Std R" panose="020B0400000000000000" pitchFamily="34" charset="-122"/>
                  <a:ea typeface="Adobe 黑体 Std R" panose="020B0400000000000000" pitchFamily="34" charset="-122"/>
                  <a:cs typeface="Times New Roman" panose="02020603050405020304" pitchFamily="18" charset="0"/>
                </a:rPr>
                <a:t>Please add your text</a:t>
              </a:r>
              <a:endParaRPr lang="zh-CN" altLang="en-US" sz="1400" b="1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85" name="文本框 99"/>
            <p:cNvSpPr txBox="1"/>
            <p:nvPr/>
          </p:nvSpPr>
          <p:spPr>
            <a:xfrm>
              <a:off x="8568532" y="4093949"/>
              <a:ext cx="23669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Adobe 黑体 Std R" panose="020B0400000000000000" pitchFamily="34" charset="-122"/>
                  <a:ea typeface="Adobe 黑体 Std R" panose="020B0400000000000000" pitchFamily="34" charset="-122"/>
                  <a:cs typeface="Times New Roman" panose="02020603050405020304" pitchFamily="18" charset="0"/>
                </a:rPr>
                <a:t>Please add your text</a:t>
              </a:r>
            </a:p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Adobe 黑体 Std R" panose="020B0400000000000000" pitchFamily="34" charset="-122"/>
                  <a:ea typeface="Adobe 黑体 Std R" panose="020B0400000000000000" pitchFamily="34" charset="-122"/>
                  <a:cs typeface="Times New Roman" panose="02020603050405020304" pitchFamily="18" charset="0"/>
                </a:rPr>
                <a:t>Please add your text</a:t>
              </a:r>
              <a:endParaRPr lang="zh-CN" altLang="en-US" sz="1400" b="1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7465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组合 109"/>
          <p:cNvGrpSpPr/>
          <p:nvPr/>
        </p:nvGrpSpPr>
        <p:grpSpPr>
          <a:xfrm>
            <a:off x="1006876" y="1814736"/>
            <a:ext cx="4783726" cy="4156334"/>
            <a:chOff x="805974" y="1814736"/>
            <a:chExt cx="4783726" cy="4156334"/>
          </a:xfrm>
        </p:grpSpPr>
        <p:pic>
          <p:nvPicPr>
            <p:cNvPr id="108" name="图片 10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974" y="1814736"/>
              <a:ext cx="4783726" cy="4156334"/>
            </a:xfrm>
            <a:prstGeom prst="rect">
              <a:avLst/>
            </a:prstGeom>
          </p:spPr>
        </p:pic>
        <p:sp>
          <p:nvSpPr>
            <p:cNvPr id="109" name="矩形 108"/>
            <p:cNvSpPr/>
            <p:nvPr/>
          </p:nvSpPr>
          <p:spPr>
            <a:xfrm>
              <a:off x="805974" y="5106572"/>
              <a:ext cx="4783726" cy="864498"/>
            </a:xfrm>
            <a:prstGeom prst="rect">
              <a:avLst/>
            </a:prstGeom>
            <a:solidFill>
              <a:schemeClr val="tx1">
                <a:alpha val="74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aphicFrame>
        <p:nvGraphicFramePr>
          <p:cNvPr id="83" name="表格 8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8399730"/>
              </p:ext>
            </p:extLst>
          </p:nvPr>
        </p:nvGraphicFramePr>
        <p:xfrm>
          <a:off x="6214088" y="1828802"/>
          <a:ext cx="4813842" cy="4206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834">
                  <a:extLst>
                    <a:ext uri="{9D8B030D-6E8A-4147-A177-3AD203B41FA5}">
                      <a16:colId xmlns:a16="http://schemas.microsoft.com/office/drawing/2014/main" xmlns="" val="3731804523"/>
                    </a:ext>
                  </a:extLst>
                </a:gridCol>
                <a:gridCol w="3344174">
                  <a:extLst>
                    <a:ext uri="{9D8B030D-6E8A-4147-A177-3AD203B41FA5}">
                      <a16:colId xmlns:a16="http://schemas.microsoft.com/office/drawing/2014/main" xmlns="" val="975111632"/>
                    </a:ext>
                  </a:extLst>
                </a:gridCol>
                <a:gridCol w="734834">
                  <a:extLst>
                    <a:ext uri="{9D8B030D-6E8A-4147-A177-3AD203B41FA5}">
                      <a16:colId xmlns:a16="http://schemas.microsoft.com/office/drawing/2014/main" xmlns="" val="3794544177"/>
                    </a:ext>
                  </a:extLst>
                </a:gridCol>
              </a:tblGrid>
              <a:tr h="773721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BE9B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91089309"/>
                  </a:ext>
                </a:extLst>
              </a:tr>
              <a:tr h="385522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22921144"/>
                  </a:ext>
                </a:extLst>
              </a:tr>
              <a:tr h="758901"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CA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15458158"/>
                  </a:ext>
                </a:extLst>
              </a:tr>
              <a:tr h="385522"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2612067"/>
                  </a:ext>
                </a:extLst>
              </a:tr>
              <a:tr h="758901">
                <a:tc>
                  <a:txBody>
                    <a:bodyPr/>
                    <a:lstStyle/>
                    <a:p>
                      <a:endParaRPr lang="zh-CN" alt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BE9B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02480906"/>
                  </a:ext>
                </a:extLst>
              </a:tr>
              <a:tr h="385522">
                <a:tc>
                  <a:txBody>
                    <a:bodyPr/>
                    <a:lstStyle/>
                    <a:p>
                      <a:endParaRPr lang="zh-CN" alt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32590698"/>
                  </a:ext>
                </a:extLst>
              </a:tr>
              <a:tr h="758901"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CA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16303397"/>
                  </a:ext>
                </a:extLst>
              </a:tr>
            </a:tbl>
          </a:graphicData>
        </a:graphic>
      </p:graphicFrame>
      <p:sp>
        <p:nvSpPr>
          <p:cNvPr id="84" name="Freeform 5"/>
          <p:cNvSpPr>
            <a:spLocks noEditPoints="1"/>
          </p:cNvSpPr>
          <p:nvPr/>
        </p:nvSpPr>
        <p:spPr bwMode="auto">
          <a:xfrm>
            <a:off x="6355983" y="1954843"/>
            <a:ext cx="504000" cy="504000"/>
          </a:xfrm>
          <a:custGeom>
            <a:avLst/>
            <a:gdLst>
              <a:gd name="T0" fmla="*/ 140 w 145"/>
              <a:gd name="T1" fmla="*/ 124 h 144"/>
              <a:gd name="T2" fmla="*/ 106 w 145"/>
              <a:gd name="T3" fmla="*/ 89 h 144"/>
              <a:gd name="T4" fmla="*/ 105 w 145"/>
              <a:gd name="T5" fmla="*/ 88 h 144"/>
              <a:gd name="T6" fmla="*/ 114 w 145"/>
              <a:gd name="T7" fmla="*/ 57 h 144"/>
              <a:gd name="T8" fmla="*/ 57 w 145"/>
              <a:gd name="T9" fmla="*/ 0 h 144"/>
              <a:gd name="T10" fmla="*/ 0 w 145"/>
              <a:gd name="T11" fmla="*/ 57 h 144"/>
              <a:gd name="T12" fmla="*/ 57 w 145"/>
              <a:gd name="T13" fmla="*/ 114 h 144"/>
              <a:gd name="T14" fmla="*/ 88 w 145"/>
              <a:gd name="T15" fmla="*/ 105 h 144"/>
              <a:gd name="T16" fmla="*/ 89 w 145"/>
              <a:gd name="T17" fmla="*/ 106 h 144"/>
              <a:gd name="T18" fmla="*/ 124 w 145"/>
              <a:gd name="T19" fmla="*/ 140 h 144"/>
              <a:gd name="T20" fmla="*/ 132 w 145"/>
              <a:gd name="T21" fmla="*/ 144 h 144"/>
              <a:gd name="T22" fmla="*/ 140 w 145"/>
              <a:gd name="T23" fmla="*/ 140 h 144"/>
              <a:gd name="T24" fmla="*/ 140 w 145"/>
              <a:gd name="T25" fmla="*/ 124 h 144"/>
              <a:gd name="T26" fmla="*/ 57 w 145"/>
              <a:gd name="T27" fmla="*/ 96 h 144"/>
              <a:gd name="T28" fmla="*/ 18 w 145"/>
              <a:gd name="T29" fmla="*/ 57 h 144"/>
              <a:gd name="T30" fmla="*/ 57 w 145"/>
              <a:gd name="T31" fmla="*/ 18 h 144"/>
              <a:gd name="T32" fmla="*/ 96 w 145"/>
              <a:gd name="T33" fmla="*/ 57 h 144"/>
              <a:gd name="T34" fmla="*/ 57 w 145"/>
              <a:gd name="T35" fmla="*/ 9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5" h="144">
                <a:moveTo>
                  <a:pt x="140" y="124"/>
                </a:moveTo>
                <a:cubicBezTo>
                  <a:pt x="106" y="89"/>
                  <a:pt x="106" y="89"/>
                  <a:pt x="106" y="89"/>
                </a:cubicBezTo>
                <a:cubicBezTo>
                  <a:pt x="106" y="89"/>
                  <a:pt x="105" y="88"/>
                  <a:pt x="105" y="88"/>
                </a:cubicBezTo>
                <a:cubicBezTo>
                  <a:pt x="111" y="79"/>
                  <a:pt x="114" y="68"/>
                  <a:pt x="114" y="57"/>
                </a:cubicBezTo>
                <a:cubicBezTo>
                  <a:pt x="114" y="26"/>
                  <a:pt x="88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88"/>
                  <a:pt x="26" y="114"/>
                  <a:pt x="57" y="114"/>
                </a:cubicBezTo>
                <a:cubicBezTo>
                  <a:pt x="68" y="114"/>
                  <a:pt x="79" y="111"/>
                  <a:pt x="88" y="105"/>
                </a:cubicBezTo>
                <a:cubicBezTo>
                  <a:pt x="88" y="105"/>
                  <a:pt x="89" y="106"/>
                  <a:pt x="89" y="106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6" y="143"/>
                  <a:pt x="129" y="144"/>
                  <a:pt x="132" y="144"/>
                </a:cubicBezTo>
                <a:cubicBezTo>
                  <a:pt x="135" y="144"/>
                  <a:pt x="138" y="143"/>
                  <a:pt x="140" y="140"/>
                </a:cubicBezTo>
                <a:cubicBezTo>
                  <a:pt x="145" y="136"/>
                  <a:pt x="145" y="128"/>
                  <a:pt x="140" y="124"/>
                </a:cubicBezTo>
                <a:moveTo>
                  <a:pt x="57" y="96"/>
                </a:moveTo>
                <a:cubicBezTo>
                  <a:pt x="36" y="96"/>
                  <a:pt x="18" y="78"/>
                  <a:pt x="18" y="57"/>
                </a:cubicBezTo>
                <a:cubicBezTo>
                  <a:pt x="18" y="35"/>
                  <a:pt x="36" y="18"/>
                  <a:pt x="57" y="18"/>
                </a:cubicBezTo>
                <a:cubicBezTo>
                  <a:pt x="78" y="18"/>
                  <a:pt x="96" y="35"/>
                  <a:pt x="96" y="57"/>
                </a:cubicBezTo>
                <a:cubicBezTo>
                  <a:pt x="96" y="78"/>
                  <a:pt x="78" y="96"/>
                  <a:pt x="57" y="96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5" name="Group 12"/>
          <p:cNvGrpSpPr>
            <a:grpSpLocks/>
          </p:cNvGrpSpPr>
          <p:nvPr/>
        </p:nvGrpSpPr>
        <p:grpSpPr bwMode="auto">
          <a:xfrm>
            <a:off x="10438743" y="3128993"/>
            <a:ext cx="522500" cy="468000"/>
            <a:chOff x="4638" y="1688"/>
            <a:chExt cx="418" cy="361"/>
          </a:xfrm>
          <a:solidFill>
            <a:schemeClr val="bg1"/>
          </a:solidFill>
        </p:grpSpPr>
        <p:sp>
          <p:nvSpPr>
            <p:cNvPr id="86" name="Freeform 13"/>
            <p:cNvSpPr>
              <a:spLocks/>
            </p:cNvSpPr>
            <p:nvPr/>
          </p:nvSpPr>
          <p:spPr bwMode="auto">
            <a:xfrm>
              <a:off x="4638" y="1782"/>
              <a:ext cx="331" cy="267"/>
            </a:xfrm>
            <a:custGeom>
              <a:avLst/>
              <a:gdLst>
                <a:gd name="T0" fmla="*/ 123 w 138"/>
                <a:gd name="T1" fmla="*/ 83 h 111"/>
                <a:gd name="T2" fmla="*/ 89 w 138"/>
                <a:gd name="T3" fmla="*/ 93 h 111"/>
                <a:gd name="T4" fmla="*/ 85 w 138"/>
                <a:gd name="T5" fmla="*/ 93 h 111"/>
                <a:gd name="T6" fmla="*/ 83 w 138"/>
                <a:gd name="T7" fmla="*/ 92 h 111"/>
                <a:gd name="T8" fmla="*/ 79 w 138"/>
                <a:gd name="T9" fmla="*/ 92 h 111"/>
                <a:gd name="T10" fmla="*/ 77 w 138"/>
                <a:gd name="T11" fmla="*/ 91 h 111"/>
                <a:gd name="T12" fmla="*/ 74 w 138"/>
                <a:gd name="T13" fmla="*/ 91 h 111"/>
                <a:gd name="T14" fmla="*/ 72 w 138"/>
                <a:gd name="T15" fmla="*/ 90 h 111"/>
                <a:gd name="T16" fmla="*/ 68 w 138"/>
                <a:gd name="T17" fmla="*/ 89 h 111"/>
                <a:gd name="T18" fmla="*/ 67 w 138"/>
                <a:gd name="T19" fmla="*/ 88 h 111"/>
                <a:gd name="T20" fmla="*/ 63 w 138"/>
                <a:gd name="T21" fmla="*/ 86 h 111"/>
                <a:gd name="T22" fmla="*/ 63 w 138"/>
                <a:gd name="T23" fmla="*/ 86 h 111"/>
                <a:gd name="T24" fmla="*/ 50 w 138"/>
                <a:gd name="T25" fmla="*/ 76 h 111"/>
                <a:gd name="T26" fmla="*/ 50 w 138"/>
                <a:gd name="T27" fmla="*/ 76 h 111"/>
                <a:gd name="T28" fmla="*/ 46 w 138"/>
                <a:gd name="T29" fmla="*/ 72 h 111"/>
                <a:gd name="T30" fmla="*/ 45 w 138"/>
                <a:gd name="T31" fmla="*/ 71 h 111"/>
                <a:gd name="T32" fmla="*/ 33 w 138"/>
                <a:gd name="T33" fmla="*/ 36 h 111"/>
                <a:gd name="T34" fmla="*/ 48 w 138"/>
                <a:gd name="T35" fmla="*/ 36 h 111"/>
                <a:gd name="T36" fmla="*/ 24 w 138"/>
                <a:gd name="T37" fmla="*/ 0 h 111"/>
                <a:gd name="T38" fmla="*/ 0 w 138"/>
                <a:gd name="T39" fmla="*/ 36 h 111"/>
                <a:gd name="T40" fmla="*/ 15 w 138"/>
                <a:gd name="T41" fmla="*/ 36 h 111"/>
                <a:gd name="T42" fmla="*/ 28 w 138"/>
                <a:gd name="T43" fmla="*/ 78 h 111"/>
                <a:gd name="T44" fmla="*/ 29 w 138"/>
                <a:gd name="T45" fmla="*/ 79 h 111"/>
                <a:gd name="T46" fmla="*/ 31 w 138"/>
                <a:gd name="T47" fmla="*/ 83 h 111"/>
                <a:gd name="T48" fmla="*/ 32 w 138"/>
                <a:gd name="T49" fmla="*/ 84 h 111"/>
                <a:gd name="T50" fmla="*/ 37 w 138"/>
                <a:gd name="T51" fmla="*/ 89 h 111"/>
                <a:gd name="T52" fmla="*/ 37 w 138"/>
                <a:gd name="T53" fmla="*/ 89 h 111"/>
                <a:gd name="T54" fmla="*/ 54 w 138"/>
                <a:gd name="T55" fmla="*/ 102 h 111"/>
                <a:gd name="T56" fmla="*/ 54 w 138"/>
                <a:gd name="T57" fmla="*/ 102 h 111"/>
                <a:gd name="T58" fmla="*/ 60 w 138"/>
                <a:gd name="T59" fmla="*/ 105 h 111"/>
                <a:gd name="T60" fmla="*/ 61 w 138"/>
                <a:gd name="T61" fmla="*/ 105 h 111"/>
                <a:gd name="T62" fmla="*/ 66 w 138"/>
                <a:gd name="T63" fmla="*/ 107 h 111"/>
                <a:gd name="T64" fmla="*/ 68 w 138"/>
                <a:gd name="T65" fmla="*/ 108 h 111"/>
                <a:gd name="T66" fmla="*/ 73 w 138"/>
                <a:gd name="T67" fmla="*/ 109 h 111"/>
                <a:gd name="T68" fmla="*/ 76 w 138"/>
                <a:gd name="T69" fmla="*/ 110 h 111"/>
                <a:gd name="T70" fmla="*/ 77 w 138"/>
                <a:gd name="T71" fmla="*/ 110 h 111"/>
                <a:gd name="T72" fmla="*/ 81 w 138"/>
                <a:gd name="T73" fmla="*/ 110 h 111"/>
                <a:gd name="T74" fmla="*/ 83 w 138"/>
                <a:gd name="T75" fmla="*/ 111 h 111"/>
                <a:gd name="T76" fmla="*/ 90 w 138"/>
                <a:gd name="T77" fmla="*/ 111 h 111"/>
                <a:gd name="T78" fmla="*/ 133 w 138"/>
                <a:gd name="T79" fmla="*/ 97 h 111"/>
                <a:gd name="T80" fmla="*/ 135 w 138"/>
                <a:gd name="T81" fmla="*/ 85 h 111"/>
                <a:gd name="T82" fmla="*/ 123 w 138"/>
                <a:gd name="T83" fmla="*/ 8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8" h="111">
                  <a:moveTo>
                    <a:pt x="123" y="83"/>
                  </a:moveTo>
                  <a:cubicBezTo>
                    <a:pt x="113" y="90"/>
                    <a:pt x="101" y="93"/>
                    <a:pt x="89" y="93"/>
                  </a:cubicBezTo>
                  <a:cubicBezTo>
                    <a:pt x="88" y="93"/>
                    <a:pt x="86" y="93"/>
                    <a:pt x="85" y="93"/>
                  </a:cubicBezTo>
                  <a:cubicBezTo>
                    <a:pt x="84" y="93"/>
                    <a:pt x="83" y="93"/>
                    <a:pt x="83" y="92"/>
                  </a:cubicBezTo>
                  <a:cubicBezTo>
                    <a:pt x="82" y="92"/>
                    <a:pt x="80" y="92"/>
                    <a:pt x="79" y="92"/>
                  </a:cubicBezTo>
                  <a:cubicBezTo>
                    <a:pt x="78" y="92"/>
                    <a:pt x="78" y="92"/>
                    <a:pt x="77" y="91"/>
                  </a:cubicBezTo>
                  <a:cubicBezTo>
                    <a:pt x="76" y="91"/>
                    <a:pt x="75" y="91"/>
                    <a:pt x="74" y="91"/>
                  </a:cubicBezTo>
                  <a:cubicBezTo>
                    <a:pt x="73" y="90"/>
                    <a:pt x="72" y="90"/>
                    <a:pt x="72" y="90"/>
                  </a:cubicBezTo>
                  <a:cubicBezTo>
                    <a:pt x="71" y="90"/>
                    <a:pt x="69" y="89"/>
                    <a:pt x="68" y="89"/>
                  </a:cubicBezTo>
                  <a:cubicBezTo>
                    <a:pt x="68" y="88"/>
                    <a:pt x="68" y="88"/>
                    <a:pt x="67" y="88"/>
                  </a:cubicBezTo>
                  <a:cubicBezTo>
                    <a:pt x="66" y="88"/>
                    <a:pt x="64" y="87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58" y="83"/>
                    <a:pt x="54" y="80"/>
                    <a:pt x="50" y="76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48" y="75"/>
                    <a:pt x="47" y="74"/>
                    <a:pt x="46" y="72"/>
                  </a:cubicBezTo>
                  <a:cubicBezTo>
                    <a:pt x="46" y="72"/>
                    <a:pt x="46" y="72"/>
                    <a:pt x="45" y="71"/>
                  </a:cubicBezTo>
                  <a:cubicBezTo>
                    <a:pt x="38" y="62"/>
                    <a:pt x="33" y="49"/>
                    <a:pt x="33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52"/>
                    <a:pt x="20" y="66"/>
                    <a:pt x="28" y="78"/>
                  </a:cubicBezTo>
                  <a:cubicBezTo>
                    <a:pt x="28" y="79"/>
                    <a:pt x="28" y="79"/>
                    <a:pt x="29" y="79"/>
                  </a:cubicBezTo>
                  <a:cubicBezTo>
                    <a:pt x="29" y="80"/>
                    <a:pt x="30" y="81"/>
                    <a:pt x="31" y="83"/>
                  </a:cubicBezTo>
                  <a:cubicBezTo>
                    <a:pt x="32" y="83"/>
                    <a:pt x="32" y="83"/>
                    <a:pt x="32" y="84"/>
                  </a:cubicBezTo>
                  <a:cubicBezTo>
                    <a:pt x="34" y="86"/>
                    <a:pt x="35" y="87"/>
                    <a:pt x="37" y="89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42" y="94"/>
                    <a:pt x="48" y="98"/>
                    <a:pt x="54" y="102"/>
                  </a:cubicBezTo>
                  <a:cubicBezTo>
                    <a:pt x="54" y="102"/>
                    <a:pt x="54" y="102"/>
                    <a:pt x="54" y="102"/>
                  </a:cubicBezTo>
                  <a:cubicBezTo>
                    <a:pt x="56" y="103"/>
                    <a:pt x="58" y="104"/>
                    <a:pt x="60" y="105"/>
                  </a:cubicBezTo>
                  <a:cubicBezTo>
                    <a:pt x="60" y="105"/>
                    <a:pt x="61" y="105"/>
                    <a:pt x="61" y="105"/>
                  </a:cubicBezTo>
                  <a:cubicBezTo>
                    <a:pt x="63" y="106"/>
                    <a:pt x="64" y="106"/>
                    <a:pt x="66" y="107"/>
                  </a:cubicBezTo>
                  <a:cubicBezTo>
                    <a:pt x="67" y="107"/>
                    <a:pt x="68" y="108"/>
                    <a:pt x="68" y="108"/>
                  </a:cubicBezTo>
                  <a:cubicBezTo>
                    <a:pt x="70" y="108"/>
                    <a:pt x="71" y="109"/>
                    <a:pt x="73" y="109"/>
                  </a:cubicBezTo>
                  <a:cubicBezTo>
                    <a:pt x="74" y="109"/>
                    <a:pt x="75" y="109"/>
                    <a:pt x="76" y="110"/>
                  </a:cubicBezTo>
                  <a:cubicBezTo>
                    <a:pt x="76" y="110"/>
                    <a:pt x="77" y="110"/>
                    <a:pt x="77" y="110"/>
                  </a:cubicBezTo>
                  <a:cubicBezTo>
                    <a:pt x="78" y="110"/>
                    <a:pt x="80" y="110"/>
                    <a:pt x="81" y="110"/>
                  </a:cubicBezTo>
                  <a:cubicBezTo>
                    <a:pt x="82" y="110"/>
                    <a:pt x="82" y="111"/>
                    <a:pt x="83" y="111"/>
                  </a:cubicBezTo>
                  <a:cubicBezTo>
                    <a:pt x="85" y="111"/>
                    <a:pt x="88" y="111"/>
                    <a:pt x="90" y="111"/>
                  </a:cubicBezTo>
                  <a:cubicBezTo>
                    <a:pt x="105" y="111"/>
                    <a:pt x="120" y="106"/>
                    <a:pt x="133" y="97"/>
                  </a:cubicBezTo>
                  <a:cubicBezTo>
                    <a:pt x="137" y="95"/>
                    <a:pt x="138" y="89"/>
                    <a:pt x="135" y="85"/>
                  </a:cubicBezTo>
                  <a:cubicBezTo>
                    <a:pt x="132" y="81"/>
                    <a:pt x="127" y="80"/>
                    <a:pt x="123" y="8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14"/>
            <p:cNvSpPr>
              <a:spLocks/>
            </p:cNvSpPr>
            <p:nvPr/>
          </p:nvSpPr>
          <p:spPr bwMode="auto">
            <a:xfrm>
              <a:off x="4739" y="1688"/>
              <a:ext cx="317" cy="267"/>
            </a:xfrm>
            <a:custGeom>
              <a:avLst/>
              <a:gdLst>
                <a:gd name="T0" fmla="*/ 123 w 138"/>
                <a:gd name="T1" fmla="*/ 75 h 111"/>
                <a:gd name="T2" fmla="*/ 110 w 138"/>
                <a:gd name="T3" fmla="*/ 33 h 111"/>
                <a:gd name="T4" fmla="*/ 109 w 138"/>
                <a:gd name="T5" fmla="*/ 32 h 111"/>
                <a:gd name="T6" fmla="*/ 106 w 138"/>
                <a:gd name="T7" fmla="*/ 28 h 111"/>
                <a:gd name="T8" fmla="*/ 106 w 138"/>
                <a:gd name="T9" fmla="*/ 27 h 111"/>
                <a:gd name="T10" fmla="*/ 78 w 138"/>
                <a:gd name="T11" fmla="*/ 6 h 111"/>
                <a:gd name="T12" fmla="*/ 77 w 138"/>
                <a:gd name="T13" fmla="*/ 6 h 111"/>
                <a:gd name="T14" fmla="*/ 72 w 138"/>
                <a:gd name="T15" fmla="*/ 4 h 111"/>
                <a:gd name="T16" fmla="*/ 70 w 138"/>
                <a:gd name="T17" fmla="*/ 3 h 111"/>
                <a:gd name="T18" fmla="*/ 65 w 138"/>
                <a:gd name="T19" fmla="*/ 2 h 111"/>
                <a:gd name="T20" fmla="*/ 62 w 138"/>
                <a:gd name="T21" fmla="*/ 1 h 111"/>
                <a:gd name="T22" fmla="*/ 61 w 138"/>
                <a:gd name="T23" fmla="*/ 1 h 111"/>
                <a:gd name="T24" fmla="*/ 57 w 138"/>
                <a:gd name="T25" fmla="*/ 1 h 111"/>
                <a:gd name="T26" fmla="*/ 55 w 138"/>
                <a:gd name="T27" fmla="*/ 0 h 111"/>
                <a:gd name="T28" fmla="*/ 49 w 138"/>
                <a:gd name="T29" fmla="*/ 0 h 111"/>
                <a:gd name="T30" fmla="*/ 48 w 138"/>
                <a:gd name="T31" fmla="*/ 0 h 111"/>
                <a:gd name="T32" fmla="*/ 48 w 138"/>
                <a:gd name="T33" fmla="*/ 0 h 111"/>
                <a:gd name="T34" fmla="*/ 5 w 138"/>
                <a:gd name="T35" fmla="*/ 14 h 111"/>
                <a:gd name="T36" fmla="*/ 3 w 138"/>
                <a:gd name="T37" fmla="*/ 26 h 111"/>
                <a:gd name="T38" fmla="*/ 15 w 138"/>
                <a:gd name="T39" fmla="*/ 28 h 111"/>
                <a:gd name="T40" fmla="*/ 48 w 138"/>
                <a:gd name="T41" fmla="*/ 18 h 111"/>
                <a:gd name="T42" fmla="*/ 53 w 138"/>
                <a:gd name="T43" fmla="*/ 18 h 111"/>
                <a:gd name="T44" fmla="*/ 55 w 138"/>
                <a:gd name="T45" fmla="*/ 18 h 111"/>
                <a:gd name="T46" fmla="*/ 59 w 138"/>
                <a:gd name="T47" fmla="*/ 19 h 111"/>
                <a:gd name="T48" fmla="*/ 61 w 138"/>
                <a:gd name="T49" fmla="*/ 19 h 111"/>
                <a:gd name="T50" fmla="*/ 65 w 138"/>
                <a:gd name="T51" fmla="*/ 20 h 111"/>
                <a:gd name="T52" fmla="*/ 66 w 138"/>
                <a:gd name="T53" fmla="*/ 21 h 111"/>
                <a:gd name="T54" fmla="*/ 70 w 138"/>
                <a:gd name="T55" fmla="*/ 22 h 111"/>
                <a:gd name="T56" fmla="*/ 70 w 138"/>
                <a:gd name="T57" fmla="*/ 23 h 111"/>
                <a:gd name="T58" fmla="*/ 92 w 138"/>
                <a:gd name="T59" fmla="*/ 39 h 111"/>
                <a:gd name="T60" fmla="*/ 92 w 138"/>
                <a:gd name="T61" fmla="*/ 39 h 111"/>
                <a:gd name="T62" fmla="*/ 105 w 138"/>
                <a:gd name="T63" fmla="*/ 75 h 111"/>
                <a:gd name="T64" fmla="*/ 90 w 138"/>
                <a:gd name="T65" fmla="*/ 75 h 111"/>
                <a:gd name="T66" fmla="*/ 114 w 138"/>
                <a:gd name="T67" fmla="*/ 111 h 111"/>
                <a:gd name="T68" fmla="*/ 138 w 138"/>
                <a:gd name="T69" fmla="*/ 75 h 111"/>
                <a:gd name="T70" fmla="*/ 123 w 138"/>
                <a:gd name="T71" fmla="*/ 7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8" h="111">
                  <a:moveTo>
                    <a:pt x="123" y="75"/>
                  </a:moveTo>
                  <a:cubicBezTo>
                    <a:pt x="123" y="59"/>
                    <a:pt x="118" y="45"/>
                    <a:pt x="110" y="33"/>
                  </a:cubicBezTo>
                  <a:cubicBezTo>
                    <a:pt x="110" y="32"/>
                    <a:pt x="110" y="32"/>
                    <a:pt x="109" y="32"/>
                  </a:cubicBezTo>
                  <a:cubicBezTo>
                    <a:pt x="108" y="30"/>
                    <a:pt x="107" y="29"/>
                    <a:pt x="106" y="28"/>
                  </a:cubicBezTo>
                  <a:cubicBezTo>
                    <a:pt x="106" y="28"/>
                    <a:pt x="106" y="27"/>
                    <a:pt x="106" y="27"/>
                  </a:cubicBezTo>
                  <a:cubicBezTo>
                    <a:pt x="98" y="18"/>
                    <a:pt x="89" y="11"/>
                    <a:pt x="78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5" y="5"/>
                    <a:pt x="73" y="4"/>
                    <a:pt x="72" y="4"/>
                  </a:cubicBezTo>
                  <a:cubicBezTo>
                    <a:pt x="71" y="4"/>
                    <a:pt x="70" y="3"/>
                    <a:pt x="70" y="3"/>
                  </a:cubicBezTo>
                  <a:cubicBezTo>
                    <a:pt x="68" y="3"/>
                    <a:pt x="67" y="2"/>
                    <a:pt x="65" y="2"/>
                  </a:cubicBezTo>
                  <a:cubicBezTo>
                    <a:pt x="64" y="2"/>
                    <a:pt x="63" y="2"/>
                    <a:pt x="62" y="1"/>
                  </a:cubicBezTo>
                  <a:cubicBezTo>
                    <a:pt x="62" y="1"/>
                    <a:pt x="61" y="1"/>
                    <a:pt x="61" y="1"/>
                  </a:cubicBezTo>
                  <a:cubicBezTo>
                    <a:pt x="60" y="1"/>
                    <a:pt x="59" y="1"/>
                    <a:pt x="57" y="1"/>
                  </a:cubicBezTo>
                  <a:cubicBezTo>
                    <a:pt x="57" y="1"/>
                    <a:pt x="56" y="0"/>
                    <a:pt x="55" y="0"/>
                  </a:cubicBezTo>
                  <a:cubicBezTo>
                    <a:pt x="53" y="0"/>
                    <a:pt x="51" y="0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3" y="0"/>
                    <a:pt x="18" y="5"/>
                    <a:pt x="5" y="14"/>
                  </a:cubicBezTo>
                  <a:cubicBezTo>
                    <a:pt x="1" y="16"/>
                    <a:pt x="0" y="22"/>
                    <a:pt x="3" y="26"/>
                  </a:cubicBezTo>
                  <a:cubicBezTo>
                    <a:pt x="6" y="30"/>
                    <a:pt x="11" y="31"/>
                    <a:pt x="15" y="28"/>
                  </a:cubicBezTo>
                  <a:cubicBezTo>
                    <a:pt x="25" y="21"/>
                    <a:pt x="37" y="18"/>
                    <a:pt x="48" y="18"/>
                  </a:cubicBezTo>
                  <a:cubicBezTo>
                    <a:pt x="50" y="18"/>
                    <a:pt x="52" y="18"/>
                    <a:pt x="53" y="18"/>
                  </a:cubicBezTo>
                  <a:cubicBezTo>
                    <a:pt x="54" y="18"/>
                    <a:pt x="54" y="18"/>
                    <a:pt x="55" y="18"/>
                  </a:cubicBezTo>
                  <a:cubicBezTo>
                    <a:pt x="56" y="19"/>
                    <a:pt x="58" y="19"/>
                    <a:pt x="59" y="19"/>
                  </a:cubicBezTo>
                  <a:cubicBezTo>
                    <a:pt x="60" y="19"/>
                    <a:pt x="60" y="19"/>
                    <a:pt x="61" y="19"/>
                  </a:cubicBezTo>
                  <a:cubicBezTo>
                    <a:pt x="62" y="20"/>
                    <a:pt x="63" y="20"/>
                    <a:pt x="65" y="20"/>
                  </a:cubicBezTo>
                  <a:cubicBezTo>
                    <a:pt x="65" y="21"/>
                    <a:pt x="65" y="21"/>
                    <a:pt x="66" y="21"/>
                  </a:cubicBezTo>
                  <a:cubicBezTo>
                    <a:pt x="67" y="21"/>
                    <a:pt x="69" y="22"/>
                    <a:pt x="70" y="22"/>
                  </a:cubicBezTo>
                  <a:cubicBezTo>
                    <a:pt x="70" y="22"/>
                    <a:pt x="70" y="23"/>
                    <a:pt x="70" y="23"/>
                  </a:cubicBezTo>
                  <a:cubicBezTo>
                    <a:pt x="79" y="26"/>
                    <a:pt x="86" y="32"/>
                    <a:pt x="92" y="39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100" y="49"/>
                    <a:pt x="105" y="61"/>
                    <a:pt x="105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114" y="111"/>
                    <a:pt x="114" y="111"/>
                    <a:pt x="114" y="111"/>
                  </a:cubicBezTo>
                  <a:cubicBezTo>
                    <a:pt x="138" y="75"/>
                    <a:pt x="138" y="75"/>
                    <a:pt x="138" y="75"/>
                  </a:cubicBezTo>
                  <a:lnTo>
                    <a:pt x="123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8" name="Freeform 9"/>
          <p:cNvSpPr>
            <a:spLocks noEditPoints="1"/>
          </p:cNvSpPr>
          <p:nvPr/>
        </p:nvSpPr>
        <p:spPr bwMode="auto">
          <a:xfrm>
            <a:off x="6355983" y="4268485"/>
            <a:ext cx="504000" cy="504000"/>
          </a:xfrm>
          <a:custGeom>
            <a:avLst/>
            <a:gdLst>
              <a:gd name="T0" fmla="*/ 132 w 144"/>
              <a:gd name="T1" fmla="*/ 61 h 144"/>
              <a:gd name="T2" fmla="*/ 121 w 144"/>
              <a:gd name="T3" fmla="*/ 46 h 144"/>
              <a:gd name="T4" fmla="*/ 127 w 144"/>
              <a:gd name="T5" fmla="*/ 33 h 144"/>
              <a:gd name="T6" fmla="*/ 119 w 144"/>
              <a:gd name="T7" fmla="*/ 17 h 144"/>
              <a:gd name="T8" fmla="*/ 106 w 144"/>
              <a:gd name="T9" fmla="*/ 22 h 144"/>
              <a:gd name="T10" fmla="*/ 88 w 144"/>
              <a:gd name="T11" fmla="*/ 19 h 144"/>
              <a:gd name="T12" fmla="*/ 83 w 144"/>
              <a:gd name="T13" fmla="*/ 6 h 144"/>
              <a:gd name="T14" fmla="*/ 66 w 144"/>
              <a:gd name="T15" fmla="*/ 0 h 144"/>
              <a:gd name="T16" fmla="*/ 61 w 144"/>
              <a:gd name="T17" fmla="*/ 12 h 144"/>
              <a:gd name="T18" fmla="*/ 46 w 144"/>
              <a:gd name="T19" fmla="*/ 23 h 144"/>
              <a:gd name="T20" fmla="*/ 33 w 144"/>
              <a:gd name="T21" fmla="*/ 17 h 144"/>
              <a:gd name="T22" fmla="*/ 17 w 144"/>
              <a:gd name="T23" fmla="*/ 25 h 144"/>
              <a:gd name="T24" fmla="*/ 22 w 144"/>
              <a:gd name="T25" fmla="*/ 38 h 144"/>
              <a:gd name="T26" fmla="*/ 19 w 144"/>
              <a:gd name="T27" fmla="*/ 56 h 144"/>
              <a:gd name="T28" fmla="*/ 6 w 144"/>
              <a:gd name="T29" fmla="*/ 61 h 144"/>
              <a:gd name="T30" fmla="*/ 0 w 144"/>
              <a:gd name="T31" fmla="*/ 78 h 144"/>
              <a:gd name="T32" fmla="*/ 12 w 144"/>
              <a:gd name="T33" fmla="*/ 83 h 144"/>
              <a:gd name="T34" fmla="*/ 23 w 144"/>
              <a:gd name="T35" fmla="*/ 98 h 144"/>
              <a:gd name="T36" fmla="*/ 17 w 144"/>
              <a:gd name="T37" fmla="*/ 111 h 144"/>
              <a:gd name="T38" fmla="*/ 25 w 144"/>
              <a:gd name="T39" fmla="*/ 127 h 144"/>
              <a:gd name="T40" fmla="*/ 38 w 144"/>
              <a:gd name="T41" fmla="*/ 122 h 144"/>
              <a:gd name="T42" fmla="*/ 56 w 144"/>
              <a:gd name="T43" fmla="*/ 125 h 144"/>
              <a:gd name="T44" fmla="*/ 61 w 144"/>
              <a:gd name="T45" fmla="*/ 138 h 144"/>
              <a:gd name="T46" fmla="*/ 78 w 144"/>
              <a:gd name="T47" fmla="*/ 144 h 144"/>
              <a:gd name="T48" fmla="*/ 83 w 144"/>
              <a:gd name="T49" fmla="*/ 132 h 144"/>
              <a:gd name="T50" fmla="*/ 98 w 144"/>
              <a:gd name="T51" fmla="*/ 121 h 144"/>
              <a:gd name="T52" fmla="*/ 111 w 144"/>
              <a:gd name="T53" fmla="*/ 127 h 144"/>
              <a:gd name="T54" fmla="*/ 127 w 144"/>
              <a:gd name="T55" fmla="*/ 119 h 144"/>
              <a:gd name="T56" fmla="*/ 122 w 144"/>
              <a:gd name="T57" fmla="*/ 106 h 144"/>
              <a:gd name="T58" fmla="*/ 125 w 144"/>
              <a:gd name="T59" fmla="*/ 88 h 144"/>
              <a:gd name="T60" fmla="*/ 138 w 144"/>
              <a:gd name="T61" fmla="*/ 83 h 144"/>
              <a:gd name="T62" fmla="*/ 144 w 144"/>
              <a:gd name="T63" fmla="*/ 66 h 144"/>
              <a:gd name="T64" fmla="*/ 100 w 144"/>
              <a:gd name="T65" fmla="*/ 72 h 144"/>
              <a:gd name="T66" fmla="*/ 44 w 144"/>
              <a:gd name="T67" fmla="*/ 72 h 144"/>
              <a:gd name="T68" fmla="*/ 100 w 144"/>
              <a:gd name="T69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4" h="144">
                <a:moveTo>
                  <a:pt x="138" y="61"/>
                </a:moveTo>
                <a:cubicBezTo>
                  <a:pt x="132" y="61"/>
                  <a:pt x="132" y="61"/>
                  <a:pt x="132" y="61"/>
                </a:cubicBezTo>
                <a:cubicBezTo>
                  <a:pt x="129" y="61"/>
                  <a:pt x="126" y="59"/>
                  <a:pt x="125" y="56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19" y="44"/>
                  <a:pt x="120" y="40"/>
                  <a:pt x="122" y="38"/>
                </a:cubicBezTo>
                <a:cubicBezTo>
                  <a:pt x="127" y="33"/>
                  <a:pt x="127" y="33"/>
                  <a:pt x="127" y="33"/>
                </a:cubicBezTo>
                <a:cubicBezTo>
                  <a:pt x="129" y="31"/>
                  <a:pt x="129" y="27"/>
                  <a:pt x="127" y="25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5"/>
                  <a:pt x="113" y="15"/>
                  <a:pt x="111" y="17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4" y="24"/>
                  <a:pt x="100" y="25"/>
                  <a:pt x="98" y="23"/>
                </a:cubicBezTo>
                <a:cubicBezTo>
                  <a:pt x="88" y="19"/>
                  <a:pt x="88" y="19"/>
                  <a:pt x="88" y="19"/>
                </a:cubicBezTo>
                <a:cubicBezTo>
                  <a:pt x="85" y="18"/>
                  <a:pt x="83" y="15"/>
                  <a:pt x="83" y="12"/>
                </a:cubicBezTo>
                <a:cubicBezTo>
                  <a:pt x="83" y="6"/>
                  <a:pt x="83" y="6"/>
                  <a:pt x="83" y="6"/>
                </a:cubicBezTo>
                <a:cubicBezTo>
                  <a:pt x="83" y="2"/>
                  <a:pt x="81" y="0"/>
                  <a:pt x="78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3" y="0"/>
                  <a:pt x="61" y="2"/>
                  <a:pt x="61" y="6"/>
                </a:cubicBezTo>
                <a:cubicBezTo>
                  <a:pt x="61" y="12"/>
                  <a:pt x="61" y="12"/>
                  <a:pt x="61" y="12"/>
                </a:cubicBezTo>
                <a:cubicBezTo>
                  <a:pt x="61" y="15"/>
                  <a:pt x="59" y="18"/>
                  <a:pt x="56" y="19"/>
                </a:cubicBezTo>
                <a:cubicBezTo>
                  <a:pt x="46" y="23"/>
                  <a:pt x="46" y="23"/>
                  <a:pt x="46" y="23"/>
                </a:cubicBezTo>
                <a:cubicBezTo>
                  <a:pt x="44" y="25"/>
                  <a:pt x="40" y="24"/>
                  <a:pt x="38" y="22"/>
                </a:cubicBezTo>
                <a:cubicBezTo>
                  <a:pt x="33" y="17"/>
                  <a:pt x="33" y="17"/>
                  <a:pt x="33" y="17"/>
                </a:cubicBezTo>
                <a:cubicBezTo>
                  <a:pt x="31" y="15"/>
                  <a:pt x="27" y="15"/>
                  <a:pt x="25" y="17"/>
                </a:cubicBezTo>
                <a:cubicBezTo>
                  <a:pt x="17" y="25"/>
                  <a:pt x="17" y="25"/>
                  <a:pt x="17" y="25"/>
                </a:cubicBezTo>
                <a:cubicBezTo>
                  <a:pt x="15" y="27"/>
                  <a:pt x="15" y="31"/>
                  <a:pt x="17" y="33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40"/>
                  <a:pt x="25" y="44"/>
                  <a:pt x="23" y="46"/>
                </a:cubicBezTo>
                <a:cubicBezTo>
                  <a:pt x="19" y="56"/>
                  <a:pt x="19" y="56"/>
                  <a:pt x="19" y="56"/>
                </a:cubicBezTo>
                <a:cubicBezTo>
                  <a:pt x="18" y="59"/>
                  <a:pt x="15" y="61"/>
                  <a:pt x="12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1"/>
                  <a:pt x="0" y="63"/>
                  <a:pt x="0" y="66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1"/>
                  <a:pt x="2" y="83"/>
                  <a:pt x="6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5" y="83"/>
                  <a:pt x="18" y="85"/>
                  <a:pt x="19" y="88"/>
                </a:cubicBezTo>
                <a:cubicBezTo>
                  <a:pt x="23" y="98"/>
                  <a:pt x="23" y="98"/>
                  <a:pt x="23" y="98"/>
                </a:cubicBezTo>
                <a:cubicBezTo>
                  <a:pt x="25" y="100"/>
                  <a:pt x="24" y="104"/>
                  <a:pt x="22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5" y="113"/>
                  <a:pt x="15" y="117"/>
                  <a:pt x="17" y="119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7" y="129"/>
                  <a:pt x="31" y="129"/>
                  <a:pt x="33" y="127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40" y="120"/>
                  <a:pt x="44" y="119"/>
                  <a:pt x="46" y="121"/>
                </a:cubicBezTo>
                <a:cubicBezTo>
                  <a:pt x="56" y="125"/>
                  <a:pt x="56" y="125"/>
                  <a:pt x="56" y="125"/>
                </a:cubicBezTo>
                <a:cubicBezTo>
                  <a:pt x="59" y="126"/>
                  <a:pt x="61" y="129"/>
                  <a:pt x="61" y="132"/>
                </a:cubicBezTo>
                <a:cubicBezTo>
                  <a:pt x="61" y="138"/>
                  <a:pt x="61" y="138"/>
                  <a:pt x="61" y="138"/>
                </a:cubicBezTo>
                <a:cubicBezTo>
                  <a:pt x="61" y="142"/>
                  <a:pt x="63" y="144"/>
                  <a:pt x="66" y="144"/>
                </a:cubicBezTo>
                <a:cubicBezTo>
                  <a:pt x="78" y="144"/>
                  <a:pt x="78" y="144"/>
                  <a:pt x="78" y="144"/>
                </a:cubicBezTo>
                <a:cubicBezTo>
                  <a:pt x="81" y="144"/>
                  <a:pt x="83" y="142"/>
                  <a:pt x="83" y="138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3" y="129"/>
                  <a:pt x="85" y="126"/>
                  <a:pt x="88" y="125"/>
                </a:cubicBezTo>
                <a:cubicBezTo>
                  <a:pt x="98" y="121"/>
                  <a:pt x="98" y="121"/>
                  <a:pt x="98" y="121"/>
                </a:cubicBezTo>
                <a:cubicBezTo>
                  <a:pt x="100" y="119"/>
                  <a:pt x="104" y="120"/>
                  <a:pt x="106" y="122"/>
                </a:cubicBezTo>
                <a:cubicBezTo>
                  <a:pt x="111" y="127"/>
                  <a:pt x="111" y="127"/>
                  <a:pt x="111" y="127"/>
                </a:cubicBezTo>
                <a:cubicBezTo>
                  <a:pt x="113" y="129"/>
                  <a:pt x="117" y="129"/>
                  <a:pt x="119" y="127"/>
                </a:cubicBezTo>
                <a:cubicBezTo>
                  <a:pt x="127" y="119"/>
                  <a:pt x="127" y="119"/>
                  <a:pt x="127" y="119"/>
                </a:cubicBezTo>
                <a:cubicBezTo>
                  <a:pt x="129" y="117"/>
                  <a:pt x="129" y="113"/>
                  <a:pt x="127" y="111"/>
                </a:cubicBezTo>
                <a:cubicBezTo>
                  <a:pt x="122" y="106"/>
                  <a:pt x="122" y="106"/>
                  <a:pt x="122" y="106"/>
                </a:cubicBezTo>
                <a:cubicBezTo>
                  <a:pt x="120" y="104"/>
                  <a:pt x="119" y="100"/>
                  <a:pt x="121" y="9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6" y="85"/>
                  <a:pt x="129" y="83"/>
                  <a:pt x="132" y="83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42" y="83"/>
                  <a:pt x="144" y="81"/>
                  <a:pt x="144" y="78"/>
                </a:cubicBezTo>
                <a:cubicBezTo>
                  <a:pt x="144" y="66"/>
                  <a:pt x="144" y="66"/>
                  <a:pt x="144" y="66"/>
                </a:cubicBezTo>
                <a:cubicBezTo>
                  <a:pt x="144" y="63"/>
                  <a:pt x="142" y="61"/>
                  <a:pt x="138" y="61"/>
                </a:cubicBezTo>
                <a:moveTo>
                  <a:pt x="100" y="72"/>
                </a:moveTo>
                <a:cubicBezTo>
                  <a:pt x="100" y="87"/>
                  <a:pt x="87" y="100"/>
                  <a:pt x="72" y="100"/>
                </a:cubicBezTo>
                <a:cubicBezTo>
                  <a:pt x="57" y="100"/>
                  <a:pt x="44" y="87"/>
                  <a:pt x="44" y="72"/>
                </a:cubicBezTo>
                <a:cubicBezTo>
                  <a:pt x="44" y="57"/>
                  <a:pt x="57" y="44"/>
                  <a:pt x="72" y="44"/>
                </a:cubicBezTo>
                <a:cubicBezTo>
                  <a:pt x="87" y="44"/>
                  <a:pt x="100" y="57"/>
                  <a:pt x="100" y="72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9" name="Group 17"/>
          <p:cNvGrpSpPr>
            <a:grpSpLocks noChangeAspect="1"/>
          </p:cNvGrpSpPr>
          <p:nvPr/>
        </p:nvGrpSpPr>
        <p:grpSpPr bwMode="auto">
          <a:xfrm>
            <a:off x="10474855" y="5391799"/>
            <a:ext cx="341525" cy="504000"/>
            <a:chOff x="3735" y="2006"/>
            <a:chExt cx="206" cy="304"/>
          </a:xfrm>
          <a:solidFill>
            <a:schemeClr val="bg1"/>
          </a:solidFill>
        </p:grpSpPr>
        <p:sp>
          <p:nvSpPr>
            <p:cNvPr id="90" name="Rectangle 18"/>
            <p:cNvSpPr>
              <a:spLocks noChangeArrowheads="1"/>
            </p:cNvSpPr>
            <p:nvPr/>
          </p:nvSpPr>
          <p:spPr bwMode="auto">
            <a:xfrm>
              <a:off x="3823" y="2295"/>
              <a:ext cx="2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Rectangle 19"/>
            <p:cNvSpPr>
              <a:spLocks noChangeArrowheads="1"/>
            </p:cNvSpPr>
            <p:nvPr/>
          </p:nvSpPr>
          <p:spPr bwMode="auto">
            <a:xfrm>
              <a:off x="3793" y="2237"/>
              <a:ext cx="8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Rectangle 20"/>
            <p:cNvSpPr>
              <a:spLocks noChangeArrowheads="1"/>
            </p:cNvSpPr>
            <p:nvPr/>
          </p:nvSpPr>
          <p:spPr bwMode="auto">
            <a:xfrm>
              <a:off x="3793" y="2266"/>
              <a:ext cx="8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21"/>
            <p:cNvSpPr>
              <a:spLocks/>
            </p:cNvSpPr>
            <p:nvPr/>
          </p:nvSpPr>
          <p:spPr bwMode="auto">
            <a:xfrm>
              <a:off x="3735" y="2006"/>
              <a:ext cx="206" cy="217"/>
            </a:xfrm>
            <a:custGeom>
              <a:avLst/>
              <a:gdLst>
                <a:gd name="T0" fmla="*/ 84 w 84"/>
                <a:gd name="T1" fmla="*/ 42 h 90"/>
                <a:gd name="T2" fmla="*/ 42 w 84"/>
                <a:gd name="T3" fmla="*/ 0 h 90"/>
                <a:gd name="T4" fmla="*/ 0 w 84"/>
                <a:gd name="T5" fmla="*/ 42 h 90"/>
                <a:gd name="T6" fmla="*/ 24 w 84"/>
                <a:gd name="T7" fmla="*/ 80 h 90"/>
                <a:gd name="T8" fmla="*/ 24 w 84"/>
                <a:gd name="T9" fmla="*/ 90 h 90"/>
                <a:gd name="T10" fmla="*/ 60 w 84"/>
                <a:gd name="T11" fmla="*/ 90 h 90"/>
                <a:gd name="T12" fmla="*/ 60 w 84"/>
                <a:gd name="T13" fmla="*/ 80 h 90"/>
                <a:gd name="T14" fmla="*/ 84 w 84"/>
                <a:gd name="T15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90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9"/>
                    <a:pt x="10" y="73"/>
                    <a:pt x="24" y="80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74" y="73"/>
                    <a:pt x="84" y="59"/>
                    <a:pt x="84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94" name="文本框 93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rgbClr val="26C6DA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01</a:t>
            </a:r>
            <a:endParaRPr lang="zh-CN" altLang="en-US" sz="6000" dirty="0">
              <a:solidFill>
                <a:srgbClr val="26C6DA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2003885" y="390415"/>
            <a:ext cx="515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6939227" y="1814736"/>
            <a:ext cx="33635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  <a:endParaRPr lang="zh-CN" altLang="en-US" sz="2000" dirty="0">
              <a:solidFill>
                <a:schemeClr val="bg1"/>
              </a:solidFill>
              <a:latin typeface="Adobe 黑体 Std R" panose="020B0400000000000000" pitchFamily="34" charset="-122"/>
              <a:ea typeface="Adobe 黑体 Std R" panose="020B04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6939227" y="2946669"/>
            <a:ext cx="33635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  <a:endParaRPr lang="zh-CN" altLang="en-US" sz="2000" dirty="0">
              <a:solidFill>
                <a:schemeClr val="bg1"/>
              </a:solidFill>
              <a:latin typeface="Adobe 黑体 Std R" panose="020B0400000000000000" pitchFamily="34" charset="-122"/>
              <a:ea typeface="Adobe 黑体 Std R" panose="020B04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6939227" y="4064599"/>
            <a:ext cx="33635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  <a:endParaRPr lang="zh-CN" altLang="en-US" sz="2000" dirty="0">
              <a:solidFill>
                <a:schemeClr val="bg1"/>
              </a:solidFill>
              <a:latin typeface="Adobe 黑体 Std R" panose="020B0400000000000000" pitchFamily="34" charset="-122"/>
              <a:ea typeface="Adobe 黑体 Std R" panose="020B04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6898083" y="5263184"/>
            <a:ext cx="33635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  <a:endParaRPr lang="zh-CN" altLang="en-US" sz="2000" dirty="0">
              <a:solidFill>
                <a:schemeClr val="bg1"/>
              </a:solidFill>
              <a:latin typeface="Adobe 黑体 Std R" panose="020B0400000000000000" pitchFamily="34" charset="-122"/>
              <a:ea typeface="Adobe 黑体 Std R" panose="020B04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1510740" y="5338766"/>
            <a:ext cx="33635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  <a:endParaRPr lang="zh-CN" altLang="en-US" sz="2000" dirty="0">
              <a:solidFill>
                <a:schemeClr val="bg1"/>
              </a:solidFill>
              <a:latin typeface="Adobe 黑体 Std R" panose="020B0400000000000000" pitchFamily="34" charset="-122"/>
              <a:ea typeface="Adobe 黑体 Std R" panose="020B0400000000000000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948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8" grpId="0" animBg="1"/>
      <p:bldP spid="94" grpId="0"/>
      <p:bldP spid="95" grpId="0"/>
      <p:bldP spid="96" grpId="0"/>
      <p:bldP spid="97" grpId="0"/>
      <p:bldP spid="98" grpId="0"/>
      <p:bldP spid="99" grpId="0"/>
      <p:bldP spid="10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427243" y="2728430"/>
            <a:ext cx="515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299911" y="2544756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rgbClr val="C0CA33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02</a:t>
            </a:r>
            <a:endParaRPr lang="zh-CN" altLang="en-US" sz="6000" dirty="0">
              <a:solidFill>
                <a:srgbClr val="C0CA33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463346" y="3051596"/>
            <a:ext cx="836565" cy="0"/>
          </a:xfrm>
          <a:prstGeom prst="line">
            <a:avLst/>
          </a:prstGeom>
          <a:ln>
            <a:solidFill>
              <a:srgbClr val="C0CA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8888880" y="3051596"/>
            <a:ext cx="907763" cy="0"/>
          </a:xfrm>
          <a:prstGeom prst="line">
            <a:avLst/>
          </a:prstGeom>
          <a:ln>
            <a:solidFill>
              <a:srgbClr val="C0CA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等腰三角形 7"/>
          <p:cNvSpPr/>
          <p:nvPr/>
        </p:nvSpPr>
        <p:spPr>
          <a:xfrm rot="16200000">
            <a:off x="10136191" y="2853746"/>
            <a:ext cx="125512" cy="270186"/>
          </a:xfrm>
          <a:prstGeom prst="triangle">
            <a:avLst>
              <a:gd name="adj" fmla="val 55499"/>
            </a:avLst>
          </a:prstGeom>
          <a:solidFill>
            <a:srgbClr val="C0C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等腰三角形 10"/>
          <p:cNvSpPr/>
          <p:nvPr/>
        </p:nvSpPr>
        <p:spPr>
          <a:xfrm rot="13339599">
            <a:off x="9878139" y="2816037"/>
            <a:ext cx="62120" cy="174653"/>
          </a:xfrm>
          <a:prstGeom prst="triangle">
            <a:avLst>
              <a:gd name="adj" fmla="val 55499"/>
            </a:avLst>
          </a:prstGeom>
          <a:solidFill>
            <a:srgbClr val="C0C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897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1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1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49" presetClass="path" presetSubtype="0" accel="100000" fill="hold" grpId="1" nodeType="withEffect" p14:presetBounceEnd="80000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3594 -3.29597E-17 L -4.16667E-7 -3.29597E-17 " pathEditMode="relative" rAng="0" ptsTypes="AA" p14:bounceEnd="80000">
                                          <p:cBhvr>
                                            <p:cTn id="25" dur="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9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" presetID="22" presetClass="exit" presetSubtype="1" fill="hold" grpId="2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7" dur="34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33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1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49" presetClass="path" presetSubtype="0" accel="100000" fill="hold" grpId="1" nodeType="withEffect" p14:presetBounceEnd="80000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4.16667E-7 3.7037E-7 L 0.01693 -0.02963 " pathEditMode="relative" rAng="0" ptsTypes="AA" p14:bounceEnd="80000">
                                          <p:cBhvr>
                                            <p:cTn id="35" dur="1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46" y="-14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22" presetClass="exit" presetSubtype="1" fill="hold" grpId="2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7" dur="34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33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3" grpId="0"/>
          <p:bldP spid="8" grpId="0" animBg="1"/>
          <p:bldP spid="8" grpId="1" animBg="1"/>
          <p:bldP spid="8" grpId="2" animBg="1"/>
          <p:bldP spid="11" grpId="0" animBg="1"/>
          <p:bldP spid="11" grpId="1" animBg="1"/>
          <p:bldP spid="11" grpId="2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1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1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49" presetClass="path" presetSubtype="0" ac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3594 -3.29597E-17 L -4.16667E-7 -3.29597E-17 " pathEditMode="relative" rAng="0" ptsTypes="AA">
                                          <p:cBhvr>
                                            <p:cTn id="25" dur="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9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" presetID="22" presetClass="exit" presetSubtype="1" fill="hold" grpId="2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7" dur="34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33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1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49" presetClass="path" presetSubtype="0" ac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4.16667E-7 3.7037E-7 L 0.01693 -0.02963 " pathEditMode="relative" rAng="0" ptsTypes="AA">
                                          <p:cBhvr>
                                            <p:cTn id="35" dur="1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46" y="-14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22" presetClass="exit" presetSubtype="1" fill="hold" grpId="2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7" dur="34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33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3" grpId="0"/>
          <p:bldP spid="8" grpId="0" animBg="1"/>
          <p:bldP spid="8" grpId="1" animBg="1"/>
          <p:bldP spid="8" grpId="2" animBg="1"/>
          <p:bldP spid="11" grpId="0" animBg="1"/>
          <p:bldP spid="11" grpId="1" animBg="1"/>
          <p:bldP spid="11" grpId="2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rgbClr val="C0CA33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02</a:t>
            </a:r>
            <a:endParaRPr lang="zh-CN" altLang="en-US" sz="6000" dirty="0">
              <a:solidFill>
                <a:srgbClr val="C0CA33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5" y="390415"/>
            <a:ext cx="515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451676" y="4855833"/>
            <a:ext cx="33635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  <a:endParaRPr lang="zh-CN" altLang="en-US" sz="2000" dirty="0">
              <a:solidFill>
                <a:schemeClr val="bg1"/>
              </a:solidFill>
              <a:latin typeface="Adobe 黑体 Std R" panose="020B0400000000000000" pitchFamily="34" charset="-122"/>
              <a:ea typeface="Adobe 黑体 Std R" panose="020B04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550150" y="2306995"/>
            <a:ext cx="33635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  <a:endParaRPr lang="zh-CN" altLang="en-US" sz="2000" dirty="0">
              <a:solidFill>
                <a:schemeClr val="bg1"/>
              </a:solidFill>
              <a:latin typeface="Adobe 黑体 Std R" panose="020B0400000000000000" pitchFamily="34" charset="-122"/>
              <a:ea typeface="Adobe 黑体 Std R" panose="020B04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7646486" y="4855833"/>
            <a:ext cx="33635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  <a:endParaRPr lang="zh-CN" altLang="en-US" sz="2000" dirty="0">
              <a:solidFill>
                <a:schemeClr val="bg1"/>
              </a:solidFill>
              <a:latin typeface="Adobe 黑体 Std R" panose="020B0400000000000000" pitchFamily="34" charset="-122"/>
              <a:ea typeface="Adobe 黑体 Std R" panose="020B04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7652826" y="2306995"/>
            <a:ext cx="33635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  <a:endParaRPr lang="zh-CN" altLang="en-US" sz="2000" dirty="0">
              <a:solidFill>
                <a:schemeClr val="bg1"/>
              </a:solidFill>
              <a:latin typeface="Adobe 黑体 Std R" panose="020B0400000000000000" pitchFamily="34" charset="-122"/>
              <a:ea typeface="Adobe 黑体 Std R" panose="020B04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1" name="KSO_Shape"/>
          <p:cNvSpPr/>
          <p:nvPr/>
        </p:nvSpPr>
        <p:spPr>
          <a:xfrm>
            <a:off x="3730343" y="2278913"/>
            <a:ext cx="3916143" cy="3284806"/>
          </a:xfrm>
          <a:prstGeom prst="hexagon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69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91" grpId="0"/>
      <p:bldP spid="92" grpId="0"/>
      <p:bldP spid="93" grpId="0"/>
      <p:bldP spid="94" grpId="0"/>
      <p:bldP spid="10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rgbClr val="C0CA33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02</a:t>
            </a:r>
            <a:endParaRPr lang="zh-CN" altLang="en-US" sz="6000" dirty="0">
              <a:solidFill>
                <a:srgbClr val="C0CA33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5" y="390415"/>
            <a:ext cx="515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47" name="图表 246"/>
          <p:cNvGraphicFramePr/>
          <p:nvPr>
            <p:extLst>
              <p:ext uri="{D42A27DB-BD31-4B8C-83A1-F6EECF244321}">
                <p14:modId xmlns:p14="http://schemas.microsoft.com/office/powerpoint/2010/main" val="2977956615"/>
              </p:ext>
            </p:extLst>
          </p:nvPr>
        </p:nvGraphicFramePr>
        <p:xfrm>
          <a:off x="1153982" y="868229"/>
          <a:ext cx="8136000" cy="55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48" name="直接连接符 247"/>
          <p:cNvCxnSpPr/>
          <p:nvPr/>
        </p:nvCxnSpPr>
        <p:spPr>
          <a:xfrm>
            <a:off x="7162269" y="3622229"/>
            <a:ext cx="2591943" cy="0"/>
          </a:xfrm>
          <a:prstGeom prst="line">
            <a:avLst/>
          </a:prstGeom>
          <a:ln w="28575">
            <a:solidFill>
              <a:srgbClr val="C0CA33"/>
            </a:solidFill>
            <a:round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直接连接符 248"/>
          <p:cNvCxnSpPr/>
          <p:nvPr/>
        </p:nvCxnSpPr>
        <p:spPr>
          <a:xfrm flipH="1" flipV="1">
            <a:off x="1410758" y="4040093"/>
            <a:ext cx="2299867" cy="27323"/>
          </a:xfrm>
          <a:prstGeom prst="line">
            <a:avLst/>
          </a:prstGeom>
          <a:ln w="28575">
            <a:solidFill>
              <a:srgbClr val="44BE9B"/>
            </a:solidFill>
            <a:round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8609148" y="2263713"/>
            <a:ext cx="10310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C0CA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400" dirty="0">
              <a:solidFill>
                <a:srgbClr val="C0CA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832691" y="5199642"/>
            <a:ext cx="10310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26C6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95%</a:t>
            </a:r>
            <a:endParaRPr lang="zh-CN" altLang="en-US" sz="1400" dirty="0">
              <a:solidFill>
                <a:srgbClr val="26C6D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0" name="矩形 249"/>
          <p:cNvSpPr/>
          <p:nvPr/>
        </p:nvSpPr>
        <p:spPr>
          <a:xfrm>
            <a:off x="28506" y="3214815"/>
            <a:ext cx="33635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  <a:endParaRPr lang="zh-CN" altLang="en-US" sz="2000" dirty="0">
              <a:solidFill>
                <a:schemeClr val="bg1"/>
              </a:solidFill>
              <a:latin typeface="Adobe 黑体 Std R" panose="020B0400000000000000" pitchFamily="34" charset="-122"/>
              <a:ea typeface="Adobe 黑体 Std R" panose="020B04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251" name="矩形 250"/>
          <p:cNvSpPr/>
          <p:nvPr/>
        </p:nvSpPr>
        <p:spPr>
          <a:xfrm>
            <a:off x="6390711" y="5737037"/>
            <a:ext cx="33635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  <a:endParaRPr lang="zh-CN" altLang="en-US" sz="2000" dirty="0">
              <a:solidFill>
                <a:schemeClr val="bg1"/>
              </a:solidFill>
              <a:latin typeface="Adobe 黑体 Std R" panose="020B0400000000000000" pitchFamily="34" charset="-122"/>
              <a:ea typeface="Adobe 黑体 Std R" panose="020B04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252" name="矩形 251"/>
          <p:cNvSpPr/>
          <p:nvPr/>
        </p:nvSpPr>
        <p:spPr>
          <a:xfrm>
            <a:off x="8231875" y="2795007"/>
            <a:ext cx="3363564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  <a:endParaRPr lang="zh-CN" altLang="en-US" sz="2000" dirty="0">
              <a:solidFill>
                <a:schemeClr val="bg1"/>
              </a:solidFill>
              <a:latin typeface="Adobe 黑体 Std R" panose="020B0400000000000000" pitchFamily="34" charset="-122"/>
              <a:ea typeface="Adobe 黑体 Std R" panose="020B04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6491" y="2667650"/>
            <a:ext cx="10310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44BE9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lang="zh-CN" altLang="en-US" sz="1400" dirty="0">
              <a:solidFill>
                <a:srgbClr val="44BE9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191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5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Graphic spid="247" grpId="0">
        <p:bldAsOne/>
      </p:bldGraphic>
      <p:bldP spid="2" grpId="0"/>
      <p:bldP spid="5" grpId="0"/>
      <p:bldP spid="250" grpId="0"/>
      <p:bldP spid="251" grpId="0"/>
      <p:bldP spid="252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427243" y="2728430"/>
            <a:ext cx="515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299911" y="2544756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rgbClr val="FC4668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03</a:t>
            </a:r>
            <a:endParaRPr lang="zh-CN" altLang="en-US" sz="6000" dirty="0">
              <a:solidFill>
                <a:srgbClr val="FC4668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463346" y="3051596"/>
            <a:ext cx="836565" cy="0"/>
          </a:xfrm>
          <a:prstGeom prst="line">
            <a:avLst/>
          </a:prstGeom>
          <a:ln>
            <a:solidFill>
              <a:srgbClr val="FC46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8888880" y="3051596"/>
            <a:ext cx="907763" cy="0"/>
          </a:xfrm>
          <a:prstGeom prst="line">
            <a:avLst/>
          </a:prstGeom>
          <a:ln>
            <a:solidFill>
              <a:srgbClr val="FC46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等腰三角形 7"/>
          <p:cNvSpPr/>
          <p:nvPr/>
        </p:nvSpPr>
        <p:spPr>
          <a:xfrm rot="16200000">
            <a:off x="10136191" y="2853746"/>
            <a:ext cx="125512" cy="270186"/>
          </a:xfrm>
          <a:prstGeom prst="triangle">
            <a:avLst>
              <a:gd name="adj" fmla="val 55499"/>
            </a:avLst>
          </a:prstGeom>
          <a:solidFill>
            <a:srgbClr val="FC4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等腰三角形 10"/>
          <p:cNvSpPr/>
          <p:nvPr/>
        </p:nvSpPr>
        <p:spPr>
          <a:xfrm rot="13339599">
            <a:off x="9878139" y="2816037"/>
            <a:ext cx="62120" cy="174653"/>
          </a:xfrm>
          <a:prstGeom prst="triangle">
            <a:avLst>
              <a:gd name="adj" fmla="val 55499"/>
            </a:avLst>
          </a:prstGeom>
          <a:solidFill>
            <a:srgbClr val="FC46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20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1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1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49" presetClass="path" presetSubtype="0" accel="100000" fill="hold" grpId="1" nodeType="withEffect" p14:presetBounceEnd="80000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3594 -3.29597E-17 L -4.16667E-7 -3.29597E-17 " pathEditMode="relative" rAng="0" ptsTypes="AA" p14:bounceEnd="80000">
                                          <p:cBhvr>
                                            <p:cTn id="25" dur="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9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" presetID="22" presetClass="exit" presetSubtype="1" fill="hold" grpId="2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7" dur="34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33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1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49" presetClass="path" presetSubtype="0" accel="100000" fill="hold" grpId="1" nodeType="withEffect" p14:presetBounceEnd="80000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4.16667E-7 3.7037E-7 L 0.01693 -0.02963 " pathEditMode="relative" rAng="0" ptsTypes="AA" p14:bounceEnd="80000">
                                          <p:cBhvr>
                                            <p:cTn id="35" dur="1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46" y="-14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22" presetClass="exit" presetSubtype="1" fill="hold" grpId="2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7" dur="34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33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3" grpId="0"/>
          <p:bldP spid="8" grpId="0" animBg="1"/>
          <p:bldP spid="8" grpId="1" animBg="1"/>
          <p:bldP spid="8" grpId="2" animBg="1"/>
          <p:bldP spid="11" grpId="0" animBg="1"/>
          <p:bldP spid="11" grpId="1" animBg="1"/>
          <p:bldP spid="11" grpId="2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1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1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49" presetClass="path" presetSubtype="0" ac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3594 -3.29597E-17 L -4.16667E-7 -3.29597E-17 " pathEditMode="relative" rAng="0" ptsTypes="AA">
                                          <p:cBhvr>
                                            <p:cTn id="25" dur="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9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" presetID="22" presetClass="exit" presetSubtype="1" fill="hold" grpId="2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7" dur="34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33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1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49" presetClass="path" presetSubtype="0" ac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4.16667E-7 3.7037E-7 L 0.01693 -0.02963 " pathEditMode="relative" rAng="0" ptsTypes="AA">
                                          <p:cBhvr>
                                            <p:cTn id="35" dur="1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46" y="-14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22" presetClass="exit" presetSubtype="1" fill="hold" grpId="2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7" dur="34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33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3" grpId="0"/>
          <p:bldP spid="8" grpId="0" animBg="1"/>
          <p:bldP spid="8" grpId="1" animBg="1"/>
          <p:bldP spid="8" grpId="2" animBg="1"/>
          <p:bldP spid="11" grpId="0" animBg="1"/>
          <p:bldP spid="11" grpId="1" animBg="1"/>
          <p:bldP spid="11" grpId="2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rgbClr val="FC4668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03</a:t>
            </a:r>
            <a:endParaRPr lang="zh-CN" altLang="en-US" sz="6000" dirty="0">
              <a:solidFill>
                <a:srgbClr val="FC4668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5" y="390415"/>
            <a:ext cx="515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704817" y="2472863"/>
            <a:ext cx="2267528" cy="3366668"/>
            <a:chOff x="2032362" y="1615761"/>
            <a:chExt cx="3302001" cy="5070789"/>
          </a:xfrm>
        </p:grpSpPr>
        <p:grpSp>
          <p:nvGrpSpPr>
            <p:cNvPr id="23" name="组合 22"/>
            <p:cNvGrpSpPr/>
            <p:nvPr/>
          </p:nvGrpSpPr>
          <p:grpSpPr>
            <a:xfrm>
              <a:off x="3615100" y="4656417"/>
              <a:ext cx="184150" cy="615100"/>
              <a:chOff x="2752726" y="4344988"/>
              <a:chExt cx="184150" cy="644525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227" name="Freeform 101"/>
              <p:cNvSpPr>
                <a:spLocks/>
              </p:cNvSpPr>
              <p:nvPr/>
            </p:nvSpPr>
            <p:spPr bwMode="auto">
              <a:xfrm>
                <a:off x="2762251" y="4427538"/>
                <a:ext cx="174625" cy="519113"/>
              </a:xfrm>
              <a:custGeom>
                <a:avLst/>
                <a:gdLst>
                  <a:gd name="T0" fmla="*/ 34 w 110"/>
                  <a:gd name="T1" fmla="*/ 267 h 327"/>
                  <a:gd name="T2" fmla="*/ 67 w 110"/>
                  <a:gd name="T3" fmla="*/ 327 h 327"/>
                  <a:gd name="T4" fmla="*/ 95 w 110"/>
                  <a:gd name="T5" fmla="*/ 323 h 327"/>
                  <a:gd name="T6" fmla="*/ 110 w 110"/>
                  <a:gd name="T7" fmla="*/ 256 h 327"/>
                  <a:gd name="T8" fmla="*/ 76 w 110"/>
                  <a:gd name="T9" fmla="*/ 0 h 327"/>
                  <a:gd name="T10" fmla="*/ 0 w 110"/>
                  <a:gd name="T11" fmla="*/ 10 h 327"/>
                  <a:gd name="T12" fmla="*/ 34 w 110"/>
                  <a:gd name="T13" fmla="*/ 267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0" h="327">
                    <a:moveTo>
                      <a:pt x="34" y="267"/>
                    </a:moveTo>
                    <a:lnTo>
                      <a:pt x="67" y="327"/>
                    </a:lnTo>
                    <a:lnTo>
                      <a:pt x="95" y="323"/>
                    </a:lnTo>
                    <a:lnTo>
                      <a:pt x="110" y="256"/>
                    </a:lnTo>
                    <a:lnTo>
                      <a:pt x="76" y="0"/>
                    </a:lnTo>
                    <a:lnTo>
                      <a:pt x="0" y="10"/>
                    </a:lnTo>
                    <a:lnTo>
                      <a:pt x="34" y="2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8" name="Freeform 102"/>
              <p:cNvSpPr>
                <a:spLocks/>
              </p:cNvSpPr>
              <p:nvPr/>
            </p:nvSpPr>
            <p:spPr bwMode="auto">
              <a:xfrm>
                <a:off x="2754313" y="4344988"/>
                <a:ext cx="128588" cy="146050"/>
              </a:xfrm>
              <a:custGeom>
                <a:avLst/>
                <a:gdLst>
                  <a:gd name="T0" fmla="*/ 5 w 81"/>
                  <a:gd name="T1" fmla="*/ 58 h 92"/>
                  <a:gd name="T2" fmla="*/ 5 w 81"/>
                  <a:gd name="T3" fmla="*/ 58 h 92"/>
                  <a:gd name="T4" fmla="*/ 7 w 81"/>
                  <a:gd name="T5" fmla="*/ 66 h 92"/>
                  <a:gd name="T6" fmla="*/ 10 w 81"/>
                  <a:gd name="T7" fmla="*/ 73 h 92"/>
                  <a:gd name="T8" fmla="*/ 15 w 81"/>
                  <a:gd name="T9" fmla="*/ 78 h 92"/>
                  <a:gd name="T10" fmla="*/ 20 w 81"/>
                  <a:gd name="T11" fmla="*/ 84 h 92"/>
                  <a:gd name="T12" fmla="*/ 26 w 81"/>
                  <a:gd name="T13" fmla="*/ 88 h 92"/>
                  <a:gd name="T14" fmla="*/ 33 w 81"/>
                  <a:gd name="T15" fmla="*/ 90 h 92"/>
                  <a:gd name="T16" fmla="*/ 39 w 81"/>
                  <a:gd name="T17" fmla="*/ 92 h 92"/>
                  <a:gd name="T18" fmla="*/ 47 w 81"/>
                  <a:gd name="T19" fmla="*/ 90 h 92"/>
                  <a:gd name="T20" fmla="*/ 49 w 81"/>
                  <a:gd name="T21" fmla="*/ 90 h 92"/>
                  <a:gd name="T22" fmla="*/ 49 w 81"/>
                  <a:gd name="T23" fmla="*/ 90 h 92"/>
                  <a:gd name="T24" fmla="*/ 56 w 81"/>
                  <a:gd name="T25" fmla="*/ 89 h 92"/>
                  <a:gd name="T26" fmla="*/ 62 w 81"/>
                  <a:gd name="T27" fmla="*/ 86 h 92"/>
                  <a:gd name="T28" fmla="*/ 69 w 81"/>
                  <a:gd name="T29" fmla="*/ 81 h 92"/>
                  <a:gd name="T30" fmla="*/ 73 w 81"/>
                  <a:gd name="T31" fmla="*/ 77 h 92"/>
                  <a:gd name="T32" fmla="*/ 77 w 81"/>
                  <a:gd name="T33" fmla="*/ 70 h 92"/>
                  <a:gd name="T34" fmla="*/ 80 w 81"/>
                  <a:gd name="T35" fmla="*/ 63 h 92"/>
                  <a:gd name="T36" fmla="*/ 81 w 81"/>
                  <a:gd name="T37" fmla="*/ 56 h 92"/>
                  <a:gd name="T38" fmla="*/ 81 w 81"/>
                  <a:gd name="T39" fmla="*/ 48 h 92"/>
                  <a:gd name="T40" fmla="*/ 76 w 81"/>
                  <a:gd name="T41" fmla="*/ 13 h 92"/>
                  <a:gd name="T42" fmla="*/ 76 w 81"/>
                  <a:gd name="T43" fmla="*/ 13 h 92"/>
                  <a:gd name="T44" fmla="*/ 75 w 81"/>
                  <a:gd name="T45" fmla="*/ 8 h 92"/>
                  <a:gd name="T46" fmla="*/ 72 w 81"/>
                  <a:gd name="T47" fmla="*/ 2 h 92"/>
                  <a:gd name="T48" fmla="*/ 68 w 81"/>
                  <a:gd name="T49" fmla="*/ 1 h 92"/>
                  <a:gd name="T50" fmla="*/ 64 w 81"/>
                  <a:gd name="T51" fmla="*/ 0 h 92"/>
                  <a:gd name="T52" fmla="*/ 51 w 81"/>
                  <a:gd name="T53" fmla="*/ 0 h 92"/>
                  <a:gd name="T54" fmla="*/ 37 w 81"/>
                  <a:gd name="T55" fmla="*/ 2 h 92"/>
                  <a:gd name="T56" fmla="*/ 35 w 81"/>
                  <a:gd name="T57" fmla="*/ 2 h 92"/>
                  <a:gd name="T58" fmla="*/ 35 w 81"/>
                  <a:gd name="T59" fmla="*/ 2 h 92"/>
                  <a:gd name="T60" fmla="*/ 22 w 81"/>
                  <a:gd name="T61" fmla="*/ 4 h 92"/>
                  <a:gd name="T62" fmla="*/ 10 w 81"/>
                  <a:gd name="T63" fmla="*/ 6 h 92"/>
                  <a:gd name="T64" fmla="*/ 5 w 81"/>
                  <a:gd name="T65" fmla="*/ 9 h 92"/>
                  <a:gd name="T66" fmla="*/ 3 w 81"/>
                  <a:gd name="T67" fmla="*/ 12 h 92"/>
                  <a:gd name="T68" fmla="*/ 0 w 81"/>
                  <a:gd name="T69" fmla="*/ 17 h 92"/>
                  <a:gd name="T70" fmla="*/ 0 w 81"/>
                  <a:gd name="T71" fmla="*/ 24 h 92"/>
                  <a:gd name="T72" fmla="*/ 5 w 81"/>
                  <a:gd name="T73" fmla="*/ 5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1" h="92">
                    <a:moveTo>
                      <a:pt x="5" y="58"/>
                    </a:moveTo>
                    <a:lnTo>
                      <a:pt x="5" y="58"/>
                    </a:lnTo>
                    <a:lnTo>
                      <a:pt x="7" y="66"/>
                    </a:lnTo>
                    <a:lnTo>
                      <a:pt x="10" y="73"/>
                    </a:lnTo>
                    <a:lnTo>
                      <a:pt x="15" y="78"/>
                    </a:lnTo>
                    <a:lnTo>
                      <a:pt x="20" y="84"/>
                    </a:lnTo>
                    <a:lnTo>
                      <a:pt x="26" y="88"/>
                    </a:lnTo>
                    <a:lnTo>
                      <a:pt x="33" y="90"/>
                    </a:lnTo>
                    <a:lnTo>
                      <a:pt x="39" y="92"/>
                    </a:lnTo>
                    <a:lnTo>
                      <a:pt x="47" y="90"/>
                    </a:lnTo>
                    <a:lnTo>
                      <a:pt x="49" y="90"/>
                    </a:lnTo>
                    <a:lnTo>
                      <a:pt x="49" y="90"/>
                    </a:lnTo>
                    <a:lnTo>
                      <a:pt x="56" y="89"/>
                    </a:lnTo>
                    <a:lnTo>
                      <a:pt x="62" y="86"/>
                    </a:lnTo>
                    <a:lnTo>
                      <a:pt x="69" y="81"/>
                    </a:lnTo>
                    <a:lnTo>
                      <a:pt x="73" y="77"/>
                    </a:lnTo>
                    <a:lnTo>
                      <a:pt x="77" y="70"/>
                    </a:lnTo>
                    <a:lnTo>
                      <a:pt x="80" y="63"/>
                    </a:lnTo>
                    <a:lnTo>
                      <a:pt x="81" y="56"/>
                    </a:lnTo>
                    <a:lnTo>
                      <a:pt x="81" y="48"/>
                    </a:lnTo>
                    <a:lnTo>
                      <a:pt x="76" y="13"/>
                    </a:lnTo>
                    <a:lnTo>
                      <a:pt x="76" y="13"/>
                    </a:lnTo>
                    <a:lnTo>
                      <a:pt x="75" y="8"/>
                    </a:lnTo>
                    <a:lnTo>
                      <a:pt x="72" y="2"/>
                    </a:lnTo>
                    <a:lnTo>
                      <a:pt x="68" y="1"/>
                    </a:lnTo>
                    <a:lnTo>
                      <a:pt x="64" y="0"/>
                    </a:lnTo>
                    <a:lnTo>
                      <a:pt x="51" y="0"/>
                    </a:lnTo>
                    <a:lnTo>
                      <a:pt x="37" y="2"/>
                    </a:lnTo>
                    <a:lnTo>
                      <a:pt x="35" y="2"/>
                    </a:lnTo>
                    <a:lnTo>
                      <a:pt x="35" y="2"/>
                    </a:lnTo>
                    <a:lnTo>
                      <a:pt x="22" y="4"/>
                    </a:lnTo>
                    <a:lnTo>
                      <a:pt x="10" y="6"/>
                    </a:lnTo>
                    <a:lnTo>
                      <a:pt x="5" y="9"/>
                    </a:lnTo>
                    <a:lnTo>
                      <a:pt x="3" y="12"/>
                    </a:lnTo>
                    <a:lnTo>
                      <a:pt x="0" y="17"/>
                    </a:lnTo>
                    <a:lnTo>
                      <a:pt x="0" y="24"/>
                    </a:lnTo>
                    <a:lnTo>
                      <a:pt x="5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9" name="Freeform 103"/>
              <p:cNvSpPr>
                <a:spLocks/>
              </p:cNvSpPr>
              <p:nvPr/>
            </p:nvSpPr>
            <p:spPr bwMode="auto">
              <a:xfrm>
                <a:off x="2752726" y="4394200"/>
                <a:ext cx="149225" cy="142875"/>
              </a:xfrm>
              <a:custGeom>
                <a:avLst/>
                <a:gdLst>
                  <a:gd name="T0" fmla="*/ 11 w 94"/>
                  <a:gd name="T1" fmla="*/ 90 h 90"/>
                  <a:gd name="T2" fmla="*/ 94 w 94"/>
                  <a:gd name="T3" fmla="*/ 80 h 90"/>
                  <a:gd name="T4" fmla="*/ 84 w 94"/>
                  <a:gd name="T5" fmla="*/ 0 h 90"/>
                  <a:gd name="T6" fmla="*/ 0 w 94"/>
                  <a:gd name="T7" fmla="*/ 11 h 90"/>
                  <a:gd name="T8" fmla="*/ 11 w 94"/>
                  <a:gd name="T9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90">
                    <a:moveTo>
                      <a:pt x="11" y="90"/>
                    </a:moveTo>
                    <a:lnTo>
                      <a:pt x="94" y="80"/>
                    </a:lnTo>
                    <a:lnTo>
                      <a:pt x="84" y="0"/>
                    </a:lnTo>
                    <a:lnTo>
                      <a:pt x="0" y="11"/>
                    </a:lnTo>
                    <a:lnTo>
                      <a:pt x="11" y="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0" name="Freeform 104"/>
              <p:cNvSpPr>
                <a:spLocks/>
              </p:cNvSpPr>
              <p:nvPr/>
            </p:nvSpPr>
            <p:spPr bwMode="auto">
              <a:xfrm>
                <a:off x="2868613" y="4933950"/>
                <a:ext cx="44450" cy="55563"/>
              </a:xfrm>
              <a:custGeom>
                <a:avLst/>
                <a:gdLst>
                  <a:gd name="T0" fmla="*/ 28 w 28"/>
                  <a:gd name="T1" fmla="*/ 2 h 35"/>
                  <a:gd name="T2" fmla="*/ 28 w 28"/>
                  <a:gd name="T3" fmla="*/ 2 h 35"/>
                  <a:gd name="T4" fmla="*/ 27 w 28"/>
                  <a:gd name="T5" fmla="*/ 14 h 35"/>
                  <a:gd name="T6" fmla="*/ 21 w 28"/>
                  <a:gd name="T7" fmla="*/ 31 h 35"/>
                  <a:gd name="T8" fmla="*/ 21 w 28"/>
                  <a:gd name="T9" fmla="*/ 31 h 35"/>
                  <a:gd name="T10" fmla="*/ 20 w 28"/>
                  <a:gd name="T11" fmla="*/ 35 h 35"/>
                  <a:gd name="T12" fmla="*/ 19 w 28"/>
                  <a:gd name="T13" fmla="*/ 35 h 35"/>
                  <a:gd name="T14" fmla="*/ 16 w 28"/>
                  <a:gd name="T15" fmla="*/ 35 h 35"/>
                  <a:gd name="T16" fmla="*/ 13 w 28"/>
                  <a:gd name="T17" fmla="*/ 32 h 35"/>
                  <a:gd name="T18" fmla="*/ 11 w 28"/>
                  <a:gd name="T19" fmla="*/ 27 h 35"/>
                  <a:gd name="T20" fmla="*/ 0 w 28"/>
                  <a:gd name="T21" fmla="*/ 8 h 35"/>
                  <a:gd name="T22" fmla="*/ 0 w 28"/>
                  <a:gd name="T23" fmla="*/ 8 h 35"/>
                  <a:gd name="T24" fmla="*/ 3 w 28"/>
                  <a:gd name="T25" fmla="*/ 5 h 35"/>
                  <a:gd name="T26" fmla="*/ 8 w 28"/>
                  <a:gd name="T27" fmla="*/ 2 h 35"/>
                  <a:gd name="T28" fmla="*/ 12 w 28"/>
                  <a:gd name="T29" fmla="*/ 1 h 35"/>
                  <a:gd name="T30" fmla="*/ 16 w 28"/>
                  <a:gd name="T31" fmla="*/ 0 h 35"/>
                  <a:gd name="T32" fmla="*/ 23 w 28"/>
                  <a:gd name="T33" fmla="*/ 0 h 35"/>
                  <a:gd name="T34" fmla="*/ 28 w 28"/>
                  <a:gd name="T35" fmla="*/ 2 h 35"/>
                  <a:gd name="T36" fmla="*/ 28 w 28"/>
                  <a:gd name="T37" fmla="*/ 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8" h="35">
                    <a:moveTo>
                      <a:pt x="28" y="2"/>
                    </a:moveTo>
                    <a:lnTo>
                      <a:pt x="28" y="2"/>
                    </a:lnTo>
                    <a:lnTo>
                      <a:pt x="27" y="14"/>
                    </a:lnTo>
                    <a:lnTo>
                      <a:pt x="21" y="31"/>
                    </a:lnTo>
                    <a:lnTo>
                      <a:pt x="21" y="31"/>
                    </a:lnTo>
                    <a:lnTo>
                      <a:pt x="20" y="35"/>
                    </a:lnTo>
                    <a:lnTo>
                      <a:pt x="19" y="35"/>
                    </a:lnTo>
                    <a:lnTo>
                      <a:pt x="16" y="35"/>
                    </a:lnTo>
                    <a:lnTo>
                      <a:pt x="13" y="32"/>
                    </a:lnTo>
                    <a:lnTo>
                      <a:pt x="11" y="2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23" y="0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3005500" y="5215460"/>
              <a:ext cx="1414463" cy="1471090"/>
              <a:chOff x="2143126" y="4930775"/>
              <a:chExt cx="1414463" cy="1541463"/>
            </a:xfrm>
          </p:grpSpPr>
          <p:sp>
            <p:nvSpPr>
              <p:cNvPr id="130" name="Freeform 5"/>
              <p:cNvSpPr>
                <a:spLocks/>
              </p:cNvSpPr>
              <p:nvPr/>
            </p:nvSpPr>
            <p:spPr bwMode="auto">
              <a:xfrm>
                <a:off x="2143126" y="5083175"/>
                <a:ext cx="1414463" cy="1257300"/>
              </a:xfrm>
              <a:custGeom>
                <a:avLst/>
                <a:gdLst>
                  <a:gd name="T0" fmla="*/ 334 w 891"/>
                  <a:gd name="T1" fmla="*/ 790 h 792"/>
                  <a:gd name="T2" fmla="*/ 228 w 891"/>
                  <a:gd name="T3" fmla="*/ 775 h 792"/>
                  <a:gd name="T4" fmla="*/ 212 w 891"/>
                  <a:gd name="T5" fmla="*/ 764 h 792"/>
                  <a:gd name="T6" fmla="*/ 190 w 891"/>
                  <a:gd name="T7" fmla="*/ 734 h 792"/>
                  <a:gd name="T8" fmla="*/ 110 w 891"/>
                  <a:gd name="T9" fmla="*/ 683 h 792"/>
                  <a:gd name="T10" fmla="*/ 65 w 891"/>
                  <a:gd name="T11" fmla="*/ 631 h 792"/>
                  <a:gd name="T12" fmla="*/ 56 w 891"/>
                  <a:gd name="T13" fmla="*/ 597 h 792"/>
                  <a:gd name="T14" fmla="*/ 61 w 891"/>
                  <a:gd name="T15" fmla="*/ 560 h 792"/>
                  <a:gd name="T16" fmla="*/ 45 w 891"/>
                  <a:gd name="T17" fmla="*/ 545 h 792"/>
                  <a:gd name="T18" fmla="*/ 26 w 891"/>
                  <a:gd name="T19" fmla="*/ 528 h 792"/>
                  <a:gd name="T20" fmla="*/ 48 w 891"/>
                  <a:gd name="T21" fmla="*/ 513 h 792"/>
                  <a:gd name="T22" fmla="*/ 61 w 891"/>
                  <a:gd name="T23" fmla="*/ 501 h 792"/>
                  <a:gd name="T24" fmla="*/ 56 w 891"/>
                  <a:gd name="T25" fmla="*/ 465 h 792"/>
                  <a:gd name="T26" fmla="*/ 65 w 891"/>
                  <a:gd name="T27" fmla="*/ 442 h 792"/>
                  <a:gd name="T28" fmla="*/ 48 w 891"/>
                  <a:gd name="T29" fmla="*/ 435 h 792"/>
                  <a:gd name="T30" fmla="*/ 23 w 891"/>
                  <a:gd name="T31" fmla="*/ 425 h 792"/>
                  <a:gd name="T32" fmla="*/ 34 w 891"/>
                  <a:gd name="T33" fmla="*/ 405 h 792"/>
                  <a:gd name="T34" fmla="*/ 56 w 891"/>
                  <a:gd name="T35" fmla="*/ 393 h 792"/>
                  <a:gd name="T36" fmla="*/ 55 w 891"/>
                  <a:gd name="T37" fmla="*/ 365 h 792"/>
                  <a:gd name="T38" fmla="*/ 56 w 891"/>
                  <a:gd name="T39" fmla="*/ 343 h 792"/>
                  <a:gd name="T40" fmla="*/ 53 w 891"/>
                  <a:gd name="T41" fmla="*/ 320 h 792"/>
                  <a:gd name="T42" fmla="*/ 32 w 891"/>
                  <a:gd name="T43" fmla="*/ 310 h 792"/>
                  <a:gd name="T44" fmla="*/ 36 w 891"/>
                  <a:gd name="T45" fmla="*/ 291 h 792"/>
                  <a:gd name="T46" fmla="*/ 60 w 891"/>
                  <a:gd name="T47" fmla="*/ 281 h 792"/>
                  <a:gd name="T48" fmla="*/ 64 w 891"/>
                  <a:gd name="T49" fmla="*/ 262 h 792"/>
                  <a:gd name="T50" fmla="*/ 61 w 891"/>
                  <a:gd name="T51" fmla="*/ 245 h 792"/>
                  <a:gd name="T52" fmla="*/ 71 w 891"/>
                  <a:gd name="T53" fmla="*/ 218 h 792"/>
                  <a:gd name="T54" fmla="*/ 59 w 891"/>
                  <a:gd name="T55" fmla="*/ 214 h 792"/>
                  <a:gd name="T56" fmla="*/ 34 w 891"/>
                  <a:gd name="T57" fmla="*/ 203 h 792"/>
                  <a:gd name="T58" fmla="*/ 0 w 891"/>
                  <a:gd name="T59" fmla="*/ 0 h 792"/>
                  <a:gd name="T60" fmla="*/ 873 w 891"/>
                  <a:gd name="T61" fmla="*/ 147 h 792"/>
                  <a:gd name="T62" fmla="*/ 854 w 891"/>
                  <a:gd name="T63" fmla="*/ 164 h 792"/>
                  <a:gd name="T64" fmla="*/ 835 w 891"/>
                  <a:gd name="T65" fmla="*/ 168 h 792"/>
                  <a:gd name="T66" fmla="*/ 832 w 891"/>
                  <a:gd name="T67" fmla="*/ 180 h 792"/>
                  <a:gd name="T68" fmla="*/ 839 w 891"/>
                  <a:gd name="T69" fmla="*/ 205 h 792"/>
                  <a:gd name="T70" fmla="*/ 832 w 891"/>
                  <a:gd name="T71" fmla="*/ 228 h 792"/>
                  <a:gd name="T72" fmla="*/ 848 w 891"/>
                  <a:gd name="T73" fmla="*/ 237 h 792"/>
                  <a:gd name="T74" fmla="*/ 871 w 891"/>
                  <a:gd name="T75" fmla="*/ 254 h 792"/>
                  <a:gd name="T76" fmla="*/ 854 w 891"/>
                  <a:gd name="T77" fmla="*/ 271 h 792"/>
                  <a:gd name="T78" fmla="*/ 841 w 891"/>
                  <a:gd name="T79" fmla="*/ 281 h 792"/>
                  <a:gd name="T80" fmla="*/ 845 w 891"/>
                  <a:gd name="T81" fmla="*/ 310 h 792"/>
                  <a:gd name="T82" fmla="*/ 841 w 891"/>
                  <a:gd name="T83" fmla="*/ 336 h 792"/>
                  <a:gd name="T84" fmla="*/ 856 w 891"/>
                  <a:gd name="T85" fmla="*/ 355 h 792"/>
                  <a:gd name="T86" fmla="*/ 877 w 891"/>
                  <a:gd name="T87" fmla="*/ 369 h 792"/>
                  <a:gd name="T88" fmla="*/ 863 w 891"/>
                  <a:gd name="T89" fmla="*/ 386 h 792"/>
                  <a:gd name="T90" fmla="*/ 836 w 891"/>
                  <a:gd name="T91" fmla="*/ 390 h 792"/>
                  <a:gd name="T92" fmla="*/ 843 w 891"/>
                  <a:gd name="T93" fmla="*/ 411 h 792"/>
                  <a:gd name="T94" fmla="*/ 841 w 891"/>
                  <a:gd name="T95" fmla="*/ 435 h 792"/>
                  <a:gd name="T96" fmla="*/ 844 w 891"/>
                  <a:gd name="T97" fmla="*/ 463 h 792"/>
                  <a:gd name="T98" fmla="*/ 867 w 891"/>
                  <a:gd name="T99" fmla="*/ 474 h 792"/>
                  <a:gd name="T100" fmla="*/ 870 w 891"/>
                  <a:gd name="T101" fmla="*/ 490 h 792"/>
                  <a:gd name="T102" fmla="*/ 845 w 891"/>
                  <a:gd name="T103" fmla="*/ 503 h 792"/>
                  <a:gd name="T104" fmla="*/ 841 w 891"/>
                  <a:gd name="T105" fmla="*/ 535 h 792"/>
                  <a:gd name="T106" fmla="*/ 844 w 891"/>
                  <a:gd name="T107" fmla="*/ 554 h 792"/>
                  <a:gd name="T108" fmla="*/ 858 w 891"/>
                  <a:gd name="T109" fmla="*/ 572 h 792"/>
                  <a:gd name="T110" fmla="*/ 856 w 891"/>
                  <a:gd name="T111" fmla="*/ 595 h 792"/>
                  <a:gd name="T112" fmla="*/ 820 w 891"/>
                  <a:gd name="T113" fmla="*/ 653 h 792"/>
                  <a:gd name="T114" fmla="*/ 776 w 891"/>
                  <a:gd name="T115" fmla="*/ 695 h 792"/>
                  <a:gd name="T116" fmla="*/ 711 w 891"/>
                  <a:gd name="T117" fmla="*/ 742 h 792"/>
                  <a:gd name="T118" fmla="*/ 695 w 891"/>
                  <a:gd name="T119" fmla="*/ 764 h 792"/>
                  <a:gd name="T120" fmla="*/ 675 w 891"/>
                  <a:gd name="T121" fmla="*/ 775 h 792"/>
                  <a:gd name="T122" fmla="*/ 548 w 891"/>
                  <a:gd name="T123" fmla="*/ 790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891" h="792">
                    <a:moveTo>
                      <a:pt x="435" y="792"/>
                    </a:moveTo>
                    <a:lnTo>
                      <a:pt x="435" y="792"/>
                    </a:lnTo>
                    <a:lnTo>
                      <a:pt x="370" y="791"/>
                    </a:lnTo>
                    <a:lnTo>
                      <a:pt x="334" y="790"/>
                    </a:lnTo>
                    <a:lnTo>
                      <a:pt x="298" y="787"/>
                    </a:lnTo>
                    <a:lnTo>
                      <a:pt x="266" y="783"/>
                    </a:lnTo>
                    <a:lnTo>
                      <a:pt x="237" y="778"/>
                    </a:lnTo>
                    <a:lnTo>
                      <a:pt x="228" y="775"/>
                    </a:lnTo>
                    <a:lnTo>
                      <a:pt x="220" y="772"/>
                    </a:lnTo>
                    <a:lnTo>
                      <a:pt x="213" y="768"/>
                    </a:lnTo>
                    <a:lnTo>
                      <a:pt x="212" y="764"/>
                    </a:lnTo>
                    <a:lnTo>
                      <a:pt x="212" y="764"/>
                    </a:lnTo>
                    <a:lnTo>
                      <a:pt x="209" y="756"/>
                    </a:lnTo>
                    <a:lnTo>
                      <a:pt x="205" y="749"/>
                    </a:lnTo>
                    <a:lnTo>
                      <a:pt x="198" y="741"/>
                    </a:lnTo>
                    <a:lnTo>
                      <a:pt x="190" y="734"/>
                    </a:lnTo>
                    <a:lnTo>
                      <a:pt x="164" y="717"/>
                    </a:lnTo>
                    <a:lnTo>
                      <a:pt x="129" y="695"/>
                    </a:lnTo>
                    <a:lnTo>
                      <a:pt x="129" y="695"/>
                    </a:lnTo>
                    <a:lnTo>
                      <a:pt x="110" y="683"/>
                    </a:lnTo>
                    <a:lnTo>
                      <a:pt x="95" y="669"/>
                    </a:lnTo>
                    <a:lnTo>
                      <a:pt x="82" y="657"/>
                    </a:lnTo>
                    <a:lnTo>
                      <a:pt x="72" y="643"/>
                    </a:lnTo>
                    <a:lnTo>
                      <a:pt x="65" y="631"/>
                    </a:lnTo>
                    <a:lnTo>
                      <a:pt x="60" y="619"/>
                    </a:lnTo>
                    <a:lnTo>
                      <a:pt x="57" y="608"/>
                    </a:lnTo>
                    <a:lnTo>
                      <a:pt x="56" y="597"/>
                    </a:lnTo>
                    <a:lnTo>
                      <a:pt x="56" y="597"/>
                    </a:lnTo>
                    <a:lnTo>
                      <a:pt x="57" y="589"/>
                    </a:lnTo>
                    <a:lnTo>
                      <a:pt x="59" y="581"/>
                    </a:lnTo>
                    <a:lnTo>
                      <a:pt x="61" y="566"/>
                    </a:lnTo>
                    <a:lnTo>
                      <a:pt x="61" y="560"/>
                    </a:lnTo>
                    <a:lnTo>
                      <a:pt x="59" y="554"/>
                    </a:lnTo>
                    <a:lnTo>
                      <a:pt x="55" y="549"/>
                    </a:lnTo>
                    <a:lnTo>
                      <a:pt x="45" y="545"/>
                    </a:lnTo>
                    <a:lnTo>
                      <a:pt x="45" y="545"/>
                    </a:lnTo>
                    <a:lnTo>
                      <a:pt x="36" y="541"/>
                    </a:lnTo>
                    <a:lnTo>
                      <a:pt x="30" y="537"/>
                    </a:lnTo>
                    <a:lnTo>
                      <a:pt x="28" y="532"/>
                    </a:lnTo>
                    <a:lnTo>
                      <a:pt x="26" y="528"/>
                    </a:lnTo>
                    <a:lnTo>
                      <a:pt x="29" y="524"/>
                    </a:lnTo>
                    <a:lnTo>
                      <a:pt x="33" y="522"/>
                    </a:lnTo>
                    <a:lnTo>
                      <a:pt x="40" y="518"/>
                    </a:lnTo>
                    <a:lnTo>
                      <a:pt x="48" y="513"/>
                    </a:lnTo>
                    <a:lnTo>
                      <a:pt x="48" y="513"/>
                    </a:lnTo>
                    <a:lnTo>
                      <a:pt x="55" y="511"/>
                    </a:lnTo>
                    <a:lnTo>
                      <a:pt x="59" y="505"/>
                    </a:lnTo>
                    <a:lnTo>
                      <a:pt x="61" y="501"/>
                    </a:lnTo>
                    <a:lnTo>
                      <a:pt x="61" y="496"/>
                    </a:lnTo>
                    <a:lnTo>
                      <a:pt x="59" y="482"/>
                    </a:lnTo>
                    <a:lnTo>
                      <a:pt x="57" y="474"/>
                    </a:lnTo>
                    <a:lnTo>
                      <a:pt x="56" y="465"/>
                    </a:lnTo>
                    <a:lnTo>
                      <a:pt x="56" y="465"/>
                    </a:lnTo>
                    <a:lnTo>
                      <a:pt x="57" y="457"/>
                    </a:lnTo>
                    <a:lnTo>
                      <a:pt x="60" y="450"/>
                    </a:lnTo>
                    <a:lnTo>
                      <a:pt x="65" y="442"/>
                    </a:lnTo>
                    <a:lnTo>
                      <a:pt x="65" y="439"/>
                    </a:lnTo>
                    <a:lnTo>
                      <a:pt x="64" y="436"/>
                    </a:lnTo>
                    <a:lnTo>
                      <a:pt x="59" y="435"/>
                    </a:lnTo>
                    <a:lnTo>
                      <a:pt x="48" y="435"/>
                    </a:lnTo>
                    <a:lnTo>
                      <a:pt x="48" y="435"/>
                    </a:lnTo>
                    <a:lnTo>
                      <a:pt x="36" y="432"/>
                    </a:lnTo>
                    <a:lnTo>
                      <a:pt x="28" y="430"/>
                    </a:lnTo>
                    <a:lnTo>
                      <a:pt x="23" y="425"/>
                    </a:lnTo>
                    <a:lnTo>
                      <a:pt x="22" y="420"/>
                    </a:lnTo>
                    <a:lnTo>
                      <a:pt x="23" y="415"/>
                    </a:lnTo>
                    <a:lnTo>
                      <a:pt x="28" y="409"/>
                    </a:lnTo>
                    <a:lnTo>
                      <a:pt x="34" y="405"/>
                    </a:lnTo>
                    <a:lnTo>
                      <a:pt x="42" y="401"/>
                    </a:lnTo>
                    <a:lnTo>
                      <a:pt x="42" y="401"/>
                    </a:lnTo>
                    <a:lnTo>
                      <a:pt x="51" y="397"/>
                    </a:lnTo>
                    <a:lnTo>
                      <a:pt x="56" y="393"/>
                    </a:lnTo>
                    <a:lnTo>
                      <a:pt x="59" y="389"/>
                    </a:lnTo>
                    <a:lnTo>
                      <a:pt x="59" y="384"/>
                    </a:lnTo>
                    <a:lnTo>
                      <a:pt x="56" y="371"/>
                    </a:lnTo>
                    <a:lnTo>
                      <a:pt x="55" y="365"/>
                    </a:lnTo>
                    <a:lnTo>
                      <a:pt x="55" y="356"/>
                    </a:lnTo>
                    <a:lnTo>
                      <a:pt x="55" y="356"/>
                    </a:lnTo>
                    <a:lnTo>
                      <a:pt x="55" y="350"/>
                    </a:lnTo>
                    <a:lnTo>
                      <a:pt x="56" y="343"/>
                    </a:lnTo>
                    <a:lnTo>
                      <a:pt x="59" y="332"/>
                    </a:lnTo>
                    <a:lnTo>
                      <a:pt x="59" y="328"/>
                    </a:lnTo>
                    <a:lnTo>
                      <a:pt x="57" y="324"/>
                    </a:lnTo>
                    <a:lnTo>
                      <a:pt x="53" y="320"/>
                    </a:lnTo>
                    <a:lnTo>
                      <a:pt x="45" y="317"/>
                    </a:lnTo>
                    <a:lnTo>
                      <a:pt x="45" y="317"/>
                    </a:lnTo>
                    <a:lnTo>
                      <a:pt x="37" y="314"/>
                    </a:lnTo>
                    <a:lnTo>
                      <a:pt x="32" y="310"/>
                    </a:lnTo>
                    <a:lnTo>
                      <a:pt x="29" y="305"/>
                    </a:lnTo>
                    <a:lnTo>
                      <a:pt x="29" y="301"/>
                    </a:lnTo>
                    <a:lnTo>
                      <a:pt x="30" y="296"/>
                    </a:lnTo>
                    <a:lnTo>
                      <a:pt x="36" y="291"/>
                    </a:lnTo>
                    <a:lnTo>
                      <a:pt x="42" y="287"/>
                    </a:lnTo>
                    <a:lnTo>
                      <a:pt x="52" y="283"/>
                    </a:lnTo>
                    <a:lnTo>
                      <a:pt x="52" y="283"/>
                    </a:lnTo>
                    <a:lnTo>
                      <a:pt x="60" y="281"/>
                    </a:lnTo>
                    <a:lnTo>
                      <a:pt x="65" y="278"/>
                    </a:lnTo>
                    <a:lnTo>
                      <a:pt x="68" y="275"/>
                    </a:lnTo>
                    <a:lnTo>
                      <a:pt x="68" y="271"/>
                    </a:lnTo>
                    <a:lnTo>
                      <a:pt x="64" y="262"/>
                    </a:lnTo>
                    <a:lnTo>
                      <a:pt x="63" y="256"/>
                    </a:lnTo>
                    <a:lnTo>
                      <a:pt x="61" y="251"/>
                    </a:lnTo>
                    <a:lnTo>
                      <a:pt x="61" y="251"/>
                    </a:lnTo>
                    <a:lnTo>
                      <a:pt x="61" y="245"/>
                    </a:lnTo>
                    <a:lnTo>
                      <a:pt x="63" y="239"/>
                    </a:lnTo>
                    <a:lnTo>
                      <a:pt x="68" y="228"/>
                    </a:lnTo>
                    <a:lnTo>
                      <a:pt x="70" y="222"/>
                    </a:lnTo>
                    <a:lnTo>
                      <a:pt x="71" y="218"/>
                    </a:lnTo>
                    <a:lnTo>
                      <a:pt x="70" y="216"/>
                    </a:lnTo>
                    <a:lnTo>
                      <a:pt x="65" y="216"/>
                    </a:lnTo>
                    <a:lnTo>
                      <a:pt x="65" y="216"/>
                    </a:lnTo>
                    <a:lnTo>
                      <a:pt x="59" y="214"/>
                    </a:lnTo>
                    <a:lnTo>
                      <a:pt x="53" y="213"/>
                    </a:lnTo>
                    <a:lnTo>
                      <a:pt x="46" y="210"/>
                    </a:lnTo>
                    <a:lnTo>
                      <a:pt x="40" y="207"/>
                    </a:lnTo>
                    <a:lnTo>
                      <a:pt x="34" y="203"/>
                    </a:lnTo>
                    <a:lnTo>
                      <a:pt x="30" y="198"/>
                    </a:lnTo>
                    <a:lnTo>
                      <a:pt x="28" y="193"/>
                    </a:lnTo>
                    <a:lnTo>
                      <a:pt x="25" y="187"/>
                    </a:lnTo>
                    <a:lnTo>
                      <a:pt x="0" y="0"/>
                    </a:lnTo>
                    <a:lnTo>
                      <a:pt x="891" y="0"/>
                    </a:lnTo>
                    <a:lnTo>
                      <a:pt x="874" y="140"/>
                    </a:lnTo>
                    <a:lnTo>
                      <a:pt x="874" y="140"/>
                    </a:lnTo>
                    <a:lnTo>
                      <a:pt x="873" y="147"/>
                    </a:lnTo>
                    <a:lnTo>
                      <a:pt x="870" y="152"/>
                    </a:lnTo>
                    <a:lnTo>
                      <a:pt x="864" y="157"/>
                    </a:lnTo>
                    <a:lnTo>
                      <a:pt x="859" y="161"/>
                    </a:lnTo>
                    <a:lnTo>
                      <a:pt x="854" y="164"/>
                    </a:lnTo>
                    <a:lnTo>
                      <a:pt x="847" y="167"/>
                    </a:lnTo>
                    <a:lnTo>
                      <a:pt x="840" y="168"/>
                    </a:lnTo>
                    <a:lnTo>
                      <a:pt x="835" y="168"/>
                    </a:lnTo>
                    <a:lnTo>
                      <a:pt x="835" y="168"/>
                    </a:lnTo>
                    <a:lnTo>
                      <a:pt x="831" y="170"/>
                    </a:lnTo>
                    <a:lnTo>
                      <a:pt x="829" y="172"/>
                    </a:lnTo>
                    <a:lnTo>
                      <a:pt x="829" y="176"/>
                    </a:lnTo>
                    <a:lnTo>
                      <a:pt x="832" y="180"/>
                    </a:lnTo>
                    <a:lnTo>
                      <a:pt x="837" y="193"/>
                    </a:lnTo>
                    <a:lnTo>
                      <a:pt x="839" y="198"/>
                    </a:lnTo>
                    <a:lnTo>
                      <a:pt x="839" y="205"/>
                    </a:lnTo>
                    <a:lnTo>
                      <a:pt x="839" y="205"/>
                    </a:lnTo>
                    <a:lnTo>
                      <a:pt x="837" y="210"/>
                    </a:lnTo>
                    <a:lnTo>
                      <a:pt x="835" y="216"/>
                    </a:lnTo>
                    <a:lnTo>
                      <a:pt x="832" y="224"/>
                    </a:lnTo>
                    <a:lnTo>
                      <a:pt x="832" y="228"/>
                    </a:lnTo>
                    <a:lnTo>
                      <a:pt x="833" y="232"/>
                    </a:lnTo>
                    <a:lnTo>
                      <a:pt x="839" y="235"/>
                    </a:lnTo>
                    <a:lnTo>
                      <a:pt x="848" y="237"/>
                    </a:lnTo>
                    <a:lnTo>
                      <a:pt x="848" y="237"/>
                    </a:lnTo>
                    <a:lnTo>
                      <a:pt x="858" y="240"/>
                    </a:lnTo>
                    <a:lnTo>
                      <a:pt x="864" y="244"/>
                    </a:lnTo>
                    <a:lnTo>
                      <a:pt x="868" y="249"/>
                    </a:lnTo>
                    <a:lnTo>
                      <a:pt x="871" y="254"/>
                    </a:lnTo>
                    <a:lnTo>
                      <a:pt x="870" y="259"/>
                    </a:lnTo>
                    <a:lnTo>
                      <a:pt x="867" y="263"/>
                    </a:lnTo>
                    <a:lnTo>
                      <a:pt x="862" y="267"/>
                    </a:lnTo>
                    <a:lnTo>
                      <a:pt x="854" y="271"/>
                    </a:lnTo>
                    <a:lnTo>
                      <a:pt x="854" y="271"/>
                    </a:lnTo>
                    <a:lnTo>
                      <a:pt x="847" y="274"/>
                    </a:lnTo>
                    <a:lnTo>
                      <a:pt x="843" y="277"/>
                    </a:lnTo>
                    <a:lnTo>
                      <a:pt x="841" y="281"/>
                    </a:lnTo>
                    <a:lnTo>
                      <a:pt x="840" y="286"/>
                    </a:lnTo>
                    <a:lnTo>
                      <a:pt x="843" y="297"/>
                    </a:lnTo>
                    <a:lnTo>
                      <a:pt x="844" y="304"/>
                    </a:lnTo>
                    <a:lnTo>
                      <a:pt x="845" y="310"/>
                    </a:lnTo>
                    <a:lnTo>
                      <a:pt x="845" y="310"/>
                    </a:lnTo>
                    <a:lnTo>
                      <a:pt x="844" y="317"/>
                    </a:lnTo>
                    <a:lnTo>
                      <a:pt x="843" y="324"/>
                    </a:lnTo>
                    <a:lnTo>
                      <a:pt x="841" y="336"/>
                    </a:lnTo>
                    <a:lnTo>
                      <a:pt x="841" y="342"/>
                    </a:lnTo>
                    <a:lnTo>
                      <a:pt x="844" y="347"/>
                    </a:lnTo>
                    <a:lnTo>
                      <a:pt x="848" y="351"/>
                    </a:lnTo>
                    <a:lnTo>
                      <a:pt x="856" y="355"/>
                    </a:lnTo>
                    <a:lnTo>
                      <a:pt x="856" y="355"/>
                    </a:lnTo>
                    <a:lnTo>
                      <a:pt x="866" y="359"/>
                    </a:lnTo>
                    <a:lnTo>
                      <a:pt x="873" y="363"/>
                    </a:lnTo>
                    <a:lnTo>
                      <a:pt x="877" y="369"/>
                    </a:lnTo>
                    <a:lnTo>
                      <a:pt x="878" y="374"/>
                    </a:lnTo>
                    <a:lnTo>
                      <a:pt x="877" y="378"/>
                    </a:lnTo>
                    <a:lnTo>
                      <a:pt x="871" y="384"/>
                    </a:lnTo>
                    <a:lnTo>
                      <a:pt x="863" y="386"/>
                    </a:lnTo>
                    <a:lnTo>
                      <a:pt x="852" y="388"/>
                    </a:lnTo>
                    <a:lnTo>
                      <a:pt x="852" y="388"/>
                    </a:lnTo>
                    <a:lnTo>
                      <a:pt x="841" y="389"/>
                    </a:lnTo>
                    <a:lnTo>
                      <a:pt x="836" y="390"/>
                    </a:lnTo>
                    <a:lnTo>
                      <a:pt x="833" y="392"/>
                    </a:lnTo>
                    <a:lnTo>
                      <a:pt x="835" y="396"/>
                    </a:lnTo>
                    <a:lnTo>
                      <a:pt x="840" y="404"/>
                    </a:lnTo>
                    <a:lnTo>
                      <a:pt x="843" y="411"/>
                    </a:lnTo>
                    <a:lnTo>
                      <a:pt x="843" y="419"/>
                    </a:lnTo>
                    <a:lnTo>
                      <a:pt x="843" y="419"/>
                    </a:lnTo>
                    <a:lnTo>
                      <a:pt x="843" y="428"/>
                    </a:lnTo>
                    <a:lnTo>
                      <a:pt x="841" y="435"/>
                    </a:lnTo>
                    <a:lnTo>
                      <a:pt x="839" y="449"/>
                    </a:lnTo>
                    <a:lnTo>
                      <a:pt x="839" y="455"/>
                    </a:lnTo>
                    <a:lnTo>
                      <a:pt x="840" y="459"/>
                    </a:lnTo>
                    <a:lnTo>
                      <a:pt x="844" y="463"/>
                    </a:lnTo>
                    <a:lnTo>
                      <a:pt x="852" y="467"/>
                    </a:lnTo>
                    <a:lnTo>
                      <a:pt x="852" y="467"/>
                    </a:lnTo>
                    <a:lnTo>
                      <a:pt x="860" y="472"/>
                    </a:lnTo>
                    <a:lnTo>
                      <a:pt x="867" y="474"/>
                    </a:lnTo>
                    <a:lnTo>
                      <a:pt x="871" y="478"/>
                    </a:lnTo>
                    <a:lnTo>
                      <a:pt x="873" y="482"/>
                    </a:lnTo>
                    <a:lnTo>
                      <a:pt x="873" y="486"/>
                    </a:lnTo>
                    <a:lnTo>
                      <a:pt x="870" y="490"/>
                    </a:lnTo>
                    <a:lnTo>
                      <a:pt x="863" y="495"/>
                    </a:lnTo>
                    <a:lnTo>
                      <a:pt x="854" y="499"/>
                    </a:lnTo>
                    <a:lnTo>
                      <a:pt x="854" y="499"/>
                    </a:lnTo>
                    <a:lnTo>
                      <a:pt x="845" y="503"/>
                    </a:lnTo>
                    <a:lnTo>
                      <a:pt x="840" y="508"/>
                    </a:lnTo>
                    <a:lnTo>
                      <a:pt x="839" y="513"/>
                    </a:lnTo>
                    <a:lnTo>
                      <a:pt x="837" y="520"/>
                    </a:lnTo>
                    <a:lnTo>
                      <a:pt x="841" y="535"/>
                    </a:lnTo>
                    <a:lnTo>
                      <a:pt x="843" y="543"/>
                    </a:lnTo>
                    <a:lnTo>
                      <a:pt x="843" y="551"/>
                    </a:lnTo>
                    <a:lnTo>
                      <a:pt x="843" y="551"/>
                    </a:lnTo>
                    <a:lnTo>
                      <a:pt x="844" y="554"/>
                    </a:lnTo>
                    <a:lnTo>
                      <a:pt x="845" y="557"/>
                    </a:lnTo>
                    <a:lnTo>
                      <a:pt x="852" y="564"/>
                    </a:lnTo>
                    <a:lnTo>
                      <a:pt x="855" y="568"/>
                    </a:lnTo>
                    <a:lnTo>
                      <a:pt x="858" y="572"/>
                    </a:lnTo>
                    <a:lnTo>
                      <a:pt x="859" y="576"/>
                    </a:lnTo>
                    <a:lnTo>
                      <a:pt x="859" y="581"/>
                    </a:lnTo>
                    <a:lnTo>
                      <a:pt x="859" y="581"/>
                    </a:lnTo>
                    <a:lnTo>
                      <a:pt x="856" y="595"/>
                    </a:lnTo>
                    <a:lnTo>
                      <a:pt x="850" y="610"/>
                    </a:lnTo>
                    <a:lnTo>
                      <a:pt x="841" y="625"/>
                    </a:lnTo>
                    <a:lnTo>
                      <a:pt x="832" y="638"/>
                    </a:lnTo>
                    <a:lnTo>
                      <a:pt x="820" y="653"/>
                    </a:lnTo>
                    <a:lnTo>
                      <a:pt x="806" y="668"/>
                    </a:lnTo>
                    <a:lnTo>
                      <a:pt x="793" y="681"/>
                    </a:lnTo>
                    <a:lnTo>
                      <a:pt x="776" y="695"/>
                    </a:lnTo>
                    <a:lnTo>
                      <a:pt x="776" y="695"/>
                    </a:lnTo>
                    <a:lnTo>
                      <a:pt x="761" y="707"/>
                    </a:lnTo>
                    <a:lnTo>
                      <a:pt x="747" y="718"/>
                    </a:lnTo>
                    <a:lnTo>
                      <a:pt x="722" y="734"/>
                    </a:lnTo>
                    <a:lnTo>
                      <a:pt x="711" y="742"/>
                    </a:lnTo>
                    <a:lnTo>
                      <a:pt x="703" y="749"/>
                    </a:lnTo>
                    <a:lnTo>
                      <a:pt x="698" y="756"/>
                    </a:lnTo>
                    <a:lnTo>
                      <a:pt x="695" y="764"/>
                    </a:lnTo>
                    <a:lnTo>
                      <a:pt x="695" y="764"/>
                    </a:lnTo>
                    <a:lnTo>
                      <a:pt x="694" y="765"/>
                    </a:lnTo>
                    <a:lnTo>
                      <a:pt x="692" y="768"/>
                    </a:lnTo>
                    <a:lnTo>
                      <a:pt x="686" y="772"/>
                    </a:lnTo>
                    <a:lnTo>
                      <a:pt x="675" y="775"/>
                    </a:lnTo>
                    <a:lnTo>
                      <a:pt x="663" y="778"/>
                    </a:lnTo>
                    <a:lnTo>
                      <a:pt x="629" y="783"/>
                    </a:lnTo>
                    <a:lnTo>
                      <a:pt x="590" y="787"/>
                    </a:lnTo>
                    <a:lnTo>
                      <a:pt x="548" y="790"/>
                    </a:lnTo>
                    <a:lnTo>
                      <a:pt x="504" y="791"/>
                    </a:lnTo>
                    <a:lnTo>
                      <a:pt x="435" y="792"/>
                    </a:lnTo>
                    <a:lnTo>
                      <a:pt x="435" y="792"/>
                    </a:lnTo>
                    <a:close/>
                  </a:path>
                </a:pathLst>
              </a:custGeom>
              <a:solidFill>
                <a:srgbClr val="9393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1" name="Freeform 6"/>
              <p:cNvSpPr>
                <a:spLocks/>
              </p:cNvSpPr>
              <p:nvPr/>
            </p:nvSpPr>
            <p:spPr bwMode="auto">
              <a:xfrm>
                <a:off x="2446338" y="5083175"/>
                <a:ext cx="400050" cy="1257300"/>
              </a:xfrm>
              <a:custGeom>
                <a:avLst/>
                <a:gdLst>
                  <a:gd name="T0" fmla="*/ 92 w 252"/>
                  <a:gd name="T1" fmla="*/ 790 h 792"/>
                  <a:gd name="T2" fmla="*/ 59 w 252"/>
                  <a:gd name="T3" fmla="*/ 772 h 792"/>
                  <a:gd name="T4" fmla="*/ 55 w 252"/>
                  <a:gd name="T5" fmla="*/ 749 h 792"/>
                  <a:gd name="T6" fmla="*/ 33 w 252"/>
                  <a:gd name="T7" fmla="*/ 695 h 792"/>
                  <a:gd name="T8" fmla="*/ 14 w 252"/>
                  <a:gd name="T9" fmla="*/ 619 h 792"/>
                  <a:gd name="T10" fmla="*/ 14 w 252"/>
                  <a:gd name="T11" fmla="*/ 566 h 792"/>
                  <a:gd name="T12" fmla="*/ 10 w 252"/>
                  <a:gd name="T13" fmla="*/ 545 h 792"/>
                  <a:gd name="T14" fmla="*/ 10 w 252"/>
                  <a:gd name="T15" fmla="*/ 513 h 792"/>
                  <a:gd name="T16" fmla="*/ 14 w 252"/>
                  <a:gd name="T17" fmla="*/ 496 h 792"/>
                  <a:gd name="T18" fmla="*/ 14 w 252"/>
                  <a:gd name="T19" fmla="*/ 450 h 792"/>
                  <a:gd name="T20" fmla="*/ 13 w 252"/>
                  <a:gd name="T21" fmla="*/ 435 h 792"/>
                  <a:gd name="T22" fmla="*/ 4 w 252"/>
                  <a:gd name="T23" fmla="*/ 430 h 792"/>
                  <a:gd name="T24" fmla="*/ 6 w 252"/>
                  <a:gd name="T25" fmla="*/ 405 h 792"/>
                  <a:gd name="T26" fmla="*/ 13 w 252"/>
                  <a:gd name="T27" fmla="*/ 393 h 792"/>
                  <a:gd name="T28" fmla="*/ 13 w 252"/>
                  <a:gd name="T29" fmla="*/ 332 h 792"/>
                  <a:gd name="T30" fmla="*/ 10 w 252"/>
                  <a:gd name="T31" fmla="*/ 317 h 792"/>
                  <a:gd name="T32" fmla="*/ 6 w 252"/>
                  <a:gd name="T33" fmla="*/ 291 h 792"/>
                  <a:gd name="T34" fmla="*/ 14 w 252"/>
                  <a:gd name="T35" fmla="*/ 281 h 792"/>
                  <a:gd name="T36" fmla="*/ 14 w 252"/>
                  <a:gd name="T37" fmla="*/ 251 h 792"/>
                  <a:gd name="T38" fmla="*/ 17 w 252"/>
                  <a:gd name="T39" fmla="*/ 216 h 792"/>
                  <a:gd name="T40" fmla="*/ 7 w 252"/>
                  <a:gd name="T41" fmla="*/ 207 h 792"/>
                  <a:gd name="T42" fmla="*/ 4 w 252"/>
                  <a:gd name="T43" fmla="*/ 174 h 792"/>
                  <a:gd name="T44" fmla="*/ 7 w 252"/>
                  <a:gd name="T45" fmla="*/ 133 h 792"/>
                  <a:gd name="T46" fmla="*/ 7 w 252"/>
                  <a:gd name="T47" fmla="*/ 65 h 792"/>
                  <a:gd name="T48" fmla="*/ 252 w 252"/>
                  <a:gd name="T49" fmla="*/ 0 h 792"/>
                  <a:gd name="T50" fmla="*/ 250 w 252"/>
                  <a:gd name="T51" fmla="*/ 34 h 792"/>
                  <a:gd name="T52" fmla="*/ 244 w 252"/>
                  <a:gd name="T53" fmla="*/ 87 h 792"/>
                  <a:gd name="T54" fmla="*/ 247 w 252"/>
                  <a:gd name="T55" fmla="*/ 140 h 792"/>
                  <a:gd name="T56" fmla="*/ 240 w 252"/>
                  <a:gd name="T57" fmla="*/ 167 h 792"/>
                  <a:gd name="T58" fmla="*/ 235 w 252"/>
                  <a:gd name="T59" fmla="*/ 172 h 792"/>
                  <a:gd name="T60" fmla="*/ 237 w 252"/>
                  <a:gd name="T61" fmla="*/ 205 h 792"/>
                  <a:gd name="T62" fmla="*/ 240 w 252"/>
                  <a:gd name="T63" fmla="*/ 237 h 792"/>
                  <a:gd name="T64" fmla="*/ 247 w 252"/>
                  <a:gd name="T65" fmla="*/ 254 h 792"/>
                  <a:gd name="T66" fmla="*/ 241 w 252"/>
                  <a:gd name="T67" fmla="*/ 271 h 792"/>
                  <a:gd name="T68" fmla="*/ 239 w 252"/>
                  <a:gd name="T69" fmla="*/ 310 h 792"/>
                  <a:gd name="T70" fmla="*/ 240 w 252"/>
                  <a:gd name="T71" fmla="*/ 351 h 792"/>
                  <a:gd name="T72" fmla="*/ 247 w 252"/>
                  <a:gd name="T73" fmla="*/ 363 h 792"/>
                  <a:gd name="T74" fmla="*/ 244 w 252"/>
                  <a:gd name="T75" fmla="*/ 386 h 792"/>
                  <a:gd name="T76" fmla="*/ 236 w 252"/>
                  <a:gd name="T77" fmla="*/ 390 h 792"/>
                  <a:gd name="T78" fmla="*/ 239 w 252"/>
                  <a:gd name="T79" fmla="*/ 419 h 792"/>
                  <a:gd name="T80" fmla="*/ 237 w 252"/>
                  <a:gd name="T81" fmla="*/ 459 h 792"/>
                  <a:gd name="T82" fmla="*/ 245 w 252"/>
                  <a:gd name="T83" fmla="*/ 474 h 792"/>
                  <a:gd name="T84" fmla="*/ 241 w 252"/>
                  <a:gd name="T85" fmla="*/ 499 h 792"/>
                  <a:gd name="T86" fmla="*/ 237 w 252"/>
                  <a:gd name="T87" fmla="*/ 535 h 792"/>
                  <a:gd name="T88" fmla="*/ 241 w 252"/>
                  <a:gd name="T89" fmla="*/ 564 h 792"/>
                  <a:gd name="T90" fmla="*/ 240 w 252"/>
                  <a:gd name="T91" fmla="*/ 610 h 792"/>
                  <a:gd name="T92" fmla="*/ 220 w 252"/>
                  <a:gd name="T93" fmla="*/ 695 h 792"/>
                  <a:gd name="T94" fmla="*/ 197 w 252"/>
                  <a:gd name="T95" fmla="*/ 756 h 792"/>
                  <a:gd name="T96" fmla="*/ 193 w 252"/>
                  <a:gd name="T97" fmla="*/ 772 h 792"/>
                  <a:gd name="T98" fmla="*/ 166 w 252"/>
                  <a:gd name="T99" fmla="*/ 787 h 792"/>
                  <a:gd name="T100" fmla="*/ 121 w 252"/>
                  <a:gd name="T101" fmla="*/ 792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2" h="792">
                    <a:moveTo>
                      <a:pt x="121" y="792"/>
                    </a:moveTo>
                    <a:lnTo>
                      <a:pt x="121" y="792"/>
                    </a:lnTo>
                    <a:lnTo>
                      <a:pt x="103" y="791"/>
                    </a:lnTo>
                    <a:lnTo>
                      <a:pt x="92" y="790"/>
                    </a:lnTo>
                    <a:lnTo>
                      <a:pt x="82" y="787"/>
                    </a:lnTo>
                    <a:lnTo>
                      <a:pt x="72" y="783"/>
                    </a:lnTo>
                    <a:lnTo>
                      <a:pt x="64" y="778"/>
                    </a:lnTo>
                    <a:lnTo>
                      <a:pt x="59" y="772"/>
                    </a:lnTo>
                    <a:lnTo>
                      <a:pt x="57" y="768"/>
                    </a:lnTo>
                    <a:lnTo>
                      <a:pt x="57" y="764"/>
                    </a:lnTo>
                    <a:lnTo>
                      <a:pt x="57" y="764"/>
                    </a:lnTo>
                    <a:lnTo>
                      <a:pt x="55" y="749"/>
                    </a:lnTo>
                    <a:lnTo>
                      <a:pt x="50" y="734"/>
                    </a:lnTo>
                    <a:lnTo>
                      <a:pt x="44" y="717"/>
                    </a:lnTo>
                    <a:lnTo>
                      <a:pt x="33" y="695"/>
                    </a:lnTo>
                    <a:lnTo>
                      <a:pt x="33" y="695"/>
                    </a:lnTo>
                    <a:lnTo>
                      <a:pt x="27" y="683"/>
                    </a:lnTo>
                    <a:lnTo>
                      <a:pt x="23" y="669"/>
                    </a:lnTo>
                    <a:lnTo>
                      <a:pt x="17" y="643"/>
                    </a:lnTo>
                    <a:lnTo>
                      <a:pt x="14" y="619"/>
                    </a:lnTo>
                    <a:lnTo>
                      <a:pt x="13" y="597"/>
                    </a:lnTo>
                    <a:lnTo>
                      <a:pt x="13" y="597"/>
                    </a:lnTo>
                    <a:lnTo>
                      <a:pt x="13" y="581"/>
                    </a:lnTo>
                    <a:lnTo>
                      <a:pt x="14" y="566"/>
                    </a:lnTo>
                    <a:lnTo>
                      <a:pt x="13" y="554"/>
                    </a:lnTo>
                    <a:lnTo>
                      <a:pt x="11" y="549"/>
                    </a:lnTo>
                    <a:lnTo>
                      <a:pt x="10" y="545"/>
                    </a:lnTo>
                    <a:lnTo>
                      <a:pt x="10" y="545"/>
                    </a:lnTo>
                    <a:lnTo>
                      <a:pt x="4" y="537"/>
                    </a:lnTo>
                    <a:lnTo>
                      <a:pt x="4" y="528"/>
                    </a:lnTo>
                    <a:lnTo>
                      <a:pt x="6" y="522"/>
                    </a:lnTo>
                    <a:lnTo>
                      <a:pt x="10" y="513"/>
                    </a:lnTo>
                    <a:lnTo>
                      <a:pt x="10" y="513"/>
                    </a:lnTo>
                    <a:lnTo>
                      <a:pt x="13" y="511"/>
                    </a:lnTo>
                    <a:lnTo>
                      <a:pt x="13" y="505"/>
                    </a:lnTo>
                    <a:lnTo>
                      <a:pt x="14" y="496"/>
                    </a:lnTo>
                    <a:lnTo>
                      <a:pt x="13" y="482"/>
                    </a:lnTo>
                    <a:lnTo>
                      <a:pt x="13" y="465"/>
                    </a:lnTo>
                    <a:lnTo>
                      <a:pt x="13" y="465"/>
                    </a:lnTo>
                    <a:lnTo>
                      <a:pt x="14" y="450"/>
                    </a:lnTo>
                    <a:lnTo>
                      <a:pt x="15" y="442"/>
                    </a:lnTo>
                    <a:lnTo>
                      <a:pt x="15" y="439"/>
                    </a:lnTo>
                    <a:lnTo>
                      <a:pt x="14" y="436"/>
                    </a:lnTo>
                    <a:lnTo>
                      <a:pt x="13" y="435"/>
                    </a:lnTo>
                    <a:lnTo>
                      <a:pt x="10" y="435"/>
                    </a:lnTo>
                    <a:lnTo>
                      <a:pt x="10" y="435"/>
                    </a:lnTo>
                    <a:lnTo>
                      <a:pt x="7" y="432"/>
                    </a:lnTo>
                    <a:lnTo>
                      <a:pt x="4" y="430"/>
                    </a:lnTo>
                    <a:lnTo>
                      <a:pt x="3" y="425"/>
                    </a:lnTo>
                    <a:lnTo>
                      <a:pt x="3" y="420"/>
                    </a:lnTo>
                    <a:lnTo>
                      <a:pt x="4" y="409"/>
                    </a:lnTo>
                    <a:lnTo>
                      <a:pt x="6" y="405"/>
                    </a:lnTo>
                    <a:lnTo>
                      <a:pt x="9" y="401"/>
                    </a:lnTo>
                    <a:lnTo>
                      <a:pt x="9" y="401"/>
                    </a:lnTo>
                    <a:lnTo>
                      <a:pt x="11" y="397"/>
                    </a:lnTo>
                    <a:lnTo>
                      <a:pt x="13" y="393"/>
                    </a:lnTo>
                    <a:lnTo>
                      <a:pt x="13" y="384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3" y="332"/>
                    </a:lnTo>
                    <a:lnTo>
                      <a:pt x="13" y="324"/>
                    </a:lnTo>
                    <a:lnTo>
                      <a:pt x="11" y="320"/>
                    </a:lnTo>
                    <a:lnTo>
                      <a:pt x="10" y="317"/>
                    </a:lnTo>
                    <a:lnTo>
                      <a:pt x="10" y="317"/>
                    </a:lnTo>
                    <a:lnTo>
                      <a:pt x="7" y="314"/>
                    </a:lnTo>
                    <a:lnTo>
                      <a:pt x="6" y="310"/>
                    </a:lnTo>
                    <a:lnTo>
                      <a:pt x="4" y="301"/>
                    </a:lnTo>
                    <a:lnTo>
                      <a:pt x="6" y="291"/>
                    </a:lnTo>
                    <a:lnTo>
                      <a:pt x="9" y="287"/>
                    </a:lnTo>
                    <a:lnTo>
                      <a:pt x="11" y="283"/>
                    </a:lnTo>
                    <a:lnTo>
                      <a:pt x="11" y="283"/>
                    </a:lnTo>
                    <a:lnTo>
                      <a:pt x="14" y="281"/>
                    </a:lnTo>
                    <a:lnTo>
                      <a:pt x="15" y="278"/>
                    </a:lnTo>
                    <a:lnTo>
                      <a:pt x="15" y="271"/>
                    </a:lnTo>
                    <a:lnTo>
                      <a:pt x="14" y="251"/>
                    </a:lnTo>
                    <a:lnTo>
                      <a:pt x="14" y="251"/>
                    </a:lnTo>
                    <a:lnTo>
                      <a:pt x="14" y="239"/>
                    </a:lnTo>
                    <a:lnTo>
                      <a:pt x="15" y="228"/>
                    </a:lnTo>
                    <a:lnTo>
                      <a:pt x="17" y="218"/>
                    </a:lnTo>
                    <a:lnTo>
                      <a:pt x="17" y="216"/>
                    </a:lnTo>
                    <a:lnTo>
                      <a:pt x="15" y="216"/>
                    </a:lnTo>
                    <a:lnTo>
                      <a:pt x="15" y="216"/>
                    </a:lnTo>
                    <a:lnTo>
                      <a:pt x="11" y="213"/>
                    </a:lnTo>
                    <a:lnTo>
                      <a:pt x="7" y="207"/>
                    </a:lnTo>
                    <a:lnTo>
                      <a:pt x="4" y="198"/>
                    </a:lnTo>
                    <a:lnTo>
                      <a:pt x="3" y="187"/>
                    </a:lnTo>
                    <a:lnTo>
                      <a:pt x="3" y="187"/>
                    </a:lnTo>
                    <a:lnTo>
                      <a:pt x="4" y="174"/>
                    </a:lnTo>
                    <a:lnTo>
                      <a:pt x="6" y="163"/>
                    </a:lnTo>
                    <a:lnTo>
                      <a:pt x="7" y="149"/>
                    </a:lnTo>
                    <a:lnTo>
                      <a:pt x="7" y="133"/>
                    </a:lnTo>
                    <a:lnTo>
                      <a:pt x="7" y="133"/>
                    </a:lnTo>
                    <a:lnTo>
                      <a:pt x="9" y="96"/>
                    </a:lnTo>
                    <a:lnTo>
                      <a:pt x="7" y="80"/>
                    </a:lnTo>
                    <a:lnTo>
                      <a:pt x="7" y="65"/>
                    </a:lnTo>
                    <a:lnTo>
                      <a:pt x="7" y="65"/>
                    </a:lnTo>
                    <a:lnTo>
                      <a:pt x="3" y="34"/>
                    </a:lnTo>
                    <a:lnTo>
                      <a:pt x="0" y="0"/>
                    </a:lnTo>
                    <a:lnTo>
                      <a:pt x="252" y="0"/>
                    </a:lnTo>
                    <a:lnTo>
                      <a:pt x="252" y="0"/>
                    </a:lnTo>
                    <a:lnTo>
                      <a:pt x="252" y="21"/>
                    </a:lnTo>
                    <a:lnTo>
                      <a:pt x="251" y="27"/>
                    </a:lnTo>
                    <a:lnTo>
                      <a:pt x="250" y="34"/>
                    </a:lnTo>
                    <a:lnTo>
                      <a:pt x="250" y="34"/>
                    </a:lnTo>
                    <a:lnTo>
                      <a:pt x="245" y="46"/>
                    </a:lnTo>
                    <a:lnTo>
                      <a:pt x="244" y="59"/>
                    </a:lnTo>
                    <a:lnTo>
                      <a:pt x="244" y="87"/>
                    </a:lnTo>
                    <a:lnTo>
                      <a:pt x="244" y="87"/>
                    </a:lnTo>
                    <a:lnTo>
                      <a:pt x="244" y="103"/>
                    </a:lnTo>
                    <a:lnTo>
                      <a:pt x="245" y="115"/>
                    </a:lnTo>
                    <a:lnTo>
                      <a:pt x="247" y="128"/>
                    </a:lnTo>
                    <a:lnTo>
                      <a:pt x="247" y="140"/>
                    </a:lnTo>
                    <a:lnTo>
                      <a:pt x="247" y="140"/>
                    </a:lnTo>
                    <a:lnTo>
                      <a:pt x="247" y="152"/>
                    </a:lnTo>
                    <a:lnTo>
                      <a:pt x="243" y="161"/>
                    </a:lnTo>
                    <a:lnTo>
                      <a:pt x="240" y="167"/>
                    </a:lnTo>
                    <a:lnTo>
                      <a:pt x="236" y="168"/>
                    </a:lnTo>
                    <a:lnTo>
                      <a:pt x="236" y="168"/>
                    </a:lnTo>
                    <a:lnTo>
                      <a:pt x="235" y="170"/>
                    </a:lnTo>
                    <a:lnTo>
                      <a:pt x="235" y="172"/>
                    </a:lnTo>
                    <a:lnTo>
                      <a:pt x="235" y="180"/>
                    </a:lnTo>
                    <a:lnTo>
                      <a:pt x="236" y="193"/>
                    </a:lnTo>
                    <a:lnTo>
                      <a:pt x="237" y="205"/>
                    </a:lnTo>
                    <a:lnTo>
                      <a:pt x="237" y="205"/>
                    </a:lnTo>
                    <a:lnTo>
                      <a:pt x="235" y="224"/>
                    </a:lnTo>
                    <a:lnTo>
                      <a:pt x="236" y="232"/>
                    </a:lnTo>
                    <a:lnTo>
                      <a:pt x="237" y="235"/>
                    </a:lnTo>
                    <a:lnTo>
                      <a:pt x="240" y="237"/>
                    </a:lnTo>
                    <a:lnTo>
                      <a:pt x="240" y="237"/>
                    </a:lnTo>
                    <a:lnTo>
                      <a:pt x="243" y="240"/>
                    </a:lnTo>
                    <a:lnTo>
                      <a:pt x="244" y="244"/>
                    </a:lnTo>
                    <a:lnTo>
                      <a:pt x="247" y="254"/>
                    </a:lnTo>
                    <a:lnTo>
                      <a:pt x="245" y="263"/>
                    </a:lnTo>
                    <a:lnTo>
                      <a:pt x="244" y="267"/>
                    </a:lnTo>
                    <a:lnTo>
                      <a:pt x="241" y="271"/>
                    </a:lnTo>
                    <a:lnTo>
                      <a:pt x="241" y="271"/>
                    </a:lnTo>
                    <a:lnTo>
                      <a:pt x="240" y="274"/>
                    </a:lnTo>
                    <a:lnTo>
                      <a:pt x="239" y="277"/>
                    </a:lnTo>
                    <a:lnTo>
                      <a:pt x="237" y="286"/>
                    </a:lnTo>
                    <a:lnTo>
                      <a:pt x="239" y="310"/>
                    </a:lnTo>
                    <a:lnTo>
                      <a:pt x="239" y="310"/>
                    </a:lnTo>
                    <a:lnTo>
                      <a:pt x="237" y="336"/>
                    </a:lnTo>
                    <a:lnTo>
                      <a:pt x="239" y="347"/>
                    </a:lnTo>
                    <a:lnTo>
                      <a:pt x="240" y="351"/>
                    </a:lnTo>
                    <a:lnTo>
                      <a:pt x="243" y="355"/>
                    </a:lnTo>
                    <a:lnTo>
                      <a:pt x="243" y="355"/>
                    </a:lnTo>
                    <a:lnTo>
                      <a:pt x="245" y="359"/>
                    </a:lnTo>
                    <a:lnTo>
                      <a:pt x="247" y="363"/>
                    </a:lnTo>
                    <a:lnTo>
                      <a:pt x="248" y="374"/>
                    </a:lnTo>
                    <a:lnTo>
                      <a:pt x="248" y="378"/>
                    </a:lnTo>
                    <a:lnTo>
                      <a:pt x="247" y="384"/>
                    </a:lnTo>
                    <a:lnTo>
                      <a:pt x="244" y="386"/>
                    </a:lnTo>
                    <a:lnTo>
                      <a:pt x="241" y="388"/>
                    </a:lnTo>
                    <a:lnTo>
                      <a:pt x="241" y="388"/>
                    </a:lnTo>
                    <a:lnTo>
                      <a:pt x="237" y="389"/>
                    </a:lnTo>
                    <a:lnTo>
                      <a:pt x="236" y="390"/>
                    </a:lnTo>
                    <a:lnTo>
                      <a:pt x="236" y="392"/>
                    </a:lnTo>
                    <a:lnTo>
                      <a:pt x="236" y="396"/>
                    </a:lnTo>
                    <a:lnTo>
                      <a:pt x="237" y="404"/>
                    </a:lnTo>
                    <a:lnTo>
                      <a:pt x="239" y="419"/>
                    </a:lnTo>
                    <a:lnTo>
                      <a:pt x="239" y="419"/>
                    </a:lnTo>
                    <a:lnTo>
                      <a:pt x="237" y="435"/>
                    </a:lnTo>
                    <a:lnTo>
                      <a:pt x="237" y="449"/>
                    </a:lnTo>
                    <a:lnTo>
                      <a:pt x="237" y="459"/>
                    </a:lnTo>
                    <a:lnTo>
                      <a:pt x="239" y="463"/>
                    </a:lnTo>
                    <a:lnTo>
                      <a:pt x="241" y="467"/>
                    </a:lnTo>
                    <a:lnTo>
                      <a:pt x="241" y="467"/>
                    </a:lnTo>
                    <a:lnTo>
                      <a:pt x="245" y="474"/>
                    </a:lnTo>
                    <a:lnTo>
                      <a:pt x="247" y="482"/>
                    </a:lnTo>
                    <a:lnTo>
                      <a:pt x="245" y="490"/>
                    </a:lnTo>
                    <a:lnTo>
                      <a:pt x="241" y="499"/>
                    </a:lnTo>
                    <a:lnTo>
                      <a:pt x="241" y="499"/>
                    </a:lnTo>
                    <a:lnTo>
                      <a:pt x="239" y="503"/>
                    </a:lnTo>
                    <a:lnTo>
                      <a:pt x="237" y="508"/>
                    </a:lnTo>
                    <a:lnTo>
                      <a:pt x="237" y="520"/>
                    </a:lnTo>
                    <a:lnTo>
                      <a:pt x="237" y="535"/>
                    </a:lnTo>
                    <a:lnTo>
                      <a:pt x="239" y="551"/>
                    </a:lnTo>
                    <a:lnTo>
                      <a:pt x="239" y="551"/>
                    </a:lnTo>
                    <a:lnTo>
                      <a:pt x="239" y="557"/>
                    </a:lnTo>
                    <a:lnTo>
                      <a:pt x="241" y="564"/>
                    </a:lnTo>
                    <a:lnTo>
                      <a:pt x="243" y="572"/>
                    </a:lnTo>
                    <a:lnTo>
                      <a:pt x="243" y="581"/>
                    </a:lnTo>
                    <a:lnTo>
                      <a:pt x="243" y="581"/>
                    </a:lnTo>
                    <a:lnTo>
                      <a:pt x="240" y="610"/>
                    </a:lnTo>
                    <a:lnTo>
                      <a:pt x="235" y="638"/>
                    </a:lnTo>
                    <a:lnTo>
                      <a:pt x="228" y="668"/>
                    </a:lnTo>
                    <a:lnTo>
                      <a:pt x="220" y="695"/>
                    </a:lnTo>
                    <a:lnTo>
                      <a:pt x="220" y="695"/>
                    </a:lnTo>
                    <a:lnTo>
                      <a:pt x="210" y="718"/>
                    </a:lnTo>
                    <a:lnTo>
                      <a:pt x="204" y="734"/>
                    </a:lnTo>
                    <a:lnTo>
                      <a:pt x="198" y="749"/>
                    </a:lnTo>
                    <a:lnTo>
                      <a:pt x="197" y="756"/>
                    </a:lnTo>
                    <a:lnTo>
                      <a:pt x="195" y="764"/>
                    </a:lnTo>
                    <a:lnTo>
                      <a:pt x="195" y="764"/>
                    </a:lnTo>
                    <a:lnTo>
                      <a:pt x="195" y="768"/>
                    </a:lnTo>
                    <a:lnTo>
                      <a:pt x="193" y="772"/>
                    </a:lnTo>
                    <a:lnTo>
                      <a:pt x="190" y="775"/>
                    </a:lnTo>
                    <a:lnTo>
                      <a:pt x="186" y="778"/>
                    </a:lnTo>
                    <a:lnTo>
                      <a:pt x="176" y="783"/>
                    </a:lnTo>
                    <a:lnTo>
                      <a:pt x="166" y="787"/>
                    </a:lnTo>
                    <a:lnTo>
                      <a:pt x="153" y="790"/>
                    </a:lnTo>
                    <a:lnTo>
                      <a:pt x="141" y="791"/>
                    </a:lnTo>
                    <a:lnTo>
                      <a:pt x="121" y="792"/>
                    </a:lnTo>
                    <a:lnTo>
                      <a:pt x="121" y="792"/>
                    </a:lnTo>
                    <a:close/>
                  </a:path>
                </a:pathLst>
              </a:custGeom>
              <a:solidFill>
                <a:srgbClr val="B1B1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2" name="Freeform 7"/>
              <p:cNvSpPr>
                <a:spLocks/>
              </p:cNvSpPr>
              <p:nvPr/>
            </p:nvSpPr>
            <p:spPr bwMode="auto">
              <a:xfrm>
                <a:off x="2700338" y="6330950"/>
                <a:ext cx="322263" cy="141288"/>
              </a:xfrm>
              <a:custGeom>
                <a:avLst/>
                <a:gdLst>
                  <a:gd name="T0" fmla="*/ 102 w 203"/>
                  <a:gd name="T1" fmla="*/ 0 h 89"/>
                  <a:gd name="T2" fmla="*/ 102 w 203"/>
                  <a:gd name="T3" fmla="*/ 0 h 89"/>
                  <a:gd name="T4" fmla="*/ 122 w 203"/>
                  <a:gd name="T5" fmla="*/ 1 h 89"/>
                  <a:gd name="T6" fmla="*/ 141 w 203"/>
                  <a:gd name="T7" fmla="*/ 4 h 89"/>
                  <a:gd name="T8" fmla="*/ 159 w 203"/>
                  <a:gd name="T9" fmla="*/ 8 h 89"/>
                  <a:gd name="T10" fmla="*/ 174 w 203"/>
                  <a:gd name="T11" fmla="*/ 13 h 89"/>
                  <a:gd name="T12" fmla="*/ 186 w 203"/>
                  <a:gd name="T13" fmla="*/ 20 h 89"/>
                  <a:gd name="T14" fmla="*/ 195 w 203"/>
                  <a:gd name="T15" fmla="*/ 27 h 89"/>
                  <a:gd name="T16" fmla="*/ 199 w 203"/>
                  <a:gd name="T17" fmla="*/ 31 h 89"/>
                  <a:gd name="T18" fmla="*/ 202 w 203"/>
                  <a:gd name="T19" fmla="*/ 36 h 89"/>
                  <a:gd name="T20" fmla="*/ 203 w 203"/>
                  <a:gd name="T21" fmla="*/ 40 h 89"/>
                  <a:gd name="T22" fmla="*/ 203 w 203"/>
                  <a:gd name="T23" fmla="*/ 44 h 89"/>
                  <a:gd name="T24" fmla="*/ 203 w 203"/>
                  <a:gd name="T25" fmla="*/ 44 h 89"/>
                  <a:gd name="T26" fmla="*/ 203 w 203"/>
                  <a:gd name="T27" fmla="*/ 50 h 89"/>
                  <a:gd name="T28" fmla="*/ 202 w 203"/>
                  <a:gd name="T29" fmla="*/ 54 h 89"/>
                  <a:gd name="T30" fmla="*/ 199 w 203"/>
                  <a:gd name="T31" fmla="*/ 58 h 89"/>
                  <a:gd name="T32" fmla="*/ 195 w 203"/>
                  <a:gd name="T33" fmla="*/ 62 h 89"/>
                  <a:gd name="T34" fmla="*/ 186 w 203"/>
                  <a:gd name="T35" fmla="*/ 70 h 89"/>
                  <a:gd name="T36" fmla="*/ 174 w 203"/>
                  <a:gd name="T37" fmla="*/ 77 h 89"/>
                  <a:gd name="T38" fmla="*/ 159 w 203"/>
                  <a:gd name="T39" fmla="*/ 82 h 89"/>
                  <a:gd name="T40" fmla="*/ 141 w 203"/>
                  <a:gd name="T41" fmla="*/ 86 h 89"/>
                  <a:gd name="T42" fmla="*/ 122 w 203"/>
                  <a:gd name="T43" fmla="*/ 89 h 89"/>
                  <a:gd name="T44" fmla="*/ 102 w 203"/>
                  <a:gd name="T45" fmla="*/ 89 h 89"/>
                  <a:gd name="T46" fmla="*/ 102 w 203"/>
                  <a:gd name="T47" fmla="*/ 89 h 89"/>
                  <a:gd name="T48" fmla="*/ 81 w 203"/>
                  <a:gd name="T49" fmla="*/ 89 h 89"/>
                  <a:gd name="T50" fmla="*/ 62 w 203"/>
                  <a:gd name="T51" fmla="*/ 86 h 89"/>
                  <a:gd name="T52" fmla="*/ 45 w 203"/>
                  <a:gd name="T53" fmla="*/ 82 h 89"/>
                  <a:gd name="T54" fmla="*/ 30 w 203"/>
                  <a:gd name="T55" fmla="*/ 77 h 89"/>
                  <a:gd name="T56" fmla="*/ 18 w 203"/>
                  <a:gd name="T57" fmla="*/ 70 h 89"/>
                  <a:gd name="T58" fmla="*/ 8 w 203"/>
                  <a:gd name="T59" fmla="*/ 62 h 89"/>
                  <a:gd name="T60" fmla="*/ 4 w 203"/>
                  <a:gd name="T61" fmla="*/ 58 h 89"/>
                  <a:gd name="T62" fmla="*/ 2 w 203"/>
                  <a:gd name="T63" fmla="*/ 54 h 89"/>
                  <a:gd name="T64" fmla="*/ 0 w 203"/>
                  <a:gd name="T65" fmla="*/ 50 h 89"/>
                  <a:gd name="T66" fmla="*/ 0 w 203"/>
                  <a:gd name="T67" fmla="*/ 44 h 89"/>
                  <a:gd name="T68" fmla="*/ 0 w 203"/>
                  <a:gd name="T69" fmla="*/ 44 h 89"/>
                  <a:gd name="T70" fmla="*/ 0 w 203"/>
                  <a:gd name="T71" fmla="*/ 40 h 89"/>
                  <a:gd name="T72" fmla="*/ 2 w 203"/>
                  <a:gd name="T73" fmla="*/ 36 h 89"/>
                  <a:gd name="T74" fmla="*/ 4 w 203"/>
                  <a:gd name="T75" fmla="*/ 31 h 89"/>
                  <a:gd name="T76" fmla="*/ 8 w 203"/>
                  <a:gd name="T77" fmla="*/ 27 h 89"/>
                  <a:gd name="T78" fmla="*/ 18 w 203"/>
                  <a:gd name="T79" fmla="*/ 20 h 89"/>
                  <a:gd name="T80" fmla="*/ 30 w 203"/>
                  <a:gd name="T81" fmla="*/ 13 h 89"/>
                  <a:gd name="T82" fmla="*/ 45 w 203"/>
                  <a:gd name="T83" fmla="*/ 8 h 89"/>
                  <a:gd name="T84" fmla="*/ 62 w 203"/>
                  <a:gd name="T85" fmla="*/ 4 h 89"/>
                  <a:gd name="T86" fmla="*/ 81 w 203"/>
                  <a:gd name="T87" fmla="*/ 1 h 89"/>
                  <a:gd name="T88" fmla="*/ 102 w 203"/>
                  <a:gd name="T89" fmla="*/ 0 h 89"/>
                  <a:gd name="T90" fmla="*/ 102 w 203"/>
                  <a:gd name="T91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03" h="89">
                    <a:moveTo>
                      <a:pt x="102" y="0"/>
                    </a:moveTo>
                    <a:lnTo>
                      <a:pt x="102" y="0"/>
                    </a:lnTo>
                    <a:lnTo>
                      <a:pt x="122" y="1"/>
                    </a:lnTo>
                    <a:lnTo>
                      <a:pt x="141" y="4"/>
                    </a:lnTo>
                    <a:lnTo>
                      <a:pt x="159" y="8"/>
                    </a:lnTo>
                    <a:lnTo>
                      <a:pt x="174" y="13"/>
                    </a:lnTo>
                    <a:lnTo>
                      <a:pt x="186" y="20"/>
                    </a:lnTo>
                    <a:lnTo>
                      <a:pt x="195" y="27"/>
                    </a:lnTo>
                    <a:lnTo>
                      <a:pt x="199" y="31"/>
                    </a:lnTo>
                    <a:lnTo>
                      <a:pt x="202" y="36"/>
                    </a:lnTo>
                    <a:lnTo>
                      <a:pt x="203" y="40"/>
                    </a:lnTo>
                    <a:lnTo>
                      <a:pt x="203" y="44"/>
                    </a:lnTo>
                    <a:lnTo>
                      <a:pt x="203" y="44"/>
                    </a:lnTo>
                    <a:lnTo>
                      <a:pt x="203" y="50"/>
                    </a:lnTo>
                    <a:lnTo>
                      <a:pt x="202" y="54"/>
                    </a:lnTo>
                    <a:lnTo>
                      <a:pt x="199" y="58"/>
                    </a:lnTo>
                    <a:lnTo>
                      <a:pt x="195" y="62"/>
                    </a:lnTo>
                    <a:lnTo>
                      <a:pt x="186" y="70"/>
                    </a:lnTo>
                    <a:lnTo>
                      <a:pt x="174" y="77"/>
                    </a:lnTo>
                    <a:lnTo>
                      <a:pt x="159" y="82"/>
                    </a:lnTo>
                    <a:lnTo>
                      <a:pt x="141" y="86"/>
                    </a:lnTo>
                    <a:lnTo>
                      <a:pt x="122" y="89"/>
                    </a:lnTo>
                    <a:lnTo>
                      <a:pt x="102" y="89"/>
                    </a:lnTo>
                    <a:lnTo>
                      <a:pt x="102" y="89"/>
                    </a:lnTo>
                    <a:lnTo>
                      <a:pt x="81" y="89"/>
                    </a:lnTo>
                    <a:lnTo>
                      <a:pt x="62" y="86"/>
                    </a:lnTo>
                    <a:lnTo>
                      <a:pt x="45" y="82"/>
                    </a:lnTo>
                    <a:lnTo>
                      <a:pt x="30" y="77"/>
                    </a:lnTo>
                    <a:lnTo>
                      <a:pt x="18" y="70"/>
                    </a:lnTo>
                    <a:lnTo>
                      <a:pt x="8" y="62"/>
                    </a:lnTo>
                    <a:lnTo>
                      <a:pt x="4" y="58"/>
                    </a:lnTo>
                    <a:lnTo>
                      <a:pt x="2" y="54"/>
                    </a:lnTo>
                    <a:lnTo>
                      <a:pt x="0" y="5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40"/>
                    </a:lnTo>
                    <a:lnTo>
                      <a:pt x="2" y="36"/>
                    </a:lnTo>
                    <a:lnTo>
                      <a:pt x="4" y="31"/>
                    </a:lnTo>
                    <a:lnTo>
                      <a:pt x="8" y="27"/>
                    </a:lnTo>
                    <a:lnTo>
                      <a:pt x="18" y="20"/>
                    </a:lnTo>
                    <a:lnTo>
                      <a:pt x="30" y="13"/>
                    </a:lnTo>
                    <a:lnTo>
                      <a:pt x="45" y="8"/>
                    </a:lnTo>
                    <a:lnTo>
                      <a:pt x="62" y="4"/>
                    </a:lnTo>
                    <a:lnTo>
                      <a:pt x="81" y="1"/>
                    </a:lnTo>
                    <a:lnTo>
                      <a:pt x="102" y="0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3" name="Freeform 8"/>
              <p:cNvSpPr>
                <a:spLocks/>
              </p:cNvSpPr>
              <p:nvPr/>
            </p:nvSpPr>
            <p:spPr bwMode="auto">
              <a:xfrm>
                <a:off x="2579688" y="6265863"/>
                <a:ext cx="563563" cy="157163"/>
              </a:xfrm>
              <a:custGeom>
                <a:avLst/>
                <a:gdLst>
                  <a:gd name="T0" fmla="*/ 178 w 355"/>
                  <a:gd name="T1" fmla="*/ 0 h 99"/>
                  <a:gd name="T2" fmla="*/ 178 w 355"/>
                  <a:gd name="T3" fmla="*/ 0 h 99"/>
                  <a:gd name="T4" fmla="*/ 213 w 355"/>
                  <a:gd name="T5" fmla="*/ 1 h 99"/>
                  <a:gd name="T6" fmla="*/ 247 w 355"/>
                  <a:gd name="T7" fmla="*/ 4 h 99"/>
                  <a:gd name="T8" fmla="*/ 277 w 355"/>
                  <a:gd name="T9" fmla="*/ 8 h 99"/>
                  <a:gd name="T10" fmla="*/ 302 w 355"/>
                  <a:gd name="T11" fmla="*/ 15 h 99"/>
                  <a:gd name="T12" fmla="*/ 324 w 355"/>
                  <a:gd name="T13" fmla="*/ 22 h 99"/>
                  <a:gd name="T14" fmla="*/ 333 w 355"/>
                  <a:gd name="T15" fmla="*/ 26 h 99"/>
                  <a:gd name="T16" fmla="*/ 340 w 355"/>
                  <a:gd name="T17" fmla="*/ 30 h 99"/>
                  <a:gd name="T18" fmla="*/ 347 w 355"/>
                  <a:gd name="T19" fmla="*/ 34 h 99"/>
                  <a:gd name="T20" fmla="*/ 351 w 355"/>
                  <a:gd name="T21" fmla="*/ 39 h 99"/>
                  <a:gd name="T22" fmla="*/ 354 w 355"/>
                  <a:gd name="T23" fmla="*/ 45 h 99"/>
                  <a:gd name="T24" fmla="*/ 355 w 355"/>
                  <a:gd name="T25" fmla="*/ 49 h 99"/>
                  <a:gd name="T26" fmla="*/ 355 w 355"/>
                  <a:gd name="T27" fmla="*/ 49 h 99"/>
                  <a:gd name="T28" fmla="*/ 354 w 355"/>
                  <a:gd name="T29" fmla="*/ 54 h 99"/>
                  <a:gd name="T30" fmla="*/ 351 w 355"/>
                  <a:gd name="T31" fmla="*/ 60 h 99"/>
                  <a:gd name="T32" fmla="*/ 347 w 355"/>
                  <a:gd name="T33" fmla="*/ 64 h 99"/>
                  <a:gd name="T34" fmla="*/ 340 w 355"/>
                  <a:gd name="T35" fmla="*/ 68 h 99"/>
                  <a:gd name="T36" fmla="*/ 333 w 355"/>
                  <a:gd name="T37" fmla="*/ 73 h 99"/>
                  <a:gd name="T38" fmla="*/ 324 w 355"/>
                  <a:gd name="T39" fmla="*/ 77 h 99"/>
                  <a:gd name="T40" fmla="*/ 302 w 355"/>
                  <a:gd name="T41" fmla="*/ 84 h 99"/>
                  <a:gd name="T42" fmla="*/ 277 w 355"/>
                  <a:gd name="T43" fmla="*/ 89 h 99"/>
                  <a:gd name="T44" fmla="*/ 247 w 355"/>
                  <a:gd name="T45" fmla="*/ 95 h 99"/>
                  <a:gd name="T46" fmla="*/ 213 w 355"/>
                  <a:gd name="T47" fmla="*/ 98 h 99"/>
                  <a:gd name="T48" fmla="*/ 178 w 355"/>
                  <a:gd name="T49" fmla="*/ 99 h 99"/>
                  <a:gd name="T50" fmla="*/ 178 w 355"/>
                  <a:gd name="T51" fmla="*/ 99 h 99"/>
                  <a:gd name="T52" fmla="*/ 143 w 355"/>
                  <a:gd name="T53" fmla="*/ 98 h 99"/>
                  <a:gd name="T54" fmla="*/ 109 w 355"/>
                  <a:gd name="T55" fmla="*/ 95 h 99"/>
                  <a:gd name="T56" fmla="*/ 79 w 355"/>
                  <a:gd name="T57" fmla="*/ 89 h 99"/>
                  <a:gd name="T58" fmla="*/ 53 w 355"/>
                  <a:gd name="T59" fmla="*/ 84 h 99"/>
                  <a:gd name="T60" fmla="*/ 31 w 355"/>
                  <a:gd name="T61" fmla="*/ 77 h 99"/>
                  <a:gd name="T62" fmla="*/ 22 w 355"/>
                  <a:gd name="T63" fmla="*/ 73 h 99"/>
                  <a:gd name="T64" fmla="*/ 15 w 355"/>
                  <a:gd name="T65" fmla="*/ 68 h 99"/>
                  <a:gd name="T66" fmla="*/ 8 w 355"/>
                  <a:gd name="T67" fmla="*/ 64 h 99"/>
                  <a:gd name="T68" fmla="*/ 4 w 355"/>
                  <a:gd name="T69" fmla="*/ 60 h 99"/>
                  <a:gd name="T70" fmla="*/ 2 w 355"/>
                  <a:gd name="T71" fmla="*/ 54 h 99"/>
                  <a:gd name="T72" fmla="*/ 0 w 355"/>
                  <a:gd name="T73" fmla="*/ 49 h 99"/>
                  <a:gd name="T74" fmla="*/ 0 w 355"/>
                  <a:gd name="T75" fmla="*/ 49 h 99"/>
                  <a:gd name="T76" fmla="*/ 2 w 355"/>
                  <a:gd name="T77" fmla="*/ 45 h 99"/>
                  <a:gd name="T78" fmla="*/ 4 w 355"/>
                  <a:gd name="T79" fmla="*/ 39 h 99"/>
                  <a:gd name="T80" fmla="*/ 8 w 355"/>
                  <a:gd name="T81" fmla="*/ 34 h 99"/>
                  <a:gd name="T82" fmla="*/ 15 w 355"/>
                  <a:gd name="T83" fmla="*/ 30 h 99"/>
                  <a:gd name="T84" fmla="*/ 22 w 355"/>
                  <a:gd name="T85" fmla="*/ 26 h 99"/>
                  <a:gd name="T86" fmla="*/ 31 w 355"/>
                  <a:gd name="T87" fmla="*/ 22 h 99"/>
                  <a:gd name="T88" fmla="*/ 53 w 355"/>
                  <a:gd name="T89" fmla="*/ 15 h 99"/>
                  <a:gd name="T90" fmla="*/ 79 w 355"/>
                  <a:gd name="T91" fmla="*/ 8 h 99"/>
                  <a:gd name="T92" fmla="*/ 109 w 355"/>
                  <a:gd name="T93" fmla="*/ 4 h 99"/>
                  <a:gd name="T94" fmla="*/ 143 w 355"/>
                  <a:gd name="T95" fmla="*/ 1 h 99"/>
                  <a:gd name="T96" fmla="*/ 178 w 355"/>
                  <a:gd name="T97" fmla="*/ 0 h 99"/>
                  <a:gd name="T98" fmla="*/ 178 w 355"/>
                  <a:gd name="T9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55" h="99">
                    <a:moveTo>
                      <a:pt x="178" y="0"/>
                    </a:moveTo>
                    <a:lnTo>
                      <a:pt x="178" y="0"/>
                    </a:lnTo>
                    <a:lnTo>
                      <a:pt x="213" y="1"/>
                    </a:lnTo>
                    <a:lnTo>
                      <a:pt x="247" y="4"/>
                    </a:lnTo>
                    <a:lnTo>
                      <a:pt x="277" y="8"/>
                    </a:lnTo>
                    <a:lnTo>
                      <a:pt x="302" y="15"/>
                    </a:lnTo>
                    <a:lnTo>
                      <a:pt x="324" y="22"/>
                    </a:lnTo>
                    <a:lnTo>
                      <a:pt x="333" y="26"/>
                    </a:lnTo>
                    <a:lnTo>
                      <a:pt x="340" y="30"/>
                    </a:lnTo>
                    <a:lnTo>
                      <a:pt x="347" y="34"/>
                    </a:lnTo>
                    <a:lnTo>
                      <a:pt x="351" y="39"/>
                    </a:lnTo>
                    <a:lnTo>
                      <a:pt x="354" y="45"/>
                    </a:lnTo>
                    <a:lnTo>
                      <a:pt x="355" y="49"/>
                    </a:lnTo>
                    <a:lnTo>
                      <a:pt x="355" y="49"/>
                    </a:lnTo>
                    <a:lnTo>
                      <a:pt x="354" y="54"/>
                    </a:lnTo>
                    <a:lnTo>
                      <a:pt x="351" y="60"/>
                    </a:lnTo>
                    <a:lnTo>
                      <a:pt x="347" y="64"/>
                    </a:lnTo>
                    <a:lnTo>
                      <a:pt x="340" y="68"/>
                    </a:lnTo>
                    <a:lnTo>
                      <a:pt x="333" y="73"/>
                    </a:lnTo>
                    <a:lnTo>
                      <a:pt x="324" y="77"/>
                    </a:lnTo>
                    <a:lnTo>
                      <a:pt x="302" y="84"/>
                    </a:lnTo>
                    <a:lnTo>
                      <a:pt x="277" y="89"/>
                    </a:lnTo>
                    <a:lnTo>
                      <a:pt x="247" y="95"/>
                    </a:lnTo>
                    <a:lnTo>
                      <a:pt x="213" y="98"/>
                    </a:lnTo>
                    <a:lnTo>
                      <a:pt x="178" y="99"/>
                    </a:lnTo>
                    <a:lnTo>
                      <a:pt x="178" y="99"/>
                    </a:lnTo>
                    <a:lnTo>
                      <a:pt x="143" y="98"/>
                    </a:lnTo>
                    <a:lnTo>
                      <a:pt x="109" y="95"/>
                    </a:lnTo>
                    <a:lnTo>
                      <a:pt x="79" y="89"/>
                    </a:lnTo>
                    <a:lnTo>
                      <a:pt x="53" y="84"/>
                    </a:lnTo>
                    <a:lnTo>
                      <a:pt x="31" y="77"/>
                    </a:lnTo>
                    <a:lnTo>
                      <a:pt x="22" y="73"/>
                    </a:lnTo>
                    <a:lnTo>
                      <a:pt x="15" y="68"/>
                    </a:lnTo>
                    <a:lnTo>
                      <a:pt x="8" y="64"/>
                    </a:lnTo>
                    <a:lnTo>
                      <a:pt x="4" y="60"/>
                    </a:lnTo>
                    <a:lnTo>
                      <a:pt x="2" y="54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2" y="45"/>
                    </a:lnTo>
                    <a:lnTo>
                      <a:pt x="4" y="39"/>
                    </a:lnTo>
                    <a:lnTo>
                      <a:pt x="8" y="34"/>
                    </a:lnTo>
                    <a:lnTo>
                      <a:pt x="15" y="30"/>
                    </a:lnTo>
                    <a:lnTo>
                      <a:pt x="22" y="26"/>
                    </a:lnTo>
                    <a:lnTo>
                      <a:pt x="31" y="22"/>
                    </a:lnTo>
                    <a:lnTo>
                      <a:pt x="53" y="15"/>
                    </a:lnTo>
                    <a:lnTo>
                      <a:pt x="79" y="8"/>
                    </a:lnTo>
                    <a:lnTo>
                      <a:pt x="109" y="4"/>
                    </a:lnTo>
                    <a:lnTo>
                      <a:pt x="143" y="1"/>
                    </a:lnTo>
                    <a:lnTo>
                      <a:pt x="178" y="0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5757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4" name="Freeform 9"/>
              <p:cNvSpPr>
                <a:spLocks/>
              </p:cNvSpPr>
              <p:nvPr/>
            </p:nvSpPr>
            <p:spPr bwMode="auto">
              <a:xfrm>
                <a:off x="2505076" y="6310313"/>
                <a:ext cx="714375" cy="58738"/>
              </a:xfrm>
              <a:custGeom>
                <a:avLst/>
                <a:gdLst>
                  <a:gd name="T0" fmla="*/ 207 w 450"/>
                  <a:gd name="T1" fmla="*/ 37 h 37"/>
                  <a:gd name="T2" fmla="*/ 207 w 450"/>
                  <a:gd name="T3" fmla="*/ 37 h 37"/>
                  <a:gd name="T4" fmla="*/ 149 w 450"/>
                  <a:gd name="T5" fmla="*/ 37 h 37"/>
                  <a:gd name="T6" fmla="*/ 115 w 450"/>
                  <a:gd name="T7" fmla="*/ 34 h 37"/>
                  <a:gd name="T8" fmla="*/ 83 w 450"/>
                  <a:gd name="T9" fmla="*/ 32 h 37"/>
                  <a:gd name="T10" fmla="*/ 53 w 450"/>
                  <a:gd name="T11" fmla="*/ 29 h 37"/>
                  <a:gd name="T12" fmla="*/ 27 w 450"/>
                  <a:gd name="T13" fmla="*/ 23 h 37"/>
                  <a:gd name="T14" fmla="*/ 18 w 450"/>
                  <a:gd name="T15" fmla="*/ 21 h 37"/>
                  <a:gd name="T16" fmla="*/ 9 w 450"/>
                  <a:gd name="T17" fmla="*/ 18 h 37"/>
                  <a:gd name="T18" fmla="*/ 5 w 450"/>
                  <a:gd name="T19" fmla="*/ 15 h 37"/>
                  <a:gd name="T20" fmla="*/ 3 w 450"/>
                  <a:gd name="T21" fmla="*/ 11 h 37"/>
                  <a:gd name="T22" fmla="*/ 3 w 450"/>
                  <a:gd name="T23" fmla="*/ 11 h 37"/>
                  <a:gd name="T24" fmla="*/ 0 w 450"/>
                  <a:gd name="T25" fmla="*/ 2 h 37"/>
                  <a:gd name="T26" fmla="*/ 0 w 450"/>
                  <a:gd name="T27" fmla="*/ 2 h 37"/>
                  <a:gd name="T28" fmla="*/ 19 w 450"/>
                  <a:gd name="T29" fmla="*/ 7 h 37"/>
                  <a:gd name="T30" fmla="*/ 42 w 450"/>
                  <a:gd name="T31" fmla="*/ 10 h 37"/>
                  <a:gd name="T32" fmla="*/ 69 w 450"/>
                  <a:gd name="T33" fmla="*/ 14 h 37"/>
                  <a:gd name="T34" fmla="*/ 97 w 450"/>
                  <a:gd name="T35" fmla="*/ 15 h 37"/>
                  <a:gd name="T36" fmla="*/ 156 w 450"/>
                  <a:gd name="T37" fmla="*/ 19 h 37"/>
                  <a:gd name="T38" fmla="*/ 206 w 450"/>
                  <a:gd name="T39" fmla="*/ 19 h 37"/>
                  <a:gd name="T40" fmla="*/ 206 w 450"/>
                  <a:gd name="T41" fmla="*/ 19 h 37"/>
                  <a:gd name="T42" fmla="*/ 263 w 450"/>
                  <a:gd name="T43" fmla="*/ 18 h 37"/>
                  <a:gd name="T44" fmla="*/ 332 w 450"/>
                  <a:gd name="T45" fmla="*/ 15 h 37"/>
                  <a:gd name="T46" fmla="*/ 367 w 450"/>
                  <a:gd name="T47" fmla="*/ 13 h 37"/>
                  <a:gd name="T48" fmla="*/ 399 w 450"/>
                  <a:gd name="T49" fmla="*/ 10 h 37"/>
                  <a:gd name="T50" fmla="*/ 428 w 450"/>
                  <a:gd name="T51" fmla="*/ 6 h 37"/>
                  <a:gd name="T52" fmla="*/ 450 w 450"/>
                  <a:gd name="T53" fmla="*/ 0 h 37"/>
                  <a:gd name="T54" fmla="*/ 450 w 450"/>
                  <a:gd name="T55" fmla="*/ 0 h 37"/>
                  <a:gd name="T56" fmla="*/ 447 w 450"/>
                  <a:gd name="T57" fmla="*/ 11 h 37"/>
                  <a:gd name="T58" fmla="*/ 447 w 450"/>
                  <a:gd name="T59" fmla="*/ 11 h 37"/>
                  <a:gd name="T60" fmla="*/ 444 w 450"/>
                  <a:gd name="T61" fmla="*/ 15 h 37"/>
                  <a:gd name="T62" fmla="*/ 437 w 450"/>
                  <a:gd name="T63" fmla="*/ 18 h 37"/>
                  <a:gd name="T64" fmla="*/ 429 w 450"/>
                  <a:gd name="T65" fmla="*/ 21 h 37"/>
                  <a:gd name="T66" fmla="*/ 417 w 450"/>
                  <a:gd name="T67" fmla="*/ 23 h 37"/>
                  <a:gd name="T68" fmla="*/ 386 w 450"/>
                  <a:gd name="T69" fmla="*/ 29 h 37"/>
                  <a:gd name="T70" fmla="*/ 351 w 450"/>
                  <a:gd name="T71" fmla="*/ 32 h 37"/>
                  <a:gd name="T72" fmla="*/ 311 w 450"/>
                  <a:gd name="T73" fmla="*/ 34 h 37"/>
                  <a:gd name="T74" fmla="*/ 272 w 450"/>
                  <a:gd name="T75" fmla="*/ 37 h 37"/>
                  <a:gd name="T76" fmla="*/ 207 w 450"/>
                  <a:gd name="T77" fmla="*/ 37 h 37"/>
                  <a:gd name="T78" fmla="*/ 207 w 450"/>
                  <a:gd name="T7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50" h="37">
                    <a:moveTo>
                      <a:pt x="207" y="37"/>
                    </a:moveTo>
                    <a:lnTo>
                      <a:pt x="207" y="37"/>
                    </a:lnTo>
                    <a:lnTo>
                      <a:pt x="149" y="37"/>
                    </a:lnTo>
                    <a:lnTo>
                      <a:pt x="115" y="34"/>
                    </a:lnTo>
                    <a:lnTo>
                      <a:pt x="83" y="32"/>
                    </a:lnTo>
                    <a:lnTo>
                      <a:pt x="53" y="29"/>
                    </a:lnTo>
                    <a:lnTo>
                      <a:pt x="27" y="23"/>
                    </a:lnTo>
                    <a:lnTo>
                      <a:pt x="18" y="21"/>
                    </a:lnTo>
                    <a:lnTo>
                      <a:pt x="9" y="18"/>
                    </a:lnTo>
                    <a:lnTo>
                      <a:pt x="5" y="15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9" y="7"/>
                    </a:lnTo>
                    <a:lnTo>
                      <a:pt x="42" y="10"/>
                    </a:lnTo>
                    <a:lnTo>
                      <a:pt x="69" y="14"/>
                    </a:lnTo>
                    <a:lnTo>
                      <a:pt x="97" y="15"/>
                    </a:lnTo>
                    <a:lnTo>
                      <a:pt x="156" y="19"/>
                    </a:lnTo>
                    <a:lnTo>
                      <a:pt x="206" y="19"/>
                    </a:lnTo>
                    <a:lnTo>
                      <a:pt x="206" y="19"/>
                    </a:lnTo>
                    <a:lnTo>
                      <a:pt x="263" y="18"/>
                    </a:lnTo>
                    <a:lnTo>
                      <a:pt x="332" y="15"/>
                    </a:lnTo>
                    <a:lnTo>
                      <a:pt x="367" y="13"/>
                    </a:lnTo>
                    <a:lnTo>
                      <a:pt x="399" y="10"/>
                    </a:lnTo>
                    <a:lnTo>
                      <a:pt x="428" y="6"/>
                    </a:lnTo>
                    <a:lnTo>
                      <a:pt x="450" y="0"/>
                    </a:lnTo>
                    <a:lnTo>
                      <a:pt x="450" y="0"/>
                    </a:lnTo>
                    <a:lnTo>
                      <a:pt x="447" y="11"/>
                    </a:lnTo>
                    <a:lnTo>
                      <a:pt x="447" y="11"/>
                    </a:lnTo>
                    <a:lnTo>
                      <a:pt x="444" y="15"/>
                    </a:lnTo>
                    <a:lnTo>
                      <a:pt x="437" y="18"/>
                    </a:lnTo>
                    <a:lnTo>
                      <a:pt x="429" y="21"/>
                    </a:lnTo>
                    <a:lnTo>
                      <a:pt x="417" y="23"/>
                    </a:lnTo>
                    <a:lnTo>
                      <a:pt x="386" y="29"/>
                    </a:lnTo>
                    <a:lnTo>
                      <a:pt x="351" y="32"/>
                    </a:lnTo>
                    <a:lnTo>
                      <a:pt x="311" y="34"/>
                    </a:lnTo>
                    <a:lnTo>
                      <a:pt x="272" y="37"/>
                    </a:lnTo>
                    <a:lnTo>
                      <a:pt x="207" y="37"/>
                    </a:lnTo>
                    <a:lnTo>
                      <a:pt x="207" y="37"/>
                    </a:lnTo>
                    <a:close/>
                  </a:path>
                </a:pathLst>
              </a:custGeom>
              <a:solidFill>
                <a:srgbClr val="4B4B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5" name="Freeform 10"/>
              <p:cNvSpPr>
                <a:spLocks/>
              </p:cNvSpPr>
              <p:nvPr/>
            </p:nvSpPr>
            <p:spPr bwMode="auto">
              <a:xfrm>
                <a:off x="2212976" y="5440363"/>
                <a:ext cx="1306513" cy="96838"/>
              </a:xfrm>
              <a:custGeom>
                <a:avLst/>
                <a:gdLst>
                  <a:gd name="T0" fmla="*/ 20 w 823"/>
                  <a:gd name="T1" fmla="*/ 37 h 61"/>
                  <a:gd name="T2" fmla="*/ 788 w 823"/>
                  <a:gd name="T3" fmla="*/ 0 h 61"/>
                  <a:gd name="T4" fmla="*/ 788 w 823"/>
                  <a:gd name="T5" fmla="*/ 0 h 61"/>
                  <a:gd name="T6" fmla="*/ 788 w 823"/>
                  <a:gd name="T7" fmla="*/ 4 h 61"/>
                  <a:gd name="T8" fmla="*/ 791 w 823"/>
                  <a:gd name="T9" fmla="*/ 7 h 61"/>
                  <a:gd name="T10" fmla="*/ 795 w 823"/>
                  <a:gd name="T11" fmla="*/ 10 h 61"/>
                  <a:gd name="T12" fmla="*/ 804 w 823"/>
                  <a:gd name="T13" fmla="*/ 12 h 61"/>
                  <a:gd name="T14" fmla="*/ 804 w 823"/>
                  <a:gd name="T15" fmla="*/ 12 h 61"/>
                  <a:gd name="T16" fmla="*/ 810 w 823"/>
                  <a:gd name="T17" fmla="*/ 15 h 61"/>
                  <a:gd name="T18" fmla="*/ 816 w 823"/>
                  <a:gd name="T19" fmla="*/ 16 h 61"/>
                  <a:gd name="T20" fmla="*/ 820 w 823"/>
                  <a:gd name="T21" fmla="*/ 19 h 61"/>
                  <a:gd name="T22" fmla="*/ 823 w 823"/>
                  <a:gd name="T23" fmla="*/ 23 h 61"/>
                  <a:gd name="T24" fmla="*/ 0 w 823"/>
                  <a:gd name="T25" fmla="*/ 61 h 61"/>
                  <a:gd name="T26" fmla="*/ 0 w 823"/>
                  <a:gd name="T27" fmla="*/ 61 h 61"/>
                  <a:gd name="T28" fmla="*/ 8 w 823"/>
                  <a:gd name="T29" fmla="*/ 58 h 61"/>
                  <a:gd name="T30" fmla="*/ 8 w 823"/>
                  <a:gd name="T31" fmla="*/ 58 h 61"/>
                  <a:gd name="T32" fmla="*/ 15 w 823"/>
                  <a:gd name="T33" fmla="*/ 57 h 61"/>
                  <a:gd name="T34" fmla="*/ 20 w 823"/>
                  <a:gd name="T35" fmla="*/ 54 h 61"/>
                  <a:gd name="T36" fmla="*/ 23 w 823"/>
                  <a:gd name="T37" fmla="*/ 52 h 61"/>
                  <a:gd name="T38" fmla="*/ 24 w 823"/>
                  <a:gd name="T39" fmla="*/ 49 h 61"/>
                  <a:gd name="T40" fmla="*/ 24 w 823"/>
                  <a:gd name="T41" fmla="*/ 46 h 61"/>
                  <a:gd name="T42" fmla="*/ 23 w 823"/>
                  <a:gd name="T43" fmla="*/ 43 h 61"/>
                  <a:gd name="T44" fmla="*/ 20 w 823"/>
                  <a:gd name="T45" fmla="*/ 37 h 61"/>
                  <a:gd name="T46" fmla="*/ 20 w 823"/>
                  <a:gd name="T47" fmla="*/ 3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23" h="61">
                    <a:moveTo>
                      <a:pt x="20" y="37"/>
                    </a:moveTo>
                    <a:lnTo>
                      <a:pt x="788" y="0"/>
                    </a:lnTo>
                    <a:lnTo>
                      <a:pt x="788" y="0"/>
                    </a:lnTo>
                    <a:lnTo>
                      <a:pt x="788" y="4"/>
                    </a:lnTo>
                    <a:lnTo>
                      <a:pt x="791" y="7"/>
                    </a:lnTo>
                    <a:lnTo>
                      <a:pt x="795" y="10"/>
                    </a:lnTo>
                    <a:lnTo>
                      <a:pt x="804" y="12"/>
                    </a:lnTo>
                    <a:lnTo>
                      <a:pt x="804" y="12"/>
                    </a:lnTo>
                    <a:lnTo>
                      <a:pt x="810" y="15"/>
                    </a:lnTo>
                    <a:lnTo>
                      <a:pt x="816" y="16"/>
                    </a:lnTo>
                    <a:lnTo>
                      <a:pt x="820" y="19"/>
                    </a:lnTo>
                    <a:lnTo>
                      <a:pt x="823" y="23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8" y="58"/>
                    </a:lnTo>
                    <a:lnTo>
                      <a:pt x="8" y="58"/>
                    </a:lnTo>
                    <a:lnTo>
                      <a:pt x="15" y="57"/>
                    </a:lnTo>
                    <a:lnTo>
                      <a:pt x="20" y="54"/>
                    </a:lnTo>
                    <a:lnTo>
                      <a:pt x="23" y="52"/>
                    </a:lnTo>
                    <a:lnTo>
                      <a:pt x="24" y="49"/>
                    </a:lnTo>
                    <a:lnTo>
                      <a:pt x="24" y="46"/>
                    </a:lnTo>
                    <a:lnTo>
                      <a:pt x="23" y="43"/>
                    </a:lnTo>
                    <a:lnTo>
                      <a:pt x="20" y="37"/>
                    </a:lnTo>
                    <a:lnTo>
                      <a:pt x="20" y="37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6" name="Freeform 11"/>
              <p:cNvSpPr>
                <a:spLocks/>
              </p:cNvSpPr>
              <p:nvPr/>
            </p:nvSpPr>
            <p:spPr bwMode="auto">
              <a:xfrm>
                <a:off x="2189163" y="5332413"/>
                <a:ext cx="1325563" cy="100013"/>
              </a:xfrm>
              <a:custGeom>
                <a:avLst/>
                <a:gdLst>
                  <a:gd name="T0" fmla="*/ 0 w 835"/>
                  <a:gd name="T1" fmla="*/ 40 h 63"/>
                  <a:gd name="T2" fmla="*/ 835 w 835"/>
                  <a:gd name="T3" fmla="*/ 0 h 63"/>
                  <a:gd name="T4" fmla="*/ 835 w 835"/>
                  <a:gd name="T5" fmla="*/ 0 h 63"/>
                  <a:gd name="T6" fmla="*/ 829 w 835"/>
                  <a:gd name="T7" fmla="*/ 6 h 63"/>
                  <a:gd name="T8" fmla="*/ 821 w 835"/>
                  <a:gd name="T9" fmla="*/ 9 h 63"/>
                  <a:gd name="T10" fmla="*/ 812 w 835"/>
                  <a:gd name="T11" fmla="*/ 11 h 63"/>
                  <a:gd name="T12" fmla="*/ 806 w 835"/>
                  <a:gd name="T13" fmla="*/ 11 h 63"/>
                  <a:gd name="T14" fmla="*/ 806 w 835"/>
                  <a:gd name="T15" fmla="*/ 11 h 63"/>
                  <a:gd name="T16" fmla="*/ 800 w 835"/>
                  <a:gd name="T17" fmla="*/ 13 h 63"/>
                  <a:gd name="T18" fmla="*/ 800 w 835"/>
                  <a:gd name="T19" fmla="*/ 14 h 63"/>
                  <a:gd name="T20" fmla="*/ 800 w 835"/>
                  <a:gd name="T21" fmla="*/ 17 h 63"/>
                  <a:gd name="T22" fmla="*/ 802 w 835"/>
                  <a:gd name="T23" fmla="*/ 21 h 63"/>
                  <a:gd name="T24" fmla="*/ 804 w 835"/>
                  <a:gd name="T25" fmla="*/ 26 h 63"/>
                  <a:gd name="T26" fmla="*/ 42 w 835"/>
                  <a:gd name="T27" fmla="*/ 63 h 63"/>
                  <a:gd name="T28" fmla="*/ 42 w 835"/>
                  <a:gd name="T29" fmla="*/ 63 h 63"/>
                  <a:gd name="T30" fmla="*/ 42 w 835"/>
                  <a:gd name="T31" fmla="*/ 60 h 63"/>
                  <a:gd name="T32" fmla="*/ 41 w 835"/>
                  <a:gd name="T33" fmla="*/ 60 h 63"/>
                  <a:gd name="T34" fmla="*/ 36 w 835"/>
                  <a:gd name="T35" fmla="*/ 59 h 63"/>
                  <a:gd name="T36" fmla="*/ 36 w 835"/>
                  <a:gd name="T37" fmla="*/ 59 h 63"/>
                  <a:gd name="T38" fmla="*/ 27 w 835"/>
                  <a:gd name="T39" fmla="*/ 57 h 63"/>
                  <a:gd name="T40" fmla="*/ 16 w 835"/>
                  <a:gd name="T41" fmla="*/ 53 h 63"/>
                  <a:gd name="T42" fmla="*/ 7 w 835"/>
                  <a:gd name="T43" fmla="*/ 48 h 63"/>
                  <a:gd name="T44" fmla="*/ 3 w 835"/>
                  <a:gd name="T45" fmla="*/ 44 h 63"/>
                  <a:gd name="T46" fmla="*/ 0 w 835"/>
                  <a:gd name="T47" fmla="*/ 40 h 63"/>
                  <a:gd name="T48" fmla="*/ 0 w 835"/>
                  <a:gd name="T49" fmla="*/ 4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35" h="63">
                    <a:moveTo>
                      <a:pt x="0" y="40"/>
                    </a:moveTo>
                    <a:lnTo>
                      <a:pt x="835" y="0"/>
                    </a:lnTo>
                    <a:lnTo>
                      <a:pt x="835" y="0"/>
                    </a:lnTo>
                    <a:lnTo>
                      <a:pt x="829" y="6"/>
                    </a:lnTo>
                    <a:lnTo>
                      <a:pt x="821" y="9"/>
                    </a:lnTo>
                    <a:lnTo>
                      <a:pt x="812" y="11"/>
                    </a:lnTo>
                    <a:lnTo>
                      <a:pt x="806" y="11"/>
                    </a:lnTo>
                    <a:lnTo>
                      <a:pt x="806" y="11"/>
                    </a:lnTo>
                    <a:lnTo>
                      <a:pt x="800" y="13"/>
                    </a:lnTo>
                    <a:lnTo>
                      <a:pt x="800" y="14"/>
                    </a:lnTo>
                    <a:lnTo>
                      <a:pt x="800" y="17"/>
                    </a:lnTo>
                    <a:lnTo>
                      <a:pt x="802" y="21"/>
                    </a:lnTo>
                    <a:lnTo>
                      <a:pt x="804" y="26"/>
                    </a:lnTo>
                    <a:lnTo>
                      <a:pt x="42" y="63"/>
                    </a:lnTo>
                    <a:lnTo>
                      <a:pt x="42" y="63"/>
                    </a:lnTo>
                    <a:lnTo>
                      <a:pt x="42" y="60"/>
                    </a:lnTo>
                    <a:lnTo>
                      <a:pt x="41" y="60"/>
                    </a:lnTo>
                    <a:lnTo>
                      <a:pt x="36" y="59"/>
                    </a:lnTo>
                    <a:lnTo>
                      <a:pt x="36" y="59"/>
                    </a:lnTo>
                    <a:lnTo>
                      <a:pt x="27" y="57"/>
                    </a:lnTo>
                    <a:lnTo>
                      <a:pt x="16" y="53"/>
                    </a:lnTo>
                    <a:lnTo>
                      <a:pt x="7" y="48"/>
                    </a:lnTo>
                    <a:lnTo>
                      <a:pt x="3" y="44"/>
                    </a:lnTo>
                    <a:lnTo>
                      <a:pt x="0" y="40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7" name="Freeform 12"/>
              <p:cNvSpPr>
                <a:spLocks/>
              </p:cNvSpPr>
              <p:nvPr/>
            </p:nvSpPr>
            <p:spPr bwMode="auto">
              <a:xfrm>
                <a:off x="2216151" y="5529263"/>
                <a:ext cx="1268413" cy="96838"/>
              </a:xfrm>
              <a:custGeom>
                <a:avLst/>
                <a:gdLst>
                  <a:gd name="T0" fmla="*/ 0 w 799"/>
                  <a:gd name="T1" fmla="*/ 36 h 61"/>
                  <a:gd name="T2" fmla="*/ 795 w 799"/>
                  <a:gd name="T3" fmla="*/ 0 h 61"/>
                  <a:gd name="T4" fmla="*/ 795 w 799"/>
                  <a:gd name="T5" fmla="*/ 0 h 61"/>
                  <a:gd name="T6" fmla="*/ 794 w 799"/>
                  <a:gd name="T7" fmla="*/ 4 h 61"/>
                  <a:gd name="T8" fmla="*/ 795 w 799"/>
                  <a:gd name="T9" fmla="*/ 10 h 61"/>
                  <a:gd name="T10" fmla="*/ 799 w 799"/>
                  <a:gd name="T11" fmla="*/ 23 h 61"/>
                  <a:gd name="T12" fmla="*/ 11 w 799"/>
                  <a:gd name="T13" fmla="*/ 61 h 61"/>
                  <a:gd name="T14" fmla="*/ 11 w 799"/>
                  <a:gd name="T15" fmla="*/ 61 h 61"/>
                  <a:gd name="T16" fmla="*/ 13 w 799"/>
                  <a:gd name="T17" fmla="*/ 52 h 61"/>
                  <a:gd name="T18" fmla="*/ 13 w 799"/>
                  <a:gd name="T19" fmla="*/ 46 h 61"/>
                  <a:gd name="T20" fmla="*/ 11 w 799"/>
                  <a:gd name="T21" fmla="*/ 43 h 61"/>
                  <a:gd name="T22" fmla="*/ 10 w 799"/>
                  <a:gd name="T23" fmla="*/ 40 h 61"/>
                  <a:gd name="T24" fmla="*/ 6 w 799"/>
                  <a:gd name="T25" fmla="*/ 39 h 61"/>
                  <a:gd name="T26" fmla="*/ 0 w 799"/>
                  <a:gd name="T27" fmla="*/ 36 h 61"/>
                  <a:gd name="T28" fmla="*/ 0 w 799"/>
                  <a:gd name="T29" fmla="*/ 3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99" h="61">
                    <a:moveTo>
                      <a:pt x="0" y="36"/>
                    </a:moveTo>
                    <a:lnTo>
                      <a:pt x="795" y="0"/>
                    </a:lnTo>
                    <a:lnTo>
                      <a:pt x="795" y="0"/>
                    </a:lnTo>
                    <a:lnTo>
                      <a:pt x="794" y="4"/>
                    </a:lnTo>
                    <a:lnTo>
                      <a:pt x="795" y="10"/>
                    </a:lnTo>
                    <a:lnTo>
                      <a:pt x="799" y="23"/>
                    </a:lnTo>
                    <a:lnTo>
                      <a:pt x="11" y="61"/>
                    </a:lnTo>
                    <a:lnTo>
                      <a:pt x="11" y="61"/>
                    </a:lnTo>
                    <a:lnTo>
                      <a:pt x="13" y="52"/>
                    </a:lnTo>
                    <a:lnTo>
                      <a:pt x="13" y="46"/>
                    </a:lnTo>
                    <a:lnTo>
                      <a:pt x="11" y="43"/>
                    </a:lnTo>
                    <a:lnTo>
                      <a:pt x="10" y="40"/>
                    </a:lnTo>
                    <a:lnTo>
                      <a:pt x="6" y="39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8" name="Freeform 13"/>
              <p:cNvSpPr>
                <a:spLocks/>
              </p:cNvSpPr>
              <p:nvPr/>
            </p:nvSpPr>
            <p:spPr bwMode="auto">
              <a:xfrm>
                <a:off x="2227263" y="5614988"/>
                <a:ext cx="1285875" cy="96838"/>
              </a:xfrm>
              <a:custGeom>
                <a:avLst/>
                <a:gdLst>
                  <a:gd name="T0" fmla="*/ 3 w 810"/>
                  <a:gd name="T1" fmla="*/ 36 h 61"/>
                  <a:gd name="T2" fmla="*/ 788 w 810"/>
                  <a:gd name="T3" fmla="*/ 0 h 61"/>
                  <a:gd name="T4" fmla="*/ 788 w 810"/>
                  <a:gd name="T5" fmla="*/ 0 h 61"/>
                  <a:gd name="T6" fmla="*/ 788 w 810"/>
                  <a:gd name="T7" fmla="*/ 5 h 61"/>
                  <a:gd name="T8" fmla="*/ 790 w 810"/>
                  <a:gd name="T9" fmla="*/ 11 h 61"/>
                  <a:gd name="T10" fmla="*/ 795 w 810"/>
                  <a:gd name="T11" fmla="*/ 16 h 61"/>
                  <a:gd name="T12" fmla="*/ 803 w 810"/>
                  <a:gd name="T13" fmla="*/ 20 h 61"/>
                  <a:gd name="T14" fmla="*/ 803 w 810"/>
                  <a:gd name="T15" fmla="*/ 20 h 61"/>
                  <a:gd name="T16" fmla="*/ 810 w 810"/>
                  <a:gd name="T17" fmla="*/ 23 h 61"/>
                  <a:gd name="T18" fmla="*/ 0 w 810"/>
                  <a:gd name="T19" fmla="*/ 61 h 61"/>
                  <a:gd name="T20" fmla="*/ 0 w 810"/>
                  <a:gd name="T21" fmla="*/ 61 h 61"/>
                  <a:gd name="T22" fmla="*/ 4 w 810"/>
                  <a:gd name="T23" fmla="*/ 55 h 61"/>
                  <a:gd name="T24" fmla="*/ 6 w 810"/>
                  <a:gd name="T25" fmla="*/ 50 h 61"/>
                  <a:gd name="T26" fmla="*/ 4 w 810"/>
                  <a:gd name="T27" fmla="*/ 43 h 61"/>
                  <a:gd name="T28" fmla="*/ 3 w 810"/>
                  <a:gd name="T29" fmla="*/ 36 h 61"/>
                  <a:gd name="T30" fmla="*/ 3 w 810"/>
                  <a:gd name="T31" fmla="*/ 3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10" h="61">
                    <a:moveTo>
                      <a:pt x="3" y="36"/>
                    </a:moveTo>
                    <a:lnTo>
                      <a:pt x="788" y="0"/>
                    </a:lnTo>
                    <a:lnTo>
                      <a:pt x="788" y="0"/>
                    </a:lnTo>
                    <a:lnTo>
                      <a:pt x="788" y="5"/>
                    </a:lnTo>
                    <a:lnTo>
                      <a:pt x="790" y="11"/>
                    </a:lnTo>
                    <a:lnTo>
                      <a:pt x="795" y="16"/>
                    </a:lnTo>
                    <a:lnTo>
                      <a:pt x="803" y="20"/>
                    </a:lnTo>
                    <a:lnTo>
                      <a:pt x="803" y="20"/>
                    </a:lnTo>
                    <a:lnTo>
                      <a:pt x="810" y="23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4" y="55"/>
                    </a:lnTo>
                    <a:lnTo>
                      <a:pt x="6" y="50"/>
                    </a:lnTo>
                    <a:lnTo>
                      <a:pt x="4" y="43"/>
                    </a:lnTo>
                    <a:lnTo>
                      <a:pt x="3" y="36"/>
                    </a:lnTo>
                    <a:lnTo>
                      <a:pt x="3" y="36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9" name="Freeform 14"/>
              <p:cNvSpPr>
                <a:spLocks/>
              </p:cNvSpPr>
              <p:nvPr/>
            </p:nvSpPr>
            <p:spPr bwMode="auto">
              <a:xfrm>
                <a:off x="2219326" y="5713413"/>
                <a:ext cx="1262063" cy="96838"/>
              </a:xfrm>
              <a:custGeom>
                <a:avLst/>
                <a:gdLst>
                  <a:gd name="T0" fmla="*/ 0 w 795"/>
                  <a:gd name="T1" fmla="*/ 38 h 61"/>
                  <a:gd name="T2" fmla="*/ 788 w 795"/>
                  <a:gd name="T3" fmla="*/ 0 h 61"/>
                  <a:gd name="T4" fmla="*/ 788 w 795"/>
                  <a:gd name="T5" fmla="*/ 0 h 61"/>
                  <a:gd name="T6" fmla="*/ 792 w 795"/>
                  <a:gd name="T7" fmla="*/ 8 h 61"/>
                  <a:gd name="T8" fmla="*/ 795 w 795"/>
                  <a:gd name="T9" fmla="*/ 15 h 61"/>
                  <a:gd name="T10" fmla="*/ 795 w 795"/>
                  <a:gd name="T11" fmla="*/ 22 h 61"/>
                  <a:gd name="T12" fmla="*/ 795 w 795"/>
                  <a:gd name="T13" fmla="*/ 22 h 61"/>
                  <a:gd name="T14" fmla="*/ 795 w 795"/>
                  <a:gd name="T15" fmla="*/ 24 h 61"/>
                  <a:gd name="T16" fmla="*/ 9 w 795"/>
                  <a:gd name="T17" fmla="*/ 61 h 61"/>
                  <a:gd name="T18" fmla="*/ 9 w 795"/>
                  <a:gd name="T19" fmla="*/ 61 h 61"/>
                  <a:gd name="T20" fmla="*/ 11 w 795"/>
                  <a:gd name="T21" fmla="*/ 56 h 61"/>
                  <a:gd name="T22" fmla="*/ 13 w 795"/>
                  <a:gd name="T23" fmla="*/ 50 h 61"/>
                  <a:gd name="T24" fmla="*/ 17 w 795"/>
                  <a:gd name="T25" fmla="*/ 43 h 61"/>
                  <a:gd name="T26" fmla="*/ 17 w 795"/>
                  <a:gd name="T27" fmla="*/ 41 h 61"/>
                  <a:gd name="T28" fmla="*/ 15 w 795"/>
                  <a:gd name="T29" fmla="*/ 39 h 61"/>
                  <a:gd name="T30" fmla="*/ 9 w 795"/>
                  <a:gd name="T31" fmla="*/ 38 h 61"/>
                  <a:gd name="T32" fmla="*/ 0 w 795"/>
                  <a:gd name="T33" fmla="*/ 38 h 61"/>
                  <a:gd name="T34" fmla="*/ 0 w 795"/>
                  <a:gd name="T35" fmla="*/ 3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95" h="61">
                    <a:moveTo>
                      <a:pt x="0" y="38"/>
                    </a:moveTo>
                    <a:lnTo>
                      <a:pt x="788" y="0"/>
                    </a:lnTo>
                    <a:lnTo>
                      <a:pt x="788" y="0"/>
                    </a:lnTo>
                    <a:lnTo>
                      <a:pt x="792" y="8"/>
                    </a:lnTo>
                    <a:lnTo>
                      <a:pt x="795" y="15"/>
                    </a:lnTo>
                    <a:lnTo>
                      <a:pt x="795" y="22"/>
                    </a:lnTo>
                    <a:lnTo>
                      <a:pt x="795" y="22"/>
                    </a:lnTo>
                    <a:lnTo>
                      <a:pt x="795" y="24"/>
                    </a:lnTo>
                    <a:lnTo>
                      <a:pt x="9" y="61"/>
                    </a:lnTo>
                    <a:lnTo>
                      <a:pt x="9" y="61"/>
                    </a:lnTo>
                    <a:lnTo>
                      <a:pt x="11" y="56"/>
                    </a:lnTo>
                    <a:lnTo>
                      <a:pt x="13" y="50"/>
                    </a:lnTo>
                    <a:lnTo>
                      <a:pt x="17" y="43"/>
                    </a:lnTo>
                    <a:lnTo>
                      <a:pt x="17" y="41"/>
                    </a:lnTo>
                    <a:lnTo>
                      <a:pt x="15" y="39"/>
                    </a:lnTo>
                    <a:lnTo>
                      <a:pt x="9" y="38"/>
                    </a:lnTo>
                    <a:lnTo>
                      <a:pt x="0" y="38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0" name="Freeform 15"/>
              <p:cNvSpPr>
                <a:spLocks/>
              </p:cNvSpPr>
              <p:nvPr/>
            </p:nvSpPr>
            <p:spPr bwMode="auto">
              <a:xfrm>
                <a:off x="2214563" y="5803900"/>
                <a:ext cx="1306513" cy="96838"/>
              </a:xfrm>
              <a:custGeom>
                <a:avLst/>
                <a:gdLst>
                  <a:gd name="T0" fmla="*/ 15 w 823"/>
                  <a:gd name="T1" fmla="*/ 36 h 61"/>
                  <a:gd name="T2" fmla="*/ 794 w 823"/>
                  <a:gd name="T3" fmla="*/ 0 h 61"/>
                  <a:gd name="T4" fmla="*/ 794 w 823"/>
                  <a:gd name="T5" fmla="*/ 0 h 61"/>
                  <a:gd name="T6" fmla="*/ 794 w 823"/>
                  <a:gd name="T7" fmla="*/ 4 h 61"/>
                  <a:gd name="T8" fmla="*/ 796 w 823"/>
                  <a:gd name="T9" fmla="*/ 7 h 61"/>
                  <a:gd name="T10" fmla="*/ 800 w 823"/>
                  <a:gd name="T11" fmla="*/ 11 h 61"/>
                  <a:gd name="T12" fmla="*/ 807 w 823"/>
                  <a:gd name="T13" fmla="*/ 13 h 61"/>
                  <a:gd name="T14" fmla="*/ 807 w 823"/>
                  <a:gd name="T15" fmla="*/ 13 h 61"/>
                  <a:gd name="T16" fmla="*/ 817 w 823"/>
                  <a:gd name="T17" fmla="*/ 18 h 61"/>
                  <a:gd name="T18" fmla="*/ 823 w 823"/>
                  <a:gd name="T19" fmla="*/ 22 h 61"/>
                  <a:gd name="T20" fmla="*/ 0 w 823"/>
                  <a:gd name="T21" fmla="*/ 61 h 61"/>
                  <a:gd name="T22" fmla="*/ 0 w 823"/>
                  <a:gd name="T23" fmla="*/ 61 h 61"/>
                  <a:gd name="T24" fmla="*/ 3 w 823"/>
                  <a:gd name="T25" fmla="*/ 59 h 61"/>
                  <a:gd name="T26" fmla="*/ 3 w 823"/>
                  <a:gd name="T27" fmla="*/ 59 h 61"/>
                  <a:gd name="T28" fmla="*/ 11 w 823"/>
                  <a:gd name="T29" fmla="*/ 55 h 61"/>
                  <a:gd name="T30" fmla="*/ 14 w 823"/>
                  <a:gd name="T31" fmla="*/ 53 h 61"/>
                  <a:gd name="T32" fmla="*/ 15 w 823"/>
                  <a:gd name="T33" fmla="*/ 50 h 61"/>
                  <a:gd name="T34" fmla="*/ 16 w 823"/>
                  <a:gd name="T35" fmla="*/ 43 h 61"/>
                  <a:gd name="T36" fmla="*/ 15 w 823"/>
                  <a:gd name="T37" fmla="*/ 36 h 61"/>
                  <a:gd name="T38" fmla="*/ 15 w 823"/>
                  <a:gd name="T39" fmla="*/ 3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23" h="61">
                    <a:moveTo>
                      <a:pt x="15" y="36"/>
                    </a:moveTo>
                    <a:lnTo>
                      <a:pt x="794" y="0"/>
                    </a:lnTo>
                    <a:lnTo>
                      <a:pt x="794" y="0"/>
                    </a:lnTo>
                    <a:lnTo>
                      <a:pt x="794" y="4"/>
                    </a:lnTo>
                    <a:lnTo>
                      <a:pt x="796" y="7"/>
                    </a:lnTo>
                    <a:lnTo>
                      <a:pt x="800" y="11"/>
                    </a:lnTo>
                    <a:lnTo>
                      <a:pt x="807" y="13"/>
                    </a:lnTo>
                    <a:lnTo>
                      <a:pt x="807" y="13"/>
                    </a:lnTo>
                    <a:lnTo>
                      <a:pt x="817" y="18"/>
                    </a:lnTo>
                    <a:lnTo>
                      <a:pt x="823" y="22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3" y="59"/>
                    </a:lnTo>
                    <a:lnTo>
                      <a:pt x="3" y="59"/>
                    </a:lnTo>
                    <a:lnTo>
                      <a:pt x="11" y="55"/>
                    </a:lnTo>
                    <a:lnTo>
                      <a:pt x="14" y="53"/>
                    </a:lnTo>
                    <a:lnTo>
                      <a:pt x="15" y="50"/>
                    </a:lnTo>
                    <a:lnTo>
                      <a:pt x="16" y="43"/>
                    </a:lnTo>
                    <a:lnTo>
                      <a:pt x="15" y="36"/>
                    </a:lnTo>
                    <a:lnTo>
                      <a:pt x="15" y="36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1" name="Freeform 16"/>
              <p:cNvSpPr>
                <a:spLocks/>
              </p:cNvSpPr>
              <p:nvPr/>
            </p:nvSpPr>
            <p:spPr bwMode="auto">
              <a:xfrm>
                <a:off x="2227263" y="5895975"/>
                <a:ext cx="1250950" cy="96838"/>
              </a:xfrm>
              <a:custGeom>
                <a:avLst/>
                <a:gdLst>
                  <a:gd name="T0" fmla="*/ 0 w 788"/>
                  <a:gd name="T1" fmla="*/ 37 h 61"/>
                  <a:gd name="T2" fmla="*/ 786 w 788"/>
                  <a:gd name="T3" fmla="*/ 0 h 61"/>
                  <a:gd name="T4" fmla="*/ 786 w 788"/>
                  <a:gd name="T5" fmla="*/ 0 h 61"/>
                  <a:gd name="T6" fmla="*/ 784 w 788"/>
                  <a:gd name="T7" fmla="*/ 6 h 61"/>
                  <a:gd name="T8" fmla="*/ 786 w 788"/>
                  <a:gd name="T9" fmla="*/ 11 h 61"/>
                  <a:gd name="T10" fmla="*/ 788 w 788"/>
                  <a:gd name="T11" fmla="*/ 25 h 61"/>
                  <a:gd name="T12" fmla="*/ 7 w 788"/>
                  <a:gd name="T13" fmla="*/ 61 h 61"/>
                  <a:gd name="T14" fmla="*/ 7 w 788"/>
                  <a:gd name="T15" fmla="*/ 61 h 61"/>
                  <a:gd name="T16" fmla="*/ 8 w 788"/>
                  <a:gd name="T17" fmla="*/ 54 h 61"/>
                  <a:gd name="T18" fmla="*/ 8 w 788"/>
                  <a:gd name="T19" fmla="*/ 48 h 61"/>
                  <a:gd name="T20" fmla="*/ 6 w 788"/>
                  <a:gd name="T21" fmla="*/ 42 h 61"/>
                  <a:gd name="T22" fmla="*/ 0 w 788"/>
                  <a:gd name="T23" fmla="*/ 37 h 61"/>
                  <a:gd name="T24" fmla="*/ 0 w 788"/>
                  <a:gd name="T25" fmla="*/ 3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61">
                    <a:moveTo>
                      <a:pt x="0" y="37"/>
                    </a:moveTo>
                    <a:lnTo>
                      <a:pt x="786" y="0"/>
                    </a:lnTo>
                    <a:lnTo>
                      <a:pt x="786" y="0"/>
                    </a:lnTo>
                    <a:lnTo>
                      <a:pt x="784" y="6"/>
                    </a:lnTo>
                    <a:lnTo>
                      <a:pt x="786" y="11"/>
                    </a:lnTo>
                    <a:lnTo>
                      <a:pt x="788" y="25"/>
                    </a:lnTo>
                    <a:lnTo>
                      <a:pt x="7" y="61"/>
                    </a:lnTo>
                    <a:lnTo>
                      <a:pt x="7" y="61"/>
                    </a:lnTo>
                    <a:lnTo>
                      <a:pt x="8" y="54"/>
                    </a:lnTo>
                    <a:lnTo>
                      <a:pt x="8" y="48"/>
                    </a:lnTo>
                    <a:lnTo>
                      <a:pt x="6" y="42"/>
                    </a:lnTo>
                    <a:lnTo>
                      <a:pt x="0" y="37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2" name="Freeform 17"/>
              <p:cNvSpPr>
                <a:spLocks/>
              </p:cNvSpPr>
              <p:nvPr/>
            </p:nvSpPr>
            <p:spPr bwMode="auto">
              <a:xfrm>
                <a:off x="2246313" y="6029325"/>
                <a:ext cx="1254125" cy="311150"/>
              </a:xfrm>
              <a:custGeom>
                <a:avLst/>
                <a:gdLst>
                  <a:gd name="T0" fmla="*/ 370 w 790"/>
                  <a:gd name="T1" fmla="*/ 196 h 196"/>
                  <a:gd name="T2" fmla="*/ 370 w 790"/>
                  <a:gd name="T3" fmla="*/ 196 h 196"/>
                  <a:gd name="T4" fmla="*/ 305 w 790"/>
                  <a:gd name="T5" fmla="*/ 195 h 196"/>
                  <a:gd name="T6" fmla="*/ 269 w 790"/>
                  <a:gd name="T7" fmla="*/ 194 h 196"/>
                  <a:gd name="T8" fmla="*/ 233 w 790"/>
                  <a:gd name="T9" fmla="*/ 191 h 196"/>
                  <a:gd name="T10" fmla="*/ 201 w 790"/>
                  <a:gd name="T11" fmla="*/ 187 h 196"/>
                  <a:gd name="T12" fmla="*/ 172 w 790"/>
                  <a:gd name="T13" fmla="*/ 182 h 196"/>
                  <a:gd name="T14" fmla="*/ 163 w 790"/>
                  <a:gd name="T15" fmla="*/ 179 h 196"/>
                  <a:gd name="T16" fmla="*/ 155 w 790"/>
                  <a:gd name="T17" fmla="*/ 176 h 196"/>
                  <a:gd name="T18" fmla="*/ 148 w 790"/>
                  <a:gd name="T19" fmla="*/ 172 h 196"/>
                  <a:gd name="T20" fmla="*/ 147 w 790"/>
                  <a:gd name="T21" fmla="*/ 168 h 196"/>
                  <a:gd name="T22" fmla="*/ 147 w 790"/>
                  <a:gd name="T23" fmla="*/ 168 h 196"/>
                  <a:gd name="T24" fmla="*/ 144 w 790"/>
                  <a:gd name="T25" fmla="*/ 160 h 196"/>
                  <a:gd name="T26" fmla="*/ 140 w 790"/>
                  <a:gd name="T27" fmla="*/ 153 h 196"/>
                  <a:gd name="T28" fmla="*/ 133 w 790"/>
                  <a:gd name="T29" fmla="*/ 145 h 196"/>
                  <a:gd name="T30" fmla="*/ 125 w 790"/>
                  <a:gd name="T31" fmla="*/ 138 h 196"/>
                  <a:gd name="T32" fmla="*/ 99 w 790"/>
                  <a:gd name="T33" fmla="*/ 121 h 196"/>
                  <a:gd name="T34" fmla="*/ 64 w 790"/>
                  <a:gd name="T35" fmla="*/ 99 h 196"/>
                  <a:gd name="T36" fmla="*/ 64 w 790"/>
                  <a:gd name="T37" fmla="*/ 99 h 196"/>
                  <a:gd name="T38" fmla="*/ 52 w 790"/>
                  <a:gd name="T39" fmla="*/ 92 h 196"/>
                  <a:gd name="T40" fmla="*/ 42 w 790"/>
                  <a:gd name="T41" fmla="*/ 84 h 196"/>
                  <a:gd name="T42" fmla="*/ 33 w 790"/>
                  <a:gd name="T43" fmla="*/ 76 h 196"/>
                  <a:gd name="T44" fmla="*/ 23 w 790"/>
                  <a:gd name="T45" fmla="*/ 68 h 196"/>
                  <a:gd name="T46" fmla="*/ 11 w 790"/>
                  <a:gd name="T47" fmla="*/ 53 h 196"/>
                  <a:gd name="T48" fmla="*/ 0 w 790"/>
                  <a:gd name="T49" fmla="*/ 37 h 196"/>
                  <a:gd name="T50" fmla="*/ 790 w 790"/>
                  <a:gd name="T51" fmla="*/ 0 h 196"/>
                  <a:gd name="T52" fmla="*/ 790 w 790"/>
                  <a:gd name="T53" fmla="*/ 0 h 196"/>
                  <a:gd name="T54" fmla="*/ 786 w 790"/>
                  <a:gd name="T55" fmla="*/ 12 h 196"/>
                  <a:gd name="T56" fmla="*/ 778 w 790"/>
                  <a:gd name="T57" fmla="*/ 24 h 196"/>
                  <a:gd name="T58" fmla="*/ 770 w 790"/>
                  <a:gd name="T59" fmla="*/ 38 h 196"/>
                  <a:gd name="T60" fmla="*/ 760 w 790"/>
                  <a:gd name="T61" fmla="*/ 50 h 196"/>
                  <a:gd name="T62" fmla="*/ 749 w 790"/>
                  <a:gd name="T63" fmla="*/ 62 h 196"/>
                  <a:gd name="T64" fmla="*/ 738 w 790"/>
                  <a:gd name="T65" fmla="*/ 76 h 196"/>
                  <a:gd name="T66" fmla="*/ 711 w 790"/>
                  <a:gd name="T67" fmla="*/ 99 h 196"/>
                  <a:gd name="T68" fmla="*/ 711 w 790"/>
                  <a:gd name="T69" fmla="*/ 99 h 196"/>
                  <a:gd name="T70" fmla="*/ 696 w 790"/>
                  <a:gd name="T71" fmla="*/ 111 h 196"/>
                  <a:gd name="T72" fmla="*/ 682 w 790"/>
                  <a:gd name="T73" fmla="*/ 122 h 196"/>
                  <a:gd name="T74" fmla="*/ 657 w 790"/>
                  <a:gd name="T75" fmla="*/ 138 h 196"/>
                  <a:gd name="T76" fmla="*/ 646 w 790"/>
                  <a:gd name="T77" fmla="*/ 146 h 196"/>
                  <a:gd name="T78" fmla="*/ 638 w 790"/>
                  <a:gd name="T79" fmla="*/ 153 h 196"/>
                  <a:gd name="T80" fmla="*/ 633 w 790"/>
                  <a:gd name="T81" fmla="*/ 160 h 196"/>
                  <a:gd name="T82" fmla="*/ 630 w 790"/>
                  <a:gd name="T83" fmla="*/ 168 h 196"/>
                  <a:gd name="T84" fmla="*/ 630 w 790"/>
                  <a:gd name="T85" fmla="*/ 168 h 196"/>
                  <a:gd name="T86" fmla="*/ 629 w 790"/>
                  <a:gd name="T87" fmla="*/ 169 h 196"/>
                  <a:gd name="T88" fmla="*/ 627 w 790"/>
                  <a:gd name="T89" fmla="*/ 172 h 196"/>
                  <a:gd name="T90" fmla="*/ 621 w 790"/>
                  <a:gd name="T91" fmla="*/ 176 h 196"/>
                  <a:gd name="T92" fmla="*/ 610 w 790"/>
                  <a:gd name="T93" fmla="*/ 179 h 196"/>
                  <a:gd name="T94" fmla="*/ 598 w 790"/>
                  <a:gd name="T95" fmla="*/ 182 h 196"/>
                  <a:gd name="T96" fmla="*/ 564 w 790"/>
                  <a:gd name="T97" fmla="*/ 187 h 196"/>
                  <a:gd name="T98" fmla="*/ 525 w 790"/>
                  <a:gd name="T99" fmla="*/ 191 h 196"/>
                  <a:gd name="T100" fmla="*/ 483 w 790"/>
                  <a:gd name="T101" fmla="*/ 194 h 196"/>
                  <a:gd name="T102" fmla="*/ 439 w 790"/>
                  <a:gd name="T103" fmla="*/ 195 h 196"/>
                  <a:gd name="T104" fmla="*/ 370 w 790"/>
                  <a:gd name="T105" fmla="*/ 196 h 196"/>
                  <a:gd name="T106" fmla="*/ 370 w 790"/>
                  <a:gd name="T107" fmla="*/ 196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90" h="196">
                    <a:moveTo>
                      <a:pt x="370" y="196"/>
                    </a:moveTo>
                    <a:lnTo>
                      <a:pt x="370" y="196"/>
                    </a:lnTo>
                    <a:lnTo>
                      <a:pt x="305" y="195"/>
                    </a:lnTo>
                    <a:lnTo>
                      <a:pt x="269" y="194"/>
                    </a:lnTo>
                    <a:lnTo>
                      <a:pt x="233" y="191"/>
                    </a:lnTo>
                    <a:lnTo>
                      <a:pt x="201" y="187"/>
                    </a:lnTo>
                    <a:lnTo>
                      <a:pt x="172" y="182"/>
                    </a:lnTo>
                    <a:lnTo>
                      <a:pt x="163" y="179"/>
                    </a:lnTo>
                    <a:lnTo>
                      <a:pt x="155" y="176"/>
                    </a:lnTo>
                    <a:lnTo>
                      <a:pt x="148" y="172"/>
                    </a:lnTo>
                    <a:lnTo>
                      <a:pt x="147" y="168"/>
                    </a:lnTo>
                    <a:lnTo>
                      <a:pt x="147" y="168"/>
                    </a:lnTo>
                    <a:lnTo>
                      <a:pt x="144" y="160"/>
                    </a:lnTo>
                    <a:lnTo>
                      <a:pt x="140" y="153"/>
                    </a:lnTo>
                    <a:lnTo>
                      <a:pt x="133" y="145"/>
                    </a:lnTo>
                    <a:lnTo>
                      <a:pt x="125" y="138"/>
                    </a:lnTo>
                    <a:lnTo>
                      <a:pt x="99" y="121"/>
                    </a:lnTo>
                    <a:lnTo>
                      <a:pt x="64" y="99"/>
                    </a:lnTo>
                    <a:lnTo>
                      <a:pt x="64" y="99"/>
                    </a:lnTo>
                    <a:lnTo>
                      <a:pt x="52" y="92"/>
                    </a:lnTo>
                    <a:lnTo>
                      <a:pt x="42" y="84"/>
                    </a:lnTo>
                    <a:lnTo>
                      <a:pt x="33" y="76"/>
                    </a:lnTo>
                    <a:lnTo>
                      <a:pt x="23" y="68"/>
                    </a:lnTo>
                    <a:lnTo>
                      <a:pt x="11" y="53"/>
                    </a:lnTo>
                    <a:lnTo>
                      <a:pt x="0" y="37"/>
                    </a:lnTo>
                    <a:lnTo>
                      <a:pt x="790" y="0"/>
                    </a:lnTo>
                    <a:lnTo>
                      <a:pt x="790" y="0"/>
                    </a:lnTo>
                    <a:lnTo>
                      <a:pt x="786" y="12"/>
                    </a:lnTo>
                    <a:lnTo>
                      <a:pt x="778" y="24"/>
                    </a:lnTo>
                    <a:lnTo>
                      <a:pt x="770" y="38"/>
                    </a:lnTo>
                    <a:lnTo>
                      <a:pt x="760" y="50"/>
                    </a:lnTo>
                    <a:lnTo>
                      <a:pt x="749" y="62"/>
                    </a:lnTo>
                    <a:lnTo>
                      <a:pt x="738" y="76"/>
                    </a:lnTo>
                    <a:lnTo>
                      <a:pt x="711" y="99"/>
                    </a:lnTo>
                    <a:lnTo>
                      <a:pt x="711" y="99"/>
                    </a:lnTo>
                    <a:lnTo>
                      <a:pt x="696" y="111"/>
                    </a:lnTo>
                    <a:lnTo>
                      <a:pt x="682" y="122"/>
                    </a:lnTo>
                    <a:lnTo>
                      <a:pt x="657" y="138"/>
                    </a:lnTo>
                    <a:lnTo>
                      <a:pt x="646" y="146"/>
                    </a:lnTo>
                    <a:lnTo>
                      <a:pt x="638" y="153"/>
                    </a:lnTo>
                    <a:lnTo>
                      <a:pt x="633" y="160"/>
                    </a:lnTo>
                    <a:lnTo>
                      <a:pt x="630" y="168"/>
                    </a:lnTo>
                    <a:lnTo>
                      <a:pt x="630" y="168"/>
                    </a:lnTo>
                    <a:lnTo>
                      <a:pt x="629" y="169"/>
                    </a:lnTo>
                    <a:lnTo>
                      <a:pt x="627" y="172"/>
                    </a:lnTo>
                    <a:lnTo>
                      <a:pt x="621" y="176"/>
                    </a:lnTo>
                    <a:lnTo>
                      <a:pt x="610" y="179"/>
                    </a:lnTo>
                    <a:lnTo>
                      <a:pt x="598" y="182"/>
                    </a:lnTo>
                    <a:lnTo>
                      <a:pt x="564" y="187"/>
                    </a:lnTo>
                    <a:lnTo>
                      <a:pt x="525" y="191"/>
                    </a:lnTo>
                    <a:lnTo>
                      <a:pt x="483" y="194"/>
                    </a:lnTo>
                    <a:lnTo>
                      <a:pt x="439" y="195"/>
                    </a:lnTo>
                    <a:lnTo>
                      <a:pt x="370" y="196"/>
                    </a:lnTo>
                    <a:lnTo>
                      <a:pt x="370" y="196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3" name="Freeform 18"/>
              <p:cNvSpPr>
                <a:spLocks/>
              </p:cNvSpPr>
              <p:nvPr/>
            </p:nvSpPr>
            <p:spPr bwMode="auto">
              <a:xfrm>
                <a:off x="2470151" y="6061075"/>
                <a:ext cx="361950" cy="279400"/>
              </a:xfrm>
              <a:custGeom>
                <a:avLst/>
                <a:gdLst>
                  <a:gd name="T0" fmla="*/ 82 w 228"/>
                  <a:gd name="T1" fmla="*/ 170 h 176"/>
                  <a:gd name="T2" fmla="*/ 82 w 228"/>
                  <a:gd name="T3" fmla="*/ 170 h 176"/>
                  <a:gd name="T4" fmla="*/ 73 w 228"/>
                  <a:gd name="T5" fmla="*/ 149 h 176"/>
                  <a:gd name="T6" fmla="*/ 65 w 228"/>
                  <a:gd name="T7" fmla="*/ 130 h 176"/>
                  <a:gd name="T8" fmla="*/ 52 w 228"/>
                  <a:gd name="T9" fmla="*/ 109 h 176"/>
                  <a:gd name="T10" fmla="*/ 34 w 228"/>
                  <a:gd name="T11" fmla="*/ 80 h 176"/>
                  <a:gd name="T12" fmla="*/ 34 w 228"/>
                  <a:gd name="T13" fmla="*/ 80 h 176"/>
                  <a:gd name="T14" fmla="*/ 25 w 228"/>
                  <a:gd name="T15" fmla="*/ 64 h 176"/>
                  <a:gd name="T16" fmla="*/ 15 w 228"/>
                  <a:gd name="T17" fmla="*/ 46 h 176"/>
                  <a:gd name="T18" fmla="*/ 0 w 228"/>
                  <a:gd name="T19" fmla="*/ 10 h 176"/>
                  <a:gd name="T20" fmla="*/ 225 w 228"/>
                  <a:gd name="T21" fmla="*/ 0 h 176"/>
                  <a:gd name="T22" fmla="*/ 225 w 228"/>
                  <a:gd name="T23" fmla="*/ 0 h 176"/>
                  <a:gd name="T24" fmla="*/ 228 w 228"/>
                  <a:gd name="T25" fmla="*/ 41 h 176"/>
                  <a:gd name="T26" fmla="*/ 228 w 228"/>
                  <a:gd name="T27" fmla="*/ 80 h 176"/>
                  <a:gd name="T28" fmla="*/ 228 w 228"/>
                  <a:gd name="T29" fmla="*/ 80 h 176"/>
                  <a:gd name="T30" fmla="*/ 226 w 228"/>
                  <a:gd name="T31" fmla="*/ 110 h 176"/>
                  <a:gd name="T32" fmla="*/ 224 w 228"/>
                  <a:gd name="T33" fmla="*/ 133 h 176"/>
                  <a:gd name="T34" fmla="*/ 224 w 228"/>
                  <a:gd name="T35" fmla="*/ 152 h 176"/>
                  <a:gd name="T36" fmla="*/ 224 w 228"/>
                  <a:gd name="T37" fmla="*/ 162 h 176"/>
                  <a:gd name="T38" fmla="*/ 226 w 228"/>
                  <a:gd name="T39" fmla="*/ 172 h 176"/>
                  <a:gd name="T40" fmla="*/ 226 w 228"/>
                  <a:gd name="T41" fmla="*/ 172 h 176"/>
                  <a:gd name="T42" fmla="*/ 226 w 228"/>
                  <a:gd name="T43" fmla="*/ 176 h 176"/>
                  <a:gd name="T44" fmla="*/ 226 w 228"/>
                  <a:gd name="T45" fmla="*/ 176 h 176"/>
                  <a:gd name="T46" fmla="*/ 157 w 228"/>
                  <a:gd name="T47" fmla="*/ 175 h 176"/>
                  <a:gd name="T48" fmla="*/ 118 w 228"/>
                  <a:gd name="T49" fmla="*/ 172 h 176"/>
                  <a:gd name="T50" fmla="*/ 82 w 228"/>
                  <a:gd name="T51" fmla="*/ 170 h 176"/>
                  <a:gd name="T52" fmla="*/ 82 w 228"/>
                  <a:gd name="T53" fmla="*/ 17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28" h="176">
                    <a:moveTo>
                      <a:pt x="82" y="170"/>
                    </a:moveTo>
                    <a:lnTo>
                      <a:pt x="82" y="170"/>
                    </a:lnTo>
                    <a:lnTo>
                      <a:pt x="73" y="149"/>
                    </a:lnTo>
                    <a:lnTo>
                      <a:pt x="65" y="130"/>
                    </a:lnTo>
                    <a:lnTo>
                      <a:pt x="52" y="109"/>
                    </a:lnTo>
                    <a:lnTo>
                      <a:pt x="34" y="80"/>
                    </a:lnTo>
                    <a:lnTo>
                      <a:pt x="34" y="80"/>
                    </a:lnTo>
                    <a:lnTo>
                      <a:pt x="25" y="64"/>
                    </a:lnTo>
                    <a:lnTo>
                      <a:pt x="15" y="46"/>
                    </a:lnTo>
                    <a:lnTo>
                      <a:pt x="0" y="10"/>
                    </a:lnTo>
                    <a:lnTo>
                      <a:pt x="225" y="0"/>
                    </a:lnTo>
                    <a:lnTo>
                      <a:pt x="225" y="0"/>
                    </a:lnTo>
                    <a:lnTo>
                      <a:pt x="228" y="41"/>
                    </a:lnTo>
                    <a:lnTo>
                      <a:pt x="228" y="80"/>
                    </a:lnTo>
                    <a:lnTo>
                      <a:pt x="228" y="80"/>
                    </a:lnTo>
                    <a:lnTo>
                      <a:pt x="226" y="110"/>
                    </a:lnTo>
                    <a:lnTo>
                      <a:pt x="224" y="133"/>
                    </a:lnTo>
                    <a:lnTo>
                      <a:pt x="224" y="152"/>
                    </a:lnTo>
                    <a:lnTo>
                      <a:pt x="224" y="162"/>
                    </a:lnTo>
                    <a:lnTo>
                      <a:pt x="226" y="172"/>
                    </a:lnTo>
                    <a:lnTo>
                      <a:pt x="226" y="172"/>
                    </a:lnTo>
                    <a:lnTo>
                      <a:pt x="226" y="176"/>
                    </a:lnTo>
                    <a:lnTo>
                      <a:pt x="226" y="176"/>
                    </a:lnTo>
                    <a:lnTo>
                      <a:pt x="157" y="175"/>
                    </a:lnTo>
                    <a:lnTo>
                      <a:pt x="118" y="172"/>
                    </a:lnTo>
                    <a:lnTo>
                      <a:pt x="82" y="170"/>
                    </a:lnTo>
                    <a:lnTo>
                      <a:pt x="82" y="170"/>
                    </a:lnTo>
                    <a:close/>
                  </a:path>
                </a:pathLst>
              </a:custGeom>
              <a:solidFill>
                <a:srgbClr val="9393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4" name="Freeform 19"/>
              <p:cNvSpPr>
                <a:spLocks/>
              </p:cNvSpPr>
              <p:nvPr/>
            </p:nvSpPr>
            <p:spPr bwMode="auto">
              <a:xfrm>
                <a:off x="3044826" y="5083175"/>
                <a:ext cx="512763" cy="271463"/>
              </a:xfrm>
              <a:custGeom>
                <a:avLst/>
                <a:gdLst>
                  <a:gd name="T0" fmla="*/ 0 w 323"/>
                  <a:gd name="T1" fmla="*/ 0 h 171"/>
                  <a:gd name="T2" fmla="*/ 323 w 323"/>
                  <a:gd name="T3" fmla="*/ 0 h 171"/>
                  <a:gd name="T4" fmla="*/ 306 w 323"/>
                  <a:gd name="T5" fmla="*/ 140 h 171"/>
                  <a:gd name="T6" fmla="*/ 306 w 323"/>
                  <a:gd name="T7" fmla="*/ 140 h 171"/>
                  <a:gd name="T8" fmla="*/ 305 w 323"/>
                  <a:gd name="T9" fmla="*/ 147 h 171"/>
                  <a:gd name="T10" fmla="*/ 302 w 323"/>
                  <a:gd name="T11" fmla="*/ 152 h 171"/>
                  <a:gd name="T12" fmla="*/ 296 w 323"/>
                  <a:gd name="T13" fmla="*/ 157 h 171"/>
                  <a:gd name="T14" fmla="*/ 291 w 323"/>
                  <a:gd name="T15" fmla="*/ 161 h 171"/>
                  <a:gd name="T16" fmla="*/ 286 w 323"/>
                  <a:gd name="T17" fmla="*/ 164 h 171"/>
                  <a:gd name="T18" fmla="*/ 279 w 323"/>
                  <a:gd name="T19" fmla="*/ 167 h 171"/>
                  <a:gd name="T20" fmla="*/ 272 w 323"/>
                  <a:gd name="T21" fmla="*/ 168 h 171"/>
                  <a:gd name="T22" fmla="*/ 267 w 323"/>
                  <a:gd name="T23" fmla="*/ 168 h 171"/>
                  <a:gd name="T24" fmla="*/ 0 w 323"/>
                  <a:gd name="T25" fmla="*/ 171 h 171"/>
                  <a:gd name="T26" fmla="*/ 0 w 323"/>
                  <a:gd name="T2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3" h="171">
                    <a:moveTo>
                      <a:pt x="0" y="0"/>
                    </a:moveTo>
                    <a:lnTo>
                      <a:pt x="323" y="0"/>
                    </a:lnTo>
                    <a:lnTo>
                      <a:pt x="306" y="140"/>
                    </a:lnTo>
                    <a:lnTo>
                      <a:pt x="306" y="140"/>
                    </a:lnTo>
                    <a:lnTo>
                      <a:pt x="305" y="147"/>
                    </a:lnTo>
                    <a:lnTo>
                      <a:pt x="302" y="152"/>
                    </a:lnTo>
                    <a:lnTo>
                      <a:pt x="296" y="157"/>
                    </a:lnTo>
                    <a:lnTo>
                      <a:pt x="291" y="161"/>
                    </a:lnTo>
                    <a:lnTo>
                      <a:pt x="286" y="164"/>
                    </a:lnTo>
                    <a:lnTo>
                      <a:pt x="279" y="167"/>
                    </a:lnTo>
                    <a:lnTo>
                      <a:pt x="272" y="168"/>
                    </a:lnTo>
                    <a:lnTo>
                      <a:pt x="267" y="168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93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5" name="Freeform 20"/>
              <p:cNvSpPr>
                <a:spLocks/>
              </p:cNvSpPr>
              <p:nvPr/>
            </p:nvSpPr>
            <p:spPr bwMode="auto">
              <a:xfrm>
                <a:off x="3049588" y="5083175"/>
                <a:ext cx="508000" cy="269875"/>
              </a:xfrm>
              <a:custGeom>
                <a:avLst/>
                <a:gdLst>
                  <a:gd name="T0" fmla="*/ 0 w 320"/>
                  <a:gd name="T1" fmla="*/ 0 h 170"/>
                  <a:gd name="T2" fmla="*/ 0 w 320"/>
                  <a:gd name="T3" fmla="*/ 0 h 170"/>
                  <a:gd name="T4" fmla="*/ 320 w 320"/>
                  <a:gd name="T5" fmla="*/ 0 h 170"/>
                  <a:gd name="T6" fmla="*/ 320 w 320"/>
                  <a:gd name="T7" fmla="*/ 0 h 170"/>
                  <a:gd name="T8" fmla="*/ 303 w 320"/>
                  <a:gd name="T9" fmla="*/ 140 h 170"/>
                  <a:gd name="T10" fmla="*/ 303 w 320"/>
                  <a:gd name="T11" fmla="*/ 140 h 170"/>
                  <a:gd name="T12" fmla="*/ 302 w 320"/>
                  <a:gd name="T13" fmla="*/ 147 h 170"/>
                  <a:gd name="T14" fmla="*/ 299 w 320"/>
                  <a:gd name="T15" fmla="*/ 152 h 170"/>
                  <a:gd name="T16" fmla="*/ 293 w 320"/>
                  <a:gd name="T17" fmla="*/ 157 h 170"/>
                  <a:gd name="T18" fmla="*/ 288 w 320"/>
                  <a:gd name="T19" fmla="*/ 161 h 170"/>
                  <a:gd name="T20" fmla="*/ 283 w 320"/>
                  <a:gd name="T21" fmla="*/ 164 h 170"/>
                  <a:gd name="T22" fmla="*/ 276 w 320"/>
                  <a:gd name="T23" fmla="*/ 167 h 170"/>
                  <a:gd name="T24" fmla="*/ 269 w 320"/>
                  <a:gd name="T25" fmla="*/ 168 h 170"/>
                  <a:gd name="T26" fmla="*/ 264 w 320"/>
                  <a:gd name="T27" fmla="*/ 168 h 170"/>
                  <a:gd name="T28" fmla="*/ 264 w 320"/>
                  <a:gd name="T29" fmla="*/ 168 h 170"/>
                  <a:gd name="T30" fmla="*/ 1 w 320"/>
                  <a:gd name="T31" fmla="*/ 170 h 170"/>
                  <a:gd name="T32" fmla="*/ 1 w 320"/>
                  <a:gd name="T33" fmla="*/ 170 h 170"/>
                  <a:gd name="T34" fmla="*/ 0 w 320"/>
                  <a:gd name="T35" fmla="*/ 0 h 170"/>
                  <a:gd name="T36" fmla="*/ 0 w 320"/>
                  <a:gd name="T37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20" h="170">
                    <a:moveTo>
                      <a:pt x="0" y="0"/>
                    </a:moveTo>
                    <a:lnTo>
                      <a:pt x="0" y="0"/>
                    </a:lnTo>
                    <a:lnTo>
                      <a:pt x="320" y="0"/>
                    </a:lnTo>
                    <a:lnTo>
                      <a:pt x="320" y="0"/>
                    </a:lnTo>
                    <a:lnTo>
                      <a:pt x="303" y="140"/>
                    </a:lnTo>
                    <a:lnTo>
                      <a:pt x="303" y="140"/>
                    </a:lnTo>
                    <a:lnTo>
                      <a:pt x="302" y="147"/>
                    </a:lnTo>
                    <a:lnTo>
                      <a:pt x="299" y="152"/>
                    </a:lnTo>
                    <a:lnTo>
                      <a:pt x="293" y="157"/>
                    </a:lnTo>
                    <a:lnTo>
                      <a:pt x="288" y="161"/>
                    </a:lnTo>
                    <a:lnTo>
                      <a:pt x="283" y="164"/>
                    </a:lnTo>
                    <a:lnTo>
                      <a:pt x="276" y="167"/>
                    </a:lnTo>
                    <a:lnTo>
                      <a:pt x="269" y="168"/>
                    </a:lnTo>
                    <a:lnTo>
                      <a:pt x="264" y="168"/>
                    </a:lnTo>
                    <a:lnTo>
                      <a:pt x="264" y="168"/>
                    </a:lnTo>
                    <a:lnTo>
                      <a:pt x="1" y="170"/>
                    </a:lnTo>
                    <a:lnTo>
                      <a:pt x="1" y="17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494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6" name="Freeform 21"/>
              <p:cNvSpPr>
                <a:spLocks/>
              </p:cNvSpPr>
              <p:nvPr/>
            </p:nvSpPr>
            <p:spPr bwMode="auto">
              <a:xfrm>
                <a:off x="3055938" y="5083175"/>
                <a:ext cx="501650" cy="269875"/>
              </a:xfrm>
              <a:custGeom>
                <a:avLst/>
                <a:gdLst>
                  <a:gd name="T0" fmla="*/ 0 w 316"/>
                  <a:gd name="T1" fmla="*/ 0 h 170"/>
                  <a:gd name="T2" fmla="*/ 0 w 316"/>
                  <a:gd name="T3" fmla="*/ 0 h 170"/>
                  <a:gd name="T4" fmla="*/ 316 w 316"/>
                  <a:gd name="T5" fmla="*/ 0 h 170"/>
                  <a:gd name="T6" fmla="*/ 316 w 316"/>
                  <a:gd name="T7" fmla="*/ 0 h 170"/>
                  <a:gd name="T8" fmla="*/ 299 w 316"/>
                  <a:gd name="T9" fmla="*/ 140 h 170"/>
                  <a:gd name="T10" fmla="*/ 299 w 316"/>
                  <a:gd name="T11" fmla="*/ 140 h 170"/>
                  <a:gd name="T12" fmla="*/ 298 w 316"/>
                  <a:gd name="T13" fmla="*/ 147 h 170"/>
                  <a:gd name="T14" fmla="*/ 295 w 316"/>
                  <a:gd name="T15" fmla="*/ 152 h 170"/>
                  <a:gd name="T16" fmla="*/ 289 w 316"/>
                  <a:gd name="T17" fmla="*/ 156 h 170"/>
                  <a:gd name="T18" fmla="*/ 284 w 316"/>
                  <a:gd name="T19" fmla="*/ 160 h 170"/>
                  <a:gd name="T20" fmla="*/ 279 w 316"/>
                  <a:gd name="T21" fmla="*/ 164 h 170"/>
                  <a:gd name="T22" fmla="*/ 272 w 316"/>
                  <a:gd name="T23" fmla="*/ 167 h 170"/>
                  <a:gd name="T24" fmla="*/ 266 w 316"/>
                  <a:gd name="T25" fmla="*/ 168 h 170"/>
                  <a:gd name="T26" fmla="*/ 260 w 316"/>
                  <a:gd name="T27" fmla="*/ 168 h 170"/>
                  <a:gd name="T28" fmla="*/ 260 w 316"/>
                  <a:gd name="T29" fmla="*/ 168 h 170"/>
                  <a:gd name="T30" fmla="*/ 1 w 316"/>
                  <a:gd name="T31" fmla="*/ 170 h 170"/>
                  <a:gd name="T32" fmla="*/ 1 w 316"/>
                  <a:gd name="T33" fmla="*/ 170 h 170"/>
                  <a:gd name="T34" fmla="*/ 0 w 316"/>
                  <a:gd name="T35" fmla="*/ 0 h 170"/>
                  <a:gd name="T36" fmla="*/ 0 w 316"/>
                  <a:gd name="T37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16" h="170">
                    <a:moveTo>
                      <a:pt x="0" y="0"/>
                    </a:moveTo>
                    <a:lnTo>
                      <a:pt x="0" y="0"/>
                    </a:lnTo>
                    <a:lnTo>
                      <a:pt x="316" y="0"/>
                    </a:lnTo>
                    <a:lnTo>
                      <a:pt x="316" y="0"/>
                    </a:lnTo>
                    <a:lnTo>
                      <a:pt x="299" y="140"/>
                    </a:lnTo>
                    <a:lnTo>
                      <a:pt x="299" y="140"/>
                    </a:lnTo>
                    <a:lnTo>
                      <a:pt x="298" y="147"/>
                    </a:lnTo>
                    <a:lnTo>
                      <a:pt x="295" y="152"/>
                    </a:lnTo>
                    <a:lnTo>
                      <a:pt x="289" y="156"/>
                    </a:lnTo>
                    <a:lnTo>
                      <a:pt x="284" y="160"/>
                    </a:lnTo>
                    <a:lnTo>
                      <a:pt x="279" y="164"/>
                    </a:lnTo>
                    <a:lnTo>
                      <a:pt x="272" y="167"/>
                    </a:lnTo>
                    <a:lnTo>
                      <a:pt x="266" y="168"/>
                    </a:lnTo>
                    <a:lnTo>
                      <a:pt x="260" y="168"/>
                    </a:lnTo>
                    <a:lnTo>
                      <a:pt x="260" y="168"/>
                    </a:lnTo>
                    <a:lnTo>
                      <a:pt x="1" y="170"/>
                    </a:lnTo>
                    <a:lnTo>
                      <a:pt x="1" y="17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494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7" name="Freeform 22"/>
              <p:cNvSpPr>
                <a:spLocks/>
              </p:cNvSpPr>
              <p:nvPr/>
            </p:nvSpPr>
            <p:spPr bwMode="auto">
              <a:xfrm>
                <a:off x="3062288" y="5083175"/>
                <a:ext cx="495300" cy="266700"/>
              </a:xfrm>
              <a:custGeom>
                <a:avLst/>
                <a:gdLst>
                  <a:gd name="T0" fmla="*/ 0 w 312"/>
                  <a:gd name="T1" fmla="*/ 0 h 168"/>
                  <a:gd name="T2" fmla="*/ 0 w 312"/>
                  <a:gd name="T3" fmla="*/ 0 h 168"/>
                  <a:gd name="T4" fmla="*/ 312 w 312"/>
                  <a:gd name="T5" fmla="*/ 0 h 168"/>
                  <a:gd name="T6" fmla="*/ 312 w 312"/>
                  <a:gd name="T7" fmla="*/ 0 h 168"/>
                  <a:gd name="T8" fmla="*/ 295 w 312"/>
                  <a:gd name="T9" fmla="*/ 140 h 168"/>
                  <a:gd name="T10" fmla="*/ 295 w 312"/>
                  <a:gd name="T11" fmla="*/ 140 h 168"/>
                  <a:gd name="T12" fmla="*/ 294 w 312"/>
                  <a:gd name="T13" fmla="*/ 147 h 168"/>
                  <a:gd name="T14" fmla="*/ 291 w 312"/>
                  <a:gd name="T15" fmla="*/ 152 h 168"/>
                  <a:gd name="T16" fmla="*/ 285 w 312"/>
                  <a:gd name="T17" fmla="*/ 156 h 168"/>
                  <a:gd name="T18" fmla="*/ 280 w 312"/>
                  <a:gd name="T19" fmla="*/ 160 h 168"/>
                  <a:gd name="T20" fmla="*/ 275 w 312"/>
                  <a:gd name="T21" fmla="*/ 164 h 168"/>
                  <a:gd name="T22" fmla="*/ 269 w 312"/>
                  <a:gd name="T23" fmla="*/ 167 h 168"/>
                  <a:gd name="T24" fmla="*/ 262 w 312"/>
                  <a:gd name="T25" fmla="*/ 168 h 168"/>
                  <a:gd name="T26" fmla="*/ 257 w 312"/>
                  <a:gd name="T27" fmla="*/ 168 h 168"/>
                  <a:gd name="T28" fmla="*/ 257 w 312"/>
                  <a:gd name="T29" fmla="*/ 168 h 168"/>
                  <a:gd name="T30" fmla="*/ 0 w 312"/>
                  <a:gd name="T31" fmla="*/ 168 h 168"/>
                  <a:gd name="T32" fmla="*/ 0 w 312"/>
                  <a:gd name="T33" fmla="*/ 168 h 168"/>
                  <a:gd name="T34" fmla="*/ 0 w 312"/>
                  <a:gd name="T35" fmla="*/ 0 h 168"/>
                  <a:gd name="T36" fmla="*/ 0 w 312"/>
                  <a:gd name="T37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12" h="168">
                    <a:moveTo>
                      <a:pt x="0" y="0"/>
                    </a:moveTo>
                    <a:lnTo>
                      <a:pt x="0" y="0"/>
                    </a:lnTo>
                    <a:lnTo>
                      <a:pt x="312" y="0"/>
                    </a:lnTo>
                    <a:lnTo>
                      <a:pt x="312" y="0"/>
                    </a:lnTo>
                    <a:lnTo>
                      <a:pt x="295" y="140"/>
                    </a:lnTo>
                    <a:lnTo>
                      <a:pt x="295" y="140"/>
                    </a:lnTo>
                    <a:lnTo>
                      <a:pt x="294" y="147"/>
                    </a:lnTo>
                    <a:lnTo>
                      <a:pt x="291" y="152"/>
                    </a:lnTo>
                    <a:lnTo>
                      <a:pt x="285" y="156"/>
                    </a:lnTo>
                    <a:lnTo>
                      <a:pt x="280" y="160"/>
                    </a:lnTo>
                    <a:lnTo>
                      <a:pt x="275" y="164"/>
                    </a:lnTo>
                    <a:lnTo>
                      <a:pt x="269" y="167"/>
                    </a:lnTo>
                    <a:lnTo>
                      <a:pt x="262" y="168"/>
                    </a:lnTo>
                    <a:lnTo>
                      <a:pt x="257" y="168"/>
                    </a:lnTo>
                    <a:lnTo>
                      <a:pt x="257" y="168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595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8" name="Freeform 23"/>
              <p:cNvSpPr>
                <a:spLocks/>
              </p:cNvSpPr>
              <p:nvPr/>
            </p:nvSpPr>
            <p:spPr bwMode="auto">
              <a:xfrm>
                <a:off x="3068638" y="5083175"/>
                <a:ext cx="488950" cy="266700"/>
              </a:xfrm>
              <a:custGeom>
                <a:avLst/>
                <a:gdLst>
                  <a:gd name="T0" fmla="*/ 0 w 308"/>
                  <a:gd name="T1" fmla="*/ 0 h 168"/>
                  <a:gd name="T2" fmla="*/ 0 w 308"/>
                  <a:gd name="T3" fmla="*/ 0 h 168"/>
                  <a:gd name="T4" fmla="*/ 308 w 308"/>
                  <a:gd name="T5" fmla="*/ 0 h 168"/>
                  <a:gd name="T6" fmla="*/ 308 w 308"/>
                  <a:gd name="T7" fmla="*/ 0 h 168"/>
                  <a:gd name="T8" fmla="*/ 291 w 308"/>
                  <a:gd name="T9" fmla="*/ 140 h 168"/>
                  <a:gd name="T10" fmla="*/ 291 w 308"/>
                  <a:gd name="T11" fmla="*/ 140 h 168"/>
                  <a:gd name="T12" fmla="*/ 290 w 308"/>
                  <a:gd name="T13" fmla="*/ 147 h 168"/>
                  <a:gd name="T14" fmla="*/ 287 w 308"/>
                  <a:gd name="T15" fmla="*/ 152 h 168"/>
                  <a:gd name="T16" fmla="*/ 281 w 308"/>
                  <a:gd name="T17" fmla="*/ 156 h 168"/>
                  <a:gd name="T18" fmla="*/ 277 w 308"/>
                  <a:gd name="T19" fmla="*/ 160 h 168"/>
                  <a:gd name="T20" fmla="*/ 271 w 308"/>
                  <a:gd name="T21" fmla="*/ 164 h 168"/>
                  <a:gd name="T22" fmla="*/ 265 w 308"/>
                  <a:gd name="T23" fmla="*/ 166 h 168"/>
                  <a:gd name="T24" fmla="*/ 258 w 308"/>
                  <a:gd name="T25" fmla="*/ 168 h 168"/>
                  <a:gd name="T26" fmla="*/ 253 w 308"/>
                  <a:gd name="T27" fmla="*/ 168 h 168"/>
                  <a:gd name="T28" fmla="*/ 253 w 308"/>
                  <a:gd name="T29" fmla="*/ 168 h 168"/>
                  <a:gd name="T30" fmla="*/ 0 w 308"/>
                  <a:gd name="T31" fmla="*/ 167 h 168"/>
                  <a:gd name="T32" fmla="*/ 0 w 308"/>
                  <a:gd name="T33" fmla="*/ 167 h 168"/>
                  <a:gd name="T34" fmla="*/ 0 w 308"/>
                  <a:gd name="T35" fmla="*/ 0 h 168"/>
                  <a:gd name="T36" fmla="*/ 0 w 308"/>
                  <a:gd name="T37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08" h="168">
                    <a:moveTo>
                      <a:pt x="0" y="0"/>
                    </a:moveTo>
                    <a:lnTo>
                      <a:pt x="0" y="0"/>
                    </a:lnTo>
                    <a:lnTo>
                      <a:pt x="308" y="0"/>
                    </a:lnTo>
                    <a:lnTo>
                      <a:pt x="308" y="0"/>
                    </a:lnTo>
                    <a:lnTo>
                      <a:pt x="291" y="140"/>
                    </a:lnTo>
                    <a:lnTo>
                      <a:pt x="291" y="140"/>
                    </a:lnTo>
                    <a:lnTo>
                      <a:pt x="290" y="147"/>
                    </a:lnTo>
                    <a:lnTo>
                      <a:pt x="287" y="152"/>
                    </a:lnTo>
                    <a:lnTo>
                      <a:pt x="281" y="156"/>
                    </a:lnTo>
                    <a:lnTo>
                      <a:pt x="277" y="160"/>
                    </a:lnTo>
                    <a:lnTo>
                      <a:pt x="271" y="164"/>
                    </a:lnTo>
                    <a:lnTo>
                      <a:pt x="265" y="166"/>
                    </a:lnTo>
                    <a:lnTo>
                      <a:pt x="258" y="168"/>
                    </a:lnTo>
                    <a:lnTo>
                      <a:pt x="253" y="168"/>
                    </a:lnTo>
                    <a:lnTo>
                      <a:pt x="253" y="168"/>
                    </a:lnTo>
                    <a:lnTo>
                      <a:pt x="0" y="167"/>
                    </a:lnTo>
                    <a:lnTo>
                      <a:pt x="0" y="16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595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9" name="Freeform 24"/>
              <p:cNvSpPr>
                <a:spLocks/>
              </p:cNvSpPr>
              <p:nvPr/>
            </p:nvSpPr>
            <p:spPr bwMode="auto">
              <a:xfrm>
                <a:off x="3074988" y="5083175"/>
                <a:ext cx="482600" cy="266700"/>
              </a:xfrm>
              <a:custGeom>
                <a:avLst/>
                <a:gdLst>
                  <a:gd name="T0" fmla="*/ 0 w 304"/>
                  <a:gd name="T1" fmla="*/ 0 h 168"/>
                  <a:gd name="T2" fmla="*/ 0 w 304"/>
                  <a:gd name="T3" fmla="*/ 0 h 168"/>
                  <a:gd name="T4" fmla="*/ 304 w 304"/>
                  <a:gd name="T5" fmla="*/ 0 h 168"/>
                  <a:gd name="T6" fmla="*/ 304 w 304"/>
                  <a:gd name="T7" fmla="*/ 0 h 168"/>
                  <a:gd name="T8" fmla="*/ 287 w 304"/>
                  <a:gd name="T9" fmla="*/ 140 h 168"/>
                  <a:gd name="T10" fmla="*/ 287 w 304"/>
                  <a:gd name="T11" fmla="*/ 140 h 168"/>
                  <a:gd name="T12" fmla="*/ 286 w 304"/>
                  <a:gd name="T13" fmla="*/ 147 h 168"/>
                  <a:gd name="T14" fmla="*/ 283 w 304"/>
                  <a:gd name="T15" fmla="*/ 152 h 168"/>
                  <a:gd name="T16" fmla="*/ 279 w 304"/>
                  <a:gd name="T17" fmla="*/ 156 h 168"/>
                  <a:gd name="T18" fmla="*/ 273 w 304"/>
                  <a:gd name="T19" fmla="*/ 160 h 168"/>
                  <a:gd name="T20" fmla="*/ 267 w 304"/>
                  <a:gd name="T21" fmla="*/ 164 h 168"/>
                  <a:gd name="T22" fmla="*/ 261 w 304"/>
                  <a:gd name="T23" fmla="*/ 166 h 168"/>
                  <a:gd name="T24" fmla="*/ 254 w 304"/>
                  <a:gd name="T25" fmla="*/ 167 h 168"/>
                  <a:gd name="T26" fmla="*/ 249 w 304"/>
                  <a:gd name="T27" fmla="*/ 168 h 168"/>
                  <a:gd name="T28" fmla="*/ 249 w 304"/>
                  <a:gd name="T29" fmla="*/ 168 h 168"/>
                  <a:gd name="T30" fmla="*/ 0 w 304"/>
                  <a:gd name="T31" fmla="*/ 166 h 168"/>
                  <a:gd name="T32" fmla="*/ 0 w 304"/>
                  <a:gd name="T33" fmla="*/ 166 h 168"/>
                  <a:gd name="T34" fmla="*/ 0 w 304"/>
                  <a:gd name="T35" fmla="*/ 0 h 168"/>
                  <a:gd name="T36" fmla="*/ 0 w 304"/>
                  <a:gd name="T37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04" h="168">
                    <a:moveTo>
                      <a:pt x="0" y="0"/>
                    </a:moveTo>
                    <a:lnTo>
                      <a:pt x="0" y="0"/>
                    </a:lnTo>
                    <a:lnTo>
                      <a:pt x="304" y="0"/>
                    </a:lnTo>
                    <a:lnTo>
                      <a:pt x="304" y="0"/>
                    </a:lnTo>
                    <a:lnTo>
                      <a:pt x="287" y="140"/>
                    </a:lnTo>
                    <a:lnTo>
                      <a:pt x="287" y="140"/>
                    </a:lnTo>
                    <a:lnTo>
                      <a:pt x="286" y="147"/>
                    </a:lnTo>
                    <a:lnTo>
                      <a:pt x="283" y="152"/>
                    </a:lnTo>
                    <a:lnTo>
                      <a:pt x="279" y="156"/>
                    </a:lnTo>
                    <a:lnTo>
                      <a:pt x="273" y="160"/>
                    </a:lnTo>
                    <a:lnTo>
                      <a:pt x="267" y="164"/>
                    </a:lnTo>
                    <a:lnTo>
                      <a:pt x="261" y="166"/>
                    </a:lnTo>
                    <a:lnTo>
                      <a:pt x="254" y="167"/>
                    </a:lnTo>
                    <a:lnTo>
                      <a:pt x="249" y="168"/>
                    </a:lnTo>
                    <a:lnTo>
                      <a:pt x="249" y="168"/>
                    </a:lnTo>
                    <a:lnTo>
                      <a:pt x="0" y="166"/>
                    </a:lnTo>
                    <a:lnTo>
                      <a:pt x="0" y="16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69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0" name="Freeform 25"/>
              <p:cNvSpPr>
                <a:spLocks/>
              </p:cNvSpPr>
              <p:nvPr/>
            </p:nvSpPr>
            <p:spPr bwMode="auto">
              <a:xfrm>
                <a:off x="3081338" y="5083175"/>
                <a:ext cx="476250" cy="266700"/>
              </a:xfrm>
              <a:custGeom>
                <a:avLst/>
                <a:gdLst>
                  <a:gd name="T0" fmla="*/ 0 w 300"/>
                  <a:gd name="T1" fmla="*/ 0 h 168"/>
                  <a:gd name="T2" fmla="*/ 0 w 300"/>
                  <a:gd name="T3" fmla="*/ 0 h 168"/>
                  <a:gd name="T4" fmla="*/ 300 w 300"/>
                  <a:gd name="T5" fmla="*/ 0 h 168"/>
                  <a:gd name="T6" fmla="*/ 300 w 300"/>
                  <a:gd name="T7" fmla="*/ 0 h 168"/>
                  <a:gd name="T8" fmla="*/ 283 w 300"/>
                  <a:gd name="T9" fmla="*/ 140 h 168"/>
                  <a:gd name="T10" fmla="*/ 283 w 300"/>
                  <a:gd name="T11" fmla="*/ 140 h 168"/>
                  <a:gd name="T12" fmla="*/ 282 w 300"/>
                  <a:gd name="T13" fmla="*/ 147 h 168"/>
                  <a:gd name="T14" fmla="*/ 279 w 300"/>
                  <a:gd name="T15" fmla="*/ 152 h 168"/>
                  <a:gd name="T16" fmla="*/ 275 w 300"/>
                  <a:gd name="T17" fmla="*/ 156 h 168"/>
                  <a:gd name="T18" fmla="*/ 269 w 300"/>
                  <a:gd name="T19" fmla="*/ 160 h 168"/>
                  <a:gd name="T20" fmla="*/ 264 w 300"/>
                  <a:gd name="T21" fmla="*/ 163 h 168"/>
                  <a:gd name="T22" fmla="*/ 257 w 300"/>
                  <a:gd name="T23" fmla="*/ 166 h 168"/>
                  <a:gd name="T24" fmla="*/ 252 w 300"/>
                  <a:gd name="T25" fmla="*/ 167 h 168"/>
                  <a:gd name="T26" fmla="*/ 245 w 300"/>
                  <a:gd name="T27" fmla="*/ 168 h 168"/>
                  <a:gd name="T28" fmla="*/ 245 w 300"/>
                  <a:gd name="T29" fmla="*/ 168 h 168"/>
                  <a:gd name="T30" fmla="*/ 0 w 300"/>
                  <a:gd name="T31" fmla="*/ 164 h 168"/>
                  <a:gd name="T32" fmla="*/ 0 w 300"/>
                  <a:gd name="T33" fmla="*/ 164 h 168"/>
                  <a:gd name="T34" fmla="*/ 0 w 300"/>
                  <a:gd name="T35" fmla="*/ 0 h 168"/>
                  <a:gd name="T36" fmla="*/ 0 w 300"/>
                  <a:gd name="T37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00" h="168">
                    <a:moveTo>
                      <a:pt x="0" y="0"/>
                    </a:moveTo>
                    <a:lnTo>
                      <a:pt x="0" y="0"/>
                    </a:lnTo>
                    <a:lnTo>
                      <a:pt x="300" y="0"/>
                    </a:lnTo>
                    <a:lnTo>
                      <a:pt x="300" y="0"/>
                    </a:lnTo>
                    <a:lnTo>
                      <a:pt x="283" y="140"/>
                    </a:lnTo>
                    <a:lnTo>
                      <a:pt x="283" y="140"/>
                    </a:lnTo>
                    <a:lnTo>
                      <a:pt x="282" y="147"/>
                    </a:lnTo>
                    <a:lnTo>
                      <a:pt x="279" y="152"/>
                    </a:lnTo>
                    <a:lnTo>
                      <a:pt x="275" y="156"/>
                    </a:lnTo>
                    <a:lnTo>
                      <a:pt x="269" y="160"/>
                    </a:lnTo>
                    <a:lnTo>
                      <a:pt x="264" y="163"/>
                    </a:lnTo>
                    <a:lnTo>
                      <a:pt x="257" y="166"/>
                    </a:lnTo>
                    <a:lnTo>
                      <a:pt x="252" y="167"/>
                    </a:lnTo>
                    <a:lnTo>
                      <a:pt x="245" y="168"/>
                    </a:lnTo>
                    <a:lnTo>
                      <a:pt x="245" y="168"/>
                    </a:lnTo>
                    <a:lnTo>
                      <a:pt x="0" y="164"/>
                    </a:lnTo>
                    <a:lnTo>
                      <a:pt x="0" y="16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797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1" name="Freeform 26"/>
              <p:cNvSpPr>
                <a:spLocks/>
              </p:cNvSpPr>
              <p:nvPr/>
            </p:nvSpPr>
            <p:spPr bwMode="auto">
              <a:xfrm>
                <a:off x="3086101" y="5083175"/>
                <a:ext cx="471488" cy="266700"/>
              </a:xfrm>
              <a:custGeom>
                <a:avLst/>
                <a:gdLst>
                  <a:gd name="T0" fmla="*/ 0 w 297"/>
                  <a:gd name="T1" fmla="*/ 0 h 168"/>
                  <a:gd name="T2" fmla="*/ 0 w 297"/>
                  <a:gd name="T3" fmla="*/ 0 h 168"/>
                  <a:gd name="T4" fmla="*/ 297 w 297"/>
                  <a:gd name="T5" fmla="*/ 0 h 168"/>
                  <a:gd name="T6" fmla="*/ 297 w 297"/>
                  <a:gd name="T7" fmla="*/ 0 h 168"/>
                  <a:gd name="T8" fmla="*/ 280 w 297"/>
                  <a:gd name="T9" fmla="*/ 140 h 168"/>
                  <a:gd name="T10" fmla="*/ 280 w 297"/>
                  <a:gd name="T11" fmla="*/ 140 h 168"/>
                  <a:gd name="T12" fmla="*/ 279 w 297"/>
                  <a:gd name="T13" fmla="*/ 147 h 168"/>
                  <a:gd name="T14" fmla="*/ 276 w 297"/>
                  <a:gd name="T15" fmla="*/ 152 h 168"/>
                  <a:gd name="T16" fmla="*/ 272 w 297"/>
                  <a:gd name="T17" fmla="*/ 156 h 168"/>
                  <a:gd name="T18" fmla="*/ 266 w 297"/>
                  <a:gd name="T19" fmla="*/ 160 h 168"/>
                  <a:gd name="T20" fmla="*/ 261 w 297"/>
                  <a:gd name="T21" fmla="*/ 163 h 168"/>
                  <a:gd name="T22" fmla="*/ 254 w 297"/>
                  <a:gd name="T23" fmla="*/ 166 h 168"/>
                  <a:gd name="T24" fmla="*/ 249 w 297"/>
                  <a:gd name="T25" fmla="*/ 167 h 168"/>
                  <a:gd name="T26" fmla="*/ 243 w 297"/>
                  <a:gd name="T27" fmla="*/ 168 h 168"/>
                  <a:gd name="T28" fmla="*/ 243 w 297"/>
                  <a:gd name="T29" fmla="*/ 168 h 168"/>
                  <a:gd name="T30" fmla="*/ 1 w 297"/>
                  <a:gd name="T31" fmla="*/ 163 h 168"/>
                  <a:gd name="T32" fmla="*/ 1 w 297"/>
                  <a:gd name="T33" fmla="*/ 163 h 168"/>
                  <a:gd name="T34" fmla="*/ 0 w 297"/>
                  <a:gd name="T35" fmla="*/ 0 h 168"/>
                  <a:gd name="T36" fmla="*/ 0 w 297"/>
                  <a:gd name="T37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97" h="168">
                    <a:moveTo>
                      <a:pt x="0" y="0"/>
                    </a:moveTo>
                    <a:lnTo>
                      <a:pt x="0" y="0"/>
                    </a:lnTo>
                    <a:lnTo>
                      <a:pt x="297" y="0"/>
                    </a:lnTo>
                    <a:lnTo>
                      <a:pt x="297" y="0"/>
                    </a:lnTo>
                    <a:lnTo>
                      <a:pt x="280" y="140"/>
                    </a:lnTo>
                    <a:lnTo>
                      <a:pt x="280" y="140"/>
                    </a:lnTo>
                    <a:lnTo>
                      <a:pt x="279" y="147"/>
                    </a:lnTo>
                    <a:lnTo>
                      <a:pt x="276" y="152"/>
                    </a:lnTo>
                    <a:lnTo>
                      <a:pt x="272" y="156"/>
                    </a:lnTo>
                    <a:lnTo>
                      <a:pt x="266" y="160"/>
                    </a:lnTo>
                    <a:lnTo>
                      <a:pt x="261" y="163"/>
                    </a:lnTo>
                    <a:lnTo>
                      <a:pt x="254" y="166"/>
                    </a:lnTo>
                    <a:lnTo>
                      <a:pt x="249" y="167"/>
                    </a:lnTo>
                    <a:lnTo>
                      <a:pt x="243" y="168"/>
                    </a:lnTo>
                    <a:lnTo>
                      <a:pt x="243" y="168"/>
                    </a:lnTo>
                    <a:lnTo>
                      <a:pt x="1" y="163"/>
                    </a:lnTo>
                    <a:lnTo>
                      <a:pt x="1" y="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797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2" name="Freeform 27"/>
              <p:cNvSpPr>
                <a:spLocks/>
              </p:cNvSpPr>
              <p:nvPr/>
            </p:nvSpPr>
            <p:spPr bwMode="auto">
              <a:xfrm>
                <a:off x="3092451" y="5083175"/>
                <a:ext cx="465138" cy="266700"/>
              </a:xfrm>
              <a:custGeom>
                <a:avLst/>
                <a:gdLst>
                  <a:gd name="T0" fmla="*/ 0 w 293"/>
                  <a:gd name="T1" fmla="*/ 0 h 168"/>
                  <a:gd name="T2" fmla="*/ 0 w 293"/>
                  <a:gd name="T3" fmla="*/ 0 h 168"/>
                  <a:gd name="T4" fmla="*/ 293 w 293"/>
                  <a:gd name="T5" fmla="*/ 0 h 168"/>
                  <a:gd name="T6" fmla="*/ 293 w 293"/>
                  <a:gd name="T7" fmla="*/ 0 h 168"/>
                  <a:gd name="T8" fmla="*/ 276 w 293"/>
                  <a:gd name="T9" fmla="*/ 140 h 168"/>
                  <a:gd name="T10" fmla="*/ 276 w 293"/>
                  <a:gd name="T11" fmla="*/ 140 h 168"/>
                  <a:gd name="T12" fmla="*/ 275 w 293"/>
                  <a:gd name="T13" fmla="*/ 147 h 168"/>
                  <a:gd name="T14" fmla="*/ 272 w 293"/>
                  <a:gd name="T15" fmla="*/ 152 h 168"/>
                  <a:gd name="T16" fmla="*/ 268 w 293"/>
                  <a:gd name="T17" fmla="*/ 156 h 168"/>
                  <a:gd name="T18" fmla="*/ 262 w 293"/>
                  <a:gd name="T19" fmla="*/ 160 h 168"/>
                  <a:gd name="T20" fmla="*/ 257 w 293"/>
                  <a:gd name="T21" fmla="*/ 163 h 168"/>
                  <a:gd name="T22" fmla="*/ 250 w 293"/>
                  <a:gd name="T23" fmla="*/ 166 h 168"/>
                  <a:gd name="T24" fmla="*/ 245 w 293"/>
                  <a:gd name="T25" fmla="*/ 167 h 168"/>
                  <a:gd name="T26" fmla="*/ 239 w 293"/>
                  <a:gd name="T27" fmla="*/ 168 h 168"/>
                  <a:gd name="T28" fmla="*/ 239 w 293"/>
                  <a:gd name="T29" fmla="*/ 168 h 168"/>
                  <a:gd name="T30" fmla="*/ 0 w 293"/>
                  <a:gd name="T31" fmla="*/ 163 h 168"/>
                  <a:gd name="T32" fmla="*/ 0 w 293"/>
                  <a:gd name="T33" fmla="*/ 163 h 168"/>
                  <a:gd name="T34" fmla="*/ 0 w 293"/>
                  <a:gd name="T35" fmla="*/ 0 h 168"/>
                  <a:gd name="T36" fmla="*/ 0 w 293"/>
                  <a:gd name="T37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93" h="168">
                    <a:moveTo>
                      <a:pt x="0" y="0"/>
                    </a:moveTo>
                    <a:lnTo>
                      <a:pt x="0" y="0"/>
                    </a:lnTo>
                    <a:lnTo>
                      <a:pt x="293" y="0"/>
                    </a:lnTo>
                    <a:lnTo>
                      <a:pt x="293" y="0"/>
                    </a:lnTo>
                    <a:lnTo>
                      <a:pt x="276" y="140"/>
                    </a:lnTo>
                    <a:lnTo>
                      <a:pt x="276" y="140"/>
                    </a:lnTo>
                    <a:lnTo>
                      <a:pt x="275" y="147"/>
                    </a:lnTo>
                    <a:lnTo>
                      <a:pt x="272" y="152"/>
                    </a:lnTo>
                    <a:lnTo>
                      <a:pt x="268" y="156"/>
                    </a:lnTo>
                    <a:lnTo>
                      <a:pt x="262" y="160"/>
                    </a:lnTo>
                    <a:lnTo>
                      <a:pt x="257" y="163"/>
                    </a:lnTo>
                    <a:lnTo>
                      <a:pt x="250" y="166"/>
                    </a:lnTo>
                    <a:lnTo>
                      <a:pt x="245" y="167"/>
                    </a:lnTo>
                    <a:lnTo>
                      <a:pt x="239" y="168"/>
                    </a:lnTo>
                    <a:lnTo>
                      <a:pt x="239" y="168"/>
                    </a:lnTo>
                    <a:lnTo>
                      <a:pt x="0" y="163"/>
                    </a:lnTo>
                    <a:lnTo>
                      <a:pt x="0" y="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898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3" name="Freeform 28"/>
              <p:cNvSpPr>
                <a:spLocks/>
              </p:cNvSpPr>
              <p:nvPr/>
            </p:nvSpPr>
            <p:spPr bwMode="auto">
              <a:xfrm>
                <a:off x="3098801" y="5083175"/>
                <a:ext cx="458788" cy="266700"/>
              </a:xfrm>
              <a:custGeom>
                <a:avLst/>
                <a:gdLst>
                  <a:gd name="T0" fmla="*/ 0 w 289"/>
                  <a:gd name="T1" fmla="*/ 0 h 168"/>
                  <a:gd name="T2" fmla="*/ 0 w 289"/>
                  <a:gd name="T3" fmla="*/ 0 h 168"/>
                  <a:gd name="T4" fmla="*/ 289 w 289"/>
                  <a:gd name="T5" fmla="*/ 0 h 168"/>
                  <a:gd name="T6" fmla="*/ 289 w 289"/>
                  <a:gd name="T7" fmla="*/ 0 h 168"/>
                  <a:gd name="T8" fmla="*/ 272 w 289"/>
                  <a:gd name="T9" fmla="*/ 140 h 168"/>
                  <a:gd name="T10" fmla="*/ 272 w 289"/>
                  <a:gd name="T11" fmla="*/ 140 h 168"/>
                  <a:gd name="T12" fmla="*/ 271 w 289"/>
                  <a:gd name="T13" fmla="*/ 147 h 168"/>
                  <a:gd name="T14" fmla="*/ 268 w 289"/>
                  <a:gd name="T15" fmla="*/ 151 h 168"/>
                  <a:gd name="T16" fmla="*/ 264 w 289"/>
                  <a:gd name="T17" fmla="*/ 156 h 168"/>
                  <a:gd name="T18" fmla="*/ 258 w 289"/>
                  <a:gd name="T19" fmla="*/ 160 h 168"/>
                  <a:gd name="T20" fmla="*/ 253 w 289"/>
                  <a:gd name="T21" fmla="*/ 163 h 168"/>
                  <a:gd name="T22" fmla="*/ 248 w 289"/>
                  <a:gd name="T23" fmla="*/ 166 h 168"/>
                  <a:gd name="T24" fmla="*/ 235 w 289"/>
                  <a:gd name="T25" fmla="*/ 168 h 168"/>
                  <a:gd name="T26" fmla="*/ 235 w 289"/>
                  <a:gd name="T27" fmla="*/ 168 h 168"/>
                  <a:gd name="T28" fmla="*/ 0 w 289"/>
                  <a:gd name="T29" fmla="*/ 161 h 168"/>
                  <a:gd name="T30" fmla="*/ 0 w 289"/>
                  <a:gd name="T31" fmla="*/ 161 h 168"/>
                  <a:gd name="T32" fmla="*/ 0 w 289"/>
                  <a:gd name="T33" fmla="*/ 0 h 168"/>
                  <a:gd name="T34" fmla="*/ 0 w 289"/>
                  <a:gd name="T35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9" h="168">
                    <a:moveTo>
                      <a:pt x="0" y="0"/>
                    </a:moveTo>
                    <a:lnTo>
                      <a:pt x="0" y="0"/>
                    </a:lnTo>
                    <a:lnTo>
                      <a:pt x="289" y="0"/>
                    </a:lnTo>
                    <a:lnTo>
                      <a:pt x="289" y="0"/>
                    </a:lnTo>
                    <a:lnTo>
                      <a:pt x="272" y="140"/>
                    </a:lnTo>
                    <a:lnTo>
                      <a:pt x="272" y="140"/>
                    </a:lnTo>
                    <a:lnTo>
                      <a:pt x="271" y="147"/>
                    </a:lnTo>
                    <a:lnTo>
                      <a:pt x="268" y="151"/>
                    </a:lnTo>
                    <a:lnTo>
                      <a:pt x="264" y="156"/>
                    </a:lnTo>
                    <a:lnTo>
                      <a:pt x="258" y="160"/>
                    </a:lnTo>
                    <a:lnTo>
                      <a:pt x="253" y="163"/>
                    </a:lnTo>
                    <a:lnTo>
                      <a:pt x="248" y="166"/>
                    </a:lnTo>
                    <a:lnTo>
                      <a:pt x="235" y="168"/>
                    </a:lnTo>
                    <a:lnTo>
                      <a:pt x="235" y="168"/>
                    </a:lnTo>
                    <a:lnTo>
                      <a:pt x="0" y="161"/>
                    </a:lnTo>
                    <a:lnTo>
                      <a:pt x="0" y="16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99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4" name="Freeform 29"/>
              <p:cNvSpPr>
                <a:spLocks/>
              </p:cNvSpPr>
              <p:nvPr/>
            </p:nvSpPr>
            <p:spPr bwMode="auto">
              <a:xfrm>
                <a:off x="3105151" y="5083175"/>
                <a:ext cx="452438" cy="265113"/>
              </a:xfrm>
              <a:custGeom>
                <a:avLst/>
                <a:gdLst>
                  <a:gd name="T0" fmla="*/ 0 w 285"/>
                  <a:gd name="T1" fmla="*/ 0 h 167"/>
                  <a:gd name="T2" fmla="*/ 0 w 285"/>
                  <a:gd name="T3" fmla="*/ 0 h 167"/>
                  <a:gd name="T4" fmla="*/ 285 w 285"/>
                  <a:gd name="T5" fmla="*/ 0 h 167"/>
                  <a:gd name="T6" fmla="*/ 285 w 285"/>
                  <a:gd name="T7" fmla="*/ 0 h 167"/>
                  <a:gd name="T8" fmla="*/ 268 w 285"/>
                  <a:gd name="T9" fmla="*/ 140 h 167"/>
                  <a:gd name="T10" fmla="*/ 268 w 285"/>
                  <a:gd name="T11" fmla="*/ 140 h 167"/>
                  <a:gd name="T12" fmla="*/ 267 w 285"/>
                  <a:gd name="T13" fmla="*/ 147 h 167"/>
                  <a:gd name="T14" fmla="*/ 264 w 285"/>
                  <a:gd name="T15" fmla="*/ 151 h 167"/>
                  <a:gd name="T16" fmla="*/ 260 w 285"/>
                  <a:gd name="T17" fmla="*/ 156 h 167"/>
                  <a:gd name="T18" fmla="*/ 254 w 285"/>
                  <a:gd name="T19" fmla="*/ 160 h 167"/>
                  <a:gd name="T20" fmla="*/ 249 w 285"/>
                  <a:gd name="T21" fmla="*/ 163 h 167"/>
                  <a:gd name="T22" fmla="*/ 244 w 285"/>
                  <a:gd name="T23" fmla="*/ 166 h 167"/>
                  <a:gd name="T24" fmla="*/ 231 w 285"/>
                  <a:gd name="T25" fmla="*/ 167 h 167"/>
                  <a:gd name="T26" fmla="*/ 231 w 285"/>
                  <a:gd name="T27" fmla="*/ 167 h 167"/>
                  <a:gd name="T28" fmla="*/ 0 w 285"/>
                  <a:gd name="T29" fmla="*/ 160 h 167"/>
                  <a:gd name="T30" fmla="*/ 0 w 285"/>
                  <a:gd name="T31" fmla="*/ 160 h 167"/>
                  <a:gd name="T32" fmla="*/ 0 w 285"/>
                  <a:gd name="T33" fmla="*/ 0 h 167"/>
                  <a:gd name="T34" fmla="*/ 0 w 285"/>
                  <a:gd name="T35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5" h="167">
                    <a:moveTo>
                      <a:pt x="0" y="0"/>
                    </a:moveTo>
                    <a:lnTo>
                      <a:pt x="0" y="0"/>
                    </a:lnTo>
                    <a:lnTo>
                      <a:pt x="285" y="0"/>
                    </a:lnTo>
                    <a:lnTo>
                      <a:pt x="285" y="0"/>
                    </a:lnTo>
                    <a:lnTo>
                      <a:pt x="268" y="140"/>
                    </a:lnTo>
                    <a:lnTo>
                      <a:pt x="268" y="140"/>
                    </a:lnTo>
                    <a:lnTo>
                      <a:pt x="267" y="147"/>
                    </a:lnTo>
                    <a:lnTo>
                      <a:pt x="264" y="151"/>
                    </a:lnTo>
                    <a:lnTo>
                      <a:pt x="260" y="156"/>
                    </a:lnTo>
                    <a:lnTo>
                      <a:pt x="254" y="160"/>
                    </a:lnTo>
                    <a:lnTo>
                      <a:pt x="249" y="163"/>
                    </a:lnTo>
                    <a:lnTo>
                      <a:pt x="244" y="166"/>
                    </a:lnTo>
                    <a:lnTo>
                      <a:pt x="231" y="167"/>
                    </a:lnTo>
                    <a:lnTo>
                      <a:pt x="231" y="167"/>
                    </a:lnTo>
                    <a:lnTo>
                      <a:pt x="0" y="160"/>
                    </a:lnTo>
                    <a:lnTo>
                      <a:pt x="0" y="16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99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5" name="Freeform 30"/>
              <p:cNvSpPr>
                <a:spLocks/>
              </p:cNvSpPr>
              <p:nvPr/>
            </p:nvSpPr>
            <p:spPr bwMode="auto">
              <a:xfrm>
                <a:off x="3111501" y="5083175"/>
                <a:ext cx="446088" cy="265113"/>
              </a:xfrm>
              <a:custGeom>
                <a:avLst/>
                <a:gdLst>
                  <a:gd name="T0" fmla="*/ 0 w 281"/>
                  <a:gd name="T1" fmla="*/ 0 h 167"/>
                  <a:gd name="T2" fmla="*/ 0 w 281"/>
                  <a:gd name="T3" fmla="*/ 0 h 167"/>
                  <a:gd name="T4" fmla="*/ 281 w 281"/>
                  <a:gd name="T5" fmla="*/ 0 h 167"/>
                  <a:gd name="T6" fmla="*/ 281 w 281"/>
                  <a:gd name="T7" fmla="*/ 0 h 167"/>
                  <a:gd name="T8" fmla="*/ 264 w 281"/>
                  <a:gd name="T9" fmla="*/ 140 h 167"/>
                  <a:gd name="T10" fmla="*/ 264 w 281"/>
                  <a:gd name="T11" fmla="*/ 140 h 167"/>
                  <a:gd name="T12" fmla="*/ 263 w 281"/>
                  <a:gd name="T13" fmla="*/ 145 h 167"/>
                  <a:gd name="T14" fmla="*/ 260 w 281"/>
                  <a:gd name="T15" fmla="*/ 151 h 167"/>
                  <a:gd name="T16" fmla="*/ 256 w 281"/>
                  <a:gd name="T17" fmla="*/ 156 h 167"/>
                  <a:gd name="T18" fmla="*/ 250 w 281"/>
                  <a:gd name="T19" fmla="*/ 160 h 167"/>
                  <a:gd name="T20" fmla="*/ 245 w 281"/>
                  <a:gd name="T21" fmla="*/ 163 h 167"/>
                  <a:gd name="T22" fmla="*/ 240 w 281"/>
                  <a:gd name="T23" fmla="*/ 166 h 167"/>
                  <a:gd name="T24" fmla="*/ 229 w 281"/>
                  <a:gd name="T25" fmla="*/ 167 h 167"/>
                  <a:gd name="T26" fmla="*/ 229 w 281"/>
                  <a:gd name="T27" fmla="*/ 167 h 167"/>
                  <a:gd name="T28" fmla="*/ 0 w 281"/>
                  <a:gd name="T29" fmla="*/ 159 h 167"/>
                  <a:gd name="T30" fmla="*/ 0 w 281"/>
                  <a:gd name="T31" fmla="*/ 159 h 167"/>
                  <a:gd name="T32" fmla="*/ 0 w 281"/>
                  <a:gd name="T33" fmla="*/ 0 h 167"/>
                  <a:gd name="T34" fmla="*/ 0 w 281"/>
                  <a:gd name="T35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1" h="167">
                    <a:moveTo>
                      <a:pt x="0" y="0"/>
                    </a:moveTo>
                    <a:lnTo>
                      <a:pt x="0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64" y="140"/>
                    </a:lnTo>
                    <a:lnTo>
                      <a:pt x="264" y="140"/>
                    </a:lnTo>
                    <a:lnTo>
                      <a:pt x="263" y="145"/>
                    </a:lnTo>
                    <a:lnTo>
                      <a:pt x="260" y="151"/>
                    </a:lnTo>
                    <a:lnTo>
                      <a:pt x="256" y="156"/>
                    </a:lnTo>
                    <a:lnTo>
                      <a:pt x="250" y="160"/>
                    </a:lnTo>
                    <a:lnTo>
                      <a:pt x="245" y="163"/>
                    </a:lnTo>
                    <a:lnTo>
                      <a:pt x="240" y="166"/>
                    </a:lnTo>
                    <a:lnTo>
                      <a:pt x="229" y="167"/>
                    </a:lnTo>
                    <a:lnTo>
                      <a:pt x="229" y="167"/>
                    </a:lnTo>
                    <a:lnTo>
                      <a:pt x="0" y="159"/>
                    </a:lnTo>
                    <a:lnTo>
                      <a:pt x="0" y="15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A9A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6" name="Freeform 31"/>
              <p:cNvSpPr>
                <a:spLocks/>
              </p:cNvSpPr>
              <p:nvPr/>
            </p:nvSpPr>
            <p:spPr bwMode="auto">
              <a:xfrm>
                <a:off x="3116263" y="5083175"/>
                <a:ext cx="441325" cy="265113"/>
              </a:xfrm>
              <a:custGeom>
                <a:avLst/>
                <a:gdLst>
                  <a:gd name="T0" fmla="*/ 1 w 278"/>
                  <a:gd name="T1" fmla="*/ 0 h 167"/>
                  <a:gd name="T2" fmla="*/ 1 w 278"/>
                  <a:gd name="T3" fmla="*/ 0 h 167"/>
                  <a:gd name="T4" fmla="*/ 278 w 278"/>
                  <a:gd name="T5" fmla="*/ 0 h 167"/>
                  <a:gd name="T6" fmla="*/ 278 w 278"/>
                  <a:gd name="T7" fmla="*/ 0 h 167"/>
                  <a:gd name="T8" fmla="*/ 261 w 278"/>
                  <a:gd name="T9" fmla="*/ 140 h 167"/>
                  <a:gd name="T10" fmla="*/ 261 w 278"/>
                  <a:gd name="T11" fmla="*/ 140 h 167"/>
                  <a:gd name="T12" fmla="*/ 260 w 278"/>
                  <a:gd name="T13" fmla="*/ 145 h 167"/>
                  <a:gd name="T14" fmla="*/ 257 w 278"/>
                  <a:gd name="T15" fmla="*/ 151 h 167"/>
                  <a:gd name="T16" fmla="*/ 253 w 278"/>
                  <a:gd name="T17" fmla="*/ 156 h 167"/>
                  <a:gd name="T18" fmla="*/ 247 w 278"/>
                  <a:gd name="T19" fmla="*/ 159 h 167"/>
                  <a:gd name="T20" fmla="*/ 242 w 278"/>
                  <a:gd name="T21" fmla="*/ 163 h 167"/>
                  <a:gd name="T22" fmla="*/ 237 w 278"/>
                  <a:gd name="T23" fmla="*/ 166 h 167"/>
                  <a:gd name="T24" fmla="*/ 226 w 278"/>
                  <a:gd name="T25" fmla="*/ 167 h 167"/>
                  <a:gd name="T26" fmla="*/ 226 w 278"/>
                  <a:gd name="T27" fmla="*/ 167 h 167"/>
                  <a:gd name="T28" fmla="*/ 0 w 278"/>
                  <a:gd name="T29" fmla="*/ 157 h 167"/>
                  <a:gd name="T30" fmla="*/ 0 w 278"/>
                  <a:gd name="T31" fmla="*/ 157 h 167"/>
                  <a:gd name="T32" fmla="*/ 1 w 278"/>
                  <a:gd name="T33" fmla="*/ 0 h 167"/>
                  <a:gd name="T34" fmla="*/ 1 w 278"/>
                  <a:gd name="T35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78" h="167">
                    <a:moveTo>
                      <a:pt x="1" y="0"/>
                    </a:moveTo>
                    <a:lnTo>
                      <a:pt x="1" y="0"/>
                    </a:lnTo>
                    <a:lnTo>
                      <a:pt x="278" y="0"/>
                    </a:lnTo>
                    <a:lnTo>
                      <a:pt x="278" y="0"/>
                    </a:lnTo>
                    <a:lnTo>
                      <a:pt x="261" y="140"/>
                    </a:lnTo>
                    <a:lnTo>
                      <a:pt x="261" y="140"/>
                    </a:lnTo>
                    <a:lnTo>
                      <a:pt x="260" y="145"/>
                    </a:lnTo>
                    <a:lnTo>
                      <a:pt x="257" y="151"/>
                    </a:lnTo>
                    <a:lnTo>
                      <a:pt x="253" y="156"/>
                    </a:lnTo>
                    <a:lnTo>
                      <a:pt x="247" y="159"/>
                    </a:lnTo>
                    <a:lnTo>
                      <a:pt x="242" y="163"/>
                    </a:lnTo>
                    <a:lnTo>
                      <a:pt x="237" y="166"/>
                    </a:lnTo>
                    <a:lnTo>
                      <a:pt x="226" y="167"/>
                    </a:lnTo>
                    <a:lnTo>
                      <a:pt x="226" y="167"/>
                    </a:lnTo>
                    <a:lnTo>
                      <a:pt x="0" y="157"/>
                    </a:lnTo>
                    <a:lnTo>
                      <a:pt x="0" y="157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9A9A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7" name="Freeform 32"/>
              <p:cNvSpPr>
                <a:spLocks/>
              </p:cNvSpPr>
              <p:nvPr/>
            </p:nvSpPr>
            <p:spPr bwMode="auto">
              <a:xfrm>
                <a:off x="3122613" y="5083175"/>
                <a:ext cx="434975" cy="265113"/>
              </a:xfrm>
              <a:custGeom>
                <a:avLst/>
                <a:gdLst>
                  <a:gd name="T0" fmla="*/ 1 w 274"/>
                  <a:gd name="T1" fmla="*/ 0 h 167"/>
                  <a:gd name="T2" fmla="*/ 1 w 274"/>
                  <a:gd name="T3" fmla="*/ 0 h 167"/>
                  <a:gd name="T4" fmla="*/ 274 w 274"/>
                  <a:gd name="T5" fmla="*/ 0 h 167"/>
                  <a:gd name="T6" fmla="*/ 274 w 274"/>
                  <a:gd name="T7" fmla="*/ 0 h 167"/>
                  <a:gd name="T8" fmla="*/ 257 w 274"/>
                  <a:gd name="T9" fmla="*/ 140 h 167"/>
                  <a:gd name="T10" fmla="*/ 257 w 274"/>
                  <a:gd name="T11" fmla="*/ 140 h 167"/>
                  <a:gd name="T12" fmla="*/ 256 w 274"/>
                  <a:gd name="T13" fmla="*/ 145 h 167"/>
                  <a:gd name="T14" fmla="*/ 253 w 274"/>
                  <a:gd name="T15" fmla="*/ 151 h 167"/>
                  <a:gd name="T16" fmla="*/ 249 w 274"/>
                  <a:gd name="T17" fmla="*/ 156 h 167"/>
                  <a:gd name="T18" fmla="*/ 245 w 274"/>
                  <a:gd name="T19" fmla="*/ 159 h 167"/>
                  <a:gd name="T20" fmla="*/ 239 w 274"/>
                  <a:gd name="T21" fmla="*/ 163 h 167"/>
                  <a:gd name="T22" fmla="*/ 233 w 274"/>
                  <a:gd name="T23" fmla="*/ 164 h 167"/>
                  <a:gd name="T24" fmla="*/ 222 w 274"/>
                  <a:gd name="T25" fmla="*/ 167 h 167"/>
                  <a:gd name="T26" fmla="*/ 222 w 274"/>
                  <a:gd name="T27" fmla="*/ 167 h 167"/>
                  <a:gd name="T28" fmla="*/ 0 w 274"/>
                  <a:gd name="T29" fmla="*/ 156 h 167"/>
                  <a:gd name="T30" fmla="*/ 0 w 274"/>
                  <a:gd name="T31" fmla="*/ 156 h 167"/>
                  <a:gd name="T32" fmla="*/ 1 w 274"/>
                  <a:gd name="T33" fmla="*/ 0 h 167"/>
                  <a:gd name="T34" fmla="*/ 1 w 274"/>
                  <a:gd name="T35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74" h="167">
                    <a:moveTo>
                      <a:pt x="1" y="0"/>
                    </a:moveTo>
                    <a:lnTo>
                      <a:pt x="1" y="0"/>
                    </a:lnTo>
                    <a:lnTo>
                      <a:pt x="274" y="0"/>
                    </a:lnTo>
                    <a:lnTo>
                      <a:pt x="274" y="0"/>
                    </a:lnTo>
                    <a:lnTo>
                      <a:pt x="257" y="140"/>
                    </a:lnTo>
                    <a:lnTo>
                      <a:pt x="257" y="140"/>
                    </a:lnTo>
                    <a:lnTo>
                      <a:pt x="256" y="145"/>
                    </a:lnTo>
                    <a:lnTo>
                      <a:pt x="253" y="151"/>
                    </a:lnTo>
                    <a:lnTo>
                      <a:pt x="249" y="156"/>
                    </a:lnTo>
                    <a:lnTo>
                      <a:pt x="245" y="159"/>
                    </a:lnTo>
                    <a:lnTo>
                      <a:pt x="239" y="163"/>
                    </a:lnTo>
                    <a:lnTo>
                      <a:pt x="233" y="164"/>
                    </a:lnTo>
                    <a:lnTo>
                      <a:pt x="222" y="167"/>
                    </a:lnTo>
                    <a:lnTo>
                      <a:pt x="222" y="167"/>
                    </a:lnTo>
                    <a:lnTo>
                      <a:pt x="0" y="156"/>
                    </a:lnTo>
                    <a:lnTo>
                      <a:pt x="0" y="156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9B9B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8" name="Freeform 33"/>
              <p:cNvSpPr>
                <a:spLocks/>
              </p:cNvSpPr>
              <p:nvPr/>
            </p:nvSpPr>
            <p:spPr bwMode="auto">
              <a:xfrm>
                <a:off x="3128963" y="5083175"/>
                <a:ext cx="428625" cy="265113"/>
              </a:xfrm>
              <a:custGeom>
                <a:avLst/>
                <a:gdLst>
                  <a:gd name="T0" fmla="*/ 0 w 270"/>
                  <a:gd name="T1" fmla="*/ 0 h 167"/>
                  <a:gd name="T2" fmla="*/ 0 w 270"/>
                  <a:gd name="T3" fmla="*/ 0 h 167"/>
                  <a:gd name="T4" fmla="*/ 270 w 270"/>
                  <a:gd name="T5" fmla="*/ 0 h 167"/>
                  <a:gd name="T6" fmla="*/ 270 w 270"/>
                  <a:gd name="T7" fmla="*/ 0 h 167"/>
                  <a:gd name="T8" fmla="*/ 253 w 270"/>
                  <a:gd name="T9" fmla="*/ 140 h 167"/>
                  <a:gd name="T10" fmla="*/ 253 w 270"/>
                  <a:gd name="T11" fmla="*/ 140 h 167"/>
                  <a:gd name="T12" fmla="*/ 252 w 270"/>
                  <a:gd name="T13" fmla="*/ 145 h 167"/>
                  <a:gd name="T14" fmla="*/ 249 w 270"/>
                  <a:gd name="T15" fmla="*/ 151 h 167"/>
                  <a:gd name="T16" fmla="*/ 245 w 270"/>
                  <a:gd name="T17" fmla="*/ 155 h 167"/>
                  <a:gd name="T18" fmla="*/ 241 w 270"/>
                  <a:gd name="T19" fmla="*/ 159 h 167"/>
                  <a:gd name="T20" fmla="*/ 235 w 270"/>
                  <a:gd name="T21" fmla="*/ 163 h 167"/>
                  <a:gd name="T22" fmla="*/ 230 w 270"/>
                  <a:gd name="T23" fmla="*/ 164 h 167"/>
                  <a:gd name="T24" fmla="*/ 219 w 270"/>
                  <a:gd name="T25" fmla="*/ 167 h 167"/>
                  <a:gd name="T26" fmla="*/ 219 w 270"/>
                  <a:gd name="T27" fmla="*/ 167 h 167"/>
                  <a:gd name="T28" fmla="*/ 0 w 270"/>
                  <a:gd name="T29" fmla="*/ 156 h 167"/>
                  <a:gd name="T30" fmla="*/ 0 w 270"/>
                  <a:gd name="T31" fmla="*/ 156 h 167"/>
                  <a:gd name="T32" fmla="*/ 0 w 270"/>
                  <a:gd name="T33" fmla="*/ 0 h 167"/>
                  <a:gd name="T34" fmla="*/ 0 w 270"/>
                  <a:gd name="T35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70" h="167">
                    <a:moveTo>
                      <a:pt x="0" y="0"/>
                    </a:moveTo>
                    <a:lnTo>
                      <a:pt x="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53" y="140"/>
                    </a:lnTo>
                    <a:lnTo>
                      <a:pt x="253" y="140"/>
                    </a:lnTo>
                    <a:lnTo>
                      <a:pt x="252" y="145"/>
                    </a:lnTo>
                    <a:lnTo>
                      <a:pt x="249" y="151"/>
                    </a:lnTo>
                    <a:lnTo>
                      <a:pt x="245" y="155"/>
                    </a:lnTo>
                    <a:lnTo>
                      <a:pt x="241" y="159"/>
                    </a:lnTo>
                    <a:lnTo>
                      <a:pt x="235" y="163"/>
                    </a:lnTo>
                    <a:lnTo>
                      <a:pt x="230" y="164"/>
                    </a:lnTo>
                    <a:lnTo>
                      <a:pt x="219" y="167"/>
                    </a:lnTo>
                    <a:lnTo>
                      <a:pt x="219" y="167"/>
                    </a:lnTo>
                    <a:lnTo>
                      <a:pt x="0" y="156"/>
                    </a:lnTo>
                    <a:lnTo>
                      <a:pt x="0" y="15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C9C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9" name="Freeform 34"/>
              <p:cNvSpPr>
                <a:spLocks/>
              </p:cNvSpPr>
              <p:nvPr/>
            </p:nvSpPr>
            <p:spPr bwMode="auto">
              <a:xfrm>
                <a:off x="3135313" y="5083175"/>
                <a:ext cx="422275" cy="265113"/>
              </a:xfrm>
              <a:custGeom>
                <a:avLst/>
                <a:gdLst>
                  <a:gd name="T0" fmla="*/ 0 w 266"/>
                  <a:gd name="T1" fmla="*/ 0 h 167"/>
                  <a:gd name="T2" fmla="*/ 0 w 266"/>
                  <a:gd name="T3" fmla="*/ 0 h 167"/>
                  <a:gd name="T4" fmla="*/ 266 w 266"/>
                  <a:gd name="T5" fmla="*/ 0 h 167"/>
                  <a:gd name="T6" fmla="*/ 266 w 266"/>
                  <a:gd name="T7" fmla="*/ 0 h 167"/>
                  <a:gd name="T8" fmla="*/ 249 w 266"/>
                  <a:gd name="T9" fmla="*/ 140 h 167"/>
                  <a:gd name="T10" fmla="*/ 249 w 266"/>
                  <a:gd name="T11" fmla="*/ 140 h 167"/>
                  <a:gd name="T12" fmla="*/ 248 w 266"/>
                  <a:gd name="T13" fmla="*/ 145 h 167"/>
                  <a:gd name="T14" fmla="*/ 245 w 266"/>
                  <a:gd name="T15" fmla="*/ 151 h 167"/>
                  <a:gd name="T16" fmla="*/ 241 w 266"/>
                  <a:gd name="T17" fmla="*/ 155 h 167"/>
                  <a:gd name="T18" fmla="*/ 237 w 266"/>
                  <a:gd name="T19" fmla="*/ 159 h 167"/>
                  <a:gd name="T20" fmla="*/ 226 w 266"/>
                  <a:gd name="T21" fmla="*/ 164 h 167"/>
                  <a:gd name="T22" fmla="*/ 215 w 266"/>
                  <a:gd name="T23" fmla="*/ 167 h 167"/>
                  <a:gd name="T24" fmla="*/ 215 w 266"/>
                  <a:gd name="T25" fmla="*/ 167 h 167"/>
                  <a:gd name="T26" fmla="*/ 0 w 266"/>
                  <a:gd name="T27" fmla="*/ 155 h 167"/>
                  <a:gd name="T28" fmla="*/ 0 w 266"/>
                  <a:gd name="T29" fmla="*/ 155 h 167"/>
                  <a:gd name="T30" fmla="*/ 0 w 266"/>
                  <a:gd name="T31" fmla="*/ 0 h 167"/>
                  <a:gd name="T32" fmla="*/ 0 w 266"/>
                  <a:gd name="T33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6" h="167">
                    <a:moveTo>
                      <a:pt x="0" y="0"/>
                    </a:moveTo>
                    <a:lnTo>
                      <a:pt x="0" y="0"/>
                    </a:lnTo>
                    <a:lnTo>
                      <a:pt x="266" y="0"/>
                    </a:lnTo>
                    <a:lnTo>
                      <a:pt x="266" y="0"/>
                    </a:lnTo>
                    <a:lnTo>
                      <a:pt x="249" y="140"/>
                    </a:lnTo>
                    <a:lnTo>
                      <a:pt x="249" y="140"/>
                    </a:lnTo>
                    <a:lnTo>
                      <a:pt x="248" y="145"/>
                    </a:lnTo>
                    <a:lnTo>
                      <a:pt x="245" y="151"/>
                    </a:lnTo>
                    <a:lnTo>
                      <a:pt x="241" y="155"/>
                    </a:lnTo>
                    <a:lnTo>
                      <a:pt x="237" y="159"/>
                    </a:lnTo>
                    <a:lnTo>
                      <a:pt x="226" y="164"/>
                    </a:lnTo>
                    <a:lnTo>
                      <a:pt x="215" y="167"/>
                    </a:lnTo>
                    <a:lnTo>
                      <a:pt x="215" y="167"/>
                    </a:lnTo>
                    <a:lnTo>
                      <a:pt x="0" y="155"/>
                    </a:lnTo>
                    <a:lnTo>
                      <a:pt x="0" y="15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C9C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0" name="Freeform 35"/>
              <p:cNvSpPr>
                <a:spLocks/>
              </p:cNvSpPr>
              <p:nvPr/>
            </p:nvSpPr>
            <p:spPr bwMode="auto">
              <a:xfrm>
                <a:off x="3138488" y="5083175"/>
                <a:ext cx="419100" cy="265113"/>
              </a:xfrm>
              <a:custGeom>
                <a:avLst/>
                <a:gdLst>
                  <a:gd name="T0" fmla="*/ 2 w 264"/>
                  <a:gd name="T1" fmla="*/ 0 h 167"/>
                  <a:gd name="T2" fmla="*/ 2 w 264"/>
                  <a:gd name="T3" fmla="*/ 0 h 167"/>
                  <a:gd name="T4" fmla="*/ 264 w 264"/>
                  <a:gd name="T5" fmla="*/ 0 h 167"/>
                  <a:gd name="T6" fmla="*/ 264 w 264"/>
                  <a:gd name="T7" fmla="*/ 0 h 167"/>
                  <a:gd name="T8" fmla="*/ 247 w 264"/>
                  <a:gd name="T9" fmla="*/ 140 h 167"/>
                  <a:gd name="T10" fmla="*/ 247 w 264"/>
                  <a:gd name="T11" fmla="*/ 140 h 167"/>
                  <a:gd name="T12" fmla="*/ 246 w 264"/>
                  <a:gd name="T13" fmla="*/ 145 h 167"/>
                  <a:gd name="T14" fmla="*/ 243 w 264"/>
                  <a:gd name="T15" fmla="*/ 151 h 167"/>
                  <a:gd name="T16" fmla="*/ 239 w 264"/>
                  <a:gd name="T17" fmla="*/ 155 h 167"/>
                  <a:gd name="T18" fmla="*/ 235 w 264"/>
                  <a:gd name="T19" fmla="*/ 159 h 167"/>
                  <a:gd name="T20" fmla="*/ 224 w 264"/>
                  <a:gd name="T21" fmla="*/ 164 h 167"/>
                  <a:gd name="T22" fmla="*/ 213 w 264"/>
                  <a:gd name="T23" fmla="*/ 167 h 167"/>
                  <a:gd name="T24" fmla="*/ 213 w 264"/>
                  <a:gd name="T25" fmla="*/ 167 h 167"/>
                  <a:gd name="T26" fmla="*/ 0 w 264"/>
                  <a:gd name="T27" fmla="*/ 153 h 167"/>
                  <a:gd name="T28" fmla="*/ 0 w 264"/>
                  <a:gd name="T29" fmla="*/ 153 h 167"/>
                  <a:gd name="T30" fmla="*/ 2 w 264"/>
                  <a:gd name="T31" fmla="*/ 0 h 167"/>
                  <a:gd name="T32" fmla="*/ 2 w 264"/>
                  <a:gd name="T33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4" h="167">
                    <a:moveTo>
                      <a:pt x="2" y="0"/>
                    </a:moveTo>
                    <a:lnTo>
                      <a:pt x="2" y="0"/>
                    </a:lnTo>
                    <a:lnTo>
                      <a:pt x="264" y="0"/>
                    </a:lnTo>
                    <a:lnTo>
                      <a:pt x="264" y="0"/>
                    </a:lnTo>
                    <a:lnTo>
                      <a:pt x="247" y="140"/>
                    </a:lnTo>
                    <a:lnTo>
                      <a:pt x="247" y="140"/>
                    </a:lnTo>
                    <a:lnTo>
                      <a:pt x="246" y="145"/>
                    </a:lnTo>
                    <a:lnTo>
                      <a:pt x="243" y="151"/>
                    </a:lnTo>
                    <a:lnTo>
                      <a:pt x="239" y="155"/>
                    </a:lnTo>
                    <a:lnTo>
                      <a:pt x="235" y="159"/>
                    </a:lnTo>
                    <a:lnTo>
                      <a:pt x="224" y="164"/>
                    </a:lnTo>
                    <a:lnTo>
                      <a:pt x="213" y="167"/>
                    </a:lnTo>
                    <a:lnTo>
                      <a:pt x="213" y="167"/>
                    </a:lnTo>
                    <a:lnTo>
                      <a:pt x="0" y="153"/>
                    </a:lnTo>
                    <a:lnTo>
                      <a:pt x="0" y="153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D9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1" name="Freeform 36"/>
              <p:cNvSpPr>
                <a:spLocks/>
              </p:cNvSpPr>
              <p:nvPr/>
            </p:nvSpPr>
            <p:spPr bwMode="auto">
              <a:xfrm>
                <a:off x="3144838" y="5083175"/>
                <a:ext cx="412750" cy="265113"/>
              </a:xfrm>
              <a:custGeom>
                <a:avLst/>
                <a:gdLst>
                  <a:gd name="T0" fmla="*/ 2 w 260"/>
                  <a:gd name="T1" fmla="*/ 0 h 167"/>
                  <a:gd name="T2" fmla="*/ 2 w 260"/>
                  <a:gd name="T3" fmla="*/ 0 h 167"/>
                  <a:gd name="T4" fmla="*/ 260 w 260"/>
                  <a:gd name="T5" fmla="*/ 0 h 167"/>
                  <a:gd name="T6" fmla="*/ 260 w 260"/>
                  <a:gd name="T7" fmla="*/ 0 h 167"/>
                  <a:gd name="T8" fmla="*/ 243 w 260"/>
                  <a:gd name="T9" fmla="*/ 140 h 167"/>
                  <a:gd name="T10" fmla="*/ 243 w 260"/>
                  <a:gd name="T11" fmla="*/ 140 h 167"/>
                  <a:gd name="T12" fmla="*/ 242 w 260"/>
                  <a:gd name="T13" fmla="*/ 145 h 167"/>
                  <a:gd name="T14" fmla="*/ 239 w 260"/>
                  <a:gd name="T15" fmla="*/ 151 h 167"/>
                  <a:gd name="T16" fmla="*/ 235 w 260"/>
                  <a:gd name="T17" fmla="*/ 155 h 167"/>
                  <a:gd name="T18" fmla="*/ 231 w 260"/>
                  <a:gd name="T19" fmla="*/ 159 h 167"/>
                  <a:gd name="T20" fmla="*/ 220 w 260"/>
                  <a:gd name="T21" fmla="*/ 164 h 167"/>
                  <a:gd name="T22" fmla="*/ 209 w 260"/>
                  <a:gd name="T23" fmla="*/ 167 h 167"/>
                  <a:gd name="T24" fmla="*/ 209 w 260"/>
                  <a:gd name="T25" fmla="*/ 167 h 167"/>
                  <a:gd name="T26" fmla="*/ 0 w 260"/>
                  <a:gd name="T27" fmla="*/ 152 h 167"/>
                  <a:gd name="T28" fmla="*/ 0 w 260"/>
                  <a:gd name="T29" fmla="*/ 152 h 167"/>
                  <a:gd name="T30" fmla="*/ 2 w 260"/>
                  <a:gd name="T31" fmla="*/ 0 h 167"/>
                  <a:gd name="T32" fmla="*/ 2 w 260"/>
                  <a:gd name="T33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0" h="167">
                    <a:moveTo>
                      <a:pt x="2" y="0"/>
                    </a:moveTo>
                    <a:lnTo>
                      <a:pt x="2" y="0"/>
                    </a:lnTo>
                    <a:lnTo>
                      <a:pt x="260" y="0"/>
                    </a:lnTo>
                    <a:lnTo>
                      <a:pt x="260" y="0"/>
                    </a:lnTo>
                    <a:lnTo>
                      <a:pt x="243" y="140"/>
                    </a:lnTo>
                    <a:lnTo>
                      <a:pt x="243" y="140"/>
                    </a:lnTo>
                    <a:lnTo>
                      <a:pt x="242" y="145"/>
                    </a:lnTo>
                    <a:lnTo>
                      <a:pt x="239" y="151"/>
                    </a:lnTo>
                    <a:lnTo>
                      <a:pt x="235" y="155"/>
                    </a:lnTo>
                    <a:lnTo>
                      <a:pt x="231" y="159"/>
                    </a:lnTo>
                    <a:lnTo>
                      <a:pt x="220" y="164"/>
                    </a:lnTo>
                    <a:lnTo>
                      <a:pt x="209" y="167"/>
                    </a:lnTo>
                    <a:lnTo>
                      <a:pt x="209" y="167"/>
                    </a:lnTo>
                    <a:lnTo>
                      <a:pt x="0" y="152"/>
                    </a:lnTo>
                    <a:lnTo>
                      <a:pt x="0" y="152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D9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2" name="Freeform 37"/>
              <p:cNvSpPr>
                <a:spLocks/>
              </p:cNvSpPr>
              <p:nvPr/>
            </p:nvSpPr>
            <p:spPr bwMode="auto">
              <a:xfrm>
                <a:off x="3152776" y="5083175"/>
                <a:ext cx="404813" cy="265113"/>
              </a:xfrm>
              <a:custGeom>
                <a:avLst/>
                <a:gdLst>
                  <a:gd name="T0" fmla="*/ 1 w 255"/>
                  <a:gd name="T1" fmla="*/ 0 h 167"/>
                  <a:gd name="T2" fmla="*/ 1 w 255"/>
                  <a:gd name="T3" fmla="*/ 0 h 167"/>
                  <a:gd name="T4" fmla="*/ 255 w 255"/>
                  <a:gd name="T5" fmla="*/ 0 h 167"/>
                  <a:gd name="T6" fmla="*/ 255 w 255"/>
                  <a:gd name="T7" fmla="*/ 0 h 167"/>
                  <a:gd name="T8" fmla="*/ 238 w 255"/>
                  <a:gd name="T9" fmla="*/ 140 h 167"/>
                  <a:gd name="T10" fmla="*/ 238 w 255"/>
                  <a:gd name="T11" fmla="*/ 140 h 167"/>
                  <a:gd name="T12" fmla="*/ 237 w 255"/>
                  <a:gd name="T13" fmla="*/ 145 h 167"/>
                  <a:gd name="T14" fmla="*/ 234 w 255"/>
                  <a:gd name="T15" fmla="*/ 151 h 167"/>
                  <a:gd name="T16" fmla="*/ 230 w 255"/>
                  <a:gd name="T17" fmla="*/ 155 h 167"/>
                  <a:gd name="T18" fmla="*/ 226 w 255"/>
                  <a:gd name="T19" fmla="*/ 159 h 167"/>
                  <a:gd name="T20" fmla="*/ 215 w 255"/>
                  <a:gd name="T21" fmla="*/ 164 h 167"/>
                  <a:gd name="T22" fmla="*/ 205 w 255"/>
                  <a:gd name="T23" fmla="*/ 167 h 167"/>
                  <a:gd name="T24" fmla="*/ 205 w 255"/>
                  <a:gd name="T25" fmla="*/ 167 h 167"/>
                  <a:gd name="T26" fmla="*/ 0 w 255"/>
                  <a:gd name="T27" fmla="*/ 151 h 167"/>
                  <a:gd name="T28" fmla="*/ 0 w 255"/>
                  <a:gd name="T29" fmla="*/ 151 h 167"/>
                  <a:gd name="T30" fmla="*/ 1 w 255"/>
                  <a:gd name="T31" fmla="*/ 0 h 167"/>
                  <a:gd name="T32" fmla="*/ 1 w 255"/>
                  <a:gd name="T33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5" h="167">
                    <a:moveTo>
                      <a:pt x="1" y="0"/>
                    </a:moveTo>
                    <a:lnTo>
                      <a:pt x="1" y="0"/>
                    </a:lnTo>
                    <a:lnTo>
                      <a:pt x="255" y="0"/>
                    </a:lnTo>
                    <a:lnTo>
                      <a:pt x="255" y="0"/>
                    </a:lnTo>
                    <a:lnTo>
                      <a:pt x="238" y="140"/>
                    </a:lnTo>
                    <a:lnTo>
                      <a:pt x="238" y="140"/>
                    </a:lnTo>
                    <a:lnTo>
                      <a:pt x="237" y="145"/>
                    </a:lnTo>
                    <a:lnTo>
                      <a:pt x="234" y="151"/>
                    </a:lnTo>
                    <a:lnTo>
                      <a:pt x="230" y="155"/>
                    </a:lnTo>
                    <a:lnTo>
                      <a:pt x="226" y="159"/>
                    </a:lnTo>
                    <a:lnTo>
                      <a:pt x="215" y="164"/>
                    </a:lnTo>
                    <a:lnTo>
                      <a:pt x="205" y="167"/>
                    </a:lnTo>
                    <a:lnTo>
                      <a:pt x="205" y="167"/>
                    </a:lnTo>
                    <a:lnTo>
                      <a:pt x="0" y="151"/>
                    </a:lnTo>
                    <a:lnTo>
                      <a:pt x="0" y="15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9E9E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3" name="Freeform 38"/>
              <p:cNvSpPr>
                <a:spLocks/>
              </p:cNvSpPr>
              <p:nvPr/>
            </p:nvSpPr>
            <p:spPr bwMode="auto">
              <a:xfrm>
                <a:off x="3159126" y="5083175"/>
                <a:ext cx="398463" cy="265113"/>
              </a:xfrm>
              <a:custGeom>
                <a:avLst/>
                <a:gdLst>
                  <a:gd name="T0" fmla="*/ 1 w 251"/>
                  <a:gd name="T1" fmla="*/ 0 h 167"/>
                  <a:gd name="T2" fmla="*/ 1 w 251"/>
                  <a:gd name="T3" fmla="*/ 0 h 167"/>
                  <a:gd name="T4" fmla="*/ 251 w 251"/>
                  <a:gd name="T5" fmla="*/ 0 h 167"/>
                  <a:gd name="T6" fmla="*/ 251 w 251"/>
                  <a:gd name="T7" fmla="*/ 0 h 167"/>
                  <a:gd name="T8" fmla="*/ 234 w 251"/>
                  <a:gd name="T9" fmla="*/ 140 h 167"/>
                  <a:gd name="T10" fmla="*/ 234 w 251"/>
                  <a:gd name="T11" fmla="*/ 140 h 167"/>
                  <a:gd name="T12" fmla="*/ 233 w 251"/>
                  <a:gd name="T13" fmla="*/ 145 h 167"/>
                  <a:gd name="T14" fmla="*/ 230 w 251"/>
                  <a:gd name="T15" fmla="*/ 151 h 167"/>
                  <a:gd name="T16" fmla="*/ 226 w 251"/>
                  <a:gd name="T17" fmla="*/ 155 h 167"/>
                  <a:gd name="T18" fmla="*/ 222 w 251"/>
                  <a:gd name="T19" fmla="*/ 159 h 167"/>
                  <a:gd name="T20" fmla="*/ 212 w 251"/>
                  <a:gd name="T21" fmla="*/ 164 h 167"/>
                  <a:gd name="T22" fmla="*/ 201 w 251"/>
                  <a:gd name="T23" fmla="*/ 167 h 167"/>
                  <a:gd name="T24" fmla="*/ 201 w 251"/>
                  <a:gd name="T25" fmla="*/ 167 h 167"/>
                  <a:gd name="T26" fmla="*/ 0 w 251"/>
                  <a:gd name="T27" fmla="*/ 149 h 167"/>
                  <a:gd name="T28" fmla="*/ 0 w 251"/>
                  <a:gd name="T29" fmla="*/ 149 h 167"/>
                  <a:gd name="T30" fmla="*/ 1 w 251"/>
                  <a:gd name="T31" fmla="*/ 0 h 167"/>
                  <a:gd name="T32" fmla="*/ 1 w 251"/>
                  <a:gd name="T33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1" h="167">
                    <a:moveTo>
                      <a:pt x="1" y="0"/>
                    </a:moveTo>
                    <a:lnTo>
                      <a:pt x="1" y="0"/>
                    </a:lnTo>
                    <a:lnTo>
                      <a:pt x="251" y="0"/>
                    </a:lnTo>
                    <a:lnTo>
                      <a:pt x="251" y="0"/>
                    </a:lnTo>
                    <a:lnTo>
                      <a:pt x="234" y="140"/>
                    </a:lnTo>
                    <a:lnTo>
                      <a:pt x="234" y="140"/>
                    </a:lnTo>
                    <a:lnTo>
                      <a:pt x="233" y="145"/>
                    </a:lnTo>
                    <a:lnTo>
                      <a:pt x="230" y="151"/>
                    </a:lnTo>
                    <a:lnTo>
                      <a:pt x="226" y="155"/>
                    </a:lnTo>
                    <a:lnTo>
                      <a:pt x="222" y="159"/>
                    </a:lnTo>
                    <a:lnTo>
                      <a:pt x="212" y="164"/>
                    </a:lnTo>
                    <a:lnTo>
                      <a:pt x="201" y="167"/>
                    </a:lnTo>
                    <a:lnTo>
                      <a:pt x="201" y="167"/>
                    </a:lnTo>
                    <a:lnTo>
                      <a:pt x="0" y="149"/>
                    </a:lnTo>
                    <a:lnTo>
                      <a:pt x="0" y="149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9F9F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4" name="Freeform 39"/>
              <p:cNvSpPr>
                <a:spLocks/>
              </p:cNvSpPr>
              <p:nvPr/>
            </p:nvSpPr>
            <p:spPr bwMode="auto">
              <a:xfrm>
                <a:off x="3162301" y="5083175"/>
                <a:ext cx="395288" cy="263525"/>
              </a:xfrm>
              <a:custGeom>
                <a:avLst/>
                <a:gdLst>
                  <a:gd name="T0" fmla="*/ 2 w 249"/>
                  <a:gd name="T1" fmla="*/ 0 h 166"/>
                  <a:gd name="T2" fmla="*/ 2 w 249"/>
                  <a:gd name="T3" fmla="*/ 0 h 166"/>
                  <a:gd name="T4" fmla="*/ 249 w 249"/>
                  <a:gd name="T5" fmla="*/ 0 h 166"/>
                  <a:gd name="T6" fmla="*/ 249 w 249"/>
                  <a:gd name="T7" fmla="*/ 0 h 166"/>
                  <a:gd name="T8" fmla="*/ 232 w 249"/>
                  <a:gd name="T9" fmla="*/ 140 h 166"/>
                  <a:gd name="T10" fmla="*/ 232 w 249"/>
                  <a:gd name="T11" fmla="*/ 140 h 166"/>
                  <a:gd name="T12" fmla="*/ 231 w 249"/>
                  <a:gd name="T13" fmla="*/ 145 h 166"/>
                  <a:gd name="T14" fmla="*/ 228 w 249"/>
                  <a:gd name="T15" fmla="*/ 151 h 166"/>
                  <a:gd name="T16" fmla="*/ 225 w 249"/>
                  <a:gd name="T17" fmla="*/ 155 h 166"/>
                  <a:gd name="T18" fmla="*/ 220 w 249"/>
                  <a:gd name="T19" fmla="*/ 159 h 166"/>
                  <a:gd name="T20" fmla="*/ 210 w 249"/>
                  <a:gd name="T21" fmla="*/ 164 h 166"/>
                  <a:gd name="T22" fmla="*/ 199 w 249"/>
                  <a:gd name="T23" fmla="*/ 166 h 166"/>
                  <a:gd name="T24" fmla="*/ 199 w 249"/>
                  <a:gd name="T25" fmla="*/ 166 h 166"/>
                  <a:gd name="T26" fmla="*/ 0 w 249"/>
                  <a:gd name="T27" fmla="*/ 148 h 166"/>
                  <a:gd name="T28" fmla="*/ 0 w 249"/>
                  <a:gd name="T29" fmla="*/ 148 h 166"/>
                  <a:gd name="T30" fmla="*/ 2 w 249"/>
                  <a:gd name="T31" fmla="*/ 0 h 166"/>
                  <a:gd name="T32" fmla="*/ 2 w 249"/>
                  <a:gd name="T33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9" h="166">
                    <a:moveTo>
                      <a:pt x="2" y="0"/>
                    </a:moveTo>
                    <a:lnTo>
                      <a:pt x="2" y="0"/>
                    </a:lnTo>
                    <a:lnTo>
                      <a:pt x="249" y="0"/>
                    </a:lnTo>
                    <a:lnTo>
                      <a:pt x="249" y="0"/>
                    </a:lnTo>
                    <a:lnTo>
                      <a:pt x="232" y="140"/>
                    </a:lnTo>
                    <a:lnTo>
                      <a:pt x="232" y="140"/>
                    </a:lnTo>
                    <a:lnTo>
                      <a:pt x="231" y="145"/>
                    </a:lnTo>
                    <a:lnTo>
                      <a:pt x="228" y="151"/>
                    </a:lnTo>
                    <a:lnTo>
                      <a:pt x="225" y="155"/>
                    </a:lnTo>
                    <a:lnTo>
                      <a:pt x="220" y="159"/>
                    </a:lnTo>
                    <a:lnTo>
                      <a:pt x="210" y="164"/>
                    </a:lnTo>
                    <a:lnTo>
                      <a:pt x="199" y="166"/>
                    </a:lnTo>
                    <a:lnTo>
                      <a:pt x="199" y="166"/>
                    </a:lnTo>
                    <a:lnTo>
                      <a:pt x="0" y="148"/>
                    </a:lnTo>
                    <a:lnTo>
                      <a:pt x="0" y="148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F9F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5" name="Freeform 40"/>
              <p:cNvSpPr>
                <a:spLocks/>
              </p:cNvSpPr>
              <p:nvPr/>
            </p:nvSpPr>
            <p:spPr bwMode="auto">
              <a:xfrm>
                <a:off x="3168651" y="5083175"/>
                <a:ext cx="388938" cy="263525"/>
              </a:xfrm>
              <a:custGeom>
                <a:avLst/>
                <a:gdLst>
                  <a:gd name="T0" fmla="*/ 2 w 245"/>
                  <a:gd name="T1" fmla="*/ 0 h 166"/>
                  <a:gd name="T2" fmla="*/ 2 w 245"/>
                  <a:gd name="T3" fmla="*/ 0 h 166"/>
                  <a:gd name="T4" fmla="*/ 245 w 245"/>
                  <a:gd name="T5" fmla="*/ 0 h 166"/>
                  <a:gd name="T6" fmla="*/ 245 w 245"/>
                  <a:gd name="T7" fmla="*/ 0 h 166"/>
                  <a:gd name="T8" fmla="*/ 228 w 245"/>
                  <a:gd name="T9" fmla="*/ 140 h 166"/>
                  <a:gd name="T10" fmla="*/ 228 w 245"/>
                  <a:gd name="T11" fmla="*/ 140 h 166"/>
                  <a:gd name="T12" fmla="*/ 227 w 245"/>
                  <a:gd name="T13" fmla="*/ 145 h 166"/>
                  <a:gd name="T14" fmla="*/ 224 w 245"/>
                  <a:gd name="T15" fmla="*/ 151 h 166"/>
                  <a:gd name="T16" fmla="*/ 221 w 245"/>
                  <a:gd name="T17" fmla="*/ 155 h 166"/>
                  <a:gd name="T18" fmla="*/ 216 w 245"/>
                  <a:gd name="T19" fmla="*/ 159 h 166"/>
                  <a:gd name="T20" fmla="*/ 206 w 245"/>
                  <a:gd name="T21" fmla="*/ 163 h 166"/>
                  <a:gd name="T22" fmla="*/ 195 w 245"/>
                  <a:gd name="T23" fmla="*/ 166 h 166"/>
                  <a:gd name="T24" fmla="*/ 195 w 245"/>
                  <a:gd name="T25" fmla="*/ 166 h 166"/>
                  <a:gd name="T26" fmla="*/ 0 w 245"/>
                  <a:gd name="T27" fmla="*/ 148 h 166"/>
                  <a:gd name="T28" fmla="*/ 0 w 245"/>
                  <a:gd name="T29" fmla="*/ 148 h 166"/>
                  <a:gd name="T30" fmla="*/ 2 w 245"/>
                  <a:gd name="T31" fmla="*/ 0 h 166"/>
                  <a:gd name="T32" fmla="*/ 2 w 245"/>
                  <a:gd name="T33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5" h="166">
                    <a:moveTo>
                      <a:pt x="2" y="0"/>
                    </a:moveTo>
                    <a:lnTo>
                      <a:pt x="2" y="0"/>
                    </a:lnTo>
                    <a:lnTo>
                      <a:pt x="245" y="0"/>
                    </a:lnTo>
                    <a:lnTo>
                      <a:pt x="245" y="0"/>
                    </a:lnTo>
                    <a:lnTo>
                      <a:pt x="228" y="140"/>
                    </a:lnTo>
                    <a:lnTo>
                      <a:pt x="228" y="140"/>
                    </a:lnTo>
                    <a:lnTo>
                      <a:pt x="227" y="145"/>
                    </a:lnTo>
                    <a:lnTo>
                      <a:pt x="224" y="151"/>
                    </a:lnTo>
                    <a:lnTo>
                      <a:pt x="221" y="155"/>
                    </a:lnTo>
                    <a:lnTo>
                      <a:pt x="216" y="159"/>
                    </a:lnTo>
                    <a:lnTo>
                      <a:pt x="206" y="163"/>
                    </a:lnTo>
                    <a:lnTo>
                      <a:pt x="195" y="166"/>
                    </a:lnTo>
                    <a:lnTo>
                      <a:pt x="195" y="166"/>
                    </a:lnTo>
                    <a:lnTo>
                      <a:pt x="0" y="148"/>
                    </a:lnTo>
                    <a:lnTo>
                      <a:pt x="0" y="148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0A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6" name="Freeform 41"/>
              <p:cNvSpPr>
                <a:spLocks/>
              </p:cNvSpPr>
              <p:nvPr/>
            </p:nvSpPr>
            <p:spPr bwMode="auto">
              <a:xfrm>
                <a:off x="3175001" y="5083175"/>
                <a:ext cx="382588" cy="263525"/>
              </a:xfrm>
              <a:custGeom>
                <a:avLst/>
                <a:gdLst>
                  <a:gd name="T0" fmla="*/ 2 w 241"/>
                  <a:gd name="T1" fmla="*/ 0 h 166"/>
                  <a:gd name="T2" fmla="*/ 2 w 241"/>
                  <a:gd name="T3" fmla="*/ 0 h 166"/>
                  <a:gd name="T4" fmla="*/ 241 w 241"/>
                  <a:gd name="T5" fmla="*/ 0 h 166"/>
                  <a:gd name="T6" fmla="*/ 241 w 241"/>
                  <a:gd name="T7" fmla="*/ 0 h 166"/>
                  <a:gd name="T8" fmla="*/ 224 w 241"/>
                  <a:gd name="T9" fmla="*/ 140 h 166"/>
                  <a:gd name="T10" fmla="*/ 224 w 241"/>
                  <a:gd name="T11" fmla="*/ 140 h 166"/>
                  <a:gd name="T12" fmla="*/ 223 w 241"/>
                  <a:gd name="T13" fmla="*/ 145 h 166"/>
                  <a:gd name="T14" fmla="*/ 220 w 241"/>
                  <a:gd name="T15" fmla="*/ 151 h 166"/>
                  <a:gd name="T16" fmla="*/ 217 w 241"/>
                  <a:gd name="T17" fmla="*/ 155 h 166"/>
                  <a:gd name="T18" fmla="*/ 212 w 241"/>
                  <a:gd name="T19" fmla="*/ 157 h 166"/>
                  <a:gd name="T20" fmla="*/ 202 w 241"/>
                  <a:gd name="T21" fmla="*/ 163 h 166"/>
                  <a:gd name="T22" fmla="*/ 193 w 241"/>
                  <a:gd name="T23" fmla="*/ 166 h 166"/>
                  <a:gd name="T24" fmla="*/ 193 w 241"/>
                  <a:gd name="T25" fmla="*/ 166 h 166"/>
                  <a:gd name="T26" fmla="*/ 0 w 241"/>
                  <a:gd name="T27" fmla="*/ 147 h 166"/>
                  <a:gd name="T28" fmla="*/ 0 w 241"/>
                  <a:gd name="T29" fmla="*/ 147 h 166"/>
                  <a:gd name="T30" fmla="*/ 2 w 241"/>
                  <a:gd name="T31" fmla="*/ 0 h 166"/>
                  <a:gd name="T32" fmla="*/ 2 w 241"/>
                  <a:gd name="T33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1" h="166">
                    <a:moveTo>
                      <a:pt x="2" y="0"/>
                    </a:moveTo>
                    <a:lnTo>
                      <a:pt x="2" y="0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24" y="140"/>
                    </a:lnTo>
                    <a:lnTo>
                      <a:pt x="224" y="140"/>
                    </a:lnTo>
                    <a:lnTo>
                      <a:pt x="223" y="145"/>
                    </a:lnTo>
                    <a:lnTo>
                      <a:pt x="220" y="151"/>
                    </a:lnTo>
                    <a:lnTo>
                      <a:pt x="217" y="155"/>
                    </a:lnTo>
                    <a:lnTo>
                      <a:pt x="212" y="157"/>
                    </a:lnTo>
                    <a:lnTo>
                      <a:pt x="202" y="163"/>
                    </a:lnTo>
                    <a:lnTo>
                      <a:pt x="193" y="166"/>
                    </a:lnTo>
                    <a:lnTo>
                      <a:pt x="193" y="166"/>
                    </a:lnTo>
                    <a:lnTo>
                      <a:pt x="0" y="147"/>
                    </a:lnTo>
                    <a:lnTo>
                      <a:pt x="0" y="147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1A1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7" name="Freeform 42"/>
              <p:cNvSpPr>
                <a:spLocks/>
              </p:cNvSpPr>
              <p:nvPr/>
            </p:nvSpPr>
            <p:spPr bwMode="auto">
              <a:xfrm>
                <a:off x="3182938" y="5083175"/>
                <a:ext cx="374650" cy="263525"/>
              </a:xfrm>
              <a:custGeom>
                <a:avLst/>
                <a:gdLst>
                  <a:gd name="T0" fmla="*/ 1 w 236"/>
                  <a:gd name="T1" fmla="*/ 0 h 166"/>
                  <a:gd name="T2" fmla="*/ 1 w 236"/>
                  <a:gd name="T3" fmla="*/ 0 h 166"/>
                  <a:gd name="T4" fmla="*/ 236 w 236"/>
                  <a:gd name="T5" fmla="*/ 0 h 166"/>
                  <a:gd name="T6" fmla="*/ 236 w 236"/>
                  <a:gd name="T7" fmla="*/ 0 h 166"/>
                  <a:gd name="T8" fmla="*/ 219 w 236"/>
                  <a:gd name="T9" fmla="*/ 140 h 166"/>
                  <a:gd name="T10" fmla="*/ 219 w 236"/>
                  <a:gd name="T11" fmla="*/ 140 h 166"/>
                  <a:gd name="T12" fmla="*/ 218 w 236"/>
                  <a:gd name="T13" fmla="*/ 145 h 166"/>
                  <a:gd name="T14" fmla="*/ 215 w 236"/>
                  <a:gd name="T15" fmla="*/ 151 h 166"/>
                  <a:gd name="T16" fmla="*/ 212 w 236"/>
                  <a:gd name="T17" fmla="*/ 155 h 166"/>
                  <a:gd name="T18" fmla="*/ 208 w 236"/>
                  <a:gd name="T19" fmla="*/ 157 h 166"/>
                  <a:gd name="T20" fmla="*/ 197 w 236"/>
                  <a:gd name="T21" fmla="*/ 163 h 166"/>
                  <a:gd name="T22" fmla="*/ 188 w 236"/>
                  <a:gd name="T23" fmla="*/ 166 h 166"/>
                  <a:gd name="T24" fmla="*/ 188 w 236"/>
                  <a:gd name="T25" fmla="*/ 166 h 166"/>
                  <a:gd name="T26" fmla="*/ 0 w 236"/>
                  <a:gd name="T27" fmla="*/ 145 h 166"/>
                  <a:gd name="T28" fmla="*/ 0 w 236"/>
                  <a:gd name="T29" fmla="*/ 145 h 166"/>
                  <a:gd name="T30" fmla="*/ 1 w 236"/>
                  <a:gd name="T31" fmla="*/ 0 h 166"/>
                  <a:gd name="T32" fmla="*/ 1 w 236"/>
                  <a:gd name="T33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6" h="166">
                    <a:moveTo>
                      <a:pt x="1" y="0"/>
                    </a:moveTo>
                    <a:lnTo>
                      <a:pt x="1" y="0"/>
                    </a:lnTo>
                    <a:lnTo>
                      <a:pt x="236" y="0"/>
                    </a:lnTo>
                    <a:lnTo>
                      <a:pt x="236" y="0"/>
                    </a:lnTo>
                    <a:lnTo>
                      <a:pt x="219" y="140"/>
                    </a:lnTo>
                    <a:lnTo>
                      <a:pt x="219" y="140"/>
                    </a:lnTo>
                    <a:lnTo>
                      <a:pt x="218" y="145"/>
                    </a:lnTo>
                    <a:lnTo>
                      <a:pt x="215" y="151"/>
                    </a:lnTo>
                    <a:lnTo>
                      <a:pt x="212" y="155"/>
                    </a:lnTo>
                    <a:lnTo>
                      <a:pt x="208" y="157"/>
                    </a:lnTo>
                    <a:lnTo>
                      <a:pt x="197" y="163"/>
                    </a:lnTo>
                    <a:lnTo>
                      <a:pt x="188" y="166"/>
                    </a:lnTo>
                    <a:lnTo>
                      <a:pt x="188" y="166"/>
                    </a:lnTo>
                    <a:lnTo>
                      <a:pt x="0" y="145"/>
                    </a:lnTo>
                    <a:lnTo>
                      <a:pt x="0" y="145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1A1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8" name="Freeform 43"/>
              <p:cNvSpPr>
                <a:spLocks/>
              </p:cNvSpPr>
              <p:nvPr/>
            </p:nvSpPr>
            <p:spPr bwMode="auto">
              <a:xfrm>
                <a:off x="3189288" y="5083175"/>
                <a:ext cx="368300" cy="263525"/>
              </a:xfrm>
              <a:custGeom>
                <a:avLst/>
                <a:gdLst>
                  <a:gd name="T0" fmla="*/ 1 w 232"/>
                  <a:gd name="T1" fmla="*/ 0 h 166"/>
                  <a:gd name="T2" fmla="*/ 1 w 232"/>
                  <a:gd name="T3" fmla="*/ 0 h 166"/>
                  <a:gd name="T4" fmla="*/ 232 w 232"/>
                  <a:gd name="T5" fmla="*/ 0 h 166"/>
                  <a:gd name="T6" fmla="*/ 232 w 232"/>
                  <a:gd name="T7" fmla="*/ 0 h 166"/>
                  <a:gd name="T8" fmla="*/ 215 w 232"/>
                  <a:gd name="T9" fmla="*/ 140 h 166"/>
                  <a:gd name="T10" fmla="*/ 215 w 232"/>
                  <a:gd name="T11" fmla="*/ 140 h 166"/>
                  <a:gd name="T12" fmla="*/ 214 w 232"/>
                  <a:gd name="T13" fmla="*/ 145 h 166"/>
                  <a:gd name="T14" fmla="*/ 211 w 232"/>
                  <a:gd name="T15" fmla="*/ 151 h 166"/>
                  <a:gd name="T16" fmla="*/ 208 w 232"/>
                  <a:gd name="T17" fmla="*/ 155 h 166"/>
                  <a:gd name="T18" fmla="*/ 204 w 232"/>
                  <a:gd name="T19" fmla="*/ 157 h 166"/>
                  <a:gd name="T20" fmla="*/ 195 w 232"/>
                  <a:gd name="T21" fmla="*/ 163 h 166"/>
                  <a:gd name="T22" fmla="*/ 184 w 232"/>
                  <a:gd name="T23" fmla="*/ 166 h 166"/>
                  <a:gd name="T24" fmla="*/ 184 w 232"/>
                  <a:gd name="T25" fmla="*/ 166 h 166"/>
                  <a:gd name="T26" fmla="*/ 0 w 232"/>
                  <a:gd name="T27" fmla="*/ 144 h 166"/>
                  <a:gd name="T28" fmla="*/ 0 w 232"/>
                  <a:gd name="T29" fmla="*/ 144 h 166"/>
                  <a:gd name="T30" fmla="*/ 1 w 232"/>
                  <a:gd name="T31" fmla="*/ 0 h 166"/>
                  <a:gd name="T32" fmla="*/ 1 w 232"/>
                  <a:gd name="T33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2" h="166">
                    <a:moveTo>
                      <a:pt x="1" y="0"/>
                    </a:moveTo>
                    <a:lnTo>
                      <a:pt x="1" y="0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15" y="140"/>
                    </a:lnTo>
                    <a:lnTo>
                      <a:pt x="215" y="140"/>
                    </a:lnTo>
                    <a:lnTo>
                      <a:pt x="214" y="145"/>
                    </a:lnTo>
                    <a:lnTo>
                      <a:pt x="211" y="151"/>
                    </a:lnTo>
                    <a:lnTo>
                      <a:pt x="208" y="155"/>
                    </a:lnTo>
                    <a:lnTo>
                      <a:pt x="204" y="157"/>
                    </a:lnTo>
                    <a:lnTo>
                      <a:pt x="195" y="163"/>
                    </a:lnTo>
                    <a:lnTo>
                      <a:pt x="184" y="166"/>
                    </a:lnTo>
                    <a:lnTo>
                      <a:pt x="184" y="166"/>
                    </a:lnTo>
                    <a:lnTo>
                      <a:pt x="0" y="144"/>
                    </a:lnTo>
                    <a:lnTo>
                      <a:pt x="0" y="144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2A2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9" name="Freeform 44"/>
              <p:cNvSpPr>
                <a:spLocks/>
              </p:cNvSpPr>
              <p:nvPr/>
            </p:nvSpPr>
            <p:spPr bwMode="auto">
              <a:xfrm>
                <a:off x="3192463" y="5083175"/>
                <a:ext cx="365125" cy="263525"/>
              </a:xfrm>
              <a:custGeom>
                <a:avLst/>
                <a:gdLst>
                  <a:gd name="T0" fmla="*/ 3 w 230"/>
                  <a:gd name="T1" fmla="*/ 0 h 166"/>
                  <a:gd name="T2" fmla="*/ 3 w 230"/>
                  <a:gd name="T3" fmla="*/ 0 h 166"/>
                  <a:gd name="T4" fmla="*/ 230 w 230"/>
                  <a:gd name="T5" fmla="*/ 0 h 166"/>
                  <a:gd name="T6" fmla="*/ 230 w 230"/>
                  <a:gd name="T7" fmla="*/ 0 h 166"/>
                  <a:gd name="T8" fmla="*/ 213 w 230"/>
                  <a:gd name="T9" fmla="*/ 140 h 166"/>
                  <a:gd name="T10" fmla="*/ 213 w 230"/>
                  <a:gd name="T11" fmla="*/ 140 h 166"/>
                  <a:gd name="T12" fmla="*/ 212 w 230"/>
                  <a:gd name="T13" fmla="*/ 145 h 166"/>
                  <a:gd name="T14" fmla="*/ 209 w 230"/>
                  <a:gd name="T15" fmla="*/ 149 h 166"/>
                  <a:gd name="T16" fmla="*/ 206 w 230"/>
                  <a:gd name="T17" fmla="*/ 153 h 166"/>
                  <a:gd name="T18" fmla="*/ 202 w 230"/>
                  <a:gd name="T19" fmla="*/ 157 h 166"/>
                  <a:gd name="T20" fmla="*/ 193 w 230"/>
                  <a:gd name="T21" fmla="*/ 163 h 166"/>
                  <a:gd name="T22" fmla="*/ 183 w 230"/>
                  <a:gd name="T23" fmla="*/ 166 h 166"/>
                  <a:gd name="T24" fmla="*/ 183 w 230"/>
                  <a:gd name="T25" fmla="*/ 166 h 166"/>
                  <a:gd name="T26" fmla="*/ 0 w 230"/>
                  <a:gd name="T27" fmla="*/ 143 h 166"/>
                  <a:gd name="T28" fmla="*/ 0 w 230"/>
                  <a:gd name="T29" fmla="*/ 143 h 166"/>
                  <a:gd name="T30" fmla="*/ 3 w 230"/>
                  <a:gd name="T31" fmla="*/ 0 h 166"/>
                  <a:gd name="T32" fmla="*/ 3 w 230"/>
                  <a:gd name="T33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0" h="166">
                    <a:moveTo>
                      <a:pt x="3" y="0"/>
                    </a:moveTo>
                    <a:lnTo>
                      <a:pt x="3" y="0"/>
                    </a:lnTo>
                    <a:lnTo>
                      <a:pt x="230" y="0"/>
                    </a:lnTo>
                    <a:lnTo>
                      <a:pt x="230" y="0"/>
                    </a:lnTo>
                    <a:lnTo>
                      <a:pt x="213" y="140"/>
                    </a:lnTo>
                    <a:lnTo>
                      <a:pt x="213" y="140"/>
                    </a:lnTo>
                    <a:lnTo>
                      <a:pt x="212" y="145"/>
                    </a:lnTo>
                    <a:lnTo>
                      <a:pt x="209" y="149"/>
                    </a:lnTo>
                    <a:lnTo>
                      <a:pt x="206" y="153"/>
                    </a:lnTo>
                    <a:lnTo>
                      <a:pt x="202" y="157"/>
                    </a:lnTo>
                    <a:lnTo>
                      <a:pt x="193" y="163"/>
                    </a:lnTo>
                    <a:lnTo>
                      <a:pt x="183" y="166"/>
                    </a:lnTo>
                    <a:lnTo>
                      <a:pt x="183" y="166"/>
                    </a:lnTo>
                    <a:lnTo>
                      <a:pt x="0" y="143"/>
                    </a:lnTo>
                    <a:lnTo>
                      <a:pt x="0" y="143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2A2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0" name="Freeform 45"/>
              <p:cNvSpPr>
                <a:spLocks/>
              </p:cNvSpPr>
              <p:nvPr/>
            </p:nvSpPr>
            <p:spPr bwMode="auto">
              <a:xfrm>
                <a:off x="3198813" y="5083175"/>
                <a:ext cx="358775" cy="263525"/>
              </a:xfrm>
              <a:custGeom>
                <a:avLst/>
                <a:gdLst>
                  <a:gd name="T0" fmla="*/ 3 w 226"/>
                  <a:gd name="T1" fmla="*/ 0 h 166"/>
                  <a:gd name="T2" fmla="*/ 3 w 226"/>
                  <a:gd name="T3" fmla="*/ 0 h 166"/>
                  <a:gd name="T4" fmla="*/ 226 w 226"/>
                  <a:gd name="T5" fmla="*/ 0 h 166"/>
                  <a:gd name="T6" fmla="*/ 226 w 226"/>
                  <a:gd name="T7" fmla="*/ 0 h 166"/>
                  <a:gd name="T8" fmla="*/ 209 w 226"/>
                  <a:gd name="T9" fmla="*/ 140 h 166"/>
                  <a:gd name="T10" fmla="*/ 209 w 226"/>
                  <a:gd name="T11" fmla="*/ 140 h 166"/>
                  <a:gd name="T12" fmla="*/ 208 w 226"/>
                  <a:gd name="T13" fmla="*/ 145 h 166"/>
                  <a:gd name="T14" fmla="*/ 205 w 226"/>
                  <a:gd name="T15" fmla="*/ 149 h 166"/>
                  <a:gd name="T16" fmla="*/ 202 w 226"/>
                  <a:gd name="T17" fmla="*/ 153 h 166"/>
                  <a:gd name="T18" fmla="*/ 198 w 226"/>
                  <a:gd name="T19" fmla="*/ 157 h 166"/>
                  <a:gd name="T20" fmla="*/ 189 w 226"/>
                  <a:gd name="T21" fmla="*/ 163 h 166"/>
                  <a:gd name="T22" fmla="*/ 179 w 226"/>
                  <a:gd name="T23" fmla="*/ 166 h 166"/>
                  <a:gd name="T24" fmla="*/ 179 w 226"/>
                  <a:gd name="T25" fmla="*/ 166 h 166"/>
                  <a:gd name="T26" fmla="*/ 0 w 226"/>
                  <a:gd name="T27" fmla="*/ 141 h 166"/>
                  <a:gd name="T28" fmla="*/ 0 w 226"/>
                  <a:gd name="T29" fmla="*/ 141 h 166"/>
                  <a:gd name="T30" fmla="*/ 3 w 226"/>
                  <a:gd name="T31" fmla="*/ 0 h 166"/>
                  <a:gd name="T32" fmla="*/ 3 w 226"/>
                  <a:gd name="T33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6" h="166">
                    <a:moveTo>
                      <a:pt x="3" y="0"/>
                    </a:moveTo>
                    <a:lnTo>
                      <a:pt x="3" y="0"/>
                    </a:lnTo>
                    <a:lnTo>
                      <a:pt x="226" y="0"/>
                    </a:lnTo>
                    <a:lnTo>
                      <a:pt x="226" y="0"/>
                    </a:lnTo>
                    <a:lnTo>
                      <a:pt x="209" y="140"/>
                    </a:lnTo>
                    <a:lnTo>
                      <a:pt x="209" y="140"/>
                    </a:lnTo>
                    <a:lnTo>
                      <a:pt x="208" y="145"/>
                    </a:lnTo>
                    <a:lnTo>
                      <a:pt x="205" y="149"/>
                    </a:lnTo>
                    <a:lnTo>
                      <a:pt x="202" y="153"/>
                    </a:lnTo>
                    <a:lnTo>
                      <a:pt x="198" y="157"/>
                    </a:lnTo>
                    <a:lnTo>
                      <a:pt x="189" y="163"/>
                    </a:lnTo>
                    <a:lnTo>
                      <a:pt x="179" y="166"/>
                    </a:lnTo>
                    <a:lnTo>
                      <a:pt x="179" y="166"/>
                    </a:lnTo>
                    <a:lnTo>
                      <a:pt x="0" y="141"/>
                    </a:lnTo>
                    <a:lnTo>
                      <a:pt x="0" y="141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3A3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1" name="Freeform 46"/>
              <p:cNvSpPr>
                <a:spLocks/>
              </p:cNvSpPr>
              <p:nvPr/>
            </p:nvSpPr>
            <p:spPr bwMode="auto">
              <a:xfrm>
                <a:off x="3205163" y="5083175"/>
                <a:ext cx="352425" cy="263525"/>
              </a:xfrm>
              <a:custGeom>
                <a:avLst/>
                <a:gdLst>
                  <a:gd name="T0" fmla="*/ 2 w 222"/>
                  <a:gd name="T1" fmla="*/ 0 h 166"/>
                  <a:gd name="T2" fmla="*/ 2 w 222"/>
                  <a:gd name="T3" fmla="*/ 0 h 166"/>
                  <a:gd name="T4" fmla="*/ 222 w 222"/>
                  <a:gd name="T5" fmla="*/ 0 h 166"/>
                  <a:gd name="T6" fmla="*/ 222 w 222"/>
                  <a:gd name="T7" fmla="*/ 0 h 166"/>
                  <a:gd name="T8" fmla="*/ 205 w 222"/>
                  <a:gd name="T9" fmla="*/ 140 h 166"/>
                  <a:gd name="T10" fmla="*/ 205 w 222"/>
                  <a:gd name="T11" fmla="*/ 140 h 166"/>
                  <a:gd name="T12" fmla="*/ 204 w 222"/>
                  <a:gd name="T13" fmla="*/ 145 h 166"/>
                  <a:gd name="T14" fmla="*/ 201 w 222"/>
                  <a:gd name="T15" fmla="*/ 149 h 166"/>
                  <a:gd name="T16" fmla="*/ 198 w 222"/>
                  <a:gd name="T17" fmla="*/ 153 h 166"/>
                  <a:gd name="T18" fmla="*/ 194 w 222"/>
                  <a:gd name="T19" fmla="*/ 157 h 166"/>
                  <a:gd name="T20" fmla="*/ 185 w 222"/>
                  <a:gd name="T21" fmla="*/ 163 h 166"/>
                  <a:gd name="T22" fmla="*/ 175 w 222"/>
                  <a:gd name="T23" fmla="*/ 166 h 166"/>
                  <a:gd name="T24" fmla="*/ 175 w 222"/>
                  <a:gd name="T25" fmla="*/ 166 h 166"/>
                  <a:gd name="T26" fmla="*/ 0 w 222"/>
                  <a:gd name="T27" fmla="*/ 141 h 166"/>
                  <a:gd name="T28" fmla="*/ 0 w 222"/>
                  <a:gd name="T29" fmla="*/ 141 h 166"/>
                  <a:gd name="T30" fmla="*/ 2 w 222"/>
                  <a:gd name="T31" fmla="*/ 0 h 166"/>
                  <a:gd name="T32" fmla="*/ 2 w 222"/>
                  <a:gd name="T33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2" h="166">
                    <a:moveTo>
                      <a:pt x="2" y="0"/>
                    </a:moveTo>
                    <a:lnTo>
                      <a:pt x="2" y="0"/>
                    </a:lnTo>
                    <a:lnTo>
                      <a:pt x="222" y="0"/>
                    </a:lnTo>
                    <a:lnTo>
                      <a:pt x="222" y="0"/>
                    </a:lnTo>
                    <a:lnTo>
                      <a:pt x="205" y="140"/>
                    </a:lnTo>
                    <a:lnTo>
                      <a:pt x="205" y="140"/>
                    </a:lnTo>
                    <a:lnTo>
                      <a:pt x="204" y="145"/>
                    </a:lnTo>
                    <a:lnTo>
                      <a:pt x="201" y="149"/>
                    </a:lnTo>
                    <a:lnTo>
                      <a:pt x="198" y="153"/>
                    </a:lnTo>
                    <a:lnTo>
                      <a:pt x="194" y="157"/>
                    </a:lnTo>
                    <a:lnTo>
                      <a:pt x="185" y="163"/>
                    </a:lnTo>
                    <a:lnTo>
                      <a:pt x="175" y="166"/>
                    </a:lnTo>
                    <a:lnTo>
                      <a:pt x="175" y="166"/>
                    </a:lnTo>
                    <a:lnTo>
                      <a:pt x="0" y="141"/>
                    </a:lnTo>
                    <a:lnTo>
                      <a:pt x="0" y="14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4A4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2" name="Freeform 47"/>
              <p:cNvSpPr>
                <a:spLocks/>
              </p:cNvSpPr>
              <p:nvPr/>
            </p:nvSpPr>
            <p:spPr bwMode="auto">
              <a:xfrm>
                <a:off x="3211513" y="5083175"/>
                <a:ext cx="346075" cy="263525"/>
              </a:xfrm>
              <a:custGeom>
                <a:avLst/>
                <a:gdLst>
                  <a:gd name="T0" fmla="*/ 2 w 218"/>
                  <a:gd name="T1" fmla="*/ 0 h 166"/>
                  <a:gd name="T2" fmla="*/ 2 w 218"/>
                  <a:gd name="T3" fmla="*/ 0 h 166"/>
                  <a:gd name="T4" fmla="*/ 218 w 218"/>
                  <a:gd name="T5" fmla="*/ 0 h 166"/>
                  <a:gd name="T6" fmla="*/ 218 w 218"/>
                  <a:gd name="T7" fmla="*/ 0 h 166"/>
                  <a:gd name="T8" fmla="*/ 201 w 218"/>
                  <a:gd name="T9" fmla="*/ 140 h 166"/>
                  <a:gd name="T10" fmla="*/ 201 w 218"/>
                  <a:gd name="T11" fmla="*/ 140 h 166"/>
                  <a:gd name="T12" fmla="*/ 200 w 218"/>
                  <a:gd name="T13" fmla="*/ 145 h 166"/>
                  <a:gd name="T14" fmla="*/ 197 w 218"/>
                  <a:gd name="T15" fmla="*/ 149 h 166"/>
                  <a:gd name="T16" fmla="*/ 194 w 218"/>
                  <a:gd name="T17" fmla="*/ 153 h 166"/>
                  <a:gd name="T18" fmla="*/ 190 w 218"/>
                  <a:gd name="T19" fmla="*/ 157 h 166"/>
                  <a:gd name="T20" fmla="*/ 181 w 218"/>
                  <a:gd name="T21" fmla="*/ 163 h 166"/>
                  <a:gd name="T22" fmla="*/ 171 w 218"/>
                  <a:gd name="T23" fmla="*/ 166 h 166"/>
                  <a:gd name="T24" fmla="*/ 171 w 218"/>
                  <a:gd name="T25" fmla="*/ 166 h 166"/>
                  <a:gd name="T26" fmla="*/ 0 w 218"/>
                  <a:gd name="T27" fmla="*/ 140 h 166"/>
                  <a:gd name="T28" fmla="*/ 0 w 218"/>
                  <a:gd name="T29" fmla="*/ 140 h 166"/>
                  <a:gd name="T30" fmla="*/ 2 w 218"/>
                  <a:gd name="T31" fmla="*/ 0 h 166"/>
                  <a:gd name="T32" fmla="*/ 2 w 218"/>
                  <a:gd name="T33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8" h="166">
                    <a:moveTo>
                      <a:pt x="2" y="0"/>
                    </a:moveTo>
                    <a:lnTo>
                      <a:pt x="2" y="0"/>
                    </a:lnTo>
                    <a:lnTo>
                      <a:pt x="218" y="0"/>
                    </a:lnTo>
                    <a:lnTo>
                      <a:pt x="218" y="0"/>
                    </a:lnTo>
                    <a:lnTo>
                      <a:pt x="201" y="140"/>
                    </a:lnTo>
                    <a:lnTo>
                      <a:pt x="201" y="140"/>
                    </a:lnTo>
                    <a:lnTo>
                      <a:pt x="200" y="145"/>
                    </a:lnTo>
                    <a:lnTo>
                      <a:pt x="197" y="149"/>
                    </a:lnTo>
                    <a:lnTo>
                      <a:pt x="194" y="153"/>
                    </a:lnTo>
                    <a:lnTo>
                      <a:pt x="190" y="157"/>
                    </a:lnTo>
                    <a:lnTo>
                      <a:pt x="181" y="163"/>
                    </a:lnTo>
                    <a:lnTo>
                      <a:pt x="171" y="166"/>
                    </a:lnTo>
                    <a:lnTo>
                      <a:pt x="171" y="166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4A4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3" name="Freeform 48"/>
              <p:cNvSpPr>
                <a:spLocks/>
              </p:cNvSpPr>
              <p:nvPr/>
            </p:nvSpPr>
            <p:spPr bwMode="auto">
              <a:xfrm>
                <a:off x="3216276" y="5083175"/>
                <a:ext cx="341313" cy="260350"/>
              </a:xfrm>
              <a:custGeom>
                <a:avLst/>
                <a:gdLst>
                  <a:gd name="T0" fmla="*/ 3 w 215"/>
                  <a:gd name="T1" fmla="*/ 0 h 164"/>
                  <a:gd name="T2" fmla="*/ 3 w 215"/>
                  <a:gd name="T3" fmla="*/ 0 h 164"/>
                  <a:gd name="T4" fmla="*/ 215 w 215"/>
                  <a:gd name="T5" fmla="*/ 0 h 164"/>
                  <a:gd name="T6" fmla="*/ 215 w 215"/>
                  <a:gd name="T7" fmla="*/ 0 h 164"/>
                  <a:gd name="T8" fmla="*/ 198 w 215"/>
                  <a:gd name="T9" fmla="*/ 140 h 164"/>
                  <a:gd name="T10" fmla="*/ 198 w 215"/>
                  <a:gd name="T11" fmla="*/ 140 h 164"/>
                  <a:gd name="T12" fmla="*/ 197 w 215"/>
                  <a:gd name="T13" fmla="*/ 145 h 164"/>
                  <a:gd name="T14" fmla="*/ 195 w 215"/>
                  <a:gd name="T15" fmla="*/ 149 h 164"/>
                  <a:gd name="T16" fmla="*/ 191 w 215"/>
                  <a:gd name="T17" fmla="*/ 153 h 164"/>
                  <a:gd name="T18" fmla="*/ 187 w 215"/>
                  <a:gd name="T19" fmla="*/ 157 h 164"/>
                  <a:gd name="T20" fmla="*/ 178 w 215"/>
                  <a:gd name="T21" fmla="*/ 163 h 164"/>
                  <a:gd name="T22" fmla="*/ 169 w 215"/>
                  <a:gd name="T23" fmla="*/ 164 h 164"/>
                  <a:gd name="T24" fmla="*/ 169 w 215"/>
                  <a:gd name="T25" fmla="*/ 164 h 164"/>
                  <a:gd name="T26" fmla="*/ 0 w 215"/>
                  <a:gd name="T27" fmla="*/ 138 h 164"/>
                  <a:gd name="T28" fmla="*/ 0 w 215"/>
                  <a:gd name="T29" fmla="*/ 138 h 164"/>
                  <a:gd name="T30" fmla="*/ 3 w 215"/>
                  <a:gd name="T31" fmla="*/ 0 h 164"/>
                  <a:gd name="T32" fmla="*/ 3 w 215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5" h="164">
                    <a:moveTo>
                      <a:pt x="3" y="0"/>
                    </a:moveTo>
                    <a:lnTo>
                      <a:pt x="3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198" y="140"/>
                    </a:lnTo>
                    <a:lnTo>
                      <a:pt x="198" y="140"/>
                    </a:lnTo>
                    <a:lnTo>
                      <a:pt x="197" y="145"/>
                    </a:lnTo>
                    <a:lnTo>
                      <a:pt x="195" y="149"/>
                    </a:lnTo>
                    <a:lnTo>
                      <a:pt x="191" y="153"/>
                    </a:lnTo>
                    <a:lnTo>
                      <a:pt x="187" y="157"/>
                    </a:lnTo>
                    <a:lnTo>
                      <a:pt x="178" y="163"/>
                    </a:lnTo>
                    <a:lnTo>
                      <a:pt x="169" y="164"/>
                    </a:lnTo>
                    <a:lnTo>
                      <a:pt x="169" y="164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5A5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4" name="Freeform 49"/>
              <p:cNvSpPr>
                <a:spLocks/>
              </p:cNvSpPr>
              <p:nvPr/>
            </p:nvSpPr>
            <p:spPr bwMode="auto">
              <a:xfrm>
                <a:off x="3222626" y="5083175"/>
                <a:ext cx="334963" cy="260350"/>
              </a:xfrm>
              <a:custGeom>
                <a:avLst/>
                <a:gdLst>
                  <a:gd name="T0" fmla="*/ 3 w 211"/>
                  <a:gd name="T1" fmla="*/ 0 h 164"/>
                  <a:gd name="T2" fmla="*/ 3 w 211"/>
                  <a:gd name="T3" fmla="*/ 0 h 164"/>
                  <a:gd name="T4" fmla="*/ 211 w 211"/>
                  <a:gd name="T5" fmla="*/ 0 h 164"/>
                  <a:gd name="T6" fmla="*/ 211 w 211"/>
                  <a:gd name="T7" fmla="*/ 0 h 164"/>
                  <a:gd name="T8" fmla="*/ 194 w 211"/>
                  <a:gd name="T9" fmla="*/ 140 h 164"/>
                  <a:gd name="T10" fmla="*/ 194 w 211"/>
                  <a:gd name="T11" fmla="*/ 140 h 164"/>
                  <a:gd name="T12" fmla="*/ 193 w 211"/>
                  <a:gd name="T13" fmla="*/ 145 h 164"/>
                  <a:gd name="T14" fmla="*/ 191 w 211"/>
                  <a:gd name="T15" fmla="*/ 149 h 164"/>
                  <a:gd name="T16" fmla="*/ 187 w 211"/>
                  <a:gd name="T17" fmla="*/ 153 h 164"/>
                  <a:gd name="T18" fmla="*/ 183 w 211"/>
                  <a:gd name="T19" fmla="*/ 157 h 164"/>
                  <a:gd name="T20" fmla="*/ 175 w 211"/>
                  <a:gd name="T21" fmla="*/ 161 h 164"/>
                  <a:gd name="T22" fmla="*/ 165 w 211"/>
                  <a:gd name="T23" fmla="*/ 164 h 164"/>
                  <a:gd name="T24" fmla="*/ 165 w 211"/>
                  <a:gd name="T25" fmla="*/ 164 h 164"/>
                  <a:gd name="T26" fmla="*/ 0 w 211"/>
                  <a:gd name="T27" fmla="*/ 137 h 164"/>
                  <a:gd name="T28" fmla="*/ 0 w 211"/>
                  <a:gd name="T29" fmla="*/ 137 h 164"/>
                  <a:gd name="T30" fmla="*/ 3 w 211"/>
                  <a:gd name="T31" fmla="*/ 0 h 164"/>
                  <a:gd name="T32" fmla="*/ 3 w 211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1" h="164">
                    <a:moveTo>
                      <a:pt x="3" y="0"/>
                    </a:moveTo>
                    <a:lnTo>
                      <a:pt x="3" y="0"/>
                    </a:lnTo>
                    <a:lnTo>
                      <a:pt x="211" y="0"/>
                    </a:lnTo>
                    <a:lnTo>
                      <a:pt x="211" y="0"/>
                    </a:lnTo>
                    <a:lnTo>
                      <a:pt x="194" y="140"/>
                    </a:lnTo>
                    <a:lnTo>
                      <a:pt x="194" y="140"/>
                    </a:lnTo>
                    <a:lnTo>
                      <a:pt x="193" y="145"/>
                    </a:lnTo>
                    <a:lnTo>
                      <a:pt x="191" y="149"/>
                    </a:lnTo>
                    <a:lnTo>
                      <a:pt x="187" y="153"/>
                    </a:lnTo>
                    <a:lnTo>
                      <a:pt x="183" y="157"/>
                    </a:lnTo>
                    <a:lnTo>
                      <a:pt x="175" y="161"/>
                    </a:lnTo>
                    <a:lnTo>
                      <a:pt x="165" y="164"/>
                    </a:lnTo>
                    <a:lnTo>
                      <a:pt x="165" y="164"/>
                    </a:lnTo>
                    <a:lnTo>
                      <a:pt x="0" y="137"/>
                    </a:lnTo>
                    <a:lnTo>
                      <a:pt x="0" y="137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6A6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5" name="Freeform 50"/>
              <p:cNvSpPr>
                <a:spLocks/>
              </p:cNvSpPr>
              <p:nvPr/>
            </p:nvSpPr>
            <p:spPr bwMode="auto">
              <a:xfrm>
                <a:off x="3228976" y="5083175"/>
                <a:ext cx="328613" cy="260350"/>
              </a:xfrm>
              <a:custGeom>
                <a:avLst/>
                <a:gdLst>
                  <a:gd name="T0" fmla="*/ 3 w 207"/>
                  <a:gd name="T1" fmla="*/ 0 h 164"/>
                  <a:gd name="T2" fmla="*/ 3 w 207"/>
                  <a:gd name="T3" fmla="*/ 0 h 164"/>
                  <a:gd name="T4" fmla="*/ 207 w 207"/>
                  <a:gd name="T5" fmla="*/ 0 h 164"/>
                  <a:gd name="T6" fmla="*/ 207 w 207"/>
                  <a:gd name="T7" fmla="*/ 0 h 164"/>
                  <a:gd name="T8" fmla="*/ 190 w 207"/>
                  <a:gd name="T9" fmla="*/ 140 h 164"/>
                  <a:gd name="T10" fmla="*/ 190 w 207"/>
                  <a:gd name="T11" fmla="*/ 140 h 164"/>
                  <a:gd name="T12" fmla="*/ 189 w 207"/>
                  <a:gd name="T13" fmla="*/ 145 h 164"/>
                  <a:gd name="T14" fmla="*/ 187 w 207"/>
                  <a:gd name="T15" fmla="*/ 149 h 164"/>
                  <a:gd name="T16" fmla="*/ 183 w 207"/>
                  <a:gd name="T17" fmla="*/ 153 h 164"/>
                  <a:gd name="T18" fmla="*/ 179 w 207"/>
                  <a:gd name="T19" fmla="*/ 156 h 164"/>
                  <a:gd name="T20" fmla="*/ 171 w 207"/>
                  <a:gd name="T21" fmla="*/ 161 h 164"/>
                  <a:gd name="T22" fmla="*/ 161 w 207"/>
                  <a:gd name="T23" fmla="*/ 164 h 164"/>
                  <a:gd name="T24" fmla="*/ 161 w 207"/>
                  <a:gd name="T25" fmla="*/ 164 h 164"/>
                  <a:gd name="T26" fmla="*/ 0 w 207"/>
                  <a:gd name="T27" fmla="*/ 136 h 164"/>
                  <a:gd name="T28" fmla="*/ 0 w 207"/>
                  <a:gd name="T29" fmla="*/ 136 h 164"/>
                  <a:gd name="T30" fmla="*/ 3 w 207"/>
                  <a:gd name="T31" fmla="*/ 0 h 164"/>
                  <a:gd name="T32" fmla="*/ 3 w 207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7" h="164">
                    <a:moveTo>
                      <a:pt x="3" y="0"/>
                    </a:moveTo>
                    <a:lnTo>
                      <a:pt x="3" y="0"/>
                    </a:lnTo>
                    <a:lnTo>
                      <a:pt x="207" y="0"/>
                    </a:lnTo>
                    <a:lnTo>
                      <a:pt x="207" y="0"/>
                    </a:lnTo>
                    <a:lnTo>
                      <a:pt x="190" y="140"/>
                    </a:lnTo>
                    <a:lnTo>
                      <a:pt x="190" y="140"/>
                    </a:lnTo>
                    <a:lnTo>
                      <a:pt x="189" y="145"/>
                    </a:lnTo>
                    <a:lnTo>
                      <a:pt x="187" y="149"/>
                    </a:lnTo>
                    <a:lnTo>
                      <a:pt x="183" y="153"/>
                    </a:lnTo>
                    <a:lnTo>
                      <a:pt x="179" y="156"/>
                    </a:lnTo>
                    <a:lnTo>
                      <a:pt x="171" y="161"/>
                    </a:lnTo>
                    <a:lnTo>
                      <a:pt x="161" y="164"/>
                    </a:lnTo>
                    <a:lnTo>
                      <a:pt x="161" y="164"/>
                    </a:lnTo>
                    <a:lnTo>
                      <a:pt x="0" y="136"/>
                    </a:lnTo>
                    <a:lnTo>
                      <a:pt x="0" y="136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6A6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6" name="Freeform 51"/>
              <p:cNvSpPr>
                <a:spLocks/>
              </p:cNvSpPr>
              <p:nvPr/>
            </p:nvSpPr>
            <p:spPr bwMode="auto">
              <a:xfrm>
                <a:off x="3235326" y="5083175"/>
                <a:ext cx="322263" cy="260350"/>
              </a:xfrm>
              <a:custGeom>
                <a:avLst/>
                <a:gdLst>
                  <a:gd name="T0" fmla="*/ 3 w 203"/>
                  <a:gd name="T1" fmla="*/ 0 h 164"/>
                  <a:gd name="T2" fmla="*/ 3 w 203"/>
                  <a:gd name="T3" fmla="*/ 0 h 164"/>
                  <a:gd name="T4" fmla="*/ 203 w 203"/>
                  <a:gd name="T5" fmla="*/ 0 h 164"/>
                  <a:gd name="T6" fmla="*/ 203 w 203"/>
                  <a:gd name="T7" fmla="*/ 0 h 164"/>
                  <a:gd name="T8" fmla="*/ 186 w 203"/>
                  <a:gd name="T9" fmla="*/ 140 h 164"/>
                  <a:gd name="T10" fmla="*/ 186 w 203"/>
                  <a:gd name="T11" fmla="*/ 140 h 164"/>
                  <a:gd name="T12" fmla="*/ 185 w 203"/>
                  <a:gd name="T13" fmla="*/ 145 h 164"/>
                  <a:gd name="T14" fmla="*/ 183 w 203"/>
                  <a:gd name="T15" fmla="*/ 149 h 164"/>
                  <a:gd name="T16" fmla="*/ 179 w 203"/>
                  <a:gd name="T17" fmla="*/ 153 h 164"/>
                  <a:gd name="T18" fmla="*/ 176 w 203"/>
                  <a:gd name="T19" fmla="*/ 156 h 164"/>
                  <a:gd name="T20" fmla="*/ 167 w 203"/>
                  <a:gd name="T21" fmla="*/ 161 h 164"/>
                  <a:gd name="T22" fmla="*/ 157 w 203"/>
                  <a:gd name="T23" fmla="*/ 164 h 164"/>
                  <a:gd name="T24" fmla="*/ 157 w 203"/>
                  <a:gd name="T25" fmla="*/ 164 h 164"/>
                  <a:gd name="T26" fmla="*/ 0 w 203"/>
                  <a:gd name="T27" fmla="*/ 134 h 164"/>
                  <a:gd name="T28" fmla="*/ 0 w 203"/>
                  <a:gd name="T29" fmla="*/ 134 h 164"/>
                  <a:gd name="T30" fmla="*/ 3 w 203"/>
                  <a:gd name="T31" fmla="*/ 0 h 164"/>
                  <a:gd name="T32" fmla="*/ 3 w 203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3" h="164">
                    <a:moveTo>
                      <a:pt x="3" y="0"/>
                    </a:moveTo>
                    <a:lnTo>
                      <a:pt x="3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186" y="140"/>
                    </a:lnTo>
                    <a:lnTo>
                      <a:pt x="186" y="140"/>
                    </a:lnTo>
                    <a:lnTo>
                      <a:pt x="185" y="145"/>
                    </a:lnTo>
                    <a:lnTo>
                      <a:pt x="183" y="149"/>
                    </a:lnTo>
                    <a:lnTo>
                      <a:pt x="179" y="153"/>
                    </a:lnTo>
                    <a:lnTo>
                      <a:pt x="176" y="156"/>
                    </a:lnTo>
                    <a:lnTo>
                      <a:pt x="167" y="161"/>
                    </a:lnTo>
                    <a:lnTo>
                      <a:pt x="157" y="164"/>
                    </a:lnTo>
                    <a:lnTo>
                      <a:pt x="157" y="164"/>
                    </a:lnTo>
                    <a:lnTo>
                      <a:pt x="0" y="134"/>
                    </a:lnTo>
                    <a:lnTo>
                      <a:pt x="0" y="134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7A7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7" name="Freeform 52"/>
              <p:cNvSpPr>
                <a:spLocks/>
              </p:cNvSpPr>
              <p:nvPr/>
            </p:nvSpPr>
            <p:spPr bwMode="auto">
              <a:xfrm>
                <a:off x="3240088" y="5083175"/>
                <a:ext cx="317500" cy="260350"/>
              </a:xfrm>
              <a:custGeom>
                <a:avLst/>
                <a:gdLst>
                  <a:gd name="T0" fmla="*/ 3 w 200"/>
                  <a:gd name="T1" fmla="*/ 0 h 164"/>
                  <a:gd name="T2" fmla="*/ 3 w 200"/>
                  <a:gd name="T3" fmla="*/ 0 h 164"/>
                  <a:gd name="T4" fmla="*/ 200 w 200"/>
                  <a:gd name="T5" fmla="*/ 0 h 164"/>
                  <a:gd name="T6" fmla="*/ 200 w 200"/>
                  <a:gd name="T7" fmla="*/ 0 h 164"/>
                  <a:gd name="T8" fmla="*/ 183 w 200"/>
                  <a:gd name="T9" fmla="*/ 140 h 164"/>
                  <a:gd name="T10" fmla="*/ 183 w 200"/>
                  <a:gd name="T11" fmla="*/ 140 h 164"/>
                  <a:gd name="T12" fmla="*/ 182 w 200"/>
                  <a:gd name="T13" fmla="*/ 145 h 164"/>
                  <a:gd name="T14" fmla="*/ 180 w 200"/>
                  <a:gd name="T15" fmla="*/ 149 h 164"/>
                  <a:gd name="T16" fmla="*/ 176 w 200"/>
                  <a:gd name="T17" fmla="*/ 153 h 164"/>
                  <a:gd name="T18" fmla="*/ 173 w 200"/>
                  <a:gd name="T19" fmla="*/ 156 h 164"/>
                  <a:gd name="T20" fmla="*/ 164 w 200"/>
                  <a:gd name="T21" fmla="*/ 161 h 164"/>
                  <a:gd name="T22" fmla="*/ 156 w 200"/>
                  <a:gd name="T23" fmla="*/ 164 h 164"/>
                  <a:gd name="T24" fmla="*/ 156 w 200"/>
                  <a:gd name="T25" fmla="*/ 164 h 164"/>
                  <a:gd name="T26" fmla="*/ 0 w 200"/>
                  <a:gd name="T27" fmla="*/ 134 h 164"/>
                  <a:gd name="T28" fmla="*/ 0 w 200"/>
                  <a:gd name="T29" fmla="*/ 134 h 164"/>
                  <a:gd name="T30" fmla="*/ 3 w 200"/>
                  <a:gd name="T31" fmla="*/ 0 h 164"/>
                  <a:gd name="T32" fmla="*/ 3 w 200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0" h="164">
                    <a:moveTo>
                      <a:pt x="3" y="0"/>
                    </a:moveTo>
                    <a:lnTo>
                      <a:pt x="3" y="0"/>
                    </a:lnTo>
                    <a:lnTo>
                      <a:pt x="200" y="0"/>
                    </a:lnTo>
                    <a:lnTo>
                      <a:pt x="200" y="0"/>
                    </a:lnTo>
                    <a:lnTo>
                      <a:pt x="183" y="140"/>
                    </a:lnTo>
                    <a:lnTo>
                      <a:pt x="183" y="140"/>
                    </a:lnTo>
                    <a:lnTo>
                      <a:pt x="182" y="145"/>
                    </a:lnTo>
                    <a:lnTo>
                      <a:pt x="180" y="149"/>
                    </a:lnTo>
                    <a:lnTo>
                      <a:pt x="176" y="153"/>
                    </a:lnTo>
                    <a:lnTo>
                      <a:pt x="173" y="156"/>
                    </a:lnTo>
                    <a:lnTo>
                      <a:pt x="164" y="161"/>
                    </a:lnTo>
                    <a:lnTo>
                      <a:pt x="156" y="164"/>
                    </a:lnTo>
                    <a:lnTo>
                      <a:pt x="156" y="164"/>
                    </a:lnTo>
                    <a:lnTo>
                      <a:pt x="0" y="134"/>
                    </a:lnTo>
                    <a:lnTo>
                      <a:pt x="0" y="134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7A7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8" name="Freeform 53"/>
              <p:cNvSpPr>
                <a:spLocks/>
              </p:cNvSpPr>
              <p:nvPr/>
            </p:nvSpPr>
            <p:spPr bwMode="auto">
              <a:xfrm>
                <a:off x="3246438" y="5083175"/>
                <a:ext cx="311150" cy="260350"/>
              </a:xfrm>
              <a:custGeom>
                <a:avLst/>
                <a:gdLst>
                  <a:gd name="T0" fmla="*/ 3 w 196"/>
                  <a:gd name="T1" fmla="*/ 0 h 164"/>
                  <a:gd name="T2" fmla="*/ 3 w 196"/>
                  <a:gd name="T3" fmla="*/ 0 h 164"/>
                  <a:gd name="T4" fmla="*/ 196 w 196"/>
                  <a:gd name="T5" fmla="*/ 0 h 164"/>
                  <a:gd name="T6" fmla="*/ 196 w 196"/>
                  <a:gd name="T7" fmla="*/ 0 h 164"/>
                  <a:gd name="T8" fmla="*/ 179 w 196"/>
                  <a:gd name="T9" fmla="*/ 140 h 164"/>
                  <a:gd name="T10" fmla="*/ 179 w 196"/>
                  <a:gd name="T11" fmla="*/ 140 h 164"/>
                  <a:gd name="T12" fmla="*/ 178 w 196"/>
                  <a:gd name="T13" fmla="*/ 145 h 164"/>
                  <a:gd name="T14" fmla="*/ 176 w 196"/>
                  <a:gd name="T15" fmla="*/ 149 h 164"/>
                  <a:gd name="T16" fmla="*/ 172 w 196"/>
                  <a:gd name="T17" fmla="*/ 153 h 164"/>
                  <a:gd name="T18" fmla="*/ 169 w 196"/>
                  <a:gd name="T19" fmla="*/ 156 h 164"/>
                  <a:gd name="T20" fmla="*/ 160 w 196"/>
                  <a:gd name="T21" fmla="*/ 161 h 164"/>
                  <a:gd name="T22" fmla="*/ 152 w 196"/>
                  <a:gd name="T23" fmla="*/ 164 h 164"/>
                  <a:gd name="T24" fmla="*/ 152 w 196"/>
                  <a:gd name="T25" fmla="*/ 164 h 164"/>
                  <a:gd name="T26" fmla="*/ 0 w 196"/>
                  <a:gd name="T27" fmla="*/ 133 h 164"/>
                  <a:gd name="T28" fmla="*/ 0 w 196"/>
                  <a:gd name="T29" fmla="*/ 133 h 164"/>
                  <a:gd name="T30" fmla="*/ 3 w 196"/>
                  <a:gd name="T31" fmla="*/ 0 h 164"/>
                  <a:gd name="T32" fmla="*/ 3 w 196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6" h="164">
                    <a:moveTo>
                      <a:pt x="3" y="0"/>
                    </a:moveTo>
                    <a:lnTo>
                      <a:pt x="3" y="0"/>
                    </a:lnTo>
                    <a:lnTo>
                      <a:pt x="196" y="0"/>
                    </a:lnTo>
                    <a:lnTo>
                      <a:pt x="196" y="0"/>
                    </a:lnTo>
                    <a:lnTo>
                      <a:pt x="179" y="140"/>
                    </a:lnTo>
                    <a:lnTo>
                      <a:pt x="179" y="140"/>
                    </a:lnTo>
                    <a:lnTo>
                      <a:pt x="178" y="145"/>
                    </a:lnTo>
                    <a:lnTo>
                      <a:pt x="176" y="149"/>
                    </a:lnTo>
                    <a:lnTo>
                      <a:pt x="172" y="153"/>
                    </a:lnTo>
                    <a:lnTo>
                      <a:pt x="169" y="156"/>
                    </a:lnTo>
                    <a:lnTo>
                      <a:pt x="160" y="161"/>
                    </a:lnTo>
                    <a:lnTo>
                      <a:pt x="152" y="164"/>
                    </a:lnTo>
                    <a:lnTo>
                      <a:pt x="152" y="164"/>
                    </a:lnTo>
                    <a:lnTo>
                      <a:pt x="0" y="133"/>
                    </a:lnTo>
                    <a:lnTo>
                      <a:pt x="0" y="133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8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9" name="Freeform 54"/>
              <p:cNvSpPr>
                <a:spLocks/>
              </p:cNvSpPr>
              <p:nvPr/>
            </p:nvSpPr>
            <p:spPr bwMode="auto">
              <a:xfrm>
                <a:off x="3252788" y="5083175"/>
                <a:ext cx="304800" cy="260350"/>
              </a:xfrm>
              <a:custGeom>
                <a:avLst/>
                <a:gdLst>
                  <a:gd name="T0" fmla="*/ 3 w 192"/>
                  <a:gd name="T1" fmla="*/ 0 h 164"/>
                  <a:gd name="T2" fmla="*/ 3 w 192"/>
                  <a:gd name="T3" fmla="*/ 0 h 164"/>
                  <a:gd name="T4" fmla="*/ 192 w 192"/>
                  <a:gd name="T5" fmla="*/ 0 h 164"/>
                  <a:gd name="T6" fmla="*/ 192 w 192"/>
                  <a:gd name="T7" fmla="*/ 0 h 164"/>
                  <a:gd name="T8" fmla="*/ 175 w 192"/>
                  <a:gd name="T9" fmla="*/ 140 h 164"/>
                  <a:gd name="T10" fmla="*/ 175 w 192"/>
                  <a:gd name="T11" fmla="*/ 140 h 164"/>
                  <a:gd name="T12" fmla="*/ 174 w 192"/>
                  <a:gd name="T13" fmla="*/ 145 h 164"/>
                  <a:gd name="T14" fmla="*/ 172 w 192"/>
                  <a:gd name="T15" fmla="*/ 149 h 164"/>
                  <a:gd name="T16" fmla="*/ 169 w 192"/>
                  <a:gd name="T17" fmla="*/ 153 h 164"/>
                  <a:gd name="T18" fmla="*/ 165 w 192"/>
                  <a:gd name="T19" fmla="*/ 156 h 164"/>
                  <a:gd name="T20" fmla="*/ 157 w 192"/>
                  <a:gd name="T21" fmla="*/ 161 h 164"/>
                  <a:gd name="T22" fmla="*/ 148 w 192"/>
                  <a:gd name="T23" fmla="*/ 164 h 164"/>
                  <a:gd name="T24" fmla="*/ 148 w 192"/>
                  <a:gd name="T25" fmla="*/ 164 h 164"/>
                  <a:gd name="T26" fmla="*/ 0 w 192"/>
                  <a:gd name="T27" fmla="*/ 132 h 164"/>
                  <a:gd name="T28" fmla="*/ 0 w 192"/>
                  <a:gd name="T29" fmla="*/ 132 h 164"/>
                  <a:gd name="T30" fmla="*/ 3 w 192"/>
                  <a:gd name="T31" fmla="*/ 0 h 164"/>
                  <a:gd name="T32" fmla="*/ 3 w 192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2" h="164">
                    <a:moveTo>
                      <a:pt x="3" y="0"/>
                    </a:moveTo>
                    <a:lnTo>
                      <a:pt x="3" y="0"/>
                    </a:lnTo>
                    <a:lnTo>
                      <a:pt x="192" y="0"/>
                    </a:lnTo>
                    <a:lnTo>
                      <a:pt x="192" y="0"/>
                    </a:lnTo>
                    <a:lnTo>
                      <a:pt x="175" y="140"/>
                    </a:lnTo>
                    <a:lnTo>
                      <a:pt x="175" y="140"/>
                    </a:lnTo>
                    <a:lnTo>
                      <a:pt x="174" y="145"/>
                    </a:lnTo>
                    <a:lnTo>
                      <a:pt x="172" y="149"/>
                    </a:lnTo>
                    <a:lnTo>
                      <a:pt x="169" y="153"/>
                    </a:lnTo>
                    <a:lnTo>
                      <a:pt x="165" y="156"/>
                    </a:lnTo>
                    <a:lnTo>
                      <a:pt x="157" y="161"/>
                    </a:lnTo>
                    <a:lnTo>
                      <a:pt x="148" y="164"/>
                    </a:lnTo>
                    <a:lnTo>
                      <a:pt x="148" y="164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9A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0" name="Freeform 55"/>
              <p:cNvSpPr>
                <a:spLocks/>
              </p:cNvSpPr>
              <p:nvPr/>
            </p:nvSpPr>
            <p:spPr bwMode="auto">
              <a:xfrm>
                <a:off x="3259138" y="5083175"/>
                <a:ext cx="298450" cy="260350"/>
              </a:xfrm>
              <a:custGeom>
                <a:avLst/>
                <a:gdLst>
                  <a:gd name="T0" fmla="*/ 3 w 188"/>
                  <a:gd name="T1" fmla="*/ 0 h 164"/>
                  <a:gd name="T2" fmla="*/ 3 w 188"/>
                  <a:gd name="T3" fmla="*/ 0 h 164"/>
                  <a:gd name="T4" fmla="*/ 188 w 188"/>
                  <a:gd name="T5" fmla="*/ 0 h 164"/>
                  <a:gd name="T6" fmla="*/ 188 w 188"/>
                  <a:gd name="T7" fmla="*/ 0 h 164"/>
                  <a:gd name="T8" fmla="*/ 171 w 188"/>
                  <a:gd name="T9" fmla="*/ 140 h 164"/>
                  <a:gd name="T10" fmla="*/ 171 w 188"/>
                  <a:gd name="T11" fmla="*/ 140 h 164"/>
                  <a:gd name="T12" fmla="*/ 170 w 188"/>
                  <a:gd name="T13" fmla="*/ 145 h 164"/>
                  <a:gd name="T14" fmla="*/ 168 w 188"/>
                  <a:gd name="T15" fmla="*/ 149 h 164"/>
                  <a:gd name="T16" fmla="*/ 165 w 188"/>
                  <a:gd name="T17" fmla="*/ 153 h 164"/>
                  <a:gd name="T18" fmla="*/ 161 w 188"/>
                  <a:gd name="T19" fmla="*/ 156 h 164"/>
                  <a:gd name="T20" fmla="*/ 153 w 188"/>
                  <a:gd name="T21" fmla="*/ 161 h 164"/>
                  <a:gd name="T22" fmla="*/ 144 w 188"/>
                  <a:gd name="T23" fmla="*/ 164 h 164"/>
                  <a:gd name="T24" fmla="*/ 144 w 188"/>
                  <a:gd name="T25" fmla="*/ 164 h 164"/>
                  <a:gd name="T26" fmla="*/ 0 w 188"/>
                  <a:gd name="T27" fmla="*/ 130 h 164"/>
                  <a:gd name="T28" fmla="*/ 0 w 188"/>
                  <a:gd name="T29" fmla="*/ 130 h 164"/>
                  <a:gd name="T30" fmla="*/ 3 w 188"/>
                  <a:gd name="T31" fmla="*/ 0 h 164"/>
                  <a:gd name="T32" fmla="*/ 3 w 188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8" h="164">
                    <a:moveTo>
                      <a:pt x="3" y="0"/>
                    </a:moveTo>
                    <a:lnTo>
                      <a:pt x="3" y="0"/>
                    </a:lnTo>
                    <a:lnTo>
                      <a:pt x="188" y="0"/>
                    </a:lnTo>
                    <a:lnTo>
                      <a:pt x="188" y="0"/>
                    </a:lnTo>
                    <a:lnTo>
                      <a:pt x="171" y="140"/>
                    </a:lnTo>
                    <a:lnTo>
                      <a:pt x="171" y="140"/>
                    </a:lnTo>
                    <a:lnTo>
                      <a:pt x="170" y="145"/>
                    </a:lnTo>
                    <a:lnTo>
                      <a:pt x="168" y="149"/>
                    </a:lnTo>
                    <a:lnTo>
                      <a:pt x="165" y="153"/>
                    </a:lnTo>
                    <a:lnTo>
                      <a:pt x="161" y="156"/>
                    </a:lnTo>
                    <a:lnTo>
                      <a:pt x="153" y="161"/>
                    </a:lnTo>
                    <a:lnTo>
                      <a:pt x="144" y="164"/>
                    </a:lnTo>
                    <a:lnTo>
                      <a:pt x="144" y="164"/>
                    </a:lnTo>
                    <a:lnTo>
                      <a:pt x="0" y="130"/>
                    </a:lnTo>
                    <a:lnTo>
                      <a:pt x="0" y="13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9A9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1" name="Freeform 56"/>
              <p:cNvSpPr>
                <a:spLocks/>
              </p:cNvSpPr>
              <p:nvPr/>
            </p:nvSpPr>
            <p:spPr bwMode="auto">
              <a:xfrm>
                <a:off x="3265488" y="5083175"/>
                <a:ext cx="292100" cy="260350"/>
              </a:xfrm>
              <a:custGeom>
                <a:avLst/>
                <a:gdLst>
                  <a:gd name="T0" fmla="*/ 3 w 184"/>
                  <a:gd name="T1" fmla="*/ 0 h 164"/>
                  <a:gd name="T2" fmla="*/ 3 w 184"/>
                  <a:gd name="T3" fmla="*/ 0 h 164"/>
                  <a:gd name="T4" fmla="*/ 184 w 184"/>
                  <a:gd name="T5" fmla="*/ 0 h 164"/>
                  <a:gd name="T6" fmla="*/ 184 w 184"/>
                  <a:gd name="T7" fmla="*/ 0 h 164"/>
                  <a:gd name="T8" fmla="*/ 167 w 184"/>
                  <a:gd name="T9" fmla="*/ 140 h 164"/>
                  <a:gd name="T10" fmla="*/ 167 w 184"/>
                  <a:gd name="T11" fmla="*/ 140 h 164"/>
                  <a:gd name="T12" fmla="*/ 166 w 184"/>
                  <a:gd name="T13" fmla="*/ 145 h 164"/>
                  <a:gd name="T14" fmla="*/ 164 w 184"/>
                  <a:gd name="T15" fmla="*/ 149 h 164"/>
                  <a:gd name="T16" fmla="*/ 157 w 184"/>
                  <a:gd name="T17" fmla="*/ 156 h 164"/>
                  <a:gd name="T18" fmla="*/ 149 w 184"/>
                  <a:gd name="T19" fmla="*/ 161 h 164"/>
                  <a:gd name="T20" fmla="*/ 141 w 184"/>
                  <a:gd name="T21" fmla="*/ 164 h 164"/>
                  <a:gd name="T22" fmla="*/ 141 w 184"/>
                  <a:gd name="T23" fmla="*/ 164 h 164"/>
                  <a:gd name="T24" fmla="*/ 0 w 184"/>
                  <a:gd name="T25" fmla="*/ 129 h 164"/>
                  <a:gd name="T26" fmla="*/ 0 w 184"/>
                  <a:gd name="T27" fmla="*/ 129 h 164"/>
                  <a:gd name="T28" fmla="*/ 3 w 184"/>
                  <a:gd name="T29" fmla="*/ 0 h 164"/>
                  <a:gd name="T30" fmla="*/ 3 w 184"/>
                  <a:gd name="T3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4" h="164">
                    <a:moveTo>
                      <a:pt x="3" y="0"/>
                    </a:moveTo>
                    <a:lnTo>
                      <a:pt x="3" y="0"/>
                    </a:lnTo>
                    <a:lnTo>
                      <a:pt x="184" y="0"/>
                    </a:lnTo>
                    <a:lnTo>
                      <a:pt x="184" y="0"/>
                    </a:lnTo>
                    <a:lnTo>
                      <a:pt x="167" y="140"/>
                    </a:lnTo>
                    <a:lnTo>
                      <a:pt x="167" y="140"/>
                    </a:lnTo>
                    <a:lnTo>
                      <a:pt x="166" y="145"/>
                    </a:lnTo>
                    <a:lnTo>
                      <a:pt x="164" y="149"/>
                    </a:lnTo>
                    <a:lnTo>
                      <a:pt x="157" y="156"/>
                    </a:lnTo>
                    <a:lnTo>
                      <a:pt x="149" y="161"/>
                    </a:lnTo>
                    <a:lnTo>
                      <a:pt x="141" y="164"/>
                    </a:lnTo>
                    <a:lnTo>
                      <a:pt x="141" y="164"/>
                    </a:lnTo>
                    <a:lnTo>
                      <a:pt x="0" y="129"/>
                    </a:lnTo>
                    <a:lnTo>
                      <a:pt x="0" y="129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AA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2" name="Freeform 57"/>
              <p:cNvSpPr>
                <a:spLocks/>
              </p:cNvSpPr>
              <p:nvPr/>
            </p:nvSpPr>
            <p:spPr bwMode="auto">
              <a:xfrm>
                <a:off x="3270251" y="5083175"/>
                <a:ext cx="287338" cy="260350"/>
              </a:xfrm>
              <a:custGeom>
                <a:avLst/>
                <a:gdLst>
                  <a:gd name="T0" fmla="*/ 4 w 181"/>
                  <a:gd name="T1" fmla="*/ 0 h 164"/>
                  <a:gd name="T2" fmla="*/ 4 w 181"/>
                  <a:gd name="T3" fmla="*/ 0 h 164"/>
                  <a:gd name="T4" fmla="*/ 181 w 181"/>
                  <a:gd name="T5" fmla="*/ 0 h 164"/>
                  <a:gd name="T6" fmla="*/ 181 w 181"/>
                  <a:gd name="T7" fmla="*/ 0 h 164"/>
                  <a:gd name="T8" fmla="*/ 164 w 181"/>
                  <a:gd name="T9" fmla="*/ 140 h 164"/>
                  <a:gd name="T10" fmla="*/ 164 w 181"/>
                  <a:gd name="T11" fmla="*/ 140 h 164"/>
                  <a:gd name="T12" fmla="*/ 163 w 181"/>
                  <a:gd name="T13" fmla="*/ 145 h 164"/>
                  <a:gd name="T14" fmla="*/ 161 w 181"/>
                  <a:gd name="T15" fmla="*/ 149 h 164"/>
                  <a:gd name="T16" fmla="*/ 154 w 181"/>
                  <a:gd name="T17" fmla="*/ 156 h 164"/>
                  <a:gd name="T18" fmla="*/ 146 w 181"/>
                  <a:gd name="T19" fmla="*/ 160 h 164"/>
                  <a:gd name="T20" fmla="*/ 138 w 181"/>
                  <a:gd name="T21" fmla="*/ 164 h 164"/>
                  <a:gd name="T22" fmla="*/ 138 w 181"/>
                  <a:gd name="T23" fmla="*/ 164 h 164"/>
                  <a:gd name="T24" fmla="*/ 0 w 181"/>
                  <a:gd name="T25" fmla="*/ 128 h 164"/>
                  <a:gd name="T26" fmla="*/ 0 w 181"/>
                  <a:gd name="T27" fmla="*/ 128 h 164"/>
                  <a:gd name="T28" fmla="*/ 4 w 181"/>
                  <a:gd name="T29" fmla="*/ 0 h 164"/>
                  <a:gd name="T30" fmla="*/ 4 w 181"/>
                  <a:gd name="T3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1" h="164">
                    <a:moveTo>
                      <a:pt x="4" y="0"/>
                    </a:moveTo>
                    <a:lnTo>
                      <a:pt x="4" y="0"/>
                    </a:lnTo>
                    <a:lnTo>
                      <a:pt x="181" y="0"/>
                    </a:lnTo>
                    <a:lnTo>
                      <a:pt x="181" y="0"/>
                    </a:lnTo>
                    <a:lnTo>
                      <a:pt x="164" y="140"/>
                    </a:lnTo>
                    <a:lnTo>
                      <a:pt x="164" y="140"/>
                    </a:lnTo>
                    <a:lnTo>
                      <a:pt x="163" y="145"/>
                    </a:lnTo>
                    <a:lnTo>
                      <a:pt x="161" y="149"/>
                    </a:lnTo>
                    <a:lnTo>
                      <a:pt x="154" y="156"/>
                    </a:lnTo>
                    <a:lnTo>
                      <a:pt x="146" y="160"/>
                    </a:lnTo>
                    <a:lnTo>
                      <a:pt x="138" y="164"/>
                    </a:lnTo>
                    <a:lnTo>
                      <a:pt x="138" y="164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AAA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3" name="Freeform 58"/>
              <p:cNvSpPr>
                <a:spLocks/>
              </p:cNvSpPr>
              <p:nvPr/>
            </p:nvSpPr>
            <p:spPr bwMode="auto">
              <a:xfrm>
                <a:off x="3276601" y="5083175"/>
                <a:ext cx="280988" cy="258763"/>
              </a:xfrm>
              <a:custGeom>
                <a:avLst/>
                <a:gdLst>
                  <a:gd name="T0" fmla="*/ 4 w 177"/>
                  <a:gd name="T1" fmla="*/ 0 h 163"/>
                  <a:gd name="T2" fmla="*/ 4 w 177"/>
                  <a:gd name="T3" fmla="*/ 0 h 163"/>
                  <a:gd name="T4" fmla="*/ 177 w 177"/>
                  <a:gd name="T5" fmla="*/ 0 h 163"/>
                  <a:gd name="T6" fmla="*/ 177 w 177"/>
                  <a:gd name="T7" fmla="*/ 0 h 163"/>
                  <a:gd name="T8" fmla="*/ 160 w 177"/>
                  <a:gd name="T9" fmla="*/ 140 h 163"/>
                  <a:gd name="T10" fmla="*/ 160 w 177"/>
                  <a:gd name="T11" fmla="*/ 140 h 163"/>
                  <a:gd name="T12" fmla="*/ 159 w 177"/>
                  <a:gd name="T13" fmla="*/ 145 h 163"/>
                  <a:gd name="T14" fmla="*/ 157 w 177"/>
                  <a:gd name="T15" fmla="*/ 149 h 163"/>
                  <a:gd name="T16" fmla="*/ 150 w 177"/>
                  <a:gd name="T17" fmla="*/ 156 h 163"/>
                  <a:gd name="T18" fmla="*/ 142 w 177"/>
                  <a:gd name="T19" fmla="*/ 160 h 163"/>
                  <a:gd name="T20" fmla="*/ 134 w 177"/>
                  <a:gd name="T21" fmla="*/ 163 h 163"/>
                  <a:gd name="T22" fmla="*/ 134 w 177"/>
                  <a:gd name="T23" fmla="*/ 163 h 163"/>
                  <a:gd name="T24" fmla="*/ 0 w 177"/>
                  <a:gd name="T25" fmla="*/ 128 h 163"/>
                  <a:gd name="T26" fmla="*/ 0 w 177"/>
                  <a:gd name="T27" fmla="*/ 128 h 163"/>
                  <a:gd name="T28" fmla="*/ 4 w 177"/>
                  <a:gd name="T29" fmla="*/ 0 h 163"/>
                  <a:gd name="T30" fmla="*/ 4 w 177"/>
                  <a:gd name="T3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7" h="163">
                    <a:moveTo>
                      <a:pt x="4" y="0"/>
                    </a:moveTo>
                    <a:lnTo>
                      <a:pt x="4" y="0"/>
                    </a:lnTo>
                    <a:lnTo>
                      <a:pt x="177" y="0"/>
                    </a:lnTo>
                    <a:lnTo>
                      <a:pt x="177" y="0"/>
                    </a:lnTo>
                    <a:lnTo>
                      <a:pt x="160" y="140"/>
                    </a:lnTo>
                    <a:lnTo>
                      <a:pt x="160" y="140"/>
                    </a:lnTo>
                    <a:lnTo>
                      <a:pt x="159" y="145"/>
                    </a:lnTo>
                    <a:lnTo>
                      <a:pt x="157" y="149"/>
                    </a:lnTo>
                    <a:lnTo>
                      <a:pt x="150" y="156"/>
                    </a:lnTo>
                    <a:lnTo>
                      <a:pt x="142" y="160"/>
                    </a:lnTo>
                    <a:lnTo>
                      <a:pt x="134" y="163"/>
                    </a:lnTo>
                    <a:lnTo>
                      <a:pt x="134" y="163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BAB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4" name="Freeform 59"/>
              <p:cNvSpPr>
                <a:spLocks/>
              </p:cNvSpPr>
              <p:nvPr/>
            </p:nvSpPr>
            <p:spPr bwMode="auto">
              <a:xfrm>
                <a:off x="3282951" y="5083175"/>
                <a:ext cx="274638" cy="258763"/>
              </a:xfrm>
              <a:custGeom>
                <a:avLst/>
                <a:gdLst>
                  <a:gd name="T0" fmla="*/ 3 w 173"/>
                  <a:gd name="T1" fmla="*/ 0 h 163"/>
                  <a:gd name="T2" fmla="*/ 3 w 173"/>
                  <a:gd name="T3" fmla="*/ 0 h 163"/>
                  <a:gd name="T4" fmla="*/ 173 w 173"/>
                  <a:gd name="T5" fmla="*/ 0 h 163"/>
                  <a:gd name="T6" fmla="*/ 173 w 173"/>
                  <a:gd name="T7" fmla="*/ 0 h 163"/>
                  <a:gd name="T8" fmla="*/ 156 w 173"/>
                  <a:gd name="T9" fmla="*/ 140 h 163"/>
                  <a:gd name="T10" fmla="*/ 156 w 173"/>
                  <a:gd name="T11" fmla="*/ 140 h 163"/>
                  <a:gd name="T12" fmla="*/ 155 w 173"/>
                  <a:gd name="T13" fmla="*/ 145 h 163"/>
                  <a:gd name="T14" fmla="*/ 153 w 173"/>
                  <a:gd name="T15" fmla="*/ 149 h 163"/>
                  <a:gd name="T16" fmla="*/ 146 w 173"/>
                  <a:gd name="T17" fmla="*/ 156 h 163"/>
                  <a:gd name="T18" fmla="*/ 140 w 173"/>
                  <a:gd name="T19" fmla="*/ 160 h 163"/>
                  <a:gd name="T20" fmla="*/ 132 w 173"/>
                  <a:gd name="T21" fmla="*/ 163 h 163"/>
                  <a:gd name="T22" fmla="*/ 132 w 173"/>
                  <a:gd name="T23" fmla="*/ 163 h 163"/>
                  <a:gd name="T24" fmla="*/ 0 w 173"/>
                  <a:gd name="T25" fmla="*/ 126 h 163"/>
                  <a:gd name="T26" fmla="*/ 0 w 173"/>
                  <a:gd name="T27" fmla="*/ 126 h 163"/>
                  <a:gd name="T28" fmla="*/ 3 w 173"/>
                  <a:gd name="T29" fmla="*/ 0 h 163"/>
                  <a:gd name="T30" fmla="*/ 3 w 173"/>
                  <a:gd name="T3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3" h="163">
                    <a:moveTo>
                      <a:pt x="3" y="0"/>
                    </a:moveTo>
                    <a:lnTo>
                      <a:pt x="3" y="0"/>
                    </a:lnTo>
                    <a:lnTo>
                      <a:pt x="173" y="0"/>
                    </a:lnTo>
                    <a:lnTo>
                      <a:pt x="173" y="0"/>
                    </a:lnTo>
                    <a:lnTo>
                      <a:pt x="156" y="140"/>
                    </a:lnTo>
                    <a:lnTo>
                      <a:pt x="156" y="140"/>
                    </a:lnTo>
                    <a:lnTo>
                      <a:pt x="155" y="145"/>
                    </a:lnTo>
                    <a:lnTo>
                      <a:pt x="153" y="149"/>
                    </a:lnTo>
                    <a:lnTo>
                      <a:pt x="146" y="156"/>
                    </a:lnTo>
                    <a:lnTo>
                      <a:pt x="140" y="160"/>
                    </a:lnTo>
                    <a:lnTo>
                      <a:pt x="132" y="163"/>
                    </a:lnTo>
                    <a:lnTo>
                      <a:pt x="132" y="163"/>
                    </a:lnTo>
                    <a:lnTo>
                      <a:pt x="0" y="126"/>
                    </a:lnTo>
                    <a:lnTo>
                      <a:pt x="0" y="126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CAC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5" name="Freeform 60"/>
              <p:cNvSpPr>
                <a:spLocks/>
              </p:cNvSpPr>
              <p:nvPr/>
            </p:nvSpPr>
            <p:spPr bwMode="auto">
              <a:xfrm>
                <a:off x="3289301" y="5083175"/>
                <a:ext cx="268288" cy="258763"/>
              </a:xfrm>
              <a:custGeom>
                <a:avLst/>
                <a:gdLst>
                  <a:gd name="T0" fmla="*/ 3 w 169"/>
                  <a:gd name="T1" fmla="*/ 0 h 163"/>
                  <a:gd name="T2" fmla="*/ 3 w 169"/>
                  <a:gd name="T3" fmla="*/ 0 h 163"/>
                  <a:gd name="T4" fmla="*/ 169 w 169"/>
                  <a:gd name="T5" fmla="*/ 0 h 163"/>
                  <a:gd name="T6" fmla="*/ 169 w 169"/>
                  <a:gd name="T7" fmla="*/ 0 h 163"/>
                  <a:gd name="T8" fmla="*/ 152 w 169"/>
                  <a:gd name="T9" fmla="*/ 140 h 163"/>
                  <a:gd name="T10" fmla="*/ 152 w 169"/>
                  <a:gd name="T11" fmla="*/ 140 h 163"/>
                  <a:gd name="T12" fmla="*/ 151 w 169"/>
                  <a:gd name="T13" fmla="*/ 144 h 163"/>
                  <a:gd name="T14" fmla="*/ 149 w 169"/>
                  <a:gd name="T15" fmla="*/ 148 h 163"/>
                  <a:gd name="T16" fmla="*/ 142 w 169"/>
                  <a:gd name="T17" fmla="*/ 155 h 163"/>
                  <a:gd name="T18" fmla="*/ 136 w 169"/>
                  <a:gd name="T19" fmla="*/ 160 h 163"/>
                  <a:gd name="T20" fmla="*/ 128 w 169"/>
                  <a:gd name="T21" fmla="*/ 163 h 163"/>
                  <a:gd name="T22" fmla="*/ 128 w 169"/>
                  <a:gd name="T23" fmla="*/ 163 h 163"/>
                  <a:gd name="T24" fmla="*/ 0 w 169"/>
                  <a:gd name="T25" fmla="*/ 125 h 163"/>
                  <a:gd name="T26" fmla="*/ 0 w 169"/>
                  <a:gd name="T27" fmla="*/ 125 h 163"/>
                  <a:gd name="T28" fmla="*/ 3 w 169"/>
                  <a:gd name="T29" fmla="*/ 0 h 163"/>
                  <a:gd name="T30" fmla="*/ 3 w 169"/>
                  <a:gd name="T3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9" h="163">
                    <a:moveTo>
                      <a:pt x="3" y="0"/>
                    </a:moveTo>
                    <a:lnTo>
                      <a:pt x="3" y="0"/>
                    </a:lnTo>
                    <a:lnTo>
                      <a:pt x="169" y="0"/>
                    </a:lnTo>
                    <a:lnTo>
                      <a:pt x="169" y="0"/>
                    </a:lnTo>
                    <a:lnTo>
                      <a:pt x="152" y="140"/>
                    </a:lnTo>
                    <a:lnTo>
                      <a:pt x="152" y="140"/>
                    </a:lnTo>
                    <a:lnTo>
                      <a:pt x="151" y="144"/>
                    </a:lnTo>
                    <a:lnTo>
                      <a:pt x="149" y="148"/>
                    </a:lnTo>
                    <a:lnTo>
                      <a:pt x="142" y="155"/>
                    </a:lnTo>
                    <a:lnTo>
                      <a:pt x="136" y="160"/>
                    </a:lnTo>
                    <a:lnTo>
                      <a:pt x="128" y="163"/>
                    </a:lnTo>
                    <a:lnTo>
                      <a:pt x="128" y="163"/>
                    </a:lnTo>
                    <a:lnTo>
                      <a:pt x="0" y="125"/>
                    </a:lnTo>
                    <a:lnTo>
                      <a:pt x="0" y="125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CAC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6" name="Freeform 61"/>
              <p:cNvSpPr>
                <a:spLocks/>
              </p:cNvSpPr>
              <p:nvPr/>
            </p:nvSpPr>
            <p:spPr bwMode="auto">
              <a:xfrm>
                <a:off x="3294063" y="5083175"/>
                <a:ext cx="263525" cy="258763"/>
              </a:xfrm>
              <a:custGeom>
                <a:avLst/>
                <a:gdLst>
                  <a:gd name="T0" fmla="*/ 4 w 166"/>
                  <a:gd name="T1" fmla="*/ 0 h 163"/>
                  <a:gd name="T2" fmla="*/ 4 w 166"/>
                  <a:gd name="T3" fmla="*/ 0 h 163"/>
                  <a:gd name="T4" fmla="*/ 166 w 166"/>
                  <a:gd name="T5" fmla="*/ 0 h 163"/>
                  <a:gd name="T6" fmla="*/ 166 w 166"/>
                  <a:gd name="T7" fmla="*/ 0 h 163"/>
                  <a:gd name="T8" fmla="*/ 149 w 166"/>
                  <a:gd name="T9" fmla="*/ 140 h 163"/>
                  <a:gd name="T10" fmla="*/ 149 w 166"/>
                  <a:gd name="T11" fmla="*/ 140 h 163"/>
                  <a:gd name="T12" fmla="*/ 148 w 166"/>
                  <a:gd name="T13" fmla="*/ 144 h 163"/>
                  <a:gd name="T14" fmla="*/ 146 w 166"/>
                  <a:gd name="T15" fmla="*/ 148 h 163"/>
                  <a:gd name="T16" fmla="*/ 141 w 166"/>
                  <a:gd name="T17" fmla="*/ 155 h 163"/>
                  <a:gd name="T18" fmla="*/ 133 w 166"/>
                  <a:gd name="T19" fmla="*/ 160 h 163"/>
                  <a:gd name="T20" fmla="*/ 125 w 166"/>
                  <a:gd name="T21" fmla="*/ 163 h 163"/>
                  <a:gd name="T22" fmla="*/ 125 w 166"/>
                  <a:gd name="T23" fmla="*/ 163 h 163"/>
                  <a:gd name="T24" fmla="*/ 0 w 166"/>
                  <a:gd name="T25" fmla="*/ 124 h 163"/>
                  <a:gd name="T26" fmla="*/ 0 w 166"/>
                  <a:gd name="T27" fmla="*/ 124 h 163"/>
                  <a:gd name="T28" fmla="*/ 4 w 166"/>
                  <a:gd name="T29" fmla="*/ 0 h 163"/>
                  <a:gd name="T30" fmla="*/ 4 w 166"/>
                  <a:gd name="T3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6" h="163">
                    <a:moveTo>
                      <a:pt x="4" y="0"/>
                    </a:moveTo>
                    <a:lnTo>
                      <a:pt x="4" y="0"/>
                    </a:lnTo>
                    <a:lnTo>
                      <a:pt x="166" y="0"/>
                    </a:lnTo>
                    <a:lnTo>
                      <a:pt x="166" y="0"/>
                    </a:lnTo>
                    <a:lnTo>
                      <a:pt x="149" y="140"/>
                    </a:lnTo>
                    <a:lnTo>
                      <a:pt x="149" y="140"/>
                    </a:lnTo>
                    <a:lnTo>
                      <a:pt x="148" y="144"/>
                    </a:lnTo>
                    <a:lnTo>
                      <a:pt x="146" y="148"/>
                    </a:lnTo>
                    <a:lnTo>
                      <a:pt x="141" y="155"/>
                    </a:lnTo>
                    <a:lnTo>
                      <a:pt x="133" y="160"/>
                    </a:lnTo>
                    <a:lnTo>
                      <a:pt x="125" y="163"/>
                    </a:lnTo>
                    <a:lnTo>
                      <a:pt x="125" y="163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DAD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7" name="Freeform 62"/>
              <p:cNvSpPr>
                <a:spLocks/>
              </p:cNvSpPr>
              <p:nvPr/>
            </p:nvSpPr>
            <p:spPr bwMode="auto">
              <a:xfrm>
                <a:off x="3300413" y="5083175"/>
                <a:ext cx="257175" cy="258763"/>
              </a:xfrm>
              <a:custGeom>
                <a:avLst/>
                <a:gdLst>
                  <a:gd name="T0" fmla="*/ 4 w 162"/>
                  <a:gd name="T1" fmla="*/ 0 h 163"/>
                  <a:gd name="T2" fmla="*/ 4 w 162"/>
                  <a:gd name="T3" fmla="*/ 0 h 163"/>
                  <a:gd name="T4" fmla="*/ 162 w 162"/>
                  <a:gd name="T5" fmla="*/ 0 h 163"/>
                  <a:gd name="T6" fmla="*/ 162 w 162"/>
                  <a:gd name="T7" fmla="*/ 0 h 163"/>
                  <a:gd name="T8" fmla="*/ 145 w 162"/>
                  <a:gd name="T9" fmla="*/ 140 h 163"/>
                  <a:gd name="T10" fmla="*/ 145 w 162"/>
                  <a:gd name="T11" fmla="*/ 140 h 163"/>
                  <a:gd name="T12" fmla="*/ 144 w 162"/>
                  <a:gd name="T13" fmla="*/ 144 h 163"/>
                  <a:gd name="T14" fmla="*/ 142 w 162"/>
                  <a:gd name="T15" fmla="*/ 148 h 163"/>
                  <a:gd name="T16" fmla="*/ 137 w 162"/>
                  <a:gd name="T17" fmla="*/ 155 h 163"/>
                  <a:gd name="T18" fmla="*/ 129 w 162"/>
                  <a:gd name="T19" fmla="*/ 160 h 163"/>
                  <a:gd name="T20" fmla="*/ 121 w 162"/>
                  <a:gd name="T21" fmla="*/ 163 h 163"/>
                  <a:gd name="T22" fmla="*/ 121 w 162"/>
                  <a:gd name="T23" fmla="*/ 163 h 163"/>
                  <a:gd name="T24" fmla="*/ 0 w 162"/>
                  <a:gd name="T25" fmla="*/ 122 h 163"/>
                  <a:gd name="T26" fmla="*/ 0 w 162"/>
                  <a:gd name="T27" fmla="*/ 122 h 163"/>
                  <a:gd name="T28" fmla="*/ 4 w 162"/>
                  <a:gd name="T29" fmla="*/ 0 h 163"/>
                  <a:gd name="T30" fmla="*/ 4 w 162"/>
                  <a:gd name="T3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2" h="163">
                    <a:moveTo>
                      <a:pt x="4" y="0"/>
                    </a:moveTo>
                    <a:lnTo>
                      <a:pt x="4" y="0"/>
                    </a:lnTo>
                    <a:lnTo>
                      <a:pt x="162" y="0"/>
                    </a:lnTo>
                    <a:lnTo>
                      <a:pt x="162" y="0"/>
                    </a:lnTo>
                    <a:lnTo>
                      <a:pt x="145" y="140"/>
                    </a:lnTo>
                    <a:lnTo>
                      <a:pt x="145" y="140"/>
                    </a:lnTo>
                    <a:lnTo>
                      <a:pt x="144" y="144"/>
                    </a:lnTo>
                    <a:lnTo>
                      <a:pt x="142" y="148"/>
                    </a:lnTo>
                    <a:lnTo>
                      <a:pt x="137" y="155"/>
                    </a:lnTo>
                    <a:lnTo>
                      <a:pt x="129" y="160"/>
                    </a:lnTo>
                    <a:lnTo>
                      <a:pt x="121" y="163"/>
                    </a:lnTo>
                    <a:lnTo>
                      <a:pt x="121" y="163"/>
                    </a:lnTo>
                    <a:lnTo>
                      <a:pt x="0" y="122"/>
                    </a:lnTo>
                    <a:lnTo>
                      <a:pt x="0" y="122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EAE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8" name="Freeform 63"/>
              <p:cNvSpPr>
                <a:spLocks/>
              </p:cNvSpPr>
              <p:nvPr/>
            </p:nvSpPr>
            <p:spPr bwMode="auto">
              <a:xfrm>
                <a:off x="3306763" y="5083175"/>
                <a:ext cx="250825" cy="258763"/>
              </a:xfrm>
              <a:custGeom>
                <a:avLst/>
                <a:gdLst>
                  <a:gd name="T0" fmla="*/ 4 w 158"/>
                  <a:gd name="T1" fmla="*/ 0 h 163"/>
                  <a:gd name="T2" fmla="*/ 4 w 158"/>
                  <a:gd name="T3" fmla="*/ 0 h 163"/>
                  <a:gd name="T4" fmla="*/ 158 w 158"/>
                  <a:gd name="T5" fmla="*/ 0 h 163"/>
                  <a:gd name="T6" fmla="*/ 158 w 158"/>
                  <a:gd name="T7" fmla="*/ 0 h 163"/>
                  <a:gd name="T8" fmla="*/ 141 w 158"/>
                  <a:gd name="T9" fmla="*/ 140 h 163"/>
                  <a:gd name="T10" fmla="*/ 141 w 158"/>
                  <a:gd name="T11" fmla="*/ 140 h 163"/>
                  <a:gd name="T12" fmla="*/ 140 w 158"/>
                  <a:gd name="T13" fmla="*/ 144 h 163"/>
                  <a:gd name="T14" fmla="*/ 138 w 158"/>
                  <a:gd name="T15" fmla="*/ 148 h 163"/>
                  <a:gd name="T16" fmla="*/ 133 w 158"/>
                  <a:gd name="T17" fmla="*/ 155 h 163"/>
                  <a:gd name="T18" fmla="*/ 125 w 158"/>
                  <a:gd name="T19" fmla="*/ 160 h 163"/>
                  <a:gd name="T20" fmla="*/ 118 w 158"/>
                  <a:gd name="T21" fmla="*/ 163 h 163"/>
                  <a:gd name="T22" fmla="*/ 118 w 158"/>
                  <a:gd name="T23" fmla="*/ 163 h 163"/>
                  <a:gd name="T24" fmla="*/ 0 w 158"/>
                  <a:gd name="T25" fmla="*/ 121 h 163"/>
                  <a:gd name="T26" fmla="*/ 0 w 158"/>
                  <a:gd name="T27" fmla="*/ 121 h 163"/>
                  <a:gd name="T28" fmla="*/ 4 w 158"/>
                  <a:gd name="T29" fmla="*/ 0 h 163"/>
                  <a:gd name="T30" fmla="*/ 4 w 158"/>
                  <a:gd name="T3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8" h="163">
                    <a:moveTo>
                      <a:pt x="4" y="0"/>
                    </a:moveTo>
                    <a:lnTo>
                      <a:pt x="4" y="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41" y="140"/>
                    </a:lnTo>
                    <a:lnTo>
                      <a:pt x="141" y="140"/>
                    </a:lnTo>
                    <a:lnTo>
                      <a:pt x="140" y="144"/>
                    </a:lnTo>
                    <a:lnTo>
                      <a:pt x="138" y="148"/>
                    </a:lnTo>
                    <a:lnTo>
                      <a:pt x="133" y="155"/>
                    </a:lnTo>
                    <a:lnTo>
                      <a:pt x="125" y="160"/>
                    </a:lnTo>
                    <a:lnTo>
                      <a:pt x="118" y="163"/>
                    </a:lnTo>
                    <a:lnTo>
                      <a:pt x="118" y="163"/>
                    </a:lnTo>
                    <a:lnTo>
                      <a:pt x="0" y="121"/>
                    </a:lnTo>
                    <a:lnTo>
                      <a:pt x="0" y="12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EAE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9" name="Freeform 64"/>
              <p:cNvSpPr>
                <a:spLocks/>
              </p:cNvSpPr>
              <p:nvPr/>
            </p:nvSpPr>
            <p:spPr bwMode="auto">
              <a:xfrm>
                <a:off x="3313113" y="5083175"/>
                <a:ext cx="244475" cy="258763"/>
              </a:xfrm>
              <a:custGeom>
                <a:avLst/>
                <a:gdLst>
                  <a:gd name="T0" fmla="*/ 4 w 154"/>
                  <a:gd name="T1" fmla="*/ 0 h 163"/>
                  <a:gd name="T2" fmla="*/ 4 w 154"/>
                  <a:gd name="T3" fmla="*/ 0 h 163"/>
                  <a:gd name="T4" fmla="*/ 154 w 154"/>
                  <a:gd name="T5" fmla="*/ 0 h 163"/>
                  <a:gd name="T6" fmla="*/ 154 w 154"/>
                  <a:gd name="T7" fmla="*/ 0 h 163"/>
                  <a:gd name="T8" fmla="*/ 137 w 154"/>
                  <a:gd name="T9" fmla="*/ 140 h 163"/>
                  <a:gd name="T10" fmla="*/ 137 w 154"/>
                  <a:gd name="T11" fmla="*/ 140 h 163"/>
                  <a:gd name="T12" fmla="*/ 136 w 154"/>
                  <a:gd name="T13" fmla="*/ 144 h 163"/>
                  <a:gd name="T14" fmla="*/ 134 w 154"/>
                  <a:gd name="T15" fmla="*/ 148 h 163"/>
                  <a:gd name="T16" fmla="*/ 129 w 154"/>
                  <a:gd name="T17" fmla="*/ 155 h 163"/>
                  <a:gd name="T18" fmla="*/ 122 w 154"/>
                  <a:gd name="T19" fmla="*/ 160 h 163"/>
                  <a:gd name="T20" fmla="*/ 114 w 154"/>
                  <a:gd name="T21" fmla="*/ 163 h 163"/>
                  <a:gd name="T22" fmla="*/ 114 w 154"/>
                  <a:gd name="T23" fmla="*/ 163 h 163"/>
                  <a:gd name="T24" fmla="*/ 0 w 154"/>
                  <a:gd name="T25" fmla="*/ 119 h 163"/>
                  <a:gd name="T26" fmla="*/ 0 w 154"/>
                  <a:gd name="T27" fmla="*/ 119 h 163"/>
                  <a:gd name="T28" fmla="*/ 4 w 154"/>
                  <a:gd name="T29" fmla="*/ 0 h 163"/>
                  <a:gd name="T30" fmla="*/ 4 w 154"/>
                  <a:gd name="T3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4" h="163">
                    <a:moveTo>
                      <a:pt x="4" y="0"/>
                    </a:moveTo>
                    <a:lnTo>
                      <a:pt x="4" y="0"/>
                    </a:lnTo>
                    <a:lnTo>
                      <a:pt x="154" y="0"/>
                    </a:lnTo>
                    <a:lnTo>
                      <a:pt x="154" y="0"/>
                    </a:lnTo>
                    <a:lnTo>
                      <a:pt x="137" y="140"/>
                    </a:lnTo>
                    <a:lnTo>
                      <a:pt x="137" y="140"/>
                    </a:lnTo>
                    <a:lnTo>
                      <a:pt x="136" y="144"/>
                    </a:lnTo>
                    <a:lnTo>
                      <a:pt x="134" y="148"/>
                    </a:lnTo>
                    <a:lnTo>
                      <a:pt x="129" y="155"/>
                    </a:lnTo>
                    <a:lnTo>
                      <a:pt x="122" y="160"/>
                    </a:lnTo>
                    <a:lnTo>
                      <a:pt x="114" y="163"/>
                    </a:lnTo>
                    <a:lnTo>
                      <a:pt x="114" y="163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FAF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0" name="Freeform 65"/>
              <p:cNvSpPr>
                <a:spLocks/>
              </p:cNvSpPr>
              <p:nvPr/>
            </p:nvSpPr>
            <p:spPr bwMode="auto">
              <a:xfrm>
                <a:off x="3317876" y="5083175"/>
                <a:ext cx="239713" cy="258763"/>
              </a:xfrm>
              <a:custGeom>
                <a:avLst/>
                <a:gdLst>
                  <a:gd name="T0" fmla="*/ 4 w 151"/>
                  <a:gd name="T1" fmla="*/ 0 h 163"/>
                  <a:gd name="T2" fmla="*/ 4 w 151"/>
                  <a:gd name="T3" fmla="*/ 0 h 163"/>
                  <a:gd name="T4" fmla="*/ 151 w 151"/>
                  <a:gd name="T5" fmla="*/ 0 h 163"/>
                  <a:gd name="T6" fmla="*/ 151 w 151"/>
                  <a:gd name="T7" fmla="*/ 0 h 163"/>
                  <a:gd name="T8" fmla="*/ 134 w 151"/>
                  <a:gd name="T9" fmla="*/ 140 h 163"/>
                  <a:gd name="T10" fmla="*/ 134 w 151"/>
                  <a:gd name="T11" fmla="*/ 140 h 163"/>
                  <a:gd name="T12" fmla="*/ 133 w 151"/>
                  <a:gd name="T13" fmla="*/ 144 h 163"/>
                  <a:gd name="T14" fmla="*/ 131 w 151"/>
                  <a:gd name="T15" fmla="*/ 148 h 163"/>
                  <a:gd name="T16" fmla="*/ 126 w 151"/>
                  <a:gd name="T17" fmla="*/ 155 h 163"/>
                  <a:gd name="T18" fmla="*/ 119 w 151"/>
                  <a:gd name="T19" fmla="*/ 160 h 163"/>
                  <a:gd name="T20" fmla="*/ 111 w 151"/>
                  <a:gd name="T21" fmla="*/ 163 h 163"/>
                  <a:gd name="T22" fmla="*/ 111 w 151"/>
                  <a:gd name="T23" fmla="*/ 163 h 163"/>
                  <a:gd name="T24" fmla="*/ 0 w 151"/>
                  <a:gd name="T25" fmla="*/ 119 h 163"/>
                  <a:gd name="T26" fmla="*/ 0 w 151"/>
                  <a:gd name="T27" fmla="*/ 119 h 163"/>
                  <a:gd name="T28" fmla="*/ 4 w 151"/>
                  <a:gd name="T29" fmla="*/ 0 h 163"/>
                  <a:gd name="T30" fmla="*/ 4 w 151"/>
                  <a:gd name="T3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1" h="163">
                    <a:moveTo>
                      <a:pt x="4" y="0"/>
                    </a:moveTo>
                    <a:lnTo>
                      <a:pt x="4" y="0"/>
                    </a:lnTo>
                    <a:lnTo>
                      <a:pt x="151" y="0"/>
                    </a:lnTo>
                    <a:lnTo>
                      <a:pt x="151" y="0"/>
                    </a:lnTo>
                    <a:lnTo>
                      <a:pt x="134" y="140"/>
                    </a:lnTo>
                    <a:lnTo>
                      <a:pt x="134" y="140"/>
                    </a:lnTo>
                    <a:lnTo>
                      <a:pt x="133" y="144"/>
                    </a:lnTo>
                    <a:lnTo>
                      <a:pt x="131" y="148"/>
                    </a:lnTo>
                    <a:lnTo>
                      <a:pt x="126" y="155"/>
                    </a:lnTo>
                    <a:lnTo>
                      <a:pt x="119" y="160"/>
                    </a:lnTo>
                    <a:lnTo>
                      <a:pt x="111" y="163"/>
                    </a:lnTo>
                    <a:lnTo>
                      <a:pt x="111" y="163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FAF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1" name="Freeform 66"/>
              <p:cNvSpPr>
                <a:spLocks/>
              </p:cNvSpPr>
              <p:nvPr/>
            </p:nvSpPr>
            <p:spPr bwMode="auto">
              <a:xfrm>
                <a:off x="3324226" y="5083175"/>
                <a:ext cx="233363" cy="258763"/>
              </a:xfrm>
              <a:custGeom>
                <a:avLst/>
                <a:gdLst>
                  <a:gd name="T0" fmla="*/ 4 w 147"/>
                  <a:gd name="T1" fmla="*/ 0 h 163"/>
                  <a:gd name="T2" fmla="*/ 4 w 147"/>
                  <a:gd name="T3" fmla="*/ 0 h 163"/>
                  <a:gd name="T4" fmla="*/ 147 w 147"/>
                  <a:gd name="T5" fmla="*/ 0 h 163"/>
                  <a:gd name="T6" fmla="*/ 147 w 147"/>
                  <a:gd name="T7" fmla="*/ 0 h 163"/>
                  <a:gd name="T8" fmla="*/ 130 w 147"/>
                  <a:gd name="T9" fmla="*/ 140 h 163"/>
                  <a:gd name="T10" fmla="*/ 130 w 147"/>
                  <a:gd name="T11" fmla="*/ 140 h 163"/>
                  <a:gd name="T12" fmla="*/ 129 w 147"/>
                  <a:gd name="T13" fmla="*/ 144 h 163"/>
                  <a:gd name="T14" fmla="*/ 127 w 147"/>
                  <a:gd name="T15" fmla="*/ 148 h 163"/>
                  <a:gd name="T16" fmla="*/ 122 w 147"/>
                  <a:gd name="T17" fmla="*/ 155 h 163"/>
                  <a:gd name="T18" fmla="*/ 115 w 147"/>
                  <a:gd name="T19" fmla="*/ 159 h 163"/>
                  <a:gd name="T20" fmla="*/ 107 w 147"/>
                  <a:gd name="T21" fmla="*/ 163 h 163"/>
                  <a:gd name="T22" fmla="*/ 107 w 147"/>
                  <a:gd name="T23" fmla="*/ 163 h 163"/>
                  <a:gd name="T24" fmla="*/ 0 w 147"/>
                  <a:gd name="T25" fmla="*/ 118 h 163"/>
                  <a:gd name="T26" fmla="*/ 0 w 147"/>
                  <a:gd name="T27" fmla="*/ 118 h 163"/>
                  <a:gd name="T28" fmla="*/ 4 w 147"/>
                  <a:gd name="T29" fmla="*/ 0 h 163"/>
                  <a:gd name="T30" fmla="*/ 4 w 147"/>
                  <a:gd name="T3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7" h="163">
                    <a:moveTo>
                      <a:pt x="4" y="0"/>
                    </a:moveTo>
                    <a:lnTo>
                      <a:pt x="4" y="0"/>
                    </a:lnTo>
                    <a:lnTo>
                      <a:pt x="147" y="0"/>
                    </a:lnTo>
                    <a:lnTo>
                      <a:pt x="147" y="0"/>
                    </a:lnTo>
                    <a:lnTo>
                      <a:pt x="130" y="140"/>
                    </a:lnTo>
                    <a:lnTo>
                      <a:pt x="130" y="140"/>
                    </a:lnTo>
                    <a:lnTo>
                      <a:pt x="129" y="144"/>
                    </a:lnTo>
                    <a:lnTo>
                      <a:pt x="127" y="148"/>
                    </a:lnTo>
                    <a:lnTo>
                      <a:pt x="122" y="155"/>
                    </a:lnTo>
                    <a:lnTo>
                      <a:pt x="115" y="159"/>
                    </a:lnTo>
                    <a:lnTo>
                      <a:pt x="107" y="163"/>
                    </a:lnTo>
                    <a:lnTo>
                      <a:pt x="107" y="163"/>
                    </a:lnTo>
                    <a:lnTo>
                      <a:pt x="0" y="118"/>
                    </a:lnTo>
                    <a:lnTo>
                      <a:pt x="0" y="118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0B0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2" name="Freeform 67"/>
              <p:cNvSpPr>
                <a:spLocks/>
              </p:cNvSpPr>
              <p:nvPr/>
            </p:nvSpPr>
            <p:spPr bwMode="auto">
              <a:xfrm>
                <a:off x="3330576" y="5083175"/>
                <a:ext cx="227013" cy="258763"/>
              </a:xfrm>
              <a:custGeom>
                <a:avLst/>
                <a:gdLst>
                  <a:gd name="T0" fmla="*/ 4 w 143"/>
                  <a:gd name="T1" fmla="*/ 0 h 163"/>
                  <a:gd name="T2" fmla="*/ 4 w 143"/>
                  <a:gd name="T3" fmla="*/ 0 h 163"/>
                  <a:gd name="T4" fmla="*/ 143 w 143"/>
                  <a:gd name="T5" fmla="*/ 0 h 163"/>
                  <a:gd name="T6" fmla="*/ 143 w 143"/>
                  <a:gd name="T7" fmla="*/ 0 h 163"/>
                  <a:gd name="T8" fmla="*/ 126 w 143"/>
                  <a:gd name="T9" fmla="*/ 140 h 163"/>
                  <a:gd name="T10" fmla="*/ 126 w 143"/>
                  <a:gd name="T11" fmla="*/ 140 h 163"/>
                  <a:gd name="T12" fmla="*/ 125 w 143"/>
                  <a:gd name="T13" fmla="*/ 144 h 163"/>
                  <a:gd name="T14" fmla="*/ 123 w 143"/>
                  <a:gd name="T15" fmla="*/ 148 h 163"/>
                  <a:gd name="T16" fmla="*/ 118 w 143"/>
                  <a:gd name="T17" fmla="*/ 155 h 163"/>
                  <a:gd name="T18" fmla="*/ 111 w 143"/>
                  <a:gd name="T19" fmla="*/ 159 h 163"/>
                  <a:gd name="T20" fmla="*/ 104 w 143"/>
                  <a:gd name="T21" fmla="*/ 163 h 163"/>
                  <a:gd name="T22" fmla="*/ 104 w 143"/>
                  <a:gd name="T23" fmla="*/ 163 h 163"/>
                  <a:gd name="T24" fmla="*/ 0 w 143"/>
                  <a:gd name="T25" fmla="*/ 117 h 163"/>
                  <a:gd name="T26" fmla="*/ 0 w 143"/>
                  <a:gd name="T27" fmla="*/ 117 h 163"/>
                  <a:gd name="T28" fmla="*/ 4 w 143"/>
                  <a:gd name="T29" fmla="*/ 0 h 163"/>
                  <a:gd name="T30" fmla="*/ 4 w 143"/>
                  <a:gd name="T3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3" h="163">
                    <a:moveTo>
                      <a:pt x="4" y="0"/>
                    </a:moveTo>
                    <a:lnTo>
                      <a:pt x="4" y="0"/>
                    </a:lnTo>
                    <a:lnTo>
                      <a:pt x="143" y="0"/>
                    </a:lnTo>
                    <a:lnTo>
                      <a:pt x="143" y="0"/>
                    </a:lnTo>
                    <a:lnTo>
                      <a:pt x="126" y="140"/>
                    </a:lnTo>
                    <a:lnTo>
                      <a:pt x="126" y="140"/>
                    </a:lnTo>
                    <a:lnTo>
                      <a:pt x="125" y="144"/>
                    </a:lnTo>
                    <a:lnTo>
                      <a:pt x="123" y="148"/>
                    </a:lnTo>
                    <a:lnTo>
                      <a:pt x="118" y="155"/>
                    </a:lnTo>
                    <a:lnTo>
                      <a:pt x="111" y="159"/>
                    </a:lnTo>
                    <a:lnTo>
                      <a:pt x="104" y="163"/>
                    </a:lnTo>
                    <a:lnTo>
                      <a:pt x="104" y="163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1B1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3" name="Freeform 68"/>
              <p:cNvSpPr>
                <a:spLocks/>
              </p:cNvSpPr>
              <p:nvPr/>
            </p:nvSpPr>
            <p:spPr bwMode="auto">
              <a:xfrm>
                <a:off x="3336926" y="5083175"/>
                <a:ext cx="220663" cy="255588"/>
              </a:xfrm>
              <a:custGeom>
                <a:avLst/>
                <a:gdLst>
                  <a:gd name="T0" fmla="*/ 4 w 139"/>
                  <a:gd name="T1" fmla="*/ 0 h 161"/>
                  <a:gd name="T2" fmla="*/ 4 w 139"/>
                  <a:gd name="T3" fmla="*/ 0 h 161"/>
                  <a:gd name="T4" fmla="*/ 139 w 139"/>
                  <a:gd name="T5" fmla="*/ 0 h 161"/>
                  <a:gd name="T6" fmla="*/ 139 w 139"/>
                  <a:gd name="T7" fmla="*/ 0 h 161"/>
                  <a:gd name="T8" fmla="*/ 122 w 139"/>
                  <a:gd name="T9" fmla="*/ 140 h 161"/>
                  <a:gd name="T10" fmla="*/ 122 w 139"/>
                  <a:gd name="T11" fmla="*/ 140 h 161"/>
                  <a:gd name="T12" fmla="*/ 121 w 139"/>
                  <a:gd name="T13" fmla="*/ 144 h 161"/>
                  <a:gd name="T14" fmla="*/ 119 w 139"/>
                  <a:gd name="T15" fmla="*/ 148 h 161"/>
                  <a:gd name="T16" fmla="*/ 114 w 139"/>
                  <a:gd name="T17" fmla="*/ 155 h 161"/>
                  <a:gd name="T18" fmla="*/ 107 w 139"/>
                  <a:gd name="T19" fmla="*/ 159 h 161"/>
                  <a:gd name="T20" fmla="*/ 100 w 139"/>
                  <a:gd name="T21" fmla="*/ 161 h 161"/>
                  <a:gd name="T22" fmla="*/ 100 w 139"/>
                  <a:gd name="T23" fmla="*/ 161 h 161"/>
                  <a:gd name="T24" fmla="*/ 0 w 139"/>
                  <a:gd name="T25" fmla="*/ 115 h 161"/>
                  <a:gd name="T26" fmla="*/ 0 w 139"/>
                  <a:gd name="T27" fmla="*/ 115 h 161"/>
                  <a:gd name="T28" fmla="*/ 4 w 139"/>
                  <a:gd name="T29" fmla="*/ 0 h 161"/>
                  <a:gd name="T30" fmla="*/ 4 w 139"/>
                  <a:gd name="T31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9" h="161">
                    <a:moveTo>
                      <a:pt x="4" y="0"/>
                    </a:moveTo>
                    <a:lnTo>
                      <a:pt x="4" y="0"/>
                    </a:lnTo>
                    <a:lnTo>
                      <a:pt x="139" y="0"/>
                    </a:lnTo>
                    <a:lnTo>
                      <a:pt x="139" y="0"/>
                    </a:lnTo>
                    <a:lnTo>
                      <a:pt x="122" y="140"/>
                    </a:lnTo>
                    <a:lnTo>
                      <a:pt x="122" y="140"/>
                    </a:lnTo>
                    <a:lnTo>
                      <a:pt x="121" y="144"/>
                    </a:lnTo>
                    <a:lnTo>
                      <a:pt x="119" y="148"/>
                    </a:lnTo>
                    <a:lnTo>
                      <a:pt x="114" y="155"/>
                    </a:lnTo>
                    <a:lnTo>
                      <a:pt x="107" y="159"/>
                    </a:lnTo>
                    <a:lnTo>
                      <a:pt x="100" y="161"/>
                    </a:lnTo>
                    <a:lnTo>
                      <a:pt x="100" y="161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1B1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" name="Freeform 69"/>
              <p:cNvSpPr>
                <a:spLocks/>
              </p:cNvSpPr>
              <p:nvPr/>
            </p:nvSpPr>
            <p:spPr bwMode="auto">
              <a:xfrm>
                <a:off x="3343276" y="5083175"/>
                <a:ext cx="214313" cy="255588"/>
              </a:xfrm>
              <a:custGeom>
                <a:avLst/>
                <a:gdLst>
                  <a:gd name="T0" fmla="*/ 4 w 135"/>
                  <a:gd name="T1" fmla="*/ 0 h 161"/>
                  <a:gd name="T2" fmla="*/ 4 w 135"/>
                  <a:gd name="T3" fmla="*/ 0 h 161"/>
                  <a:gd name="T4" fmla="*/ 135 w 135"/>
                  <a:gd name="T5" fmla="*/ 0 h 161"/>
                  <a:gd name="T6" fmla="*/ 135 w 135"/>
                  <a:gd name="T7" fmla="*/ 0 h 161"/>
                  <a:gd name="T8" fmla="*/ 118 w 135"/>
                  <a:gd name="T9" fmla="*/ 140 h 161"/>
                  <a:gd name="T10" fmla="*/ 118 w 135"/>
                  <a:gd name="T11" fmla="*/ 140 h 161"/>
                  <a:gd name="T12" fmla="*/ 117 w 135"/>
                  <a:gd name="T13" fmla="*/ 144 h 161"/>
                  <a:gd name="T14" fmla="*/ 115 w 135"/>
                  <a:gd name="T15" fmla="*/ 148 h 161"/>
                  <a:gd name="T16" fmla="*/ 110 w 135"/>
                  <a:gd name="T17" fmla="*/ 155 h 161"/>
                  <a:gd name="T18" fmla="*/ 103 w 135"/>
                  <a:gd name="T19" fmla="*/ 159 h 161"/>
                  <a:gd name="T20" fmla="*/ 96 w 135"/>
                  <a:gd name="T21" fmla="*/ 161 h 161"/>
                  <a:gd name="T22" fmla="*/ 96 w 135"/>
                  <a:gd name="T23" fmla="*/ 161 h 161"/>
                  <a:gd name="T24" fmla="*/ 0 w 135"/>
                  <a:gd name="T25" fmla="*/ 114 h 161"/>
                  <a:gd name="T26" fmla="*/ 0 w 135"/>
                  <a:gd name="T27" fmla="*/ 114 h 161"/>
                  <a:gd name="T28" fmla="*/ 4 w 135"/>
                  <a:gd name="T29" fmla="*/ 0 h 161"/>
                  <a:gd name="T30" fmla="*/ 4 w 135"/>
                  <a:gd name="T31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5" h="161">
                    <a:moveTo>
                      <a:pt x="4" y="0"/>
                    </a:moveTo>
                    <a:lnTo>
                      <a:pt x="4" y="0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18" y="140"/>
                    </a:lnTo>
                    <a:lnTo>
                      <a:pt x="118" y="140"/>
                    </a:lnTo>
                    <a:lnTo>
                      <a:pt x="117" y="144"/>
                    </a:lnTo>
                    <a:lnTo>
                      <a:pt x="115" y="148"/>
                    </a:lnTo>
                    <a:lnTo>
                      <a:pt x="110" y="155"/>
                    </a:lnTo>
                    <a:lnTo>
                      <a:pt x="103" y="159"/>
                    </a:lnTo>
                    <a:lnTo>
                      <a:pt x="96" y="161"/>
                    </a:lnTo>
                    <a:lnTo>
                      <a:pt x="96" y="161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2B2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" name="Freeform 70"/>
              <p:cNvSpPr>
                <a:spLocks/>
              </p:cNvSpPr>
              <p:nvPr/>
            </p:nvSpPr>
            <p:spPr bwMode="auto">
              <a:xfrm>
                <a:off x="3348038" y="5083175"/>
                <a:ext cx="209550" cy="255588"/>
              </a:xfrm>
              <a:custGeom>
                <a:avLst/>
                <a:gdLst>
                  <a:gd name="T0" fmla="*/ 5 w 132"/>
                  <a:gd name="T1" fmla="*/ 0 h 161"/>
                  <a:gd name="T2" fmla="*/ 5 w 132"/>
                  <a:gd name="T3" fmla="*/ 0 h 161"/>
                  <a:gd name="T4" fmla="*/ 132 w 132"/>
                  <a:gd name="T5" fmla="*/ 0 h 161"/>
                  <a:gd name="T6" fmla="*/ 132 w 132"/>
                  <a:gd name="T7" fmla="*/ 0 h 161"/>
                  <a:gd name="T8" fmla="*/ 115 w 132"/>
                  <a:gd name="T9" fmla="*/ 140 h 161"/>
                  <a:gd name="T10" fmla="*/ 115 w 132"/>
                  <a:gd name="T11" fmla="*/ 140 h 161"/>
                  <a:gd name="T12" fmla="*/ 114 w 132"/>
                  <a:gd name="T13" fmla="*/ 144 h 161"/>
                  <a:gd name="T14" fmla="*/ 112 w 132"/>
                  <a:gd name="T15" fmla="*/ 148 h 161"/>
                  <a:gd name="T16" fmla="*/ 108 w 132"/>
                  <a:gd name="T17" fmla="*/ 153 h 161"/>
                  <a:gd name="T18" fmla="*/ 101 w 132"/>
                  <a:gd name="T19" fmla="*/ 159 h 161"/>
                  <a:gd name="T20" fmla="*/ 95 w 132"/>
                  <a:gd name="T21" fmla="*/ 161 h 161"/>
                  <a:gd name="T22" fmla="*/ 95 w 132"/>
                  <a:gd name="T23" fmla="*/ 161 h 161"/>
                  <a:gd name="T24" fmla="*/ 0 w 132"/>
                  <a:gd name="T25" fmla="*/ 113 h 161"/>
                  <a:gd name="T26" fmla="*/ 0 w 132"/>
                  <a:gd name="T27" fmla="*/ 113 h 161"/>
                  <a:gd name="T28" fmla="*/ 5 w 132"/>
                  <a:gd name="T29" fmla="*/ 0 h 161"/>
                  <a:gd name="T30" fmla="*/ 5 w 132"/>
                  <a:gd name="T31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2" h="161">
                    <a:moveTo>
                      <a:pt x="5" y="0"/>
                    </a:moveTo>
                    <a:lnTo>
                      <a:pt x="5" y="0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15" y="140"/>
                    </a:lnTo>
                    <a:lnTo>
                      <a:pt x="115" y="140"/>
                    </a:lnTo>
                    <a:lnTo>
                      <a:pt x="114" y="144"/>
                    </a:lnTo>
                    <a:lnTo>
                      <a:pt x="112" y="148"/>
                    </a:lnTo>
                    <a:lnTo>
                      <a:pt x="108" y="153"/>
                    </a:lnTo>
                    <a:lnTo>
                      <a:pt x="101" y="159"/>
                    </a:lnTo>
                    <a:lnTo>
                      <a:pt x="95" y="161"/>
                    </a:lnTo>
                    <a:lnTo>
                      <a:pt x="95" y="161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2B2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6" name="Freeform 71"/>
              <p:cNvSpPr>
                <a:spLocks/>
              </p:cNvSpPr>
              <p:nvPr/>
            </p:nvSpPr>
            <p:spPr bwMode="auto">
              <a:xfrm>
                <a:off x="3354388" y="5083175"/>
                <a:ext cx="203200" cy="255588"/>
              </a:xfrm>
              <a:custGeom>
                <a:avLst/>
                <a:gdLst>
                  <a:gd name="T0" fmla="*/ 4 w 128"/>
                  <a:gd name="T1" fmla="*/ 0 h 161"/>
                  <a:gd name="T2" fmla="*/ 4 w 128"/>
                  <a:gd name="T3" fmla="*/ 0 h 161"/>
                  <a:gd name="T4" fmla="*/ 128 w 128"/>
                  <a:gd name="T5" fmla="*/ 0 h 161"/>
                  <a:gd name="T6" fmla="*/ 128 w 128"/>
                  <a:gd name="T7" fmla="*/ 0 h 161"/>
                  <a:gd name="T8" fmla="*/ 111 w 128"/>
                  <a:gd name="T9" fmla="*/ 140 h 161"/>
                  <a:gd name="T10" fmla="*/ 111 w 128"/>
                  <a:gd name="T11" fmla="*/ 140 h 161"/>
                  <a:gd name="T12" fmla="*/ 111 w 128"/>
                  <a:gd name="T13" fmla="*/ 144 h 161"/>
                  <a:gd name="T14" fmla="*/ 108 w 128"/>
                  <a:gd name="T15" fmla="*/ 148 h 161"/>
                  <a:gd name="T16" fmla="*/ 104 w 128"/>
                  <a:gd name="T17" fmla="*/ 153 h 161"/>
                  <a:gd name="T18" fmla="*/ 97 w 128"/>
                  <a:gd name="T19" fmla="*/ 159 h 161"/>
                  <a:gd name="T20" fmla="*/ 91 w 128"/>
                  <a:gd name="T21" fmla="*/ 161 h 161"/>
                  <a:gd name="T22" fmla="*/ 91 w 128"/>
                  <a:gd name="T23" fmla="*/ 161 h 161"/>
                  <a:gd name="T24" fmla="*/ 0 w 128"/>
                  <a:gd name="T25" fmla="*/ 113 h 161"/>
                  <a:gd name="T26" fmla="*/ 0 w 128"/>
                  <a:gd name="T27" fmla="*/ 113 h 161"/>
                  <a:gd name="T28" fmla="*/ 4 w 128"/>
                  <a:gd name="T29" fmla="*/ 0 h 161"/>
                  <a:gd name="T30" fmla="*/ 4 w 128"/>
                  <a:gd name="T31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8" h="161">
                    <a:moveTo>
                      <a:pt x="4" y="0"/>
                    </a:moveTo>
                    <a:lnTo>
                      <a:pt x="4" y="0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11" y="140"/>
                    </a:lnTo>
                    <a:lnTo>
                      <a:pt x="111" y="140"/>
                    </a:lnTo>
                    <a:lnTo>
                      <a:pt x="111" y="144"/>
                    </a:lnTo>
                    <a:lnTo>
                      <a:pt x="108" y="148"/>
                    </a:lnTo>
                    <a:lnTo>
                      <a:pt x="104" y="153"/>
                    </a:lnTo>
                    <a:lnTo>
                      <a:pt x="97" y="159"/>
                    </a:lnTo>
                    <a:lnTo>
                      <a:pt x="91" y="161"/>
                    </a:lnTo>
                    <a:lnTo>
                      <a:pt x="91" y="161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3B3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7" name="Freeform 72"/>
              <p:cNvSpPr>
                <a:spLocks/>
              </p:cNvSpPr>
              <p:nvPr/>
            </p:nvSpPr>
            <p:spPr bwMode="auto">
              <a:xfrm>
                <a:off x="3360738" y="5083175"/>
                <a:ext cx="196850" cy="255588"/>
              </a:xfrm>
              <a:custGeom>
                <a:avLst/>
                <a:gdLst>
                  <a:gd name="T0" fmla="*/ 4 w 124"/>
                  <a:gd name="T1" fmla="*/ 0 h 161"/>
                  <a:gd name="T2" fmla="*/ 4 w 124"/>
                  <a:gd name="T3" fmla="*/ 0 h 161"/>
                  <a:gd name="T4" fmla="*/ 124 w 124"/>
                  <a:gd name="T5" fmla="*/ 0 h 161"/>
                  <a:gd name="T6" fmla="*/ 124 w 124"/>
                  <a:gd name="T7" fmla="*/ 0 h 161"/>
                  <a:gd name="T8" fmla="*/ 107 w 124"/>
                  <a:gd name="T9" fmla="*/ 140 h 161"/>
                  <a:gd name="T10" fmla="*/ 107 w 124"/>
                  <a:gd name="T11" fmla="*/ 140 h 161"/>
                  <a:gd name="T12" fmla="*/ 104 w 124"/>
                  <a:gd name="T13" fmla="*/ 148 h 161"/>
                  <a:gd name="T14" fmla="*/ 100 w 124"/>
                  <a:gd name="T15" fmla="*/ 153 h 161"/>
                  <a:gd name="T16" fmla="*/ 93 w 124"/>
                  <a:gd name="T17" fmla="*/ 159 h 161"/>
                  <a:gd name="T18" fmla="*/ 87 w 124"/>
                  <a:gd name="T19" fmla="*/ 161 h 161"/>
                  <a:gd name="T20" fmla="*/ 87 w 124"/>
                  <a:gd name="T21" fmla="*/ 161 h 161"/>
                  <a:gd name="T22" fmla="*/ 0 w 124"/>
                  <a:gd name="T23" fmla="*/ 111 h 161"/>
                  <a:gd name="T24" fmla="*/ 0 w 124"/>
                  <a:gd name="T25" fmla="*/ 111 h 161"/>
                  <a:gd name="T26" fmla="*/ 4 w 124"/>
                  <a:gd name="T27" fmla="*/ 0 h 161"/>
                  <a:gd name="T28" fmla="*/ 4 w 124"/>
                  <a:gd name="T2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4" h="161">
                    <a:moveTo>
                      <a:pt x="4" y="0"/>
                    </a:moveTo>
                    <a:lnTo>
                      <a:pt x="4" y="0"/>
                    </a:lnTo>
                    <a:lnTo>
                      <a:pt x="124" y="0"/>
                    </a:lnTo>
                    <a:lnTo>
                      <a:pt x="124" y="0"/>
                    </a:lnTo>
                    <a:lnTo>
                      <a:pt x="107" y="140"/>
                    </a:lnTo>
                    <a:lnTo>
                      <a:pt x="107" y="140"/>
                    </a:lnTo>
                    <a:lnTo>
                      <a:pt x="104" y="148"/>
                    </a:lnTo>
                    <a:lnTo>
                      <a:pt x="100" y="153"/>
                    </a:lnTo>
                    <a:lnTo>
                      <a:pt x="93" y="159"/>
                    </a:lnTo>
                    <a:lnTo>
                      <a:pt x="87" y="161"/>
                    </a:lnTo>
                    <a:lnTo>
                      <a:pt x="87" y="161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4B4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8" name="Freeform 73"/>
              <p:cNvSpPr>
                <a:spLocks/>
              </p:cNvSpPr>
              <p:nvPr/>
            </p:nvSpPr>
            <p:spPr bwMode="auto">
              <a:xfrm>
                <a:off x="3367088" y="5083175"/>
                <a:ext cx="190500" cy="255588"/>
              </a:xfrm>
              <a:custGeom>
                <a:avLst/>
                <a:gdLst>
                  <a:gd name="T0" fmla="*/ 4 w 120"/>
                  <a:gd name="T1" fmla="*/ 0 h 161"/>
                  <a:gd name="T2" fmla="*/ 4 w 120"/>
                  <a:gd name="T3" fmla="*/ 0 h 161"/>
                  <a:gd name="T4" fmla="*/ 120 w 120"/>
                  <a:gd name="T5" fmla="*/ 0 h 161"/>
                  <a:gd name="T6" fmla="*/ 120 w 120"/>
                  <a:gd name="T7" fmla="*/ 0 h 161"/>
                  <a:gd name="T8" fmla="*/ 103 w 120"/>
                  <a:gd name="T9" fmla="*/ 140 h 161"/>
                  <a:gd name="T10" fmla="*/ 103 w 120"/>
                  <a:gd name="T11" fmla="*/ 140 h 161"/>
                  <a:gd name="T12" fmla="*/ 100 w 120"/>
                  <a:gd name="T13" fmla="*/ 148 h 161"/>
                  <a:gd name="T14" fmla="*/ 96 w 120"/>
                  <a:gd name="T15" fmla="*/ 153 h 161"/>
                  <a:gd name="T16" fmla="*/ 89 w 120"/>
                  <a:gd name="T17" fmla="*/ 159 h 161"/>
                  <a:gd name="T18" fmla="*/ 83 w 120"/>
                  <a:gd name="T19" fmla="*/ 161 h 161"/>
                  <a:gd name="T20" fmla="*/ 83 w 120"/>
                  <a:gd name="T21" fmla="*/ 161 h 161"/>
                  <a:gd name="T22" fmla="*/ 0 w 120"/>
                  <a:gd name="T23" fmla="*/ 110 h 161"/>
                  <a:gd name="T24" fmla="*/ 0 w 120"/>
                  <a:gd name="T25" fmla="*/ 110 h 161"/>
                  <a:gd name="T26" fmla="*/ 4 w 120"/>
                  <a:gd name="T27" fmla="*/ 0 h 161"/>
                  <a:gd name="T28" fmla="*/ 4 w 120"/>
                  <a:gd name="T2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0" h="161">
                    <a:moveTo>
                      <a:pt x="4" y="0"/>
                    </a:moveTo>
                    <a:lnTo>
                      <a:pt x="4" y="0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03" y="140"/>
                    </a:lnTo>
                    <a:lnTo>
                      <a:pt x="103" y="140"/>
                    </a:lnTo>
                    <a:lnTo>
                      <a:pt x="100" y="148"/>
                    </a:lnTo>
                    <a:lnTo>
                      <a:pt x="96" y="153"/>
                    </a:lnTo>
                    <a:lnTo>
                      <a:pt x="89" y="159"/>
                    </a:lnTo>
                    <a:lnTo>
                      <a:pt x="83" y="161"/>
                    </a:lnTo>
                    <a:lnTo>
                      <a:pt x="83" y="161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4B4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9" name="Freeform 74"/>
              <p:cNvSpPr>
                <a:spLocks/>
              </p:cNvSpPr>
              <p:nvPr/>
            </p:nvSpPr>
            <p:spPr bwMode="auto">
              <a:xfrm>
                <a:off x="3371851" y="5083175"/>
                <a:ext cx="185738" cy="255588"/>
              </a:xfrm>
              <a:custGeom>
                <a:avLst/>
                <a:gdLst>
                  <a:gd name="T0" fmla="*/ 5 w 117"/>
                  <a:gd name="T1" fmla="*/ 0 h 161"/>
                  <a:gd name="T2" fmla="*/ 5 w 117"/>
                  <a:gd name="T3" fmla="*/ 0 h 161"/>
                  <a:gd name="T4" fmla="*/ 117 w 117"/>
                  <a:gd name="T5" fmla="*/ 0 h 161"/>
                  <a:gd name="T6" fmla="*/ 117 w 117"/>
                  <a:gd name="T7" fmla="*/ 0 h 161"/>
                  <a:gd name="T8" fmla="*/ 100 w 117"/>
                  <a:gd name="T9" fmla="*/ 140 h 161"/>
                  <a:gd name="T10" fmla="*/ 100 w 117"/>
                  <a:gd name="T11" fmla="*/ 140 h 161"/>
                  <a:gd name="T12" fmla="*/ 97 w 117"/>
                  <a:gd name="T13" fmla="*/ 148 h 161"/>
                  <a:gd name="T14" fmla="*/ 93 w 117"/>
                  <a:gd name="T15" fmla="*/ 153 h 161"/>
                  <a:gd name="T16" fmla="*/ 86 w 117"/>
                  <a:gd name="T17" fmla="*/ 157 h 161"/>
                  <a:gd name="T18" fmla="*/ 81 w 117"/>
                  <a:gd name="T19" fmla="*/ 161 h 161"/>
                  <a:gd name="T20" fmla="*/ 81 w 117"/>
                  <a:gd name="T21" fmla="*/ 161 h 161"/>
                  <a:gd name="T22" fmla="*/ 0 w 117"/>
                  <a:gd name="T23" fmla="*/ 109 h 161"/>
                  <a:gd name="T24" fmla="*/ 0 w 117"/>
                  <a:gd name="T25" fmla="*/ 109 h 161"/>
                  <a:gd name="T26" fmla="*/ 5 w 117"/>
                  <a:gd name="T27" fmla="*/ 0 h 161"/>
                  <a:gd name="T28" fmla="*/ 5 w 117"/>
                  <a:gd name="T2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7" h="161">
                    <a:moveTo>
                      <a:pt x="5" y="0"/>
                    </a:moveTo>
                    <a:lnTo>
                      <a:pt x="5" y="0"/>
                    </a:lnTo>
                    <a:lnTo>
                      <a:pt x="117" y="0"/>
                    </a:lnTo>
                    <a:lnTo>
                      <a:pt x="117" y="0"/>
                    </a:lnTo>
                    <a:lnTo>
                      <a:pt x="100" y="140"/>
                    </a:lnTo>
                    <a:lnTo>
                      <a:pt x="100" y="140"/>
                    </a:lnTo>
                    <a:lnTo>
                      <a:pt x="97" y="148"/>
                    </a:lnTo>
                    <a:lnTo>
                      <a:pt x="93" y="153"/>
                    </a:lnTo>
                    <a:lnTo>
                      <a:pt x="86" y="157"/>
                    </a:lnTo>
                    <a:lnTo>
                      <a:pt x="81" y="161"/>
                    </a:lnTo>
                    <a:lnTo>
                      <a:pt x="81" y="161"/>
                    </a:lnTo>
                    <a:lnTo>
                      <a:pt x="0" y="109"/>
                    </a:lnTo>
                    <a:lnTo>
                      <a:pt x="0" y="109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5B5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0" name="Freeform 75"/>
              <p:cNvSpPr>
                <a:spLocks/>
              </p:cNvSpPr>
              <p:nvPr/>
            </p:nvSpPr>
            <p:spPr bwMode="auto">
              <a:xfrm>
                <a:off x="3378201" y="5083175"/>
                <a:ext cx="179388" cy="255588"/>
              </a:xfrm>
              <a:custGeom>
                <a:avLst/>
                <a:gdLst>
                  <a:gd name="T0" fmla="*/ 5 w 113"/>
                  <a:gd name="T1" fmla="*/ 0 h 161"/>
                  <a:gd name="T2" fmla="*/ 5 w 113"/>
                  <a:gd name="T3" fmla="*/ 0 h 161"/>
                  <a:gd name="T4" fmla="*/ 113 w 113"/>
                  <a:gd name="T5" fmla="*/ 0 h 161"/>
                  <a:gd name="T6" fmla="*/ 113 w 113"/>
                  <a:gd name="T7" fmla="*/ 0 h 161"/>
                  <a:gd name="T8" fmla="*/ 96 w 113"/>
                  <a:gd name="T9" fmla="*/ 140 h 161"/>
                  <a:gd name="T10" fmla="*/ 96 w 113"/>
                  <a:gd name="T11" fmla="*/ 140 h 161"/>
                  <a:gd name="T12" fmla="*/ 93 w 113"/>
                  <a:gd name="T13" fmla="*/ 147 h 161"/>
                  <a:gd name="T14" fmla="*/ 89 w 113"/>
                  <a:gd name="T15" fmla="*/ 153 h 161"/>
                  <a:gd name="T16" fmla="*/ 84 w 113"/>
                  <a:gd name="T17" fmla="*/ 157 h 161"/>
                  <a:gd name="T18" fmla="*/ 77 w 113"/>
                  <a:gd name="T19" fmla="*/ 161 h 161"/>
                  <a:gd name="T20" fmla="*/ 77 w 113"/>
                  <a:gd name="T21" fmla="*/ 161 h 161"/>
                  <a:gd name="T22" fmla="*/ 0 w 113"/>
                  <a:gd name="T23" fmla="*/ 107 h 161"/>
                  <a:gd name="T24" fmla="*/ 0 w 113"/>
                  <a:gd name="T25" fmla="*/ 107 h 161"/>
                  <a:gd name="T26" fmla="*/ 5 w 113"/>
                  <a:gd name="T27" fmla="*/ 0 h 161"/>
                  <a:gd name="T28" fmla="*/ 5 w 113"/>
                  <a:gd name="T2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3" h="161">
                    <a:moveTo>
                      <a:pt x="5" y="0"/>
                    </a:moveTo>
                    <a:lnTo>
                      <a:pt x="5" y="0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96" y="140"/>
                    </a:lnTo>
                    <a:lnTo>
                      <a:pt x="96" y="140"/>
                    </a:lnTo>
                    <a:lnTo>
                      <a:pt x="93" y="147"/>
                    </a:lnTo>
                    <a:lnTo>
                      <a:pt x="89" y="153"/>
                    </a:lnTo>
                    <a:lnTo>
                      <a:pt x="84" y="157"/>
                    </a:lnTo>
                    <a:lnTo>
                      <a:pt x="77" y="161"/>
                    </a:lnTo>
                    <a:lnTo>
                      <a:pt x="77" y="161"/>
                    </a:lnTo>
                    <a:lnTo>
                      <a:pt x="0" y="107"/>
                    </a:lnTo>
                    <a:lnTo>
                      <a:pt x="0" y="107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6B6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1" name="Freeform 76"/>
              <p:cNvSpPr>
                <a:spLocks/>
              </p:cNvSpPr>
              <p:nvPr/>
            </p:nvSpPr>
            <p:spPr bwMode="auto">
              <a:xfrm>
                <a:off x="3384551" y="5083175"/>
                <a:ext cx="173038" cy="255588"/>
              </a:xfrm>
              <a:custGeom>
                <a:avLst/>
                <a:gdLst>
                  <a:gd name="T0" fmla="*/ 5 w 109"/>
                  <a:gd name="T1" fmla="*/ 0 h 161"/>
                  <a:gd name="T2" fmla="*/ 5 w 109"/>
                  <a:gd name="T3" fmla="*/ 0 h 161"/>
                  <a:gd name="T4" fmla="*/ 109 w 109"/>
                  <a:gd name="T5" fmla="*/ 0 h 161"/>
                  <a:gd name="T6" fmla="*/ 109 w 109"/>
                  <a:gd name="T7" fmla="*/ 0 h 161"/>
                  <a:gd name="T8" fmla="*/ 92 w 109"/>
                  <a:gd name="T9" fmla="*/ 140 h 161"/>
                  <a:gd name="T10" fmla="*/ 92 w 109"/>
                  <a:gd name="T11" fmla="*/ 140 h 161"/>
                  <a:gd name="T12" fmla="*/ 89 w 109"/>
                  <a:gd name="T13" fmla="*/ 147 h 161"/>
                  <a:gd name="T14" fmla="*/ 85 w 109"/>
                  <a:gd name="T15" fmla="*/ 153 h 161"/>
                  <a:gd name="T16" fmla="*/ 80 w 109"/>
                  <a:gd name="T17" fmla="*/ 157 h 161"/>
                  <a:gd name="T18" fmla="*/ 73 w 109"/>
                  <a:gd name="T19" fmla="*/ 161 h 161"/>
                  <a:gd name="T20" fmla="*/ 73 w 109"/>
                  <a:gd name="T21" fmla="*/ 161 h 161"/>
                  <a:gd name="T22" fmla="*/ 0 w 109"/>
                  <a:gd name="T23" fmla="*/ 106 h 161"/>
                  <a:gd name="T24" fmla="*/ 0 w 109"/>
                  <a:gd name="T25" fmla="*/ 106 h 161"/>
                  <a:gd name="T26" fmla="*/ 5 w 109"/>
                  <a:gd name="T27" fmla="*/ 0 h 161"/>
                  <a:gd name="T28" fmla="*/ 5 w 109"/>
                  <a:gd name="T2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9" h="161">
                    <a:moveTo>
                      <a:pt x="5" y="0"/>
                    </a:moveTo>
                    <a:lnTo>
                      <a:pt x="5" y="0"/>
                    </a:lnTo>
                    <a:lnTo>
                      <a:pt x="109" y="0"/>
                    </a:lnTo>
                    <a:lnTo>
                      <a:pt x="109" y="0"/>
                    </a:lnTo>
                    <a:lnTo>
                      <a:pt x="92" y="140"/>
                    </a:lnTo>
                    <a:lnTo>
                      <a:pt x="92" y="140"/>
                    </a:lnTo>
                    <a:lnTo>
                      <a:pt x="89" y="147"/>
                    </a:lnTo>
                    <a:lnTo>
                      <a:pt x="85" y="153"/>
                    </a:lnTo>
                    <a:lnTo>
                      <a:pt x="80" y="157"/>
                    </a:lnTo>
                    <a:lnTo>
                      <a:pt x="73" y="161"/>
                    </a:lnTo>
                    <a:lnTo>
                      <a:pt x="73" y="161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6B6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2" name="Freeform 77"/>
              <p:cNvSpPr>
                <a:spLocks/>
              </p:cNvSpPr>
              <p:nvPr/>
            </p:nvSpPr>
            <p:spPr bwMode="auto">
              <a:xfrm>
                <a:off x="3390901" y="5083175"/>
                <a:ext cx="166688" cy="254000"/>
              </a:xfrm>
              <a:custGeom>
                <a:avLst/>
                <a:gdLst>
                  <a:gd name="T0" fmla="*/ 5 w 105"/>
                  <a:gd name="T1" fmla="*/ 0 h 160"/>
                  <a:gd name="T2" fmla="*/ 5 w 105"/>
                  <a:gd name="T3" fmla="*/ 0 h 160"/>
                  <a:gd name="T4" fmla="*/ 105 w 105"/>
                  <a:gd name="T5" fmla="*/ 0 h 160"/>
                  <a:gd name="T6" fmla="*/ 105 w 105"/>
                  <a:gd name="T7" fmla="*/ 0 h 160"/>
                  <a:gd name="T8" fmla="*/ 88 w 105"/>
                  <a:gd name="T9" fmla="*/ 140 h 160"/>
                  <a:gd name="T10" fmla="*/ 88 w 105"/>
                  <a:gd name="T11" fmla="*/ 140 h 160"/>
                  <a:gd name="T12" fmla="*/ 87 w 105"/>
                  <a:gd name="T13" fmla="*/ 147 h 160"/>
                  <a:gd name="T14" fmla="*/ 81 w 105"/>
                  <a:gd name="T15" fmla="*/ 153 h 160"/>
                  <a:gd name="T16" fmla="*/ 76 w 105"/>
                  <a:gd name="T17" fmla="*/ 157 h 160"/>
                  <a:gd name="T18" fmla="*/ 69 w 105"/>
                  <a:gd name="T19" fmla="*/ 160 h 160"/>
                  <a:gd name="T20" fmla="*/ 69 w 105"/>
                  <a:gd name="T21" fmla="*/ 160 h 160"/>
                  <a:gd name="T22" fmla="*/ 0 w 105"/>
                  <a:gd name="T23" fmla="*/ 106 h 160"/>
                  <a:gd name="T24" fmla="*/ 0 w 105"/>
                  <a:gd name="T25" fmla="*/ 106 h 160"/>
                  <a:gd name="T26" fmla="*/ 5 w 105"/>
                  <a:gd name="T27" fmla="*/ 0 h 160"/>
                  <a:gd name="T28" fmla="*/ 5 w 105"/>
                  <a:gd name="T2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5" h="160">
                    <a:moveTo>
                      <a:pt x="5" y="0"/>
                    </a:moveTo>
                    <a:lnTo>
                      <a:pt x="5" y="0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88" y="140"/>
                    </a:lnTo>
                    <a:lnTo>
                      <a:pt x="88" y="140"/>
                    </a:lnTo>
                    <a:lnTo>
                      <a:pt x="87" y="147"/>
                    </a:lnTo>
                    <a:lnTo>
                      <a:pt x="81" y="153"/>
                    </a:lnTo>
                    <a:lnTo>
                      <a:pt x="76" y="157"/>
                    </a:lnTo>
                    <a:lnTo>
                      <a:pt x="69" y="160"/>
                    </a:lnTo>
                    <a:lnTo>
                      <a:pt x="69" y="160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7B7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3" name="Freeform 78"/>
              <p:cNvSpPr>
                <a:spLocks/>
              </p:cNvSpPr>
              <p:nvPr/>
            </p:nvSpPr>
            <p:spPr bwMode="auto">
              <a:xfrm>
                <a:off x="3395663" y="5083175"/>
                <a:ext cx="161925" cy="254000"/>
              </a:xfrm>
              <a:custGeom>
                <a:avLst/>
                <a:gdLst>
                  <a:gd name="T0" fmla="*/ 5 w 102"/>
                  <a:gd name="T1" fmla="*/ 0 h 160"/>
                  <a:gd name="T2" fmla="*/ 5 w 102"/>
                  <a:gd name="T3" fmla="*/ 0 h 160"/>
                  <a:gd name="T4" fmla="*/ 102 w 102"/>
                  <a:gd name="T5" fmla="*/ 0 h 160"/>
                  <a:gd name="T6" fmla="*/ 102 w 102"/>
                  <a:gd name="T7" fmla="*/ 0 h 160"/>
                  <a:gd name="T8" fmla="*/ 85 w 102"/>
                  <a:gd name="T9" fmla="*/ 140 h 160"/>
                  <a:gd name="T10" fmla="*/ 85 w 102"/>
                  <a:gd name="T11" fmla="*/ 140 h 160"/>
                  <a:gd name="T12" fmla="*/ 84 w 102"/>
                  <a:gd name="T13" fmla="*/ 147 h 160"/>
                  <a:gd name="T14" fmla="*/ 78 w 102"/>
                  <a:gd name="T15" fmla="*/ 153 h 160"/>
                  <a:gd name="T16" fmla="*/ 73 w 102"/>
                  <a:gd name="T17" fmla="*/ 157 h 160"/>
                  <a:gd name="T18" fmla="*/ 67 w 102"/>
                  <a:gd name="T19" fmla="*/ 160 h 160"/>
                  <a:gd name="T20" fmla="*/ 67 w 102"/>
                  <a:gd name="T21" fmla="*/ 160 h 160"/>
                  <a:gd name="T22" fmla="*/ 0 w 102"/>
                  <a:gd name="T23" fmla="*/ 105 h 160"/>
                  <a:gd name="T24" fmla="*/ 0 w 102"/>
                  <a:gd name="T25" fmla="*/ 105 h 160"/>
                  <a:gd name="T26" fmla="*/ 5 w 102"/>
                  <a:gd name="T27" fmla="*/ 0 h 160"/>
                  <a:gd name="T28" fmla="*/ 5 w 102"/>
                  <a:gd name="T2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2" h="160">
                    <a:moveTo>
                      <a:pt x="5" y="0"/>
                    </a:moveTo>
                    <a:lnTo>
                      <a:pt x="5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85" y="140"/>
                    </a:lnTo>
                    <a:lnTo>
                      <a:pt x="85" y="140"/>
                    </a:lnTo>
                    <a:lnTo>
                      <a:pt x="84" y="147"/>
                    </a:lnTo>
                    <a:lnTo>
                      <a:pt x="78" y="153"/>
                    </a:lnTo>
                    <a:lnTo>
                      <a:pt x="73" y="157"/>
                    </a:lnTo>
                    <a:lnTo>
                      <a:pt x="67" y="160"/>
                    </a:lnTo>
                    <a:lnTo>
                      <a:pt x="67" y="160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7B7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4" name="Freeform 79"/>
              <p:cNvSpPr>
                <a:spLocks/>
              </p:cNvSpPr>
              <p:nvPr/>
            </p:nvSpPr>
            <p:spPr bwMode="auto">
              <a:xfrm>
                <a:off x="3402013" y="5083175"/>
                <a:ext cx="155575" cy="254000"/>
              </a:xfrm>
              <a:custGeom>
                <a:avLst/>
                <a:gdLst>
                  <a:gd name="T0" fmla="*/ 5 w 98"/>
                  <a:gd name="T1" fmla="*/ 0 h 160"/>
                  <a:gd name="T2" fmla="*/ 5 w 98"/>
                  <a:gd name="T3" fmla="*/ 0 h 160"/>
                  <a:gd name="T4" fmla="*/ 98 w 98"/>
                  <a:gd name="T5" fmla="*/ 0 h 160"/>
                  <a:gd name="T6" fmla="*/ 98 w 98"/>
                  <a:gd name="T7" fmla="*/ 0 h 160"/>
                  <a:gd name="T8" fmla="*/ 81 w 98"/>
                  <a:gd name="T9" fmla="*/ 140 h 160"/>
                  <a:gd name="T10" fmla="*/ 81 w 98"/>
                  <a:gd name="T11" fmla="*/ 140 h 160"/>
                  <a:gd name="T12" fmla="*/ 80 w 98"/>
                  <a:gd name="T13" fmla="*/ 147 h 160"/>
                  <a:gd name="T14" fmla="*/ 74 w 98"/>
                  <a:gd name="T15" fmla="*/ 152 h 160"/>
                  <a:gd name="T16" fmla="*/ 69 w 98"/>
                  <a:gd name="T17" fmla="*/ 157 h 160"/>
                  <a:gd name="T18" fmla="*/ 63 w 98"/>
                  <a:gd name="T19" fmla="*/ 160 h 160"/>
                  <a:gd name="T20" fmla="*/ 63 w 98"/>
                  <a:gd name="T21" fmla="*/ 160 h 160"/>
                  <a:gd name="T22" fmla="*/ 0 w 98"/>
                  <a:gd name="T23" fmla="*/ 103 h 160"/>
                  <a:gd name="T24" fmla="*/ 0 w 98"/>
                  <a:gd name="T25" fmla="*/ 103 h 160"/>
                  <a:gd name="T26" fmla="*/ 5 w 98"/>
                  <a:gd name="T27" fmla="*/ 0 h 160"/>
                  <a:gd name="T28" fmla="*/ 5 w 98"/>
                  <a:gd name="T2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8" h="160">
                    <a:moveTo>
                      <a:pt x="5" y="0"/>
                    </a:moveTo>
                    <a:lnTo>
                      <a:pt x="5" y="0"/>
                    </a:lnTo>
                    <a:lnTo>
                      <a:pt x="98" y="0"/>
                    </a:lnTo>
                    <a:lnTo>
                      <a:pt x="98" y="0"/>
                    </a:lnTo>
                    <a:lnTo>
                      <a:pt x="81" y="140"/>
                    </a:lnTo>
                    <a:lnTo>
                      <a:pt x="81" y="140"/>
                    </a:lnTo>
                    <a:lnTo>
                      <a:pt x="80" y="147"/>
                    </a:lnTo>
                    <a:lnTo>
                      <a:pt x="74" y="152"/>
                    </a:lnTo>
                    <a:lnTo>
                      <a:pt x="69" y="157"/>
                    </a:lnTo>
                    <a:lnTo>
                      <a:pt x="63" y="160"/>
                    </a:lnTo>
                    <a:lnTo>
                      <a:pt x="63" y="160"/>
                    </a:lnTo>
                    <a:lnTo>
                      <a:pt x="0" y="103"/>
                    </a:lnTo>
                    <a:lnTo>
                      <a:pt x="0" y="103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8B8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5" name="Freeform 80"/>
              <p:cNvSpPr>
                <a:spLocks/>
              </p:cNvSpPr>
              <p:nvPr/>
            </p:nvSpPr>
            <p:spPr bwMode="auto">
              <a:xfrm>
                <a:off x="3408363" y="5083175"/>
                <a:ext cx="149225" cy="254000"/>
              </a:xfrm>
              <a:custGeom>
                <a:avLst/>
                <a:gdLst>
                  <a:gd name="T0" fmla="*/ 5 w 94"/>
                  <a:gd name="T1" fmla="*/ 0 h 160"/>
                  <a:gd name="T2" fmla="*/ 5 w 94"/>
                  <a:gd name="T3" fmla="*/ 0 h 160"/>
                  <a:gd name="T4" fmla="*/ 94 w 94"/>
                  <a:gd name="T5" fmla="*/ 0 h 160"/>
                  <a:gd name="T6" fmla="*/ 94 w 94"/>
                  <a:gd name="T7" fmla="*/ 0 h 160"/>
                  <a:gd name="T8" fmla="*/ 77 w 94"/>
                  <a:gd name="T9" fmla="*/ 140 h 160"/>
                  <a:gd name="T10" fmla="*/ 77 w 94"/>
                  <a:gd name="T11" fmla="*/ 140 h 160"/>
                  <a:gd name="T12" fmla="*/ 76 w 94"/>
                  <a:gd name="T13" fmla="*/ 147 h 160"/>
                  <a:gd name="T14" fmla="*/ 71 w 94"/>
                  <a:gd name="T15" fmla="*/ 152 h 160"/>
                  <a:gd name="T16" fmla="*/ 66 w 94"/>
                  <a:gd name="T17" fmla="*/ 157 h 160"/>
                  <a:gd name="T18" fmla="*/ 59 w 94"/>
                  <a:gd name="T19" fmla="*/ 160 h 160"/>
                  <a:gd name="T20" fmla="*/ 59 w 94"/>
                  <a:gd name="T21" fmla="*/ 160 h 160"/>
                  <a:gd name="T22" fmla="*/ 0 w 94"/>
                  <a:gd name="T23" fmla="*/ 102 h 160"/>
                  <a:gd name="T24" fmla="*/ 0 w 94"/>
                  <a:gd name="T25" fmla="*/ 102 h 160"/>
                  <a:gd name="T26" fmla="*/ 5 w 94"/>
                  <a:gd name="T27" fmla="*/ 0 h 160"/>
                  <a:gd name="T28" fmla="*/ 5 w 94"/>
                  <a:gd name="T2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4" h="160">
                    <a:moveTo>
                      <a:pt x="5" y="0"/>
                    </a:moveTo>
                    <a:lnTo>
                      <a:pt x="5" y="0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77" y="140"/>
                    </a:lnTo>
                    <a:lnTo>
                      <a:pt x="77" y="140"/>
                    </a:lnTo>
                    <a:lnTo>
                      <a:pt x="76" y="147"/>
                    </a:lnTo>
                    <a:lnTo>
                      <a:pt x="71" y="152"/>
                    </a:lnTo>
                    <a:lnTo>
                      <a:pt x="66" y="157"/>
                    </a:lnTo>
                    <a:lnTo>
                      <a:pt x="59" y="160"/>
                    </a:lnTo>
                    <a:lnTo>
                      <a:pt x="59" y="160"/>
                    </a:lnTo>
                    <a:lnTo>
                      <a:pt x="0" y="102"/>
                    </a:lnTo>
                    <a:lnTo>
                      <a:pt x="0" y="102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9B9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6" name="Freeform 81"/>
              <p:cNvSpPr>
                <a:spLocks/>
              </p:cNvSpPr>
              <p:nvPr/>
            </p:nvSpPr>
            <p:spPr bwMode="auto">
              <a:xfrm>
                <a:off x="3414713" y="5083175"/>
                <a:ext cx="142875" cy="254000"/>
              </a:xfrm>
              <a:custGeom>
                <a:avLst/>
                <a:gdLst>
                  <a:gd name="T0" fmla="*/ 5 w 90"/>
                  <a:gd name="T1" fmla="*/ 0 h 160"/>
                  <a:gd name="T2" fmla="*/ 5 w 90"/>
                  <a:gd name="T3" fmla="*/ 0 h 160"/>
                  <a:gd name="T4" fmla="*/ 90 w 90"/>
                  <a:gd name="T5" fmla="*/ 0 h 160"/>
                  <a:gd name="T6" fmla="*/ 90 w 90"/>
                  <a:gd name="T7" fmla="*/ 0 h 160"/>
                  <a:gd name="T8" fmla="*/ 73 w 90"/>
                  <a:gd name="T9" fmla="*/ 140 h 160"/>
                  <a:gd name="T10" fmla="*/ 73 w 90"/>
                  <a:gd name="T11" fmla="*/ 140 h 160"/>
                  <a:gd name="T12" fmla="*/ 72 w 90"/>
                  <a:gd name="T13" fmla="*/ 147 h 160"/>
                  <a:gd name="T14" fmla="*/ 67 w 90"/>
                  <a:gd name="T15" fmla="*/ 152 h 160"/>
                  <a:gd name="T16" fmla="*/ 62 w 90"/>
                  <a:gd name="T17" fmla="*/ 157 h 160"/>
                  <a:gd name="T18" fmla="*/ 55 w 90"/>
                  <a:gd name="T19" fmla="*/ 160 h 160"/>
                  <a:gd name="T20" fmla="*/ 55 w 90"/>
                  <a:gd name="T21" fmla="*/ 160 h 160"/>
                  <a:gd name="T22" fmla="*/ 0 w 90"/>
                  <a:gd name="T23" fmla="*/ 101 h 160"/>
                  <a:gd name="T24" fmla="*/ 0 w 90"/>
                  <a:gd name="T25" fmla="*/ 101 h 160"/>
                  <a:gd name="T26" fmla="*/ 5 w 90"/>
                  <a:gd name="T27" fmla="*/ 0 h 160"/>
                  <a:gd name="T28" fmla="*/ 5 w 90"/>
                  <a:gd name="T2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0" h="160">
                    <a:moveTo>
                      <a:pt x="5" y="0"/>
                    </a:moveTo>
                    <a:lnTo>
                      <a:pt x="5" y="0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73" y="140"/>
                    </a:lnTo>
                    <a:lnTo>
                      <a:pt x="73" y="140"/>
                    </a:lnTo>
                    <a:lnTo>
                      <a:pt x="72" y="147"/>
                    </a:lnTo>
                    <a:lnTo>
                      <a:pt x="67" y="152"/>
                    </a:lnTo>
                    <a:lnTo>
                      <a:pt x="62" y="157"/>
                    </a:lnTo>
                    <a:lnTo>
                      <a:pt x="55" y="160"/>
                    </a:lnTo>
                    <a:lnTo>
                      <a:pt x="55" y="160"/>
                    </a:lnTo>
                    <a:lnTo>
                      <a:pt x="0" y="101"/>
                    </a:lnTo>
                    <a:lnTo>
                      <a:pt x="0" y="101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9B9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7" name="Freeform 82"/>
              <p:cNvSpPr>
                <a:spLocks/>
              </p:cNvSpPr>
              <p:nvPr/>
            </p:nvSpPr>
            <p:spPr bwMode="auto">
              <a:xfrm>
                <a:off x="3417888" y="5083175"/>
                <a:ext cx="139700" cy="254000"/>
              </a:xfrm>
              <a:custGeom>
                <a:avLst/>
                <a:gdLst>
                  <a:gd name="T0" fmla="*/ 7 w 88"/>
                  <a:gd name="T1" fmla="*/ 0 h 160"/>
                  <a:gd name="T2" fmla="*/ 7 w 88"/>
                  <a:gd name="T3" fmla="*/ 0 h 160"/>
                  <a:gd name="T4" fmla="*/ 88 w 88"/>
                  <a:gd name="T5" fmla="*/ 0 h 160"/>
                  <a:gd name="T6" fmla="*/ 88 w 88"/>
                  <a:gd name="T7" fmla="*/ 0 h 160"/>
                  <a:gd name="T8" fmla="*/ 71 w 88"/>
                  <a:gd name="T9" fmla="*/ 140 h 160"/>
                  <a:gd name="T10" fmla="*/ 71 w 88"/>
                  <a:gd name="T11" fmla="*/ 140 h 160"/>
                  <a:gd name="T12" fmla="*/ 70 w 88"/>
                  <a:gd name="T13" fmla="*/ 147 h 160"/>
                  <a:gd name="T14" fmla="*/ 65 w 88"/>
                  <a:gd name="T15" fmla="*/ 152 h 160"/>
                  <a:gd name="T16" fmla="*/ 60 w 88"/>
                  <a:gd name="T17" fmla="*/ 157 h 160"/>
                  <a:gd name="T18" fmla="*/ 55 w 88"/>
                  <a:gd name="T19" fmla="*/ 160 h 160"/>
                  <a:gd name="T20" fmla="*/ 55 w 88"/>
                  <a:gd name="T21" fmla="*/ 160 h 160"/>
                  <a:gd name="T22" fmla="*/ 0 w 88"/>
                  <a:gd name="T23" fmla="*/ 99 h 160"/>
                  <a:gd name="T24" fmla="*/ 0 w 88"/>
                  <a:gd name="T25" fmla="*/ 99 h 160"/>
                  <a:gd name="T26" fmla="*/ 7 w 88"/>
                  <a:gd name="T27" fmla="*/ 0 h 160"/>
                  <a:gd name="T28" fmla="*/ 7 w 88"/>
                  <a:gd name="T2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8" h="160">
                    <a:moveTo>
                      <a:pt x="7" y="0"/>
                    </a:moveTo>
                    <a:lnTo>
                      <a:pt x="7" y="0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71" y="140"/>
                    </a:lnTo>
                    <a:lnTo>
                      <a:pt x="71" y="140"/>
                    </a:lnTo>
                    <a:lnTo>
                      <a:pt x="70" y="147"/>
                    </a:lnTo>
                    <a:lnTo>
                      <a:pt x="65" y="152"/>
                    </a:lnTo>
                    <a:lnTo>
                      <a:pt x="60" y="157"/>
                    </a:lnTo>
                    <a:lnTo>
                      <a:pt x="55" y="160"/>
                    </a:lnTo>
                    <a:lnTo>
                      <a:pt x="55" y="160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ABA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8" name="Freeform 83"/>
              <p:cNvSpPr>
                <a:spLocks/>
              </p:cNvSpPr>
              <p:nvPr/>
            </p:nvSpPr>
            <p:spPr bwMode="auto">
              <a:xfrm>
                <a:off x="3425826" y="5083175"/>
                <a:ext cx="131763" cy="254000"/>
              </a:xfrm>
              <a:custGeom>
                <a:avLst/>
                <a:gdLst>
                  <a:gd name="T0" fmla="*/ 6 w 83"/>
                  <a:gd name="T1" fmla="*/ 0 h 160"/>
                  <a:gd name="T2" fmla="*/ 6 w 83"/>
                  <a:gd name="T3" fmla="*/ 0 h 160"/>
                  <a:gd name="T4" fmla="*/ 83 w 83"/>
                  <a:gd name="T5" fmla="*/ 0 h 160"/>
                  <a:gd name="T6" fmla="*/ 83 w 83"/>
                  <a:gd name="T7" fmla="*/ 0 h 160"/>
                  <a:gd name="T8" fmla="*/ 66 w 83"/>
                  <a:gd name="T9" fmla="*/ 140 h 160"/>
                  <a:gd name="T10" fmla="*/ 66 w 83"/>
                  <a:gd name="T11" fmla="*/ 140 h 160"/>
                  <a:gd name="T12" fmla="*/ 65 w 83"/>
                  <a:gd name="T13" fmla="*/ 147 h 160"/>
                  <a:gd name="T14" fmla="*/ 60 w 83"/>
                  <a:gd name="T15" fmla="*/ 152 h 160"/>
                  <a:gd name="T16" fmla="*/ 55 w 83"/>
                  <a:gd name="T17" fmla="*/ 156 h 160"/>
                  <a:gd name="T18" fmla="*/ 50 w 83"/>
                  <a:gd name="T19" fmla="*/ 160 h 160"/>
                  <a:gd name="T20" fmla="*/ 50 w 83"/>
                  <a:gd name="T21" fmla="*/ 160 h 160"/>
                  <a:gd name="T22" fmla="*/ 0 w 83"/>
                  <a:gd name="T23" fmla="*/ 99 h 160"/>
                  <a:gd name="T24" fmla="*/ 0 w 83"/>
                  <a:gd name="T25" fmla="*/ 99 h 160"/>
                  <a:gd name="T26" fmla="*/ 6 w 83"/>
                  <a:gd name="T27" fmla="*/ 0 h 160"/>
                  <a:gd name="T28" fmla="*/ 6 w 83"/>
                  <a:gd name="T2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3" h="160">
                    <a:moveTo>
                      <a:pt x="6" y="0"/>
                    </a:moveTo>
                    <a:lnTo>
                      <a:pt x="6" y="0"/>
                    </a:lnTo>
                    <a:lnTo>
                      <a:pt x="83" y="0"/>
                    </a:lnTo>
                    <a:lnTo>
                      <a:pt x="83" y="0"/>
                    </a:lnTo>
                    <a:lnTo>
                      <a:pt x="66" y="140"/>
                    </a:lnTo>
                    <a:lnTo>
                      <a:pt x="66" y="140"/>
                    </a:lnTo>
                    <a:lnTo>
                      <a:pt x="65" y="147"/>
                    </a:lnTo>
                    <a:lnTo>
                      <a:pt x="60" y="152"/>
                    </a:lnTo>
                    <a:lnTo>
                      <a:pt x="55" y="156"/>
                    </a:lnTo>
                    <a:lnTo>
                      <a:pt x="50" y="160"/>
                    </a:lnTo>
                    <a:lnTo>
                      <a:pt x="50" y="160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BBBB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9" name="Freeform 84"/>
              <p:cNvSpPr>
                <a:spLocks/>
              </p:cNvSpPr>
              <p:nvPr/>
            </p:nvSpPr>
            <p:spPr bwMode="auto">
              <a:xfrm>
                <a:off x="3432176" y="5083175"/>
                <a:ext cx="125413" cy="254000"/>
              </a:xfrm>
              <a:custGeom>
                <a:avLst/>
                <a:gdLst>
                  <a:gd name="T0" fmla="*/ 5 w 79"/>
                  <a:gd name="T1" fmla="*/ 0 h 160"/>
                  <a:gd name="T2" fmla="*/ 5 w 79"/>
                  <a:gd name="T3" fmla="*/ 0 h 160"/>
                  <a:gd name="T4" fmla="*/ 79 w 79"/>
                  <a:gd name="T5" fmla="*/ 0 h 160"/>
                  <a:gd name="T6" fmla="*/ 79 w 79"/>
                  <a:gd name="T7" fmla="*/ 0 h 160"/>
                  <a:gd name="T8" fmla="*/ 62 w 79"/>
                  <a:gd name="T9" fmla="*/ 140 h 160"/>
                  <a:gd name="T10" fmla="*/ 62 w 79"/>
                  <a:gd name="T11" fmla="*/ 140 h 160"/>
                  <a:gd name="T12" fmla="*/ 61 w 79"/>
                  <a:gd name="T13" fmla="*/ 147 h 160"/>
                  <a:gd name="T14" fmla="*/ 56 w 79"/>
                  <a:gd name="T15" fmla="*/ 152 h 160"/>
                  <a:gd name="T16" fmla="*/ 51 w 79"/>
                  <a:gd name="T17" fmla="*/ 156 h 160"/>
                  <a:gd name="T18" fmla="*/ 46 w 79"/>
                  <a:gd name="T19" fmla="*/ 160 h 160"/>
                  <a:gd name="T20" fmla="*/ 46 w 79"/>
                  <a:gd name="T21" fmla="*/ 160 h 160"/>
                  <a:gd name="T22" fmla="*/ 0 w 79"/>
                  <a:gd name="T23" fmla="*/ 98 h 160"/>
                  <a:gd name="T24" fmla="*/ 0 w 79"/>
                  <a:gd name="T25" fmla="*/ 98 h 160"/>
                  <a:gd name="T26" fmla="*/ 5 w 79"/>
                  <a:gd name="T27" fmla="*/ 0 h 160"/>
                  <a:gd name="T28" fmla="*/ 5 w 79"/>
                  <a:gd name="T2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9" h="160">
                    <a:moveTo>
                      <a:pt x="5" y="0"/>
                    </a:moveTo>
                    <a:lnTo>
                      <a:pt x="5" y="0"/>
                    </a:lnTo>
                    <a:lnTo>
                      <a:pt x="79" y="0"/>
                    </a:lnTo>
                    <a:lnTo>
                      <a:pt x="79" y="0"/>
                    </a:lnTo>
                    <a:lnTo>
                      <a:pt x="62" y="140"/>
                    </a:lnTo>
                    <a:lnTo>
                      <a:pt x="62" y="140"/>
                    </a:lnTo>
                    <a:lnTo>
                      <a:pt x="61" y="147"/>
                    </a:lnTo>
                    <a:lnTo>
                      <a:pt x="56" y="152"/>
                    </a:lnTo>
                    <a:lnTo>
                      <a:pt x="51" y="156"/>
                    </a:lnTo>
                    <a:lnTo>
                      <a:pt x="46" y="160"/>
                    </a:lnTo>
                    <a:lnTo>
                      <a:pt x="46" y="160"/>
                    </a:lnTo>
                    <a:lnTo>
                      <a:pt x="0" y="98"/>
                    </a:lnTo>
                    <a:lnTo>
                      <a:pt x="0" y="98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BBB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0" name="Freeform 85"/>
              <p:cNvSpPr>
                <a:spLocks/>
              </p:cNvSpPr>
              <p:nvPr/>
            </p:nvSpPr>
            <p:spPr bwMode="auto">
              <a:xfrm>
                <a:off x="3438526" y="5083175"/>
                <a:ext cx="119063" cy="254000"/>
              </a:xfrm>
              <a:custGeom>
                <a:avLst/>
                <a:gdLst>
                  <a:gd name="T0" fmla="*/ 5 w 75"/>
                  <a:gd name="T1" fmla="*/ 0 h 160"/>
                  <a:gd name="T2" fmla="*/ 5 w 75"/>
                  <a:gd name="T3" fmla="*/ 0 h 160"/>
                  <a:gd name="T4" fmla="*/ 75 w 75"/>
                  <a:gd name="T5" fmla="*/ 0 h 160"/>
                  <a:gd name="T6" fmla="*/ 75 w 75"/>
                  <a:gd name="T7" fmla="*/ 0 h 160"/>
                  <a:gd name="T8" fmla="*/ 58 w 75"/>
                  <a:gd name="T9" fmla="*/ 140 h 160"/>
                  <a:gd name="T10" fmla="*/ 58 w 75"/>
                  <a:gd name="T11" fmla="*/ 140 h 160"/>
                  <a:gd name="T12" fmla="*/ 57 w 75"/>
                  <a:gd name="T13" fmla="*/ 147 h 160"/>
                  <a:gd name="T14" fmla="*/ 52 w 75"/>
                  <a:gd name="T15" fmla="*/ 152 h 160"/>
                  <a:gd name="T16" fmla="*/ 48 w 75"/>
                  <a:gd name="T17" fmla="*/ 156 h 160"/>
                  <a:gd name="T18" fmla="*/ 43 w 75"/>
                  <a:gd name="T19" fmla="*/ 160 h 160"/>
                  <a:gd name="T20" fmla="*/ 43 w 75"/>
                  <a:gd name="T21" fmla="*/ 160 h 160"/>
                  <a:gd name="T22" fmla="*/ 0 w 75"/>
                  <a:gd name="T23" fmla="*/ 96 h 160"/>
                  <a:gd name="T24" fmla="*/ 0 w 75"/>
                  <a:gd name="T25" fmla="*/ 96 h 160"/>
                  <a:gd name="T26" fmla="*/ 5 w 75"/>
                  <a:gd name="T27" fmla="*/ 0 h 160"/>
                  <a:gd name="T28" fmla="*/ 5 w 75"/>
                  <a:gd name="T2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5" h="160">
                    <a:moveTo>
                      <a:pt x="5" y="0"/>
                    </a:moveTo>
                    <a:lnTo>
                      <a:pt x="5" y="0"/>
                    </a:lnTo>
                    <a:lnTo>
                      <a:pt x="75" y="0"/>
                    </a:lnTo>
                    <a:lnTo>
                      <a:pt x="75" y="0"/>
                    </a:lnTo>
                    <a:lnTo>
                      <a:pt x="58" y="140"/>
                    </a:lnTo>
                    <a:lnTo>
                      <a:pt x="58" y="140"/>
                    </a:lnTo>
                    <a:lnTo>
                      <a:pt x="57" y="147"/>
                    </a:lnTo>
                    <a:lnTo>
                      <a:pt x="52" y="152"/>
                    </a:lnTo>
                    <a:lnTo>
                      <a:pt x="48" y="156"/>
                    </a:lnTo>
                    <a:lnTo>
                      <a:pt x="43" y="160"/>
                    </a:lnTo>
                    <a:lnTo>
                      <a:pt x="43" y="160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CBC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1" name="Freeform 86"/>
              <p:cNvSpPr>
                <a:spLocks/>
              </p:cNvSpPr>
              <p:nvPr/>
            </p:nvSpPr>
            <p:spPr bwMode="auto">
              <a:xfrm>
                <a:off x="3444876" y="5083175"/>
                <a:ext cx="112713" cy="254000"/>
              </a:xfrm>
              <a:custGeom>
                <a:avLst/>
                <a:gdLst>
                  <a:gd name="T0" fmla="*/ 5 w 71"/>
                  <a:gd name="T1" fmla="*/ 0 h 160"/>
                  <a:gd name="T2" fmla="*/ 5 w 71"/>
                  <a:gd name="T3" fmla="*/ 0 h 160"/>
                  <a:gd name="T4" fmla="*/ 71 w 71"/>
                  <a:gd name="T5" fmla="*/ 0 h 160"/>
                  <a:gd name="T6" fmla="*/ 71 w 71"/>
                  <a:gd name="T7" fmla="*/ 0 h 160"/>
                  <a:gd name="T8" fmla="*/ 54 w 71"/>
                  <a:gd name="T9" fmla="*/ 140 h 160"/>
                  <a:gd name="T10" fmla="*/ 54 w 71"/>
                  <a:gd name="T11" fmla="*/ 140 h 160"/>
                  <a:gd name="T12" fmla="*/ 53 w 71"/>
                  <a:gd name="T13" fmla="*/ 147 h 160"/>
                  <a:gd name="T14" fmla="*/ 48 w 71"/>
                  <a:gd name="T15" fmla="*/ 152 h 160"/>
                  <a:gd name="T16" fmla="*/ 44 w 71"/>
                  <a:gd name="T17" fmla="*/ 156 h 160"/>
                  <a:gd name="T18" fmla="*/ 39 w 71"/>
                  <a:gd name="T19" fmla="*/ 160 h 160"/>
                  <a:gd name="T20" fmla="*/ 39 w 71"/>
                  <a:gd name="T21" fmla="*/ 160 h 160"/>
                  <a:gd name="T22" fmla="*/ 0 w 71"/>
                  <a:gd name="T23" fmla="*/ 95 h 160"/>
                  <a:gd name="T24" fmla="*/ 0 w 71"/>
                  <a:gd name="T25" fmla="*/ 95 h 160"/>
                  <a:gd name="T26" fmla="*/ 5 w 71"/>
                  <a:gd name="T27" fmla="*/ 0 h 160"/>
                  <a:gd name="T28" fmla="*/ 5 w 71"/>
                  <a:gd name="T2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1" h="160">
                    <a:moveTo>
                      <a:pt x="5" y="0"/>
                    </a:moveTo>
                    <a:lnTo>
                      <a:pt x="5" y="0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54" y="140"/>
                    </a:lnTo>
                    <a:lnTo>
                      <a:pt x="54" y="140"/>
                    </a:lnTo>
                    <a:lnTo>
                      <a:pt x="53" y="147"/>
                    </a:lnTo>
                    <a:lnTo>
                      <a:pt x="48" y="152"/>
                    </a:lnTo>
                    <a:lnTo>
                      <a:pt x="44" y="156"/>
                    </a:lnTo>
                    <a:lnTo>
                      <a:pt x="39" y="160"/>
                    </a:lnTo>
                    <a:lnTo>
                      <a:pt x="39" y="160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CBC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2" name="Freeform 87"/>
              <p:cNvSpPr>
                <a:spLocks/>
              </p:cNvSpPr>
              <p:nvPr/>
            </p:nvSpPr>
            <p:spPr bwMode="auto">
              <a:xfrm>
                <a:off x="3448051" y="5083175"/>
                <a:ext cx="109538" cy="252413"/>
              </a:xfrm>
              <a:custGeom>
                <a:avLst/>
                <a:gdLst>
                  <a:gd name="T0" fmla="*/ 7 w 69"/>
                  <a:gd name="T1" fmla="*/ 0 h 159"/>
                  <a:gd name="T2" fmla="*/ 7 w 69"/>
                  <a:gd name="T3" fmla="*/ 0 h 159"/>
                  <a:gd name="T4" fmla="*/ 69 w 69"/>
                  <a:gd name="T5" fmla="*/ 0 h 159"/>
                  <a:gd name="T6" fmla="*/ 69 w 69"/>
                  <a:gd name="T7" fmla="*/ 0 h 159"/>
                  <a:gd name="T8" fmla="*/ 52 w 69"/>
                  <a:gd name="T9" fmla="*/ 140 h 159"/>
                  <a:gd name="T10" fmla="*/ 52 w 69"/>
                  <a:gd name="T11" fmla="*/ 140 h 159"/>
                  <a:gd name="T12" fmla="*/ 51 w 69"/>
                  <a:gd name="T13" fmla="*/ 147 h 159"/>
                  <a:gd name="T14" fmla="*/ 46 w 69"/>
                  <a:gd name="T15" fmla="*/ 152 h 159"/>
                  <a:gd name="T16" fmla="*/ 42 w 69"/>
                  <a:gd name="T17" fmla="*/ 156 h 159"/>
                  <a:gd name="T18" fmla="*/ 37 w 69"/>
                  <a:gd name="T19" fmla="*/ 159 h 159"/>
                  <a:gd name="T20" fmla="*/ 37 w 69"/>
                  <a:gd name="T21" fmla="*/ 159 h 159"/>
                  <a:gd name="T22" fmla="*/ 0 w 69"/>
                  <a:gd name="T23" fmla="*/ 94 h 159"/>
                  <a:gd name="T24" fmla="*/ 0 w 69"/>
                  <a:gd name="T25" fmla="*/ 94 h 159"/>
                  <a:gd name="T26" fmla="*/ 7 w 69"/>
                  <a:gd name="T27" fmla="*/ 0 h 159"/>
                  <a:gd name="T28" fmla="*/ 7 w 69"/>
                  <a:gd name="T2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9" h="159">
                    <a:moveTo>
                      <a:pt x="7" y="0"/>
                    </a:moveTo>
                    <a:lnTo>
                      <a:pt x="7" y="0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52" y="140"/>
                    </a:lnTo>
                    <a:lnTo>
                      <a:pt x="52" y="140"/>
                    </a:lnTo>
                    <a:lnTo>
                      <a:pt x="51" y="147"/>
                    </a:lnTo>
                    <a:lnTo>
                      <a:pt x="46" y="152"/>
                    </a:lnTo>
                    <a:lnTo>
                      <a:pt x="42" y="156"/>
                    </a:lnTo>
                    <a:lnTo>
                      <a:pt x="37" y="159"/>
                    </a:lnTo>
                    <a:lnTo>
                      <a:pt x="37" y="159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DBD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3" name="Freeform 88"/>
              <p:cNvSpPr>
                <a:spLocks/>
              </p:cNvSpPr>
              <p:nvPr/>
            </p:nvSpPr>
            <p:spPr bwMode="auto">
              <a:xfrm>
                <a:off x="3454401" y="5083175"/>
                <a:ext cx="103188" cy="252413"/>
              </a:xfrm>
              <a:custGeom>
                <a:avLst/>
                <a:gdLst>
                  <a:gd name="T0" fmla="*/ 7 w 65"/>
                  <a:gd name="T1" fmla="*/ 0 h 159"/>
                  <a:gd name="T2" fmla="*/ 7 w 65"/>
                  <a:gd name="T3" fmla="*/ 0 h 159"/>
                  <a:gd name="T4" fmla="*/ 65 w 65"/>
                  <a:gd name="T5" fmla="*/ 0 h 159"/>
                  <a:gd name="T6" fmla="*/ 65 w 65"/>
                  <a:gd name="T7" fmla="*/ 0 h 159"/>
                  <a:gd name="T8" fmla="*/ 48 w 65"/>
                  <a:gd name="T9" fmla="*/ 140 h 159"/>
                  <a:gd name="T10" fmla="*/ 48 w 65"/>
                  <a:gd name="T11" fmla="*/ 140 h 159"/>
                  <a:gd name="T12" fmla="*/ 47 w 65"/>
                  <a:gd name="T13" fmla="*/ 147 h 159"/>
                  <a:gd name="T14" fmla="*/ 42 w 65"/>
                  <a:gd name="T15" fmla="*/ 152 h 159"/>
                  <a:gd name="T16" fmla="*/ 38 w 65"/>
                  <a:gd name="T17" fmla="*/ 156 h 159"/>
                  <a:gd name="T18" fmla="*/ 33 w 65"/>
                  <a:gd name="T19" fmla="*/ 159 h 159"/>
                  <a:gd name="T20" fmla="*/ 33 w 65"/>
                  <a:gd name="T21" fmla="*/ 159 h 159"/>
                  <a:gd name="T22" fmla="*/ 0 w 65"/>
                  <a:gd name="T23" fmla="*/ 92 h 159"/>
                  <a:gd name="T24" fmla="*/ 0 w 65"/>
                  <a:gd name="T25" fmla="*/ 92 h 159"/>
                  <a:gd name="T26" fmla="*/ 7 w 65"/>
                  <a:gd name="T27" fmla="*/ 0 h 159"/>
                  <a:gd name="T28" fmla="*/ 7 w 65"/>
                  <a:gd name="T2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5" h="159">
                    <a:moveTo>
                      <a:pt x="7" y="0"/>
                    </a:moveTo>
                    <a:lnTo>
                      <a:pt x="7" y="0"/>
                    </a:lnTo>
                    <a:lnTo>
                      <a:pt x="65" y="0"/>
                    </a:lnTo>
                    <a:lnTo>
                      <a:pt x="65" y="0"/>
                    </a:lnTo>
                    <a:lnTo>
                      <a:pt x="48" y="140"/>
                    </a:lnTo>
                    <a:lnTo>
                      <a:pt x="48" y="140"/>
                    </a:lnTo>
                    <a:lnTo>
                      <a:pt x="47" y="147"/>
                    </a:lnTo>
                    <a:lnTo>
                      <a:pt x="42" y="152"/>
                    </a:lnTo>
                    <a:lnTo>
                      <a:pt x="38" y="156"/>
                    </a:lnTo>
                    <a:lnTo>
                      <a:pt x="33" y="159"/>
                    </a:lnTo>
                    <a:lnTo>
                      <a:pt x="33" y="159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BE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4" name="Freeform 89"/>
              <p:cNvSpPr>
                <a:spLocks/>
              </p:cNvSpPr>
              <p:nvPr/>
            </p:nvSpPr>
            <p:spPr bwMode="auto">
              <a:xfrm>
                <a:off x="3462338" y="5083175"/>
                <a:ext cx="95250" cy="252413"/>
              </a:xfrm>
              <a:custGeom>
                <a:avLst/>
                <a:gdLst>
                  <a:gd name="T0" fmla="*/ 6 w 60"/>
                  <a:gd name="T1" fmla="*/ 0 h 159"/>
                  <a:gd name="T2" fmla="*/ 6 w 60"/>
                  <a:gd name="T3" fmla="*/ 0 h 159"/>
                  <a:gd name="T4" fmla="*/ 60 w 60"/>
                  <a:gd name="T5" fmla="*/ 0 h 159"/>
                  <a:gd name="T6" fmla="*/ 60 w 60"/>
                  <a:gd name="T7" fmla="*/ 0 h 159"/>
                  <a:gd name="T8" fmla="*/ 43 w 60"/>
                  <a:gd name="T9" fmla="*/ 140 h 159"/>
                  <a:gd name="T10" fmla="*/ 43 w 60"/>
                  <a:gd name="T11" fmla="*/ 140 h 159"/>
                  <a:gd name="T12" fmla="*/ 42 w 60"/>
                  <a:gd name="T13" fmla="*/ 147 h 159"/>
                  <a:gd name="T14" fmla="*/ 39 w 60"/>
                  <a:gd name="T15" fmla="*/ 151 h 159"/>
                  <a:gd name="T16" fmla="*/ 33 w 60"/>
                  <a:gd name="T17" fmla="*/ 156 h 159"/>
                  <a:gd name="T18" fmla="*/ 29 w 60"/>
                  <a:gd name="T19" fmla="*/ 159 h 159"/>
                  <a:gd name="T20" fmla="*/ 29 w 60"/>
                  <a:gd name="T21" fmla="*/ 159 h 159"/>
                  <a:gd name="T22" fmla="*/ 0 w 60"/>
                  <a:gd name="T23" fmla="*/ 91 h 159"/>
                  <a:gd name="T24" fmla="*/ 0 w 60"/>
                  <a:gd name="T25" fmla="*/ 91 h 159"/>
                  <a:gd name="T26" fmla="*/ 6 w 60"/>
                  <a:gd name="T27" fmla="*/ 0 h 159"/>
                  <a:gd name="T28" fmla="*/ 6 w 60"/>
                  <a:gd name="T2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0" h="159">
                    <a:moveTo>
                      <a:pt x="6" y="0"/>
                    </a:moveTo>
                    <a:lnTo>
                      <a:pt x="6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43" y="140"/>
                    </a:lnTo>
                    <a:lnTo>
                      <a:pt x="43" y="140"/>
                    </a:lnTo>
                    <a:lnTo>
                      <a:pt x="42" y="147"/>
                    </a:lnTo>
                    <a:lnTo>
                      <a:pt x="39" y="151"/>
                    </a:lnTo>
                    <a:lnTo>
                      <a:pt x="33" y="156"/>
                    </a:lnTo>
                    <a:lnTo>
                      <a:pt x="29" y="159"/>
                    </a:lnTo>
                    <a:lnTo>
                      <a:pt x="29" y="159"/>
                    </a:lnTo>
                    <a:lnTo>
                      <a:pt x="0" y="91"/>
                    </a:lnTo>
                    <a:lnTo>
                      <a:pt x="0" y="91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BEBE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5" name="Freeform 90"/>
              <p:cNvSpPr>
                <a:spLocks/>
              </p:cNvSpPr>
              <p:nvPr/>
            </p:nvSpPr>
            <p:spPr bwMode="auto">
              <a:xfrm>
                <a:off x="3468688" y="5083175"/>
                <a:ext cx="88900" cy="252413"/>
              </a:xfrm>
              <a:custGeom>
                <a:avLst/>
                <a:gdLst>
                  <a:gd name="T0" fmla="*/ 6 w 56"/>
                  <a:gd name="T1" fmla="*/ 0 h 159"/>
                  <a:gd name="T2" fmla="*/ 6 w 56"/>
                  <a:gd name="T3" fmla="*/ 0 h 159"/>
                  <a:gd name="T4" fmla="*/ 56 w 56"/>
                  <a:gd name="T5" fmla="*/ 0 h 159"/>
                  <a:gd name="T6" fmla="*/ 56 w 56"/>
                  <a:gd name="T7" fmla="*/ 0 h 159"/>
                  <a:gd name="T8" fmla="*/ 39 w 56"/>
                  <a:gd name="T9" fmla="*/ 140 h 159"/>
                  <a:gd name="T10" fmla="*/ 39 w 56"/>
                  <a:gd name="T11" fmla="*/ 140 h 159"/>
                  <a:gd name="T12" fmla="*/ 38 w 56"/>
                  <a:gd name="T13" fmla="*/ 147 h 159"/>
                  <a:gd name="T14" fmla="*/ 35 w 56"/>
                  <a:gd name="T15" fmla="*/ 151 h 159"/>
                  <a:gd name="T16" fmla="*/ 29 w 56"/>
                  <a:gd name="T17" fmla="*/ 156 h 159"/>
                  <a:gd name="T18" fmla="*/ 25 w 56"/>
                  <a:gd name="T19" fmla="*/ 159 h 159"/>
                  <a:gd name="T20" fmla="*/ 25 w 56"/>
                  <a:gd name="T21" fmla="*/ 159 h 159"/>
                  <a:gd name="T22" fmla="*/ 0 w 56"/>
                  <a:gd name="T23" fmla="*/ 91 h 159"/>
                  <a:gd name="T24" fmla="*/ 0 w 56"/>
                  <a:gd name="T25" fmla="*/ 91 h 159"/>
                  <a:gd name="T26" fmla="*/ 6 w 56"/>
                  <a:gd name="T27" fmla="*/ 0 h 159"/>
                  <a:gd name="T28" fmla="*/ 6 w 56"/>
                  <a:gd name="T2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6" h="159">
                    <a:moveTo>
                      <a:pt x="6" y="0"/>
                    </a:moveTo>
                    <a:lnTo>
                      <a:pt x="6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39" y="140"/>
                    </a:lnTo>
                    <a:lnTo>
                      <a:pt x="39" y="140"/>
                    </a:lnTo>
                    <a:lnTo>
                      <a:pt x="38" y="147"/>
                    </a:lnTo>
                    <a:lnTo>
                      <a:pt x="35" y="151"/>
                    </a:lnTo>
                    <a:lnTo>
                      <a:pt x="29" y="156"/>
                    </a:lnTo>
                    <a:lnTo>
                      <a:pt x="25" y="159"/>
                    </a:lnTo>
                    <a:lnTo>
                      <a:pt x="25" y="159"/>
                    </a:lnTo>
                    <a:lnTo>
                      <a:pt x="0" y="91"/>
                    </a:lnTo>
                    <a:lnTo>
                      <a:pt x="0" y="91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BFBF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6" name="Freeform 91"/>
              <p:cNvSpPr>
                <a:spLocks/>
              </p:cNvSpPr>
              <p:nvPr/>
            </p:nvSpPr>
            <p:spPr bwMode="auto">
              <a:xfrm>
                <a:off x="3471863" y="5083175"/>
                <a:ext cx="85725" cy="252413"/>
              </a:xfrm>
              <a:custGeom>
                <a:avLst/>
                <a:gdLst>
                  <a:gd name="T0" fmla="*/ 7 w 54"/>
                  <a:gd name="T1" fmla="*/ 0 h 159"/>
                  <a:gd name="T2" fmla="*/ 7 w 54"/>
                  <a:gd name="T3" fmla="*/ 0 h 159"/>
                  <a:gd name="T4" fmla="*/ 54 w 54"/>
                  <a:gd name="T5" fmla="*/ 0 h 159"/>
                  <a:gd name="T6" fmla="*/ 54 w 54"/>
                  <a:gd name="T7" fmla="*/ 0 h 159"/>
                  <a:gd name="T8" fmla="*/ 37 w 54"/>
                  <a:gd name="T9" fmla="*/ 140 h 159"/>
                  <a:gd name="T10" fmla="*/ 37 w 54"/>
                  <a:gd name="T11" fmla="*/ 140 h 159"/>
                  <a:gd name="T12" fmla="*/ 36 w 54"/>
                  <a:gd name="T13" fmla="*/ 145 h 159"/>
                  <a:gd name="T14" fmla="*/ 33 w 54"/>
                  <a:gd name="T15" fmla="*/ 151 h 159"/>
                  <a:gd name="T16" fmla="*/ 29 w 54"/>
                  <a:gd name="T17" fmla="*/ 155 h 159"/>
                  <a:gd name="T18" fmla="*/ 23 w 54"/>
                  <a:gd name="T19" fmla="*/ 159 h 159"/>
                  <a:gd name="T20" fmla="*/ 23 w 54"/>
                  <a:gd name="T21" fmla="*/ 159 h 159"/>
                  <a:gd name="T22" fmla="*/ 0 w 54"/>
                  <a:gd name="T23" fmla="*/ 90 h 159"/>
                  <a:gd name="T24" fmla="*/ 0 w 54"/>
                  <a:gd name="T25" fmla="*/ 90 h 159"/>
                  <a:gd name="T26" fmla="*/ 7 w 54"/>
                  <a:gd name="T27" fmla="*/ 0 h 159"/>
                  <a:gd name="T28" fmla="*/ 7 w 54"/>
                  <a:gd name="T2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4" h="159">
                    <a:moveTo>
                      <a:pt x="7" y="0"/>
                    </a:moveTo>
                    <a:lnTo>
                      <a:pt x="7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37" y="140"/>
                    </a:lnTo>
                    <a:lnTo>
                      <a:pt x="37" y="140"/>
                    </a:lnTo>
                    <a:lnTo>
                      <a:pt x="36" y="145"/>
                    </a:lnTo>
                    <a:lnTo>
                      <a:pt x="33" y="151"/>
                    </a:lnTo>
                    <a:lnTo>
                      <a:pt x="29" y="155"/>
                    </a:lnTo>
                    <a:lnTo>
                      <a:pt x="23" y="159"/>
                    </a:lnTo>
                    <a:lnTo>
                      <a:pt x="23" y="159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FBF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7" name="Freeform 92"/>
              <p:cNvSpPr>
                <a:spLocks/>
              </p:cNvSpPr>
              <p:nvPr/>
            </p:nvSpPr>
            <p:spPr bwMode="auto">
              <a:xfrm>
                <a:off x="3478213" y="5083175"/>
                <a:ext cx="79375" cy="252413"/>
              </a:xfrm>
              <a:custGeom>
                <a:avLst/>
                <a:gdLst>
                  <a:gd name="T0" fmla="*/ 7 w 50"/>
                  <a:gd name="T1" fmla="*/ 0 h 159"/>
                  <a:gd name="T2" fmla="*/ 7 w 50"/>
                  <a:gd name="T3" fmla="*/ 0 h 159"/>
                  <a:gd name="T4" fmla="*/ 50 w 50"/>
                  <a:gd name="T5" fmla="*/ 0 h 159"/>
                  <a:gd name="T6" fmla="*/ 50 w 50"/>
                  <a:gd name="T7" fmla="*/ 0 h 159"/>
                  <a:gd name="T8" fmla="*/ 33 w 50"/>
                  <a:gd name="T9" fmla="*/ 140 h 159"/>
                  <a:gd name="T10" fmla="*/ 33 w 50"/>
                  <a:gd name="T11" fmla="*/ 140 h 159"/>
                  <a:gd name="T12" fmla="*/ 32 w 50"/>
                  <a:gd name="T13" fmla="*/ 145 h 159"/>
                  <a:gd name="T14" fmla="*/ 29 w 50"/>
                  <a:gd name="T15" fmla="*/ 151 h 159"/>
                  <a:gd name="T16" fmla="*/ 25 w 50"/>
                  <a:gd name="T17" fmla="*/ 155 h 159"/>
                  <a:gd name="T18" fmla="*/ 19 w 50"/>
                  <a:gd name="T19" fmla="*/ 159 h 159"/>
                  <a:gd name="T20" fmla="*/ 19 w 50"/>
                  <a:gd name="T21" fmla="*/ 159 h 159"/>
                  <a:gd name="T22" fmla="*/ 0 w 50"/>
                  <a:gd name="T23" fmla="*/ 88 h 159"/>
                  <a:gd name="T24" fmla="*/ 0 w 50"/>
                  <a:gd name="T25" fmla="*/ 88 h 159"/>
                  <a:gd name="T26" fmla="*/ 7 w 50"/>
                  <a:gd name="T27" fmla="*/ 0 h 159"/>
                  <a:gd name="T28" fmla="*/ 7 w 50"/>
                  <a:gd name="T2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0" h="159">
                    <a:moveTo>
                      <a:pt x="7" y="0"/>
                    </a:moveTo>
                    <a:lnTo>
                      <a:pt x="7" y="0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33" y="140"/>
                    </a:lnTo>
                    <a:lnTo>
                      <a:pt x="33" y="140"/>
                    </a:lnTo>
                    <a:lnTo>
                      <a:pt x="32" y="145"/>
                    </a:lnTo>
                    <a:lnTo>
                      <a:pt x="29" y="151"/>
                    </a:lnTo>
                    <a:lnTo>
                      <a:pt x="25" y="155"/>
                    </a:lnTo>
                    <a:lnTo>
                      <a:pt x="19" y="159"/>
                    </a:lnTo>
                    <a:lnTo>
                      <a:pt x="19" y="159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C0C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8" name="Freeform 93"/>
              <p:cNvSpPr>
                <a:spLocks/>
              </p:cNvSpPr>
              <p:nvPr/>
            </p:nvSpPr>
            <p:spPr bwMode="auto">
              <a:xfrm>
                <a:off x="3484563" y="5083175"/>
                <a:ext cx="73025" cy="252413"/>
              </a:xfrm>
              <a:custGeom>
                <a:avLst/>
                <a:gdLst>
                  <a:gd name="T0" fmla="*/ 7 w 46"/>
                  <a:gd name="T1" fmla="*/ 0 h 159"/>
                  <a:gd name="T2" fmla="*/ 7 w 46"/>
                  <a:gd name="T3" fmla="*/ 0 h 159"/>
                  <a:gd name="T4" fmla="*/ 46 w 46"/>
                  <a:gd name="T5" fmla="*/ 0 h 159"/>
                  <a:gd name="T6" fmla="*/ 46 w 46"/>
                  <a:gd name="T7" fmla="*/ 0 h 159"/>
                  <a:gd name="T8" fmla="*/ 29 w 46"/>
                  <a:gd name="T9" fmla="*/ 140 h 159"/>
                  <a:gd name="T10" fmla="*/ 29 w 46"/>
                  <a:gd name="T11" fmla="*/ 140 h 159"/>
                  <a:gd name="T12" fmla="*/ 28 w 46"/>
                  <a:gd name="T13" fmla="*/ 145 h 159"/>
                  <a:gd name="T14" fmla="*/ 25 w 46"/>
                  <a:gd name="T15" fmla="*/ 151 h 159"/>
                  <a:gd name="T16" fmla="*/ 21 w 46"/>
                  <a:gd name="T17" fmla="*/ 155 h 159"/>
                  <a:gd name="T18" fmla="*/ 17 w 46"/>
                  <a:gd name="T19" fmla="*/ 159 h 159"/>
                  <a:gd name="T20" fmla="*/ 17 w 46"/>
                  <a:gd name="T21" fmla="*/ 159 h 159"/>
                  <a:gd name="T22" fmla="*/ 0 w 46"/>
                  <a:gd name="T23" fmla="*/ 87 h 159"/>
                  <a:gd name="T24" fmla="*/ 0 w 46"/>
                  <a:gd name="T25" fmla="*/ 87 h 159"/>
                  <a:gd name="T26" fmla="*/ 7 w 46"/>
                  <a:gd name="T27" fmla="*/ 0 h 159"/>
                  <a:gd name="T28" fmla="*/ 7 w 46"/>
                  <a:gd name="T2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" h="159">
                    <a:moveTo>
                      <a:pt x="7" y="0"/>
                    </a:moveTo>
                    <a:lnTo>
                      <a:pt x="7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29" y="140"/>
                    </a:lnTo>
                    <a:lnTo>
                      <a:pt x="29" y="140"/>
                    </a:lnTo>
                    <a:lnTo>
                      <a:pt x="28" y="145"/>
                    </a:lnTo>
                    <a:lnTo>
                      <a:pt x="25" y="151"/>
                    </a:lnTo>
                    <a:lnTo>
                      <a:pt x="21" y="155"/>
                    </a:lnTo>
                    <a:lnTo>
                      <a:pt x="17" y="159"/>
                    </a:lnTo>
                    <a:lnTo>
                      <a:pt x="17" y="159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C1C1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9" name="Freeform 94"/>
              <p:cNvSpPr>
                <a:spLocks/>
              </p:cNvSpPr>
              <p:nvPr/>
            </p:nvSpPr>
            <p:spPr bwMode="auto">
              <a:xfrm>
                <a:off x="3492501" y="5083175"/>
                <a:ext cx="65088" cy="252413"/>
              </a:xfrm>
              <a:custGeom>
                <a:avLst/>
                <a:gdLst>
                  <a:gd name="T0" fmla="*/ 6 w 41"/>
                  <a:gd name="T1" fmla="*/ 0 h 159"/>
                  <a:gd name="T2" fmla="*/ 6 w 41"/>
                  <a:gd name="T3" fmla="*/ 0 h 159"/>
                  <a:gd name="T4" fmla="*/ 41 w 41"/>
                  <a:gd name="T5" fmla="*/ 0 h 159"/>
                  <a:gd name="T6" fmla="*/ 41 w 41"/>
                  <a:gd name="T7" fmla="*/ 0 h 159"/>
                  <a:gd name="T8" fmla="*/ 24 w 41"/>
                  <a:gd name="T9" fmla="*/ 140 h 159"/>
                  <a:gd name="T10" fmla="*/ 24 w 41"/>
                  <a:gd name="T11" fmla="*/ 140 h 159"/>
                  <a:gd name="T12" fmla="*/ 23 w 41"/>
                  <a:gd name="T13" fmla="*/ 145 h 159"/>
                  <a:gd name="T14" fmla="*/ 20 w 41"/>
                  <a:gd name="T15" fmla="*/ 151 h 159"/>
                  <a:gd name="T16" fmla="*/ 16 w 41"/>
                  <a:gd name="T17" fmla="*/ 155 h 159"/>
                  <a:gd name="T18" fmla="*/ 12 w 41"/>
                  <a:gd name="T19" fmla="*/ 159 h 159"/>
                  <a:gd name="T20" fmla="*/ 12 w 41"/>
                  <a:gd name="T21" fmla="*/ 159 h 159"/>
                  <a:gd name="T22" fmla="*/ 0 w 41"/>
                  <a:gd name="T23" fmla="*/ 86 h 159"/>
                  <a:gd name="T24" fmla="*/ 0 w 41"/>
                  <a:gd name="T25" fmla="*/ 86 h 159"/>
                  <a:gd name="T26" fmla="*/ 6 w 41"/>
                  <a:gd name="T27" fmla="*/ 0 h 159"/>
                  <a:gd name="T28" fmla="*/ 6 w 41"/>
                  <a:gd name="T2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1" h="159">
                    <a:moveTo>
                      <a:pt x="6" y="0"/>
                    </a:moveTo>
                    <a:lnTo>
                      <a:pt x="6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24" y="140"/>
                    </a:lnTo>
                    <a:lnTo>
                      <a:pt x="24" y="140"/>
                    </a:lnTo>
                    <a:lnTo>
                      <a:pt x="23" y="145"/>
                    </a:lnTo>
                    <a:lnTo>
                      <a:pt x="20" y="151"/>
                    </a:lnTo>
                    <a:lnTo>
                      <a:pt x="16" y="155"/>
                    </a:lnTo>
                    <a:lnTo>
                      <a:pt x="12" y="159"/>
                    </a:lnTo>
                    <a:lnTo>
                      <a:pt x="12" y="159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C1C1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0" name="Freeform 95"/>
              <p:cNvSpPr>
                <a:spLocks/>
              </p:cNvSpPr>
              <p:nvPr/>
            </p:nvSpPr>
            <p:spPr bwMode="auto">
              <a:xfrm>
                <a:off x="3495676" y="5083175"/>
                <a:ext cx="61913" cy="252413"/>
              </a:xfrm>
              <a:custGeom>
                <a:avLst/>
                <a:gdLst>
                  <a:gd name="T0" fmla="*/ 8 w 39"/>
                  <a:gd name="T1" fmla="*/ 0 h 159"/>
                  <a:gd name="T2" fmla="*/ 8 w 39"/>
                  <a:gd name="T3" fmla="*/ 0 h 159"/>
                  <a:gd name="T4" fmla="*/ 39 w 39"/>
                  <a:gd name="T5" fmla="*/ 0 h 159"/>
                  <a:gd name="T6" fmla="*/ 39 w 39"/>
                  <a:gd name="T7" fmla="*/ 0 h 159"/>
                  <a:gd name="T8" fmla="*/ 22 w 39"/>
                  <a:gd name="T9" fmla="*/ 140 h 159"/>
                  <a:gd name="T10" fmla="*/ 22 w 39"/>
                  <a:gd name="T11" fmla="*/ 140 h 159"/>
                  <a:gd name="T12" fmla="*/ 21 w 39"/>
                  <a:gd name="T13" fmla="*/ 145 h 159"/>
                  <a:gd name="T14" fmla="*/ 18 w 39"/>
                  <a:gd name="T15" fmla="*/ 151 h 159"/>
                  <a:gd name="T16" fmla="*/ 14 w 39"/>
                  <a:gd name="T17" fmla="*/ 155 h 159"/>
                  <a:gd name="T18" fmla="*/ 10 w 39"/>
                  <a:gd name="T19" fmla="*/ 159 h 159"/>
                  <a:gd name="T20" fmla="*/ 10 w 39"/>
                  <a:gd name="T21" fmla="*/ 159 h 159"/>
                  <a:gd name="T22" fmla="*/ 0 w 39"/>
                  <a:gd name="T23" fmla="*/ 84 h 159"/>
                  <a:gd name="T24" fmla="*/ 0 w 39"/>
                  <a:gd name="T25" fmla="*/ 84 h 159"/>
                  <a:gd name="T26" fmla="*/ 8 w 39"/>
                  <a:gd name="T27" fmla="*/ 0 h 159"/>
                  <a:gd name="T28" fmla="*/ 8 w 39"/>
                  <a:gd name="T2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9" h="159">
                    <a:moveTo>
                      <a:pt x="8" y="0"/>
                    </a:moveTo>
                    <a:lnTo>
                      <a:pt x="8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22" y="140"/>
                    </a:lnTo>
                    <a:lnTo>
                      <a:pt x="22" y="140"/>
                    </a:lnTo>
                    <a:lnTo>
                      <a:pt x="21" y="145"/>
                    </a:lnTo>
                    <a:lnTo>
                      <a:pt x="18" y="151"/>
                    </a:lnTo>
                    <a:lnTo>
                      <a:pt x="14" y="155"/>
                    </a:lnTo>
                    <a:lnTo>
                      <a:pt x="10" y="159"/>
                    </a:lnTo>
                    <a:lnTo>
                      <a:pt x="10" y="159"/>
                    </a:lnTo>
                    <a:lnTo>
                      <a:pt x="0" y="84"/>
                    </a:lnTo>
                    <a:lnTo>
                      <a:pt x="0" y="84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C2C2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1" name="Freeform 96"/>
              <p:cNvSpPr>
                <a:spLocks/>
              </p:cNvSpPr>
              <p:nvPr/>
            </p:nvSpPr>
            <p:spPr bwMode="auto">
              <a:xfrm>
                <a:off x="3502026" y="5083175"/>
                <a:ext cx="55563" cy="252413"/>
              </a:xfrm>
              <a:custGeom>
                <a:avLst/>
                <a:gdLst>
                  <a:gd name="T0" fmla="*/ 8 w 35"/>
                  <a:gd name="T1" fmla="*/ 0 h 159"/>
                  <a:gd name="T2" fmla="*/ 8 w 35"/>
                  <a:gd name="T3" fmla="*/ 0 h 159"/>
                  <a:gd name="T4" fmla="*/ 35 w 35"/>
                  <a:gd name="T5" fmla="*/ 0 h 159"/>
                  <a:gd name="T6" fmla="*/ 35 w 35"/>
                  <a:gd name="T7" fmla="*/ 0 h 159"/>
                  <a:gd name="T8" fmla="*/ 18 w 35"/>
                  <a:gd name="T9" fmla="*/ 140 h 159"/>
                  <a:gd name="T10" fmla="*/ 18 w 35"/>
                  <a:gd name="T11" fmla="*/ 140 h 159"/>
                  <a:gd name="T12" fmla="*/ 17 w 35"/>
                  <a:gd name="T13" fmla="*/ 145 h 159"/>
                  <a:gd name="T14" fmla="*/ 14 w 35"/>
                  <a:gd name="T15" fmla="*/ 151 h 159"/>
                  <a:gd name="T16" fmla="*/ 11 w 35"/>
                  <a:gd name="T17" fmla="*/ 155 h 159"/>
                  <a:gd name="T18" fmla="*/ 7 w 35"/>
                  <a:gd name="T19" fmla="*/ 159 h 159"/>
                  <a:gd name="T20" fmla="*/ 7 w 35"/>
                  <a:gd name="T21" fmla="*/ 159 h 159"/>
                  <a:gd name="T22" fmla="*/ 0 w 35"/>
                  <a:gd name="T23" fmla="*/ 84 h 159"/>
                  <a:gd name="T24" fmla="*/ 0 w 35"/>
                  <a:gd name="T25" fmla="*/ 84 h 159"/>
                  <a:gd name="T26" fmla="*/ 8 w 35"/>
                  <a:gd name="T27" fmla="*/ 0 h 159"/>
                  <a:gd name="T28" fmla="*/ 8 w 35"/>
                  <a:gd name="T2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5" h="159">
                    <a:moveTo>
                      <a:pt x="8" y="0"/>
                    </a:moveTo>
                    <a:lnTo>
                      <a:pt x="8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18" y="140"/>
                    </a:lnTo>
                    <a:lnTo>
                      <a:pt x="18" y="140"/>
                    </a:lnTo>
                    <a:lnTo>
                      <a:pt x="17" y="145"/>
                    </a:lnTo>
                    <a:lnTo>
                      <a:pt x="14" y="151"/>
                    </a:lnTo>
                    <a:lnTo>
                      <a:pt x="11" y="155"/>
                    </a:lnTo>
                    <a:lnTo>
                      <a:pt x="7" y="159"/>
                    </a:lnTo>
                    <a:lnTo>
                      <a:pt x="7" y="159"/>
                    </a:lnTo>
                    <a:lnTo>
                      <a:pt x="0" y="84"/>
                    </a:lnTo>
                    <a:lnTo>
                      <a:pt x="0" y="84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C3C3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2" name="Freeform 97"/>
              <p:cNvSpPr>
                <a:spLocks/>
              </p:cNvSpPr>
              <p:nvPr/>
            </p:nvSpPr>
            <p:spPr bwMode="auto">
              <a:xfrm>
                <a:off x="3508376" y="5083175"/>
                <a:ext cx="49213" cy="249238"/>
              </a:xfrm>
              <a:custGeom>
                <a:avLst/>
                <a:gdLst>
                  <a:gd name="T0" fmla="*/ 7 w 31"/>
                  <a:gd name="T1" fmla="*/ 0 h 157"/>
                  <a:gd name="T2" fmla="*/ 7 w 31"/>
                  <a:gd name="T3" fmla="*/ 0 h 157"/>
                  <a:gd name="T4" fmla="*/ 31 w 31"/>
                  <a:gd name="T5" fmla="*/ 0 h 157"/>
                  <a:gd name="T6" fmla="*/ 31 w 31"/>
                  <a:gd name="T7" fmla="*/ 0 h 157"/>
                  <a:gd name="T8" fmla="*/ 14 w 31"/>
                  <a:gd name="T9" fmla="*/ 140 h 157"/>
                  <a:gd name="T10" fmla="*/ 14 w 31"/>
                  <a:gd name="T11" fmla="*/ 140 h 157"/>
                  <a:gd name="T12" fmla="*/ 13 w 31"/>
                  <a:gd name="T13" fmla="*/ 145 h 157"/>
                  <a:gd name="T14" fmla="*/ 10 w 31"/>
                  <a:gd name="T15" fmla="*/ 151 h 157"/>
                  <a:gd name="T16" fmla="*/ 7 w 31"/>
                  <a:gd name="T17" fmla="*/ 155 h 157"/>
                  <a:gd name="T18" fmla="*/ 3 w 31"/>
                  <a:gd name="T19" fmla="*/ 157 h 157"/>
                  <a:gd name="T20" fmla="*/ 3 w 31"/>
                  <a:gd name="T21" fmla="*/ 157 h 157"/>
                  <a:gd name="T22" fmla="*/ 0 w 31"/>
                  <a:gd name="T23" fmla="*/ 83 h 157"/>
                  <a:gd name="T24" fmla="*/ 0 w 31"/>
                  <a:gd name="T25" fmla="*/ 83 h 157"/>
                  <a:gd name="T26" fmla="*/ 7 w 31"/>
                  <a:gd name="T27" fmla="*/ 0 h 157"/>
                  <a:gd name="T28" fmla="*/ 7 w 31"/>
                  <a:gd name="T29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1" h="157">
                    <a:moveTo>
                      <a:pt x="7" y="0"/>
                    </a:moveTo>
                    <a:lnTo>
                      <a:pt x="7" y="0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14" y="140"/>
                    </a:lnTo>
                    <a:lnTo>
                      <a:pt x="14" y="140"/>
                    </a:lnTo>
                    <a:lnTo>
                      <a:pt x="13" y="145"/>
                    </a:lnTo>
                    <a:lnTo>
                      <a:pt x="10" y="151"/>
                    </a:lnTo>
                    <a:lnTo>
                      <a:pt x="7" y="155"/>
                    </a:lnTo>
                    <a:lnTo>
                      <a:pt x="3" y="157"/>
                    </a:lnTo>
                    <a:lnTo>
                      <a:pt x="3" y="157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C3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3" name="Freeform 98"/>
              <p:cNvSpPr>
                <a:spLocks/>
              </p:cNvSpPr>
              <p:nvPr/>
            </p:nvSpPr>
            <p:spPr bwMode="auto">
              <a:xfrm>
                <a:off x="3513138" y="5083175"/>
                <a:ext cx="44450" cy="249238"/>
              </a:xfrm>
              <a:custGeom>
                <a:avLst/>
                <a:gdLst>
                  <a:gd name="T0" fmla="*/ 8 w 28"/>
                  <a:gd name="T1" fmla="*/ 0 h 157"/>
                  <a:gd name="T2" fmla="*/ 8 w 28"/>
                  <a:gd name="T3" fmla="*/ 0 h 157"/>
                  <a:gd name="T4" fmla="*/ 28 w 28"/>
                  <a:gd name="T5" fmla="*/ 0 h 157"/>
                  <a:gd name="T6" fmla="*/ 28 w 28"/>
                  <a:gd name="T7" fmla="*/ 0 h 157"/>
                  <a:gd name="T8" fmla="*/ 11 w 28"/>
                  <a:gd name="T9" fmla="*/ 140 h 157"/>
                  <a:gd name="T10" fmla="*/ 11 w 28"/>
                  <a:gd name="T11" fmla="*/ 140 h 157"/>
                  <a:gd name="T12" fmla="*/ 10 w 28"/>
                  <a:gd name="T13" fmla="*/ 145 h 157"/>
                  <a:gd name="T14" fmla="*/ 7 w 28"/>
                  <a:gd name="T15" fmla="*/ 151 h 157"/>
                  <a:gd name="T16" fmla="*/ 4 w 28"/>
                  <a:gd name="T17" fmla="*/ 155 h 157"/>
                  <a:gd name="T18" fmla="*/ 0 w 28"/>
                  <a:gd name="T19" fmla="*/ 157 h 157"/>
                  <a:gd name="T20" fmla="*/ 0 w 28"/>
                  <a:gd name="T21" fmla="*/ 157 h 157"/>
                  <a:gd name="T22" fmla="*/ 1 w 28"/>
                  <a:gd name="T23" fmla="*/ 82 h 157"/>
                  <a:gd name="T24" fmla="*/ 1 w 28"/>
                  <a:gd name="T25" fmla="*/ 82 h 157"/>
                  <a:gd name="T26" fmla="*/ 8 w 28"/>
                  <a:gd name="T27" fmla="*/ 0 h 157"/>
                  <a:gd name="T28" fmla="*/ 8 w 28"/>
                  <a:gd name="T29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" h="157">
                    <a:moveTo>
                      <a:pt x="8" y="0"/>
                    </a:moveTo>
                    <a:lnTo>
                      <a:pt x="8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11" y="140"/>
                    </a:lnTo>
                    <a:lnTo>
                      <a:pt x="11" y="140"/>
                    </a:lnTo>
                    <a:lnTo>
                      <a:pt x="10" y="145"/>
                    </a:lnTo>
                    <a:lnTo>
                      <a:pt x="7" y="151"/>
                    </a:lnTo>
                    <a:lnTo>
                      <a:pt x="4" y="155"/>
                    </a:lnTo>
                    <a:lnTo>
                      <a:pt x="0" y="157"/>
                    </a:lnTo>
                    <a:lnTo>
                      <a:pt x="0" y="157"/>
                    </a:lnTo>
                    <a:lnTo>
                      <a:pt x="1" y="82"/>
                    </a:lnTo>
                    <a:lnTo>
                      <a:pt x="1" y="82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C4C4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4" name="Freeform 99"/>
              <p:cNvSpPr>
                <a:spLocks/>
              </p:cNvSpPr>
              <p:nvPr/>
            </p:nvSpPr>
            <p:spPr bwMode="auto">
              <a:xfrm>
                <a:off x="3513138" y="5083175"/>
                <a:ext cx="44450" cy="249238"/>
              </a:xfrm>
              <a:custGeom>
                <a:avLst/>
                <a:gdLst>
                  <a:gd name="T0" fmla="*/ 12 w 28"/>
                  <a:gd name="T1" fmla="*/ 0 h 157"/>
                  <a:gd name="T2" fmla="*/ 12 w 28"/>
                  <a:gd name="T3" fmla="*/ 0 h 157"/>
                  <a:gd name="T4" fmla="*/ 28 w 28"/>
                  <a:gd name="T5" fmla="*/ 0 h 157"/>
                  <a:gd name="T6" fmla="*/ 28 w 28"/>
                  <a:gd name="T7" fmla="*/ 0 h 157"/>
                  <a:gd name="T8" fmla="*/ 11 w 28"/>
                  <a:gd name="T9" fmla="*/ 140 h 157"/>
                  <a:gd name="T10" fmla="*/ 11 w 28"/>
                  <a:gd name="T11" fmla="*/ 140 h 157"/>
                  <a:gd name="T12" fmla="*/ 10 w 28"/>
                  <a:gd name="T13" fmla="*/ 145 h 157"/>
                  <a:gd name="T14" fmla="*/ 8 w 28"/>
                  <a:gd name="T15" fmla="*/ 149 h 157"/>
                  <a:gd name="T16" fmla="*/ 4 w 28"/>
                  <a:gd name="T17" fmla="*/ 155 h 157"/>
                  <a:gd name="T18" fmla="*/ 0 w 28"/>
                  <a:gd name="T19" fmla="*/ 157 h 157"/>
                  <a:gd name="T20" fmla="*/ 0 w 28"/>
                  <a:gd name="T21" fmla="*/ 157 h 157"/>
                  <a:gd name="T22" fmla="*/ 5 w 28"/>
                  <a:gd name="T23" fmla="*/ 80 h 157"/>
                  <a:gd name="T24" fmla="*/ 5 w 28"/>
                  <a:gd name="T25" fmla="*/ 80 h 157"/>
                  <a:gd name="T26" fmla="*/ 12 w 28"/>
                  <a:gd name="T27" fmla="*/ 0 h 157"/>
                  <a:gd name="T28" fmla="*/ 12 w 28"/>
                  <a:gd name="T29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" h="157">
                    <a:moveTo>
                      <a:pt x="12" y="0"/>
                    </a:moveTo>
                    <a:lnTo>
                      <a:pt x="12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11" y="140"/>
                    </a:lnTo>
                    <a:lnTo>
                      <a:pt x="11" y="140"/>
                    </a:lnTo>
                    <a:lnTo>
                      <a:pt x="10" y="145"/>
                    </a:lnTo>
                    <a:lnTo>
                      <a:pt x="8" y="149"/>
                    </a:lnTo>
                    <a:lnTo>
                      <a:pt x="4" y="155"/>
                    </a:lnTo>
                    <a:lnTo>
                      <a:pt x="0" y="157"/>
                    </a:lnTo>
                    <a:lnTo>
                      <a:pt x="0" y="157"/>
                    </a:lnTo>
                    <a:lnTo>
                      <a:pt x="5" y="80"/>
                    </a:lnTo>
                    <a:lnTo>
                      <a:pt x="5" y="80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C4C4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5" name="Freeform 100"/>
              <p:cNvSpPr>
                <a:spLocks/>
              </p:cNvSpPr>
              <p:nvPr/>
            </p:nvSpPr>
            <p:spPr bwMode="auto">
              <a:xfrm>
                <a:off x="3514726" y="5083175"/>
                <a:ext cx="42863" cy="249238"/>
              </a:xfrm>
              <a:custGeom>
                <a:avLst/>
                <a:gdLst>
                  <a:gd name="T0" fmla="*/ 15 w 27"/>
                  <a:gd name="T1" fmla="*/ 0 h 157"/>
                  <a:gd name="T2" fmla="*/ 27 w 27"/>
                  <a:gd name="T3" fmla="*/ 0 h 157"/>
                  <a:gd name="T4" fmla="*/ 10 w 27"/>
                  <a:gd name="T5" fmla="*/ 140 h 157"/>
                  <a:gd name="T6" fmla="*/ 10 w 27"/>
                  <a:gd name="T7" fmla="*/ 140 h 157"/>
                  <a:gd name="T8" fmla="*/ 9 w 27"/>
                  <a:gd name="T9" fmla="*/ 145 h 157"/>
                  <a:gd name="T10" fmla="*/ 7 w 27"/>
                  <a:gd name="T11" fmla="*/ 149 h 157"/>
                  <a:gd name="T12" fmla="*/ 3 w 27"/>
                  <a:gd name="T13" fmla="*/ 153 h 157"/>
                  <a:gd name="T14" fmla="*/ 0 w 27"/>
                  <a:gd name="T15" fmla="*/ 157 h 157"/>
                  <a:gd name="T16" fmla="*/ 15 w 27"/>
                  <a:gd name="T17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157">
                    <a:moveTo>
                      <a:pt x="15" y="0"/>
                    </a:moveTo>
                    <a:lnTo>
                      <a:pt x="27" y="0"/>
                    </a:lnTo>
                    <a:lnTo>
                      <a:pt x="10" y="140"/>
                    </a:lnTo>
                    <a:lnTo>
                      <a:pt x="10" y="140"/>
                    </a:lnTo>
                    <a:lnTo>
                      <a:pt x="9" y="145"/>
                    </a:lnTo>
                    <a:lnTo>
                      <a:pt x="7" y="149"/>
                    </a:lnTo>
                    <a:lnTo>
                      <a:pt x="3" y="153"/>
                    </a:lnTo>
                    <a:lnTo>
                      <a:pt x="0" y="157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C5C5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6" name="Freeform 108"/>
              <p:cNvSpPr>
                <a:spLocks/>
              </p:cNvSpPr>
              <p:nvPr/>
            </p:nvSpPr>
            <p:spPr bwMode="auto">
              <a:xfrm>
                <a:off x="2687638" y="4930775"/>
                <a:ext cx="47625" cy="55563"/>
              </a:xfrm>
              <a:custGeom>
                <a:avLst/>
                <a:gdLst>
                  <a:gd name="T0" fmla="*/ 30 w 30"/>
                  <a:gd name="T1" fmla="*/ 2 h 35"/>
                  <a:gd name="T2" fmla="*/ 30 w 30"/>
                  <a:gd name="T3" fmla="*/ 2 h 35"/>
                  <a:gd name="T4" fmla="*/ 27 w 30"/>
                  <a:gd name="T5" fmla="*/ 14 h 35"/>
                  <a:gd name="T6" fmla="*/ 23 w 30"/>
                  <a:gd name="T7" fmla="*/ 30 h 35"/>
                  <a:gd name="T8" fmla="*/ 23 w 30"/>
                  <a:gd name="T9" fmla="*/ 30 h 35"/>
                  <a:gd name="T10" fmla="*/ 20 w 30"/>
                  <a:gd name="T11" fmla="*/ 34 h 35"/>
                  <a:gd name="T12" fmla="*/ 19 w 30"/>
                  <a:gd name="T13" fmla="*/ 35 h 35"/>
                  <a:gd name="T14" fmla="*/ 16 w 30"/>
                  <a:gd name="T15" fmla="*/ 34 h 35"/>
                  <a:gd name="T16" fmla="*/ 14 w 30"/>
                  <a:gd name="T17" fmla="*/ 31 h 35"/>
                  <a:gd name="T18" fmla="*/ 11 w 30"/>
                  <a:gd name="T19" fmla="*/ 26 h 35"/>
                  <a:gd name="T20" fmla="*/ 0 w 30"/>
                  <a:gd name="T21" fmla="*/ 7 h 35"/>
                  <a:gd name="T22" fmla="*/ 0 w 30"/>
                  <a:gd name="T23" fmla="*/ 7 h 35"/>
                  <a:gd name="T24" fmla="*/ 3 w 30"/>
                  <a:gd name="T25" fmla="*/ 6 h 35"/>
                  <a:gd name="T26" fmla="*/ 8 w 30"/>
                  <a:gd name="T27" fmla="*/ 2 h 35"/>
                  <a:gd name="T28" fmla="*/ 12 w 30"/>
                  <a:gd name="T29" fmla="*/ 0 h 35"/>
                  <a:gd name="T30" fmla="*/ 18 w 30"/>
                  <a:gd name="T31" fmla="*/ 0 h 35"/>
                  <a:gd name="T32" fmla="*/ 23 w 30"/>
                  <a:gd name="T33" fmla="*/ 0 h 35"/>
                  <a:gd name="T34" fmla="*/ 30 w 30"/>
                  <a:gd name="T35" fmla="*/ 2 h 35"/>
                  <a:gd name="T36" fmla="*/ 30 w 30"/>
                  <a:gd name="T37" fmla="*/ 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0" h="35">
                    <a:moveTo>
                      <a:pt x="30" y="2"/>
                    </a:moveTo>
                    <a:lnTo>
                      <a:pt x="30" y="2"/>
                    </a:lnTo>
                    <a:lnTo>
                      <a:pt x="27" y="14"/>
                    </a:lnTo>
                    <a:lnTo>
                      <a:pt x="23" y="30"/>
                    </a:lnTo>
                    <a:lnTo>
                      <a:pt x="23" y="30"/>
                    </a:lnTo>
                    <a:lnTo>
                      <a:pt x="20" y="34"/>
                    </a:lnTo>
                    <a:lnTo>
                      <a:pt x="19" y="35"/>
                    </a:lnTo>
                    <a:lnTo>
                      <a:pt x="16" y="34"/>
                    </a:lnTo>
                    <a:lnTo>
                      <a:pt x="14" y="31"/>
                    </a:lnTo>
                    <a:lnTo>
                      <a:pt x="11" y="2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3" y="6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18" y="0"/>
                    </a:lnTo>
                    <a:lnTo>
                      <a:pt x="23" y="0"/>
                    </a:lnTo>
                    <a:lnTo>
                      <a:pt x="30" y="2"/>
                    </a:lnTo>
                    <a:lnTo>
                      <a:pt x="30" y="2"/>
                    </a:lnTo>
                    <a:close/>
                  </a:path>
                </a:pathLst>
              </a:custGeom>
              <a:solidFill>
                <a:srgbClr val="F246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3418250" y="4651871"/>
              <a:ext cx="203200" cy="574195"/>
              <a:chOff x="2555876" y="4340225"/>
              <a:chExt cx="203200" cy="601663"/>
            </a:xfrm>
            <a:solidFill>
              <a:schemeClr val="accent2"/>
            </a:solidFill>
          </p:grpSpPr>
          <p:sp>
            <p:nvSpPr>
              <p:cNvPr id="126" name="Freeform 105"/>
              <p:cNvSpPr>
                <a:spLocks/>
              </p:cNvSpPr>
              <p:nvPr/>
            </p:nvSpPr>
            <p:spPr bwMode="auto">
              <a:xfrm>
                <a:off x="2582863" y="4424363"/>
                <a:ext cx="176213" cy="517525"/>
              </a:xfrm>
              <a:custGeom>
                <a:avLst/>
                <a:gdLst>
                  <a:gd name="T0" fmla="*/ 35 w 111"/>
                  <a:gd name="T1" fmla="*/ 266 h 326"/>
                  <a:gd name="T2" fmla="*/ 66 w 111"/>
                  <a:gd name="T3" fmla="*/ 326 h 326"/>
                  <a:gd name="T4" fmla="*/ 94 w 111"/>
                  <a:gd name="T5" fmla="*/ 322 h 326"/>
                  <a:gd name="T6" fmla="*/ 111 w 111"/>
                  <a:gd name="T7" fmla="*/ 256 h 326"/>
                  <a:gd name="T8" fmla="*/ 76 w 111"/>
                  <a:gd name="T9" fmla="*/ 0 h 326"/>
                  <a:gd name="T10" fmla="*/ 0 w 111"/>
                  <a:gd name="T11" fmla="*/ 11 h 326"/>
                  <a:gd name="T12" fmla="*/ 35 w 111"/>
                  <a:gd name="T13" fmla="*/ 266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326">
                    <a:moveTo>
                      <a:pt x="35" y="266"/>
                    </a:moveTo>
                    <a:lnTo>
                      <a:pt x="66" y="326"/>
                    </a:lnTo>
                    <a:lnTo>
                      <a:pt x="94" y="322"/>
                    </a:lnTo>
                    <a:lnTo>
                      <a:pt x="111" y="256"/>
                    </a:lnTo>
                    <a:lnTo>
                      <a:pt x="76" y="0"/>
                    </a:lnTo>
                    <a:lnTo>
                      <a:pt x="0" y="11"/>
                    </a:lnTo>
                    <a:lnTo>
                      <a:pt x="35" y="2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7" name="Freeform 106"/>
              <p:cNvSpPr>
                <a:spLocks/>
              </p:cNvSpPr>
              <p:nvPr/>
            </p:nvSpPr>
            <p:spPr bwMode="auto">
              <a:xfrm>
                <a:off x="2576513" y="4340225"/>
                <a:ext cx="127000" cy="146050"/>
              </a:xfrm>
              <a:custGeom>
                <a:avLst/>
                <a:gdLst>
                  <a:gd name="T0" fmla="*/ 4 w 80"/>
                  <a:gd name="T1" fmla="*/ 59 h 92"/>
                  <a:gd name="T2" fmla="*/ 4 w 80"/>
                  <a:gd name="T3" fmla="*/ 59 h 92"/>
                  <a:gd name="T4" fmla="*/ 5 w 80"/>
                  <a:gd name="T5" fmla="*/ 66 h 92"/>
                  <a:gd name="T6" fmla="*/ 9 w 80"/>
                  <a:gd name="T7" fmla="*/ 73 h 92"/>
                  <a:gd name="T8" fmla="*/ 13 w 80"/>
                  <a:gd name="T9" fmla="*/ 80 h 92"/>
                  <a:gd name="T10" fmla="*/ 19 w 80"/>
                  <a:gd name="T11" fmla="*/ 84 h 92"/>
                  <a:gd name="T12" fmla="*/ 24 w 80"/>
                  <a:gd name="T13" fmla="*/ 88 h 92"/>
                  <a:gd name="T14" fmla="*/ 31 w 80"/>
                  <a:gd name="T15" fmla="*/ 91 h 92"/>
                  <a:gd name="T16" fmla="*/ 39 w 80"/>
                  <a:gd name="T17" fmla="*/ 92 h 92"/>
                  <a:gd name="T18" fmla="*/ 46 w 80"/>
                  <a:gd name="T19" fmla="*/ 92 h 92"/>
                  <a:gd name="T20" fmla="*/ 47 w 80"/>
                  <a:gd name="T21" fmla="*/ 92 h 92"/>
                  <a:gd name="T22" fmla="*/ 47 w 80"/>
                  <a:gd name="T23" fmla="*/ 92 h 92"/>
                  <a:gd name="T24" fmla="*/ 55 w 80"/>
                  <a:gd name="T25" fmla="*/ 89 h 92"/>
                  <a:gd name="T26" fmla="*/ 62 w 80"/>
                  <a:gd name="T27" fmla="*/ 87 h 92"/>
                  <a:gd name="T28" fmla="*/ 67 w 80"/>
                  <a:gd name="T29" fmla="*/ 82 h 92"/>
                  <a:gd name="T30" fmla="*/ 71 w 80"/>
                  <a:gd name="T31" fmla="*/ 77 h 92"/>
                  <a:gd name="T32" fmla="*/ 75 w 80"/>
                  <a:gd name="T33" fmla="*/ 70 h 92"/>
                  <a:gd name="T34" fmla="*/ 78 w 80"/>
                  <a:gd name="T35" fmla="*/ 64 h 92"/>
                  <a:gd name="T36" fmla="*/ 80 w 80"/>
                  <a:gd name="T37" fmla="*/ 57 h 92"/>
                  <a:gd name="T38" fmla="*/ 80 w 80"/>
                  <a:gd name="T39" fmla="*/ 49 h 92"/>
                  <a:gd name="T40" fmla="*/ 75 w 80"/>
                  <a:gd name="T41" fmla="*/ 15 h 92"/>
                  <a:gd name="T42" fmla="*/ 75 w 80"/>
                  <a:gd name="T43" fmla="*/ 15 h 92"/>
                  <a:gd name="T44" fmla="*/ 73 w 80"/>
                  <a:gd name="T45" fmla="*/ 8 h 92"/>
                  <a:gd name="T46" fmla="*/ 70 w 80"/>
                  <a:gd name="T47" fmla="*/ 4 h 92"/>
                  <a:gd name="T48" fmla="*/ 66 w 80"/>
                  <a:gd name="T49" fmla="*/ 1 h 92"/>
                  <a:gd name="T50" fmla="*/ 62 w 80"/>
                  <a:gd name="T51" fmla="*/ 0 h 92"/>
                  <a:gd name="T52" fmla="*/ 50 w 80"/>
                  <a:gd name="T53" fmla="*/ 1 h 92"/>
                  <a:gd name="T54" fmla="*/ 35 w 80"/>
                  <a:gd name="T55" fmla="*/ 3 h 92"/>
                  <a:gd name="T56" fmla="*/ 35 w 80"/>
                  <a:gd name="T57" fmla="*/ 3 h 92"/>
                  <a:gd name="T58" fmla="*/ 35 w 80"/>
                  <a:gd name="T59" fmla="*/ 3 h 92"/>
                  <a:gd name="T60" fmla="*/ 20 w 80"/>
                  <a:gd name="T61" fmla="*/ 5 h 92"/>
                  <a:gd name="T62" fmla="*/ 8 w 80"/>
                  <a:gd name="T63" fmla="*/ 7 h 92"/>
                  <a:gd name="T64" fmla="*/ 4 w 80"/>
                  <a:gd name="T65" fmla="*/ 9 h 92"/>
                  <a:gd name="T66" fmla="*/ 1 w 80"/>
                  <a:gd name="T67" fmla="*/ 13 h 92"/>
                  <a:gd name="T68" fmla="*/ 0 w 80"/>
                  <a:gd name="T69" fmla="*/ 17 h 92"/>
                  <a:gd name="T70" fmla="*/ 0 w 80"/>
                  <a:gd name="T71" fmla="*/ 24 h 92"/>
                  <a:gd name="T72" fmla="*/ 4 w 80"/>
                  <a:gd name="T73" fmla="*/ 59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0" h="92">
                    <a:moveTo>
                      <a:pt x="4" y="59"/>
                    </a:moveTo>
                    <a:lnTo>
                      <a:pt x="4" y="59"/>
                    </a:lnTo>
                    <a:lnTo>
                      <a:pt x="5" y="66"/>
                    </a:lnTo>
                    <a:lnTo>
                      <a:pt x="9" y="73"/>
                    </a:lnTo>
                    <a:lnTo>
                      <a:pt x="13" y="80"/>
                    </a:lnTo>
                    <a:lnTo>
                      <a:pt x="19" y="84"/>
                    </a:lnTo>
                    <a:lnTo>
                      <a:pt x="24" y="88"/>
                    </a:lnTo>
                    <a:lnTo>
                      <a:pt x="31" y="91"/>
                    </a:lnTo>
                    <a:lnTo>
                      <a:pt x="39" y="92"/>
                    </a:lnTo>
                    <a:lnTo>
                      <a:pt x="46" y="92"/>
                    </a:lnTo>
                    <a:lnTo>
                      <a:pt x="47" y="92"/>
                    </a:lnTo>
                    <a:lnTo>
                      <a:pt x="47" y="92"/>
                    </a:lnTo>
                    <a:lnTo>
                      <a:pt x="55" y="89"/>
                    </a:lnTo>
                    <a:lnTo>
                      <a:pt x="62" y="87"/>
                    </a:lnTo>
                    <a:lnTo>
                      <a:pt x="67" y="82"/>
                    </a:lnTo>
                    <a:lnTo>
                      <a:pt x="71" y="77"/>
                    </a:lnTo>
                    <a:lnTo>
                      <a:pt x="75" y="70"/>
                    </a:lnTo>
                    <a:lnTo>
                      <a:pt x="78" y="64"/>
                    </a:lnTo>
                    <a:lnTo>
                      <a:pt x="80" y="57"/>
                    </a:lnTo>
                    <a:lnTo>
                      <a:pt x="80" y="49"/>
                    </a:lnTo>
                    <a:lnTo>
                      <a:pt x="75" y="15"/>
                    </a:lnTo>
                    <a:lnTo>
                      <a:pt x="75" y="15"/>
                    </a:lnTo>
                    <a:lnTo>
                      <a:pt x="73" y="8"/>
                    </a:lnTo>
                    <a:lnTo>
                      <a:pt x="70" y="4"/>
                    </a:lnTo>
                    <a:lnTo>
                      <a:pt x="66" y="1"/>
                    </a:lnTo>
                    <a:lnTo>
                      <a:pt x="62" y="0"/>
                    </a:lnTo>
                    <a:lnTo>
                      <a:pt x="50" y="1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20" y="5"/>
                    </a:lnTo>
                    <a:lnTo>
                      <a:pt x="8" y="7"/>
                    </a:lnTo>
                    <a:lnTo>
                      <a:pt x="4" y="9"/>
                    </a:lnTo>
                    <a:lnTo>
                      <a:pt x="1" y="13"/>
                    </a:lnTo>
                    <a:lnTo>
                      <a:pt x="0" y="17"/>
                    </a:lnTo>
                    <a:lnTo>
                      <a:pt x="0" y="24"/>
                    </a:lnTo>
                    <a:lnTo>
                      <a:pt x="4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8" name="Freeform 107"/>
              <p:cNvSpPr>
                <a:spLocks/>
              </p:cNvSpPr>
              <p:nvPr/>
            </p:nvSpPr>
            <p:spPr bwMode="auto">
              <a:xfrm>
                <a:off x="2571751" y="4389438"/>
                <a:ext cx="150813" cy="144463"/>
              </a:xfrm>
              <a:custGeom>
                <a:avLst/>
                <a:gdLst>
                  <a:gd name="T0" fmla="*/ 11 w 95"/>
                  <a:gd name="T1" fmla="*/ 91 h 91"/>
                  <a:gd name="T2" fmla="*/ 95 w 95"/>
                  <a:gd name="T3" fmla="*/ 80 h 91"/>
                  <a:gd name="T4" fmla="*/ 84 w 95"/>
                  <a:gd name="T5" fmla="*/ 0 h 91"/>
                  <a:gd name="T6" fmla="*/ 0 w 95"/>
                  <a:gd name="T7" fmla="*/ 11 h 91"/>
                  <a:gd name="T8" fmla="*/ 11 w 95"/>
                  <a:gd name="T9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91">
                    <a:moveTo>
                      <a:pt x="11" y="91"/>
                    </a:moveTo>
                    <a:lnTo>
                      <a:pt x="95" y="80"/>
                    </a:lnTo>
                    <a:lnTo>
                      <a:pt x="84" y="0"/>
                    </a:lnTo>
                    <a:lnTo>
                      <a:pt x="0" y="11"/>
                    </a:lnTo>
                    <a:lnTo>
                      <a:pt x="11" y="9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9" name="Freeform 110"/>
              <p:cNvSpPr>
                <a:spLocks/>
              </p:cNvSpPr>
              <p:nvPr/>
            </p:nvSpPr>
            <p:spPr bwMode="auto">
              <a:xfrm>
                <a:off x="2555876" y="4430713"/>
                <a:ext cx="44450" cy="260350"/>
              </a:xfrm>
              <a:custGeom>
                <a:avLst/>
                <a:gdLst>
                  <a:gd name="T0" fmla="*/ 21 w 28"/>
                  <a:gd name="T1" fmla="*/ 0 h 164"/>
                  <a:gd name="T2" fmla="*/ 21 w 28"/>
                  <a:gd name="T3" fmla="*/ 0 h 164"/>
                  <a:gd name="T4" fmla="*/ 11 w 28"/>
                  <a:gd name="T5" fmla="*/ 7 h 164"/>
                  <a:gd name="T6" fmla="*/ 5 w 28"/>
                  <a:gd name="T7" fmla="*/ 13 h 164"/>
                  <a:gd name="T8" fmla="*/ 2 w 28"/>
                  <a:gd name="T9" fmla="*/ 17 h 164"/>
                  <a:gd name="T10" fmla="*/ 0 w 28"/>
                  <a:gd name="T11" fmla="*/ 20 h 164"/>
                  <a:gd name="T12" fmla="*/ 0 w 28"/>
                  <a:gd name="T13" fmla="*/ 20 h 164"/>
                  <a:gd name="T14" fmla="*/ 3 w 28"/>
                  <a:gd name="T15" fmla="*/ 44 h 164"/>
                  <a:gd name="T16" fmla="*/ 9 w 28"/>
                  <a:gd name="T17" fmla="*/ 90 h 164"/>
                  <a:gd name="T18" fmla="*/ 18 w 28"/>
                  <a:gd name="T19" fmla="*/ 154 h 164"/>
                  <a:gd name="T20" fmla="*/ 18 w 28"/>
                  <a:gd name="T21" fmla="*/ 154 h 164"/>
                  <a:gd name="T22" fmla="*/ 17 w 28"/>
                  <a:gd name="T23" fmla="*/ 155 h 164"/>
                  <a:gd name="T24" fmla="*/ 18 w 28"/>
                  <a:gd name="T25" fmla="*/ 160 h 164"/>
                  <a:gd name="T26" fmla="*/ 19 w 28"/>
                  <a:gd name="T27" fmla="*/ 161 h 164"/>
                  <a:gd name="T28" fmla="*/ 21 w 28"/>
                  <a:gd name="T29" fmla="*/ 162 h 164"/>
                  <a:gd name="T30" fmla="*/ 23 w 28"/>
                  <a:gd name="T31" fmla="*/ 164 h 164"/>
                  <a:gd name="T32" fmla="*/ 28 w 28"/>
                  <a:gd name="T33" fmla="*/ 164 h 164"/>
                  <a:gd name="T34" fmla="*/ 13 w 28"/>
                  <a:gd name="T35" fmla="*/ 58 h 164"/>
                  <a:gd name="T36" fmla="*/ 19 w 28"/>
                  <a:gd name="T37" fmla="*/ 44 h 164"/>
                  <a:gd name="T38" fmla="*/ 21 w 28"/>
                  <a:gd name="T39" fmla="*/ 0 h 164"/>
                  <a:gd name="T40" fmla="*/ 21 w 28"/>
                  <a:gd name="T4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" h="164">
                    <a:moveTo>
                      <a:pt x="21" y="0"/>
                    </a:moveTo>
                    <a:lnTo>
                      <a:pt x="21" y="0"/>
                    </a:lnTo>
                    <a:lnTo>
                      <a:pt x="11" y="7"/>
                    </a:lnTo>
                    <a:lnTo>
                      <a:pt x="5" y="13"/>
                    </a:lnTo>
                    <a:lnTo>
                      <a:pt x="2" y="17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3" y="44"/>
                    </a:lnTo>
                    <a:lnTo>
                      <a:pt x="9" y="90"/>
                    </a:lnTo>
                    <a:lnTo>
                      <a:pt x="18" y="154"/>
                    </a:lnTo>
                    <a:lnTo>
                      <a:pt x="18" y="154"/>
                    </a:lnTo>
                    <a:lnTo>
                      <a:pt x="17" y="155"/>
                    </a:lnTo>
                    <a:lnTo>
                      <a:pt x="18" y="160"/>
                    </a:lnTo>
                    <a:lnTo>
                      <a:pt x="19" y="161"/>
                    </a:lnTo>
                    <a:lnTo>
                      <a:pt x="21" y="162"/>
                    </a:lnTo>
                    <a:lnTo>
                      <a:pt x="23" y="164"/>
                    </a:lnTo>
                    <a:lnTo>
                      <a:pt x="28" y="164"/>
                    </a:lnTo>
                    <a:lnTo>
                      <a:pt x="13" y="58"/>
                    </a:lnTo>
                    <a:lnTo>
                      <a:pt x="19" y="44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3881800" y="4657938"/>
              <a:ext cx="796925" cy="584802"/>
              <a:chOff x="3019426" y="4346575"/>
              <a:chExt cx="796925" cy="612776"/>
            </a:xfrm>
            <a:solidFill>
              <a:schemeClr val="accent4"/>
            </a:solidFill>
          </p:grpSpPr>
          <p:sp>
            <p:nvSpPr>
              <p:cNvPr id="120" name="Freeform 110"/>
              <p:cNvSpPr>
                <a:spLocks/>
              </p:cNvSpPr>
              <p:nvPr/>
            </p:nvSpPr>
            <p:spPr bwMode="auto">
              <a:xfrm>
                <a:off x="3040063" y="4346575"/>
                <a:ext cx="776288" cy="347663"/>
              </a:xfrm>
              <a:custGeom>
                <a:avLst/>
                <a:gdLst>
                  <a:gd name="T0" fmla="*/ 247 w 489"/>
                  <a:gd name="T1" fmla="*/ 219 h 219"/>
                  <a:gd name="T2" fmla="*/ 489 w 489"/>
                  <a:gd name="T3" fmla="*/ 110 h 219"/>
                  <a:gd name="T4" fmla="*/ 240 w 489"/>
                  <a:gd name="T5" fmla="*/ 0 h 219"/>
                  <a:gd name="T6" fmla="*/ 0 w 489"/>
                  <a:gd name="T7" fmla="*/ 107 h 219"/>
                  <a:gd name="T8" fmla="*/ 247 w 489"/>
                  <a:gd name="T9" fmla="*/ 21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9" h="219">
                    <a:moveTo>
                      <a:pt x="247" y="219"/>
                    </a:moveTo>
                    <a:lnTo>
                      <a:pt x="489" y="110"/>
                    </a:lnTo>
                    <a:lnTo>
                      <a:pt x="240" y="0"/>
                    </a:lnTo>
                    <a:lnTo>
                      <a:pt x="0" y="107"/>
                    </a:lnTo>
                    <a:lnTo>
                      <a:pt x="247" y="2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1" name="Rectangle 111"/>
              <p:cNvSpPr>
                <a:spLocks noChangeArrowheads="1"/>
              </p:cNvSpPr>
              <p:nvPr/>
            </p:nvSpPr>
            <p:spPr bwMode="auto">
              <a:xfrm>
                <a:off x="3049588" y="4510088"/>
                <a:ext cx="22225" cy="255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2" name="Freeform 112"/>
              <p:cNvSpPr>
                <a:spLocks/>
              </p:cNvSpPr>
              <p:nvPr/>
            </p:nvSpPr>
            <p:spPr bwMode="auto">
              <a:xfrm>
                <a:off x="3022601" y="4735513"/>
                <a:ext cx="76200" cy="77788"/>
              </a:xfrm>
              <a:custGeom>
                <a:avLst/>
                <a:gdLst>
                  <a:gd name="T0" fmla="*/ 0 w 48"/>
                  <a:gd name="T1" fmla="*/ 24 h 49"/>
                  <a:gd name="T2" fmla="*/ 0 w 48"/>
                  <a:gd name="T3" fmla="*/ 24 h 49"/>
                  <a:gd name="T4" fmla="*/ 0 w 48"/>
                  <a:gd name="T5" fmla="*/ 20 h 49"/>
                  <a:gd name="T6" fmla="*/ 2 w 48"/>
                  <a:gd name="T7" fmla="*/ 15 h 49"/>
                  <a:gd name="T8" fmla="*/ 4 w 48"/>
                  <a:gd name="T9" fmla="*/ 11 h 49"/>
                  <a:gd name="T10" fmla="*/ 7 w 48"/>
                  <a:gd name="T11" fmla="*/ 8 h 49"/>
                  <a:gd name="T12" fmla="*/ 11 w 48"/>
                  <a:gd name="T13" fmla="*/ 4 h 49"/>
                  <a:gd name="T14" fmla="*/ 15 w 48"/>
                  <a:gd name="T15" fmla="*/ 3 h 49"/>
                  <a:gd name="T16" fmla="*/ 19 w 48"/>
                  <a:gd name="T17" fmla="*/ 1 h 49"/>
                  <a:gd name="T18" fmla="*/ 25 w 48"/>
                  <a:gd name="T19" fmla="*/ 0 h 49"/>
                  <a:gd name="T20" fmla="*/ 25 w 48"/>
                  <a:gd name="T21" fmla="*/ 0 h 49"/>
                  <a:gd name="T22" fmla="*/ 29 w 48"/>
                  <a:gd name="T23" fmla="*/ 1 h 49"/>
                  <a:gd name="T24" fmla="*/ 34 w 48"/>
                  <a:gd name="T25" fmla="*/ 3 h 49"/>
                  <a:gd name="T26" fmla="*/ 38 w 48"/>
                  <a:gd name="T27" fmla="*/ 4 h 49"/>
                  <a:gd name="T28" fmla="*/ 41 w 48"/>
                  <a:gd name="T29" fmla="*/ 8 h 49"/>
                  <a:gd name="T30" fmla="*/ 44 w 48"/>
                  <a:gd name="T31" fmla="*/ 11 h 49"/>
                  <a:gd name="T32" fmla="*/ 46 w 48"/>
                  <a:gd name="T33" fmla="*/ 15 h 49"/>
                  <a:gd name="T34" fmla="*/ 48 w 48"/>
                  <a:gd name="T35" fmla="*/ 20 h 49"/>
                  <a:gd name="T36" fmla="*/ 48 w 48"/>
                  <a:gd name="T37" fmla="*/ 24 h 49"/>
                  <a:gd name="T38" fmla="*/ 48 w 48"/>
                  <a:gd name="T39" fmla="*/ 24 h 49"/>
                  <a:gd name="T40" fmla="*/ 48 w 48"/>
                  <a:gd name="T41" fmla="*/ 30 h 49"/>
                  <a:gd name="T42" fmla="*/ 46 w 48"/>
                  <a:gd name="T43" fmla="*/ 34 h 49"/>
                  <a:gd name="T44" fmla="*/ 44 w 48"/>
                  <a:gd name="T45" fmla="*/ 38 h 49"/>
                  <a:gd name="T46" fmla="*/ 41 w 48"/>
                  <a:gd name="T47" fmla="*/ 42 h 49"/>
                  <a:gd name="T48" fmla="*/ 38 w 48"/>
                  <a:gd name="T49" fmla="*/ 45 h 49"/>
                  <a:gd name="T50" fmla="*/ 34 w 48"/>
                  <a:gd name="T51" fmla="*/ 47 h 49"/>
                  <a:gd name="T52" fmla="*/ 29 w 48"/>
                  <a:gd name="T53" fmla="*/ 49 h 49"/>
                  <a:gd name="T54" fmla="*/ 25 w 48"/>
                  <a:gd name="T55" fmla="*/ 49 h 49"/>
                  <a:gd name="T56" fmla="*/ 25 w 48"/>
                  <a:gd name="T57" fmla="*/ 49 h 49"/>
                  <a:gd name="T58" fmla="*/ 19 w 48"/>
                  <a:gd name="T59" fmla="*/ 49 h 49"/>
                  <a:gd name="T60" fmla="*/ 15 w 48"/>
                  <a:gd name="T61" fmla="*/ 47 h 49"/>
                  <a:gd name="T62" fmla="*/ 11 w 48"/>
                  <a:gd name="T63" fmla="*/ 45 h 49"/>
                  <a:gd name="T64" fmla="*/ 7 w 48"/>
                  <a:gd name="T65" fmla="*/ 42 h 49"/>
                  <a:gd name="T66" fmla="*/ 4 w 48"/>
                  <a:gd name="T67" fmla="*/ 38 h 49"/>
                  <a:gd name="T68" fmla="*/ 2 w 48"/>
                  <a:gd name="T69" fmla="*/ 34 h 49"/>
                  <a:gd name="T70" fmla="*/ 0 w 48"/>
                  <a:gd name="T71" fmla="*/ 30 h 49"/>
                  <a:gd name="T72" fmla="*/ 0 w 48"/>
                  <a:gd name="T73" fmla="*/ 24 h 49"/>
                  <a:gd name="T74" fmla="*/ 0 w 48"/>
                  <a:gd name="T75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8" h="49">
                    <a:moveTo>
                      <a:pt x="0" y="24"/>
                    </a:moveTo>
                    <a:lnTo>
                      <a:pt x="0" y="24"/>
                    </a:lnTo>
                    <a:lnTo>
                      <a:pt x="0" y="20"/>
                    </a:lnTo>
                    <a:lnTo>
                      <a:pt x="2" y="15"/>
                    </a:lnTo>
                    <a:lnTo>
                      <a:pt x="4" y="11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5" y="3"/>
                    </a:lnTo>
                    <a:lnTo>
                      <a:pt x="19" y="1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9" y="1"/>
                    </a:lnTo>
                    <a:lnTo>
                      <a:pt x="34" y="3"/>
                    </a:lnTo>
                    <a:lnTo>
                      <a:pt x="38" y="4"/>
                    </a:lnTo>
                    <a:lnTo>
                      <a:pt x="41" y="8"/>
                    </a:lnTo>
                    <a:lnTo>
                      <a:pt x="44" y="11"/>
                    </a:lnTo>
                    <a:lnTo>
                      <a:pt x="46" y="15"/>
                    </a:lnTo>
                    <a:lnTo>
                      <a:pt x="48" y="20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8" y="30"/>
                    </a:lnTo>
                    <a:lnTo>
                      <a:pt x="46" y="34"/>
                    </a:lnTo>
                    <a:lnTo>
                      <a:pt x="44" y="38"/>
                    </a:lnTo>
                    <a:lnTo>
                      <a:pt x="41" y="42"/>
                    </a:lnTo>
                    <a:lnTo>
                      <a:pt x="38" y="45"/>
                    </a:lnTo>
                    <a:lnTo>
                      <a:pt x="34" y="47"/>
                    </a:lnTo>
                    <a:lnTo>
                      <a:pt x="29" y="49"/>
                    </a:lnTo>
                    <a:lnTo>
                      <a:pt x="25" y="49"/>
                    </a:lnTo>
                    <a:lnTo>
                      <a:pt x="25" y="49"/>
                    </a:lnTo>
                    <a:lnTo>
                      <a:pt x="19" y="49"/>
                    </a:lnTo>
                    <a:lnTo>
                      <a:pt x="15" y="47"/>
                    </a:lnTo>
                    <a:lnTo>
                      <a:pt x="11" y="45"/>
                    </a:lnTo>
                    <a:lnTo>
                      <a:pt x="7" y="42"/>
                    </a:lnTo>
                    <a:lnTo>
                      <a:pt x="4" y="38"/>
                    </a:lnTo>
                    <a:lnTo>
                      <a:pt x="2" y="34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" name="Freeform 113"/>
              <p:cNvSpPr>
                <a:spLocks/>
              </p:cNvSpPr>
              <p:nvPr/>
            </p:nvSpPr>
            <p:spPr bwMode="auto">
              <a:xfrm>
                <a:off x="3052763" y="4778375"/>
                <a:ext cx="46038" cy="169863"/>
              </a:xfrm>
              <a:custGeom>
                <a:avLst/>
                <a:gdLst>
                  <a:gd name="T0" fmla="*/ 17 w 29"/>
                  <a:gd name="T1" fmla="*/ 5 h 107"/>
                  <a:gd name="T2" fmla="*/ 17 w 29"/>
                  <a:gd name="T3" fmla="*/ 5 h 107"/>
                  <a:gd name="T4" fmla="*/ 19 w 29"/>
                  <a:gd name="T5" fmla="*/ 12 h 107"/>
                  <a:gd name="T6" fmla="*/ 22 w 29"/>
                  <a:gd name="T7" fmla="*/ 22 h 107"/>
                  <a:gd name="T8" fmla="*/ 25 w 29"/>
                  <a:gd name="T9" fmla="*/ 33 h 107"/>
                  <a:gd name="T10" fmla="*/ 27 w 29"/>
                  <a:gd name="T11" fmla="*/ 47 h 107"/>
                  <a:gd name="T12" fmla="*/ 29 w 29"/>
                  <a:gd name="T13" fmla="*/ 65 h 107"/>
                  <a:gd name="T14" fmla="*/ 29 w 29"/>
                  <a:gd name="T15" fmla="*/ 84 h 107"/>
                  <a:gd name="T16" fmla="*/ 27 w 29"/>
                  <a:gd name="T17" fmla="*/ 107 h 107"/>
                  <a:gd name="T18" fmla="*/ 0 w 29"/>
                  <a:gd name="T19" fmla="*/ 107 h 107"/>
                  <a:gd name="T20" fmla="*/ 0 w 29"/>
                  <a:gd name="T21" fmla="*/ 0 h 107"/>
                  <a:gd name="T22" fmla="*/ 0 w 29"/>
                  <a:gd name="T23" fmla="*/ 0 h 107"/>
                  <a:gd name="T24" fmla="*/ 8 w 29"/>
                  <a:gd name="T25" fmla="*/ 4 h 107"/>
                  <a:gd name="T26" fmla="*/ 14 w 29"/>
                  <a:gd name="T27" fmla="*/ 5 h 107"/>
                  <a:gd name="T28" fmla="*/ 15 w 29"/>
                  <a:gd name="T29" fmla="*/ 5 h 107"/>
                  <a:gd name="T30" fmla="*/ 17 w 29"/>
                  <a:gd name="T31" fmla="*/ 5 h 107"/>
                  <a:gd name="T32" fmla="*/ 17 w 29"/>
                  <a:gd name="T33" fmla="*/ 5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" h="107">
                    <a:moveTo>
                      <a:pt x="17" y="5"/>
                    </a:moveTo>
                    <a:lnTo>
                      <a:pt x="17" y="5"/>
                    </a:lnTo>
                    <a:lnTo>
                      <a:pt x="19" y="12"/>
                    </a:lnTo>
                    <a:lnTo>
                      <a:pt x="22" y="22"/>
                    </a:lnTo>
                    <a:lnTo>
                      <a:pt x="25" y="33"/>
                    </a:lnTo>
                    <a:lnTo>
                      <a:pt x="27" y="47"/>
                    </a:lnTo>
                    <a:lnTo>
                      <a:pt x="29" y="65"/>
                    </a:lnTo>
                    <a:lnTo>
                      <a:pt x="29" y="84"/>
                    </a:lnTo>
                    <a:lnTo>
                      <a:pt x="27" y="107"/>
                    </a:lnTo>
                    <a:lnTo>
                      <a:pt x="0" y="10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4"/>
                    </a:lnTo>
                    <a:lnTo>
                      <a:pt x="14" y="5"/>
                    </a:lnTo>
                    <a:lnTo>
                      <a:pt x="15" y="5"/>
                    </a:lnTo>
                    <a:lnTo>
                      <a:pt x="17" y="5"/>
                    </a:lnTo>
                    <a:lnTo>
                      <a:pt x="17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4" name="Freeform 114"/>
              <p:cNvSpPr>
                <a:spLocks/>
              </p:cNvSpPr>
              <p:nvPr/>
            </p:nvSpPr>
            <p:spPr bwMode="auto">
              <a:xfrm>
                <a:off x="3019426" y="4778375"/>
                <a:ext cx="46038" cy="169863"/>
              </a:xfrm>
              <a:custGeom>
                <a:avLst/>
                <a:gdLst>
                  <a:gd name="T0" fmla="*/ 13 w 29"/>
                  <a:gd name="T1" fmla="*/ 5 h 107"/>
                  <a:gd name="T2" fmla="*/ 13 w 29"/>
                  <a:gd name="T3" fmla="*/ 5 h 107"/>
                  <a:gd name="T4" fmla="*/ 10 w 29"/>
                  <a:gd name="T5" fmla="*/ 12 h 107"/>
                  <a:gd name="T6" fmla="*/ 4 w 29"/>
                  <a:gd name="T7" fmla="*/ 33 h 107"/>
                  <a:gd name="T8" fmla="*/ 2 w 29"/>
                  <a:gd name="T9" fmla="*/ 47 h 107"/>
                  <a:gd name="T10" fmla="*/ 0 w 29"/>
                  <a:gd name="T11" fmla="*/ 65 h 107"/>
                  <a:gd name="T12" fmla="*/ 0 w 29"/>
                  <a:gd name="T13" fmla="*/ 84 h 107"/>
                  <a:gd name="T14" fmla="*/ 1 w 29"/>
                  <a:gd name="T15" fmla="*/ 107 h 107"/>
                  <a:gd name="T16" fmla="*/ 29 w 29"/>
                  <a:gd name="T17" fmla="*/ 107 h 107"/>
                  <a:gd name="T18" fmla="*/ 29 w 29"/>
                  <a:gd name="T19" fmla="*/ 0 h 107"/>
                  <a:gd name="T20" fmla="*/ 29 w 29"/>
                  <a:gd name="T21" fmla="*/ 0 h 107"/>
                  <a:gd name="T22" fmla="*/ 21 w 29"/>
                  <a:gd name="T23" fmla="*/ 4 h 107"/>
                  <a:gd name="T24" fmla="*/ 16 w 29"/>
                  <a:gd name="T25" fmla="*/ 5 h 107"/>
                  <a:gd name="T26" fmla="*/ 13 w 29"/>
                  <a:gd name="T27" fmla="*/ 5 h 107"/>
                  <a:gd name="T28" fmla="*/ 13 w 29"/>
                  <a:gd name="T29" fmla="*/ 5 h 107"/>
                  <a:gd name="T30" fmla="*/ 13 w 29"/>
                  <a:gd name="T31" fmla="*/ 5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9" h="107">
                    <a:moveTo>
                      <a:pt x="13" y="5"/>
                    </a:moveTo>
                    <a:lnTo>
                      <a:pt x="13" y="5"/>
                    </a:lnTo>
                    <a:lnTo>
                      <a:pt x="10" y="12"/>
                    </a:lnTo>
                    <a:lnTo>
                      <a:pt x="4" y="33"/>
                    </a:lnTo>
                    <a:lnTo>
                      <a:pt x="2" y="47"/>
                    </a:lnTo>
                    <a:lnTo>
                      <a:pt x="0" y="65"/>
                    </a:lnTo>
                    <a:lnTo>
                      <a:pt x="0" y="84"/>
                    </a:lnTo>
                    <a:lnTo>
                      <a:pt x="1" y="107"/>
                    </a:lnTo>
                    <a:lnTo>
                      <a:pt x="29" y="107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21" y="4"/>
                    </a:lnTo>
                    <a:lnTo>
                      <a:pt x="16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5" name="Freeform 115"/>
              <p:cNvSpPr>
                <a:spLocks/>
              </p:cNvSpPr>
              <p:nvPr/>
            </p:nvSpPr>
            <p:spPr bwMode="auto">
              <a:xfrm>
                <a:off x="3211513" y="4624388"/>
                <a:ext cx="449263" cy="334963"/>
              </a:xfrm>
              <a:custGeom>
                <a:avLst/>
                <a:gdLst>
                  <a:gd name="T0" fmla="*/ 0 w 283"/>
                  <a:gd name="T1" fmla="*/ 0 h 211"/>
                  <a:gd name="T2" fmla="*/ 0 w 283"/>
                  <a:gd name="T3" fmla="*/ 0 h 211"/>
                  <a:gd name="T4" fmla="*/ 63 w 283"/>
                  <a:gd name="T5" fmla="*/ 29 h 211"/>
                  <a:gd name="T6" fmla="*/ 143 w 283"/>
                  <a:gd name="T7" fmla="*/ 67 h 211"/>
                  <a:gd name="T8" fmla="*/ 143 w 283"/>
                  <a:gd name="T9" fmla="*/ 67 h 211"/>
                  <a:gd name="T10" fmla="*/ 221 w 283"/>
                  <a:gd name="T11" fmla="*/ 29 h 211"/>
                  <a:gd name="T12" fmla="*/ 283 w 283"/>
                  <a:gd name="T13" fmla="*/ 0 h 211"/>
                  <a:gd name="T14" fmla="*/ 283 w 283"/>
                  <a:gd name="T15" fmla="*/ 163 h 211"/>
                  <a:gd name="T16" fmla="*/ 283 w 283"/>
                  <a:gd name="T17" fmla="*/ 163 h 211"/>
                  <a:gd name="T18" fmla="*/ 277 w 283"/>
                  <a:gd name="T19" fmla="*/ 170 h 211"/>
                  <a:gd name="T20" fmla="*/ 267 w 283"/>
                  <a:gd name="T21" fmla="*/ 177 h 211"/>
                  <a:gd name="T22" fmla="*/ 259 w 283"/>
                  <a:gd name="T23" fmla="*/ 182 h 211"/>
                  <a:gd name="T24" fmla="*/ 250 w 283"/>
                  <a:gd name="T25" fmla="*/ 188 h 211"/>
                  <a:gd name="T26" fmla="*/ 229 w 283"/>
                  <a:gd name="T27" fmla="*/ 196 h 211"/>
                  <a:gd name="T28" fmla="*/ 209 w 283"/>
                  <a:gd name="T29" fmla="*/ 201 h 211"/>
                  <a:gd name="T30" fmla="*/ 190 w 283"/>
                  <a:gd name="T31" fmla="*/ 205 h 211"/>
                  <a:gd name="T32" fmla="*/ 172 w 283"/>
                  <a:gd name="T33" fmla="*/ 208 h 211"/>
                  <a:gd name="T34" fmla="*/ 147 w 283"/>
                  <a:gd name="T35" fmla="*/ 211 h 211"/>
                  <a:gd name="T36" fmla="*/ 147 w 283"/>
                  <a:gd name="T37" fmla="*/ 211 h 211"/>
                  <a:gd name="T38" fmla="*/ 147 w 283"/>
                  <a:gd name="T39" fmla="*/ 211 h 211"/>
                  <a:gd name="T40" fmla="*/ 143 w 283"/>
                  <a:gd name="T41" fmla="*/ 211 h 211"/>
                  <a:gd name="T42" fmla="*/ 143 w 283"/>
                  <a:gd name="T43" fmla="*/ 211 h 211"/>
                  <a:gd name="T44" fmla="*/ 139 w 283"/>
                  <a:gd name="T45" fmla="*/ 211 h 211"/>
                  <a:gd name="T46" fmla="*/ 139 w 283"/>
                  <a:gd name="T47" fmla="*/ 211 h 211"/>
                  <a:gd name="T48" fmla="*/ 139 w 283"/>
                  <a:gd name="T49" fmla="*/ 211 h 211"/>
                  <a:gd name="T50" fmla="*/ 113 w 283"/>
                  <a:gd name="T51" fmla="*/ 208 h 211"/>
                  <a:gd name="T52" fmla="*/ 94 w 283"/>
                  <a:gd name="T53" fmla="*/ 205 h 211"/>
                  <a:gd name="T54" fmla="*/ 75 w 283"/>
                  <a:gd name="T55" fmla="*/ 201 h 211"/>
                  <a:gd name="T56" fmla="*/ 55 w 283"/>
                  <a:gd name="T57" fmla="*/ 196 h 211"/>
                  <a:gd name="T58" fmla="*/ 36 w 283"/>
                  <a:gd name="T59" fmla="*/ 188 h 211"/>
                  <a:gd name="T60" fmla="*/ 26 w 283"/>
                  <a:gd name="T61" fmla="*/ 182 h 211"/>
                  <a:gd name="T62" fmla="*/ 17 w 283"/>
                  <a:gd name="T63" fmla="*/ 177 h 211"/>
                  <a:gd name="T64" fmla="*/ 9 w 283"/>
                  <a:gd name="T65" fmla="*/ 170 h 211"/>
                  <a:gd name="T66" fmla="*/ 0 w 283"/>
                  <a:gd name="T67" fmla="*/ 163 h 211"/>
                  <a:gd name="T68" fmla="*/ 0 w 283"/>
                  <a:gd name="T69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83" h="211">
                    <a:moveTo>
                      <a:pt x="0" y="0"/>
                    </a:moveTo>
                    <a:lnTo>
                      <a:pt x="0" y="0"/>
                    </a:lnTo>
                    <a:lnTo>
                      <a:pt x="63" y="29"/>
                    </a:lnTo>
                    <a:lnTo>
                      <a:pt x="143" y="67"/>
                    </a:lnTo>
                    <a:lnTo>
                      <a:pt x="143" y="67"/>
                    </a:lnTo>
                    <a:lnTo>
                      <a:pt x="221" y="29"/>
                    </a:lnTo>
                    <a:lnTo>
                      <a:pt x="283" y="0"/>
                    </a:lnTo>
                    <a:lnTo>
                      <a:pt x="283" y="163"/>
                    </a:lnTo>
                    <a:lnTo>
                      <a:pt x="283" y="163"/>
                    </a:lnTo>
                    <a:lnTo>
                      <a:pt x="277" y="170"/>
                    </a:lnTo>
                    <a:lnTo>
                      <a:pt x="267" y="177"/>
                    </a:lnTo>
                    <a:lnTo>
                      <a:pt x="259" y="182"/>
                    </a:lnTo>
                    <a:lnTo>
                      <a:pt x="250" y="188"/>
                    </a:lnTo>
                    <a:lnTo>
                      <a:pt x="229" y="196"/>
                    </a:lnTo>
                    <a:lnTo>
                      <a:pt x="209" y="201"/>
                    </a:lnTo>
                    <a:lnTo>
                      <a:pt x="190" y="205"/>
                    </a:lnTo>
                    <a:lnTo>
                      <a:pt x="172" y="208"/>
                    </a:lnTo>
                    <a:lnTo>
                      <a:pt x="147" y="211"/>
                    </a:lnTo>
                    <a:lnTo>
                      <a:pt x="147" y="211"/>
                    </a:lnTo>
                    <a:lnTo>
                      <a:pt x="147" y="211"/>
                    </a:lnTo>
                    <a:lnTo>
                      <a:pt x="143" y="211"/>
                    </a:lnTo>
                    <a:lnTo>
                      <a:pt x="143" y="211"/>
                    </a:lnTo>
                    <a:lnTo>
                      <a:pt x="139" y="211"/>
                    </a:lnTo>
                    <a:lnTo>
                      <a:pt x="139" y="211"/>
                    </a:lnTo>
                    <a:lnTo>
                      <a:pt x="139" y="211"/>
                    </a:lnTo>
                    <a:lnTo>
                      <a:pt x="113" y="208"/>
                    </a:lnTo>
                    <a:lnTo>
                      <a:pt x="94" y="205"/>
                    </a:lnTo>
                    <a:lnTo>
                      <a:pt x="75" y="201"/>
                    </a:lnTo>
                    <a:lnTo>
                      <a:pt x="55" y="196"/>
                    </a:lnTo>
                    <a:lnTo>
                      <a:pt x="36" y="188"/>
                    </a:lnTo>
                    <a:lnTo>
                      <a:pt x="26" y="182"/>
                    </a:lnTo>
                    <a:lnTo>
                      <a:pt x="17" y="177"/>
                    </a:lnTo>
                    <a:lnTo>
                      <a:pt x="9" y="170"/>
                    </a:lnTo>
                    <a:lnTo>
                      <a:pt x="0" y="16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27" name="Freeform 116"/>
            <p:cNvSpPr>
              <a:spLocks noEditPoints="1"/>
            </p:cNvSpPr>
            <p:nvPr/>
          </p:nvSpPr>
          <p:spPr bwMode="auto">
            <a:xfrm>
              <a:off x="4893037" y="2627798"/>
              <a:ext cx="392113" cy="469658"/>
            </a:xfrm>
            <a:custGeom>
              <a:avLst/>
              <a:gdLst>
                <a:gd name="T0" fmla="*/ 82 w 247"/>
                <a:gd name="T1" fmla="*/ 150 h 310"/>
                <a:gd name="T2" fmla="*/ 87 w 247"/>
                <a:gd name="T3" fmla="*/ 132 h 310"/>
                <a:gd name="T4" fmla="*/ 87 w 247"/>
                <a:gd name="T5" fmla="*/ 59 h 310"/>
                <a:gd name="T6" fmla="*/ 79 w 247"/>
                <a:gd name="T7" fmla="*/ 50 h 310"/>
                <a:gd name="T8" fmla="*/ 80 w 247"/>
                <a:gd name="T9" fmla="*/ 17 h 310"/>
                <a:gd name="T10" fmla="*/ 80 w 247"/>
                <a:gd name="T11" fmla="*/ 13 h 310"/>
                <a:gd name="T12" fmla="*/ 92 w 247"/>
                <a:gd name="T13" fmla="*/ 5 h 310"/>
                <a:gd name="T14" fmla="*/ 125 w 247"/>
                <a:gd name="T15" fmla="*/ 0 h 310"/>
                <a:gd name="T16" fmla="*/ 162 w 247"/>
                <a:gd name="T17" fmla="*/ 6 h 310"/>
                <a:gd name="T18" fmla="*/ 168 w 247"/>
                <a:gd name="T19" fmla="*/ 16 h 310"/>
                <a:gd name="T20" fmla="*/ 170 w 247"/>
                <a:gd name="T21" fmla="*/ 17 h 310"/>
                <a:gd name="T22" fmla="*/ 168 w 247"/>
                <a:gd name="T23" fmla="*/ 50 h 310"/>
                <a:gd name="T24" fmla="*/ 162 w 247"/>
                <a:gd name="T25" fmla="*/ 58 h 310"/>
                <a:gd name="T26" fmla="*/ 156 w 247"/>
                <a:gd name="T27" fmla="*/ 132 h 310"/>
                <a:gd name="T28" fmla="*/ 157 w 247"/>
                <a:gd name="T29" fmla="*/ 140 h 310"/>
                <a:gd name="T30" fmla="*/ 166 w 247"/>
                <a:gd name="T31" fmla="*/ 150 h 310"/>
                <a:gd name="T32" fmla="*/ 190 w 247"/>
                <a:gd name="T33" fmla="*/ 171 h 310"/>
                <a:gd name="T34" fmla="*/ 231 w 247"/>
                <a:gd name="T35" fmla="*/ 222 h 310"/>
                <a:gd name="T36" fmla="*/ 246 w 247"/>
                <a:gd name="T37" fmla="*/ 253 h 310"/>
                <a:gd name="T38" fmla="*/ 243 w 247"/>
                <a:gd name="T39" fmla="*/ 278 h 310"/>
                <a:gd name="T40" fmla="*/ 236 w 247"/>
                <a:gd name="T41" fmla="*/ 285 h 310"/>
                <a:gd name="T42" fmla="*/ 187 w 247"/>
                <a:gd name="T43" fmla="*/ 304 h 310"/>
                <a:gd name="T44" fmla="*/ 141 w 247"/>
                <a:gd name="T45" fmla="*/ 310 h 310"/>
                <a:gd name="T46" fmla="*/ 113 w 247"/>
                <a:gd name="T47" fmla="*/ 310 h 310"/>
                <a:gd name="T48" fmla="*/ 51 w 247"/>
                <a:gd name="T49" fmla="*/ 303 h 310"/>
                <a:gd name="T50" fmla="*/ 63 w 247"/>
                <a:gd name="T51" fmla="*/ 285 h 310"/>
                <a:gd name="T52" fmla="*/ 83 w 247"/>
                <a:gd name="T53" fmla="*/ 287 h 310"/>
                <a:gd name="T54" fmla="*/ 61 w 247"/>
                <a:gd name="T55" fmla="*/ 280 h 310"/>
                <a:gd name="T56" fmla="*/ 51 w 247"/>
                <a:gd name="T57" fmla="*/ 211 h 310"/>
                <a:gd name="T58" fmla="*/ 76 w 247"/>
                <a:gd name="T59" fmla="*/ 180 h 310"/>
                <a:gd name="T60" fmla="*/ 51 w 247"/>
                <a:gd name="T61" fmla="*/ 203 h 310"/>
                <a:gd name="T62" fmla="*/ 68 w 247"/>
                <a:gd name="T63" fmla="*/ 159 h 310"/>
                <a:gd name="T64" fmla="*/ 51 w 247"/>
                <a:gd name="T65" fmla="*/ 303 h 310"/>
                <a:gd name="T66" fmla="*/ 30 w 247"/>
                <a:gd name="T67" fmla="*/ 296 h 310"/>
                <a:gd name="T68" fmla="*/ 11 w 247"/>
                <a:gd name="T69" fmla="*/ 285 h 310"/>
                <a:gd name="T70" fmla="*/ 2 w 247"/>
                <a:gd name="T71" fmla="*/ 270 h 310"/>
                <a:gd name="T72" fmla="*/ 3 w 247"/>
                <a:gd name="T73" fmla="*/ 251 h 310"/>
                <a:gd name="T74" fmla="*/ 27 w 247"/>
                <a:gd name="T75" fmla="*/ 205 h 310"/>
                <a:gd name="T76" fmla="*/ 51 w 247"/>
                <a:gd name="T77" fmla="*/ 203 h 310"/>
                <a:gd name="T78" fmla="*/ 27 w 247"/>
                <a:gd name="T79" fmla="*/ 228 h 310"/>
                <a:gd name="T80" fmla="*/ 18 w 247"/>
                <a:gd name="T81" fmla="*/ 249 h 310"/>
                <a:gd name="T82" fmla="*/ 18 w 247"/>
                <a:gd name="T83" fmla="*/ 261 h 310"/>
                <a:gd name="T84" fmla="*/ 27 w 247"/>
                <a:gd name="T85" fmla="*/ 273 h 310"/>
                <a:gd name="T86" fmla="*/ 51 w 247"/>
                <a:gd name="T87" fmla="*/ 303 h 310"/>
                <a:gd name="T88" fmla="*/ 51 w 247"/>
                <a:gd name="T89" fmla="*/ 211 h 310"/>
                <a:gd name="T90" fmla="*/ 34 w 247"/>
                <a:gd name="T91" fmla="*/ 243 h 310"/>
                <a:gd name="T92" fmla="*/ 36 w 247"/>
                <a:gd name="T93" fmla="*/ 259 h 310"/>
                <a:gd name="T94" fmla="*/ 51 w 247"/>
                <a:gd name="T95" fmla="*/ 274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7" h="310">
                  <a:moveTo>
                    <a:pt x="80" y="150"/>
                  </a:moveTo>
                  <a:lnTo>
                    <a:pt x="80" y="150"/>
                  </a:lnTo>
                  <a:lnTo>
                    <a:pt x="82" y="150"/>
                  </a:lnTo>
                  <a:lnTo>
                    <a:pt x="84" y="146"/>
                  </a:lnTo>
                  <a:lnTo>
                    <a:pt x="86" y="140"/>
                  </a:lnTo>
                  <a:lnTo>
                    <a:pt x="87" y="132"/>
                  </a:lnTo>
                  <a:lnTo>
                    <a:pt x="87" y="132"/>
                  </a:lnTo>
                  <a:lnTo>
                    <a:pt x="87" y="59"/>
                  </a:lnTo>
                  <a:lnTo>
                    <a:pt x="87" y="59"/>
                  </a:lnTo>
                  <a:lnTo>
                    <a:pt x="82" y="55"/>
                  </a:lnTo>
                  <a:lnTo>
                    <a:pt x="80" y="50"/>
                  </a:lnTo>
                  <a:lnTo>
                    <a:pt x="79" y="50"/>
                  </a:lnTo>
                  <a:lnTo>
                    <a:pt x="79" y="17"/>
                  </a:lnTo>
                  <a:lnTo>
                    <a:pt x="80" y="17"/>
                  </a:lnTo>
                  <a:lnTo>
                    <a:pt x="80" y="17"/>
                  </a:lnTo>
                  <a:lnTo>
                    <a:pt x="80" y="16"/>
                  </a:lnTo>
                  <a:lnTo>
                    <a:pt x="80" y="16"/>
                  </a:lnTo>
                  <a:lnTo>
                    <a:pt x="80" y="13"/>
                  </a:lnTo>
                  <a:lnTo>
                    <a:pt x="83" y="10"/>
                  </a:lnTo>
                  <a:lnTo>
                    <a:pt x="87" y="6"/>
                  </a:lnTo>
                  <a:lnTo>
                    <a:pt x="92" y="5"/>
                  </a:lnTo>
                  <a:lnTo>
                    <a:pt x="107" y="1"/>
                  </a:lnTo>
                  <a:lnTo>
                    <a:pt x="125" y="0"/>
                  </a:lnTo>
                  <a:lnTo>
                    <a:pt x="125" y="0"/>
                  </a:lnTo>
                  <a:lnTo>
                    <a:pt x="141" y="1"/>
                  </a:lnTo>
                  <a:lnTo>
                    <a:pt x="156" y="5"/>
                  </a:lnTo>
                  <a:lnTo>
                    <a:pt x="162" y="6"/>
                  </a:lnTo>
                  <a:lnTo>
                    <a:pt x="166" y="10"/>
                  </a:lnTo>
                  <a:lnTo>
                    <a:pt x="168" y="13"/>
                  </a:lnTo>
                  <a:lnTo>
                    <a:pt x="168" y="16"/>
                  </a:lnTo>
                  <a:lnTo>
                    <a:pt x="168" y="16"/>
                  </a:lnTo>
                  <a:lnTo>
                    <a:pt x="168" y="17"/>
                  </a:lnTo>
                  <a:lnTo>
                    <a:pt x="170" y="17"/>
                  </a:lnTo>
                  <a:lnTo>
                    <a:pt x="170" y="50"/>
                  </a:lnTo>
                  <a:lnTo>
                    <a:pt x="168" y="50"/>
                  </a:lnTo>
                  <a:lnTo>
                    <a:pt x="168" y="50"/>
                  </a:lnTo>
                  <a:lnTo>
                    <a:pt x="168" y="52"/>
                  </a:lnTo>
                  <a:lnTo>
                    <a:pt x="166" y="55"/>
                  </a:lnTo>
                  <a:lnTo>
                    <a:pt x="162" y="58"/>
                  </a:lnTo>
                  <a:lnTo>
                    <a:pt x="156" y="59"/>
                  </a:lnTo>
                  <a:lnTo>
                    <a:pt x="156" y="59"/>
                  </a:lnTo>
                  <a:lnTo>
                    <a:pt x="156" y="132"/>
                  </a:lnTo>
                  <a:lnTo>
                    <a:pt x="156" y="132"/>
                  </a:lnTo>
                  <a:lnTo>
                    <a:pt x="156" y="136"/>
                  </a:lnTo>
                  <a:lnTo>
                    <a:pt x="157" y="140"/>
                  </a:lnTo>
                  <a:lnTo>
                    <a:pt x="160" y="146"/>
                  </a:lnTo>
                  <a:lnTo>
                    <a:pt x="164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5" y="158"/>
                  </a:lnTo>
                  <a:lnTo>
                    <a:pt x="190" y="171"/>
                  </a:lnTo>
                  <a:lnTo>
                    <a:pt x="206" y="189"/>
                  </a:lnTo>
                  <a:lnTo>
                    <a:pt x="222" y="211"/>
                  </a:lnTo>
                  <a:lnTo>
                    <a:pt x="231" y="222"/>
                  </a:lnTo>
                  <a:lnTo>
                    <a:pt x="236" y="232"/>
                  </a:lnTo>
                  <a:lnTo>
                    <a:pt x="241" y="243"/>
                  </a:lnTo>
                  <a:lnTo>
                    <a:pt x="246" y="253"/>
                  </a:lnTo>
                  <a:lnTo>
                    <a:pt x="247" y="262"/>
                  </a:lnTo>
                  <a:lnTo>
                    <a:pt x="246" y="272"/>
                  </a:lnTo>
                  <a:lnTo>
                    <a:pt x="243" y="278"/>
                  </a:lnTo>
                  <a:lnTo>
                    <a:pt x="240" y="282"/>
                  </a:lnTo>
                  <a:lnTo>
                    <a:pt x="236" y="285"/>
                  </a:lnTo>
                  <a:lnTo>
                    <a:pt x="236" y="285"/>
                  </a:lnTo>
                  <a:lnTo>
                    <a:pt x="221" y="293"/>
                  </a:lnTo>
                  <a:lnTo>
                    <a:pt x="205" y="300"/>
                  </a:lnTo>
                  <a:lnTo>
                    <a:pt x="187" y="304"/>
                  </a:lnTo>
                  <a:lnTo>
                    <a:pt x="171" y="307"/>
                  </a:lnTo>
                  <a:lnTo>
                    <a:pt x="155" y="310"/>
                  </a:lnTo>
                  <a:lnTo>
                    <a:pt x="141" y="310"/>
                  </a:lnTo>
                  <a:lnTo>
                    <a:pt x="124" y="310"/>
                  </a:lnTo>
                  <a:lnTo>
                    <a:pt x="124" y="310"/>
                  </a:lnTo>
                  <a:lnTo>
                    <a:pt x="113" y="310"/>
                  </a:lnTo>
                  <a:lnTo>
                    <a:pt x="95" y="310"/>
                  </a:lnTo>
                  <a:lnTo>
                    <a:pt x="74" y="307"/>
                  </a:lnTo>
                  <a:lnTo>
                    <a:pt x="51" y="303"/>
                  </a:lnTo>
                  <a:lnTo>
                    <a:pt x="51" y="282"/>
                  </a:lnTo>
                  <a:lnTo>
                    <a:pt x="51" y="282"/>
                  </a:lnTo>
                  <a:lnTo>
                    <a:pt x="63" y="285"/>
                  </a:lnTo>
                  <a:lnTo>
                    <a:pt x="72" y="287"/>
                  </a:lnTo>
                  <a:lnTo>
                    <a:pt x="83" y="287"/>
                  </a:lnTo>
                  <a:lnTo>
                    <a:pt x="83" y="287"/>
                  </a:lnTo>
                  <a:lnTo>
                    <a:pt x="83" y="287"/>
                  </a:lnTo>
                  <a:lnTo>
                    <a:pt x="72" y="284"/>
                  </a:lnTo>
                  <a:lnTo>
                    <a:pt x="61" y="280"/>
                  </a:lnTo>
                  <a:lnTo>
                    <a:pt x="51" y="274"/>
                  </a:lnTo>
                  <a:lnTo>
                    <a:pt x="51" y="211"/>
                  </a:lnTo>
                  <a:lnTo>
                    <a:pt x="51" y="211"/>
                  </a:lnTo>
                  <a:lnTo>
                    <a:pt x="60" y="199"/>
                  </a:lnTo>
                  <a:lnTo>
                    <a:pt x="68" y="189"/>
                  </a:lnTo>
                  <a:lnTo>
                    <a:pt x="76" y="180"/>
                  </a:lnTo>
                  <a:lnTo>
                    <a:pt x="76" y="180"/>
                  </a:lnTo>
                  <a:lnTo>
                    <a:pt x="68" y="186"/>
                  </a:lnTo>
                  <a:lnTo>
                    <a:pt x="51" y="203"/>
                  </a:lnTo>
                  <a:lnTo>
                    <a:pt x="51" y="178"/>
                  </a:lnTo>
                  <a:lnTo>
                    <a:pt x="51" y="178"/>
                  </a:lnTo>
                  <a:lnTo>
                    <a:pt x="68" y="159"/>
                  </a:lnTo>
                  <a:lnTo>
                    <a:pt x="80" y="150"/>
                  </a:lnTo>
                  <a:lnTo>
                    <a:pt x="80" y="150"/>
                  </a:lnTo>
                  <a:close/>
                  <a:moveTo>
                    <a:pt x="51" y="303"/>
                  </a:moveTo>
                  <a:lnTo>
                    <a:pt x="51" y="303"/>
                  </a:lnTo>
                  <a:lnTo>
                    <a:pt x="40" y="299"/>
                  </a:lnTo>
                  <a:lnTo>
                    <a:pt x="30" y="296"/>
                  </a:lnTo>
                  <a:lnTo>
                    <a:pt x="21" y="291"/>
                  </a:lnTo>
                  <a:lnTo>
                    <a:pt x="11" y="285"/>
                  </a:lnTo>
                  <a:lnTo>
                    <a:pt x="11" y="285"/>
                  </a:lnTo>
                  <a:lnTo>
                    <a:pt x="6" y="281"/>
                  </a:lnTo>
                  <a:lnTo>
                    <a:pt x="3" y="276"/>
                  </a:lnTo>
                  <a:lnTo>
                    <a:pt x="2" y="270"/>
                  </a:lnTo>
                  <a:lnTo>
                    <a:pt x="0" y="265"/>
                  </a:lnTo>
                  <a:lnTo>
                    <a:pt x="0" y="258"/>
                  </a:lnTo>
                  <a:lnTo>
                    <a:pt x="3" y="251"/>
                  </a:lnTo>
                  <a:lnTo>
                    <a:pt x="9" y="236"/>
                  </a:lnTo>
                  <a:lnTo>
                    <a:pt x="17" y="222"/>
                  </a:lnTo>
                  <a:lnTo>
                    <a:pt x="27" y="205"/>
                  </a:lnTo>
                  <a:lnTo>
                    <a:pt x="38" y="192"/>
                  </a:lnTo>
                  <a:lnTo>
                    <a:pt x="51" y="178"/>
                  </a:lnTo>
                  <a:lnTo>
                    <a:pt x="51" y="203"/>
                  </a:lnTo>
                  <a:lnTo>
                    <a:pt x="51" y="203"/>
                  </a:lnTo>
                  <a:lnTo>
                    <a:pt x="38" y="215"/>
                  </a:lnTo>
                  <a:lnTo>
                    <a:pt x="27" y="228"/>
                  </a:lnTo>
                  <a:lnTo>
                    <a:pt x="23" y="235"/>
                  </a:lnTo>
                  <a:lnTo>
                    <a:pt x="21" y="242"/>
                  </a:lnTo>
                  <a:lnTo>
                    <a:pt x="18" y="249"/>
                  </a:lnTo>
                  <a:lnTo>
                    <a:pt x="18" y="255"/>
                  </a:lnTo>
                  <a:lnTo>
                    <a:pt x="18" y="255"/>
                  </a:lnTo>
                  <a:lnTo>
                    <a:pt x="18" y="261"/>
                  </a:lnTo>
                  <a:lnTo>
                    <a:pt x="21" y="266"/>
                  </a:lnTo>
                  <a:lnTo>
                    <a:pt x="23" y="270"/>
                  </a:lnTo>
                  <a:lnTo>
                    <a:pt x="27" y="273"/>
                  </a:lnTo>
                  <a:lnTo>
                    <a:pt x="38" y="278"/>
                  </a:lnTo>
                  <a:lnTo>
                    <a:pt x="51" y="282"/>
                  </a:lnTo>
                  <a:lnTo>
                    <a:pt x="51" y="303"/>
                  </a:lnTo>
                  <a:lnTo>
                    <a:pt x="51" y="303"/>
                  </a:lnTo>
                  <a:close/>
                  <a:moveTo>
                    <a:pt x="51" y="211"/>
                  </a:moveTo>
                  <a:lnTo>
                    <a:pt x="51" y="211"/>
                  </a:lnTo>
                  <a:lnTo>
                    <a:pt x="44" y="222"/>
                  </a:lnTo>
                  <a:lnTo>
                    <a:pt x="38" y="232"/>
                  </a:lnTo>
                  <a:lnTo>
                    <a:pt x="34" y="243"/>
                  </a:lnTo>
                  <a:lnTo>
                    <a:pt x="33" y="253"/>
                  </a:lnTo>
                  <a:lnTo>
                    <a:pt x="33" y="253"/>
                  </a:lnTo>
                  <a:lnTo>
                    <a:pt x="36" y="259"/>
                  </a:lnTo>
                  <a:lnTo>
                    <a:pt x="38" y="265"/>
                  </a:lnTo>
                  <a:lnTo>
                    <a:pt x="44" y="270"/>
                  </a:lnTo>
                  <a:lnTo>
                    <a:pt x="51" y="274"/>
                  </a:lnTo>
                  <a:lnTo>
                    <a:pt x="51" y="211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2064112" y="2468718"/>
              <a:ext cx="404813" cy="583284"/>
              <a:chOff x="1201738" y="2052638"/>
              <a:chExt cx="404813" cy="611188"/>
            </a:xfrm>
            <a:solidFill>
              <a:schemeClr val="accent3"/>
            </a:solidFill>
          </p:grpSpPr>
          <p:sp>
            <p:nvSpPr>
              <p:cNvPr id="116" name="Freeform 117"/>
              <p:cNvSpPr>
                <a:spLocks/>
              </p:cNvSpPr>
              <p:nvPr/>
            </p:nvSpPr>
            <p:spPr bwMode="auto">
              <a:xfrm>
                <a:off x="1325563" y="2101850"/>
                <a:ext cx="139700" cy="139700"/>
              </a:xfrm>
              <a:custGeom>
                <a:avLst/>
                <a:gdLst>
                  <a:gd name="T0" fmla="*/ 88 w 88"/>
                  <a:gd name="T1" fmla="*/ 44 h 88"/>
                  <a:gd name="T2" fmla="*/ 88 w 88"/>
                  <a:gd name="T3" fmla="*/ 44 h 88"/>
                  <a:gd name="T4" fmla="*/ 86 w 88"/>
                  <a:gd name="T5" fmla="*/ 36 h 88"/>
                  <a:gd name="T6" fmla="*/ 83 w 88"/>
                  <a:gd name="T7" fmla="*/ 27 h 88"/>
                  <a:gd name="T8" fmla="*/ 79 w 88"/>
                  <a:gd name="T9" fmla="*/ 19 h 88"/>
                  <a:gd name="T10" fmla="*/ 74 w 88"/>
                  <a:gd name="T11" fmla="*/ 13 h 88"/>
                  <a:gd name="T12" fmla="*/ 67 w 88"/>
                  <a:gd name="T13" fmla="*/ 7 h 88"/>
                  <a:gd name="T14" fmla="*/ 60 w 88"/>
                  <a:gd name="T15" fmla="*/ 3 h 88"/>
                  <a:gd name="T16" fmla="*/ 52 w 88"/>
                  <a:gd name="T17" fmla="*/ 0 h 88"/>
                  <a:gd name="T18" fmla="*/ 43 w 88"/>
                  <a:gd name="T19" fmla="*/ 0 h 88"/>
                  <a:gd name="T20" fmla="*/ 43 w 88"/>
                  <a:gd name="T21" fmla="*/ 0 h 88"/>
                  <a:gd name="T22" fmla="*/ 35 w 88"/>
                  <a:gd name="T23" fmla="*/ 0 h 88"/>
                  <a:gd name="T24" fmla="*/ 27 w 88"/>
                  <a:gd name="T25" fmla="*/ 3 h 88"/>
                  <a:gd name="T26" fmla="*/ 18 w 88"/>
                  <a:gd name="T27" fmla="*/ 7 h 88"/>
                  <a:gd name="T28" fmla="*/ 12 w 88"/>
                  <a:gd name="T29" fmla="*/ 13 h 88"/>
                  <a:gd name="T30" fmla="*/ 6 w 88"/>
                  <a:gd name="T31" fmla="*/ 19 h 88"/>
                  <a:gd name="T32" fmla="*/ 2 w 88"/>
                  <a:gd name="T33" fmla="*/ 27 h 88"/>
                  <a:gd name="T34" fmla="*/ 0 w 88"/>
                  <a:gd name="T35" fmla="*/ 36 h 88"/>
                  <a:gd name="T36" fmla="*/ 0 w 88"/>
                  <a:gd name="T37" fmla="*/ 44 h 88"/>
                  <a:gd name="T38" fmla="*/ 0 w 88"/>
                  <a:gd name="T39" fmla="*/ 44 h 88"/>
                  <a:gd name="T40" fmla="*/ 0 w 88"/>
                  <a:gd name="T41" fmla="*/ 53 h 88"/>
                  <a:gd name="T42" fmla="*/ 2 w 88"/>
                  <a:gd name="T43" fmla="*/ 61 h 88"/>
                  <a:gd name="T44" fmla="*/ 6 w 88"/>
                  <a:gd name="T45" fmla="*/ 68 h 88"/>
                  <a:gd name="T46" fmla="*/ 12 w 88"/>
                  <a:gd name="T47" fmla="*/ 75 h 88"/>
                  <a:gd name="T48" fmla="*/ 18 w 88"/>
                  <a:gd name="T49" fmla="*/ 80 h 88"/>
                  <a:gd name="T50" fmla="*/ 27 w 88"/>
                  <a:gd name="T51" fmla="*/ 84 h 88"/>
                  <a:gd name="T52" fmla="*/ 35 w 88"/>
                  <a:gd name="T53" fmla="*/ 87 h 88"/>
                  <a:gd name="T54" fmla="*/ 43 w 88"/>
                  <a:gd name="T55" fmla="*/ 88 h 88"/>
                  <a:gd name="T56" fmla="*/ 43 w 88"/>
                  <a:gd name="T57" fmla="*/ 88 h 88"/>
                  <a:gd name="T58" fmla="*/ 52 w 88"/>
                  <a:gd name="T59" fmla="*/ 87 h 88"/>
                  <a:gd name="T60" fmla="*/ 60 w 88"/>
                  <a:gd name="T61" fmla="*/ 84 h 88"/>
                  <a:gd name="T62" fmla="*/ 67 w 88"/>
                  <a:gd name="T63" fmla="*/ 80 h 88"/>
                  <a:gd name="T64" fmla="*/ 74 w 88"/>
                  <a:gd name="T65" fmla="*/ 75 h 88"/>
                  <a:gd name="T66" fmla="*/ 79 w 88"/>
                  <a:gd name="T67" fmla="*/ 68 h 88"/>
                  <a:gd name="T68" fmla="*/ 83 w 88"/>
                  <a:gd name="T69" fmla="*/ 61 h 88"/>
                  <a:gd name="T70" fmla="*/ 86 w 88"/>
                  <a:gd name="T71" fmla="*/ 53 h 88"/>
                  <a:gd name="T72" fmla="*/ 88 w 88"/>
                  <a:gd name="T73" fmla="*/ 44 h 88"/>
                  <a:gd name="T74" fmla="*/ 88 w 88"/>
                  <a:gd name="T75" fmla="*/ 4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88" h="88">
                    <a:moveTo>
                      <a:pt x="88" y="44"/>
                    </a:moveTo>
                    <a:lnTo>
                      <a:pt x="88" y="44"/>
                    </a:lnTo>
                    <a:lnTo>
                      <a:pt x="86" y="36"/>
                    </a:lnTo>
                    <a:lnTo>
                      <a:pt x="83" y="27"/>
                    </a:lnTo>
                    <a:lnTo>
                      <a:pt x="79" y="19"/>
                    </a:lnTo>
                    <a:lnTo>
                      <a:pt x="74" y="13"/>
                    </a:lnTo>
                    <a:lnTo>
                      <a:pt x="67" y="7"/>
                    </a:lnTo>
                    <a:lnTo>
                      <a:pt x="60" y="3"/>
                    </a:lnTo>
                    <a:lnTo>
                      <a:pt x="52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35" y="0"/>
                    </a:lnTo>
                    <a:lnTo>
                      <a:pt x="27" y="3"/>
                    </a:lnTo>
                    <a:lnTo>
                      <a:pt x="18" y="7"/>
                    </a:lnTo>
                    <a:lnTo>
                      <a:pt x="12" y="13"/>
                    </a:lnTo>
                    <a:lnTo>
                      <a:pt x="6" y="19"/>
                    </a:lnTo>
                    <a:lnTo>
                      <a:pt x="2" y="27"/>
                    </a:lnTo>
                    <a:lnTo>
                      <a:pt x="0" y="36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53"/>
                    </a:lnTo>
                    <a:lnTo>
                      <a:pt x="2" y="61"/>
                    </a:lnTo>
                    <a:lnTo>
                      <a:pt x="6" y="68"/>
                    </a:lnTo>
                    <a:lnTo>
                      <a:pt x="12" y="75"/>
                    </a:lnTo>
                    <a:lnTo>
                      <a:pt x="18" y="80"/>
                    </a:lnTo>
                    <a:lnTo>
                      <a:pt x="27" y="84"/>
                    </a:lnTo>
                    <a:lnTo>
                      <a:pt x="35" y="87"/>
                    </a:lnTo>
                    <a:lnTo>
                      <a:pt x="43" y="88"/>
                    </a:lnTo>
                    <a:lnTo>
                      <a:pt x="43" y="88"/>
                    </a:lnTo>
                    <a:lnTo>
                      <a:pt x="52" y="87"/>
                    </a:lnTo>
                    <a:lnTo>
                      <a:pt x="60" y="84"/>
                    </a:lnTo>
                    <a:lnTo>
                      <a:pt x="67" y="80"/>
                    </a:lnTo>
                    <a:lnTo>
                      <a:pt x="74" y="75"/>
                    </a:lnTo>
                    <a:lnTo>
                      <a:pt x="79" y="68"/>
                    </a:lnTo>
                    <a:lnTo>
                      <a:pt x="83" y="61"/>
                    </a:lnTo>
                    <a:lnTo>
                      <a:pt x="86" y="53"/>
                    </a:lnTo>
                    <a:lnTo>
                      <a:pt x="88" y="44"/>
                    </a:lnTo>
                    <a:lnTo>
                      <a:pt x="88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7" name="Freeform 118"/>
              <p:cNvSpPr>
                <a:spLocks/>
              </p:cNvSpPr>
              <p:nvPr/>
            </p:nvSpPr>
            <p:spPr bwMode="auto">
              <a:xfrm>
                <a:off x="1201738" y="2205038"/>
                <a:ext cx="212725" cy="458788"/>
              </a:xfrm>
              <a:custGeom>
                <a:avLst/>
                <a:gdLst>
                  <a:gd name="T0" fmla="*/ 134 w 134"/>
                  <a:gd name="T1" fmla="*/ 7 h 289"/>
                  <a:gd name="T2" fmla="*/ 134 w 134"/>
                  <a:gd name="T3" fmla="*/ 7 h 289"/>
                  <a:gd name="T4" fmla="*/ 88 w 134"/>
                  <a:gd name="T5" fmla="*/ 129 h 289"/>
                  <a:gd name="T6" fmla="*/ 42 w 134"/>
                  <a:gd name="T7" fmla="*/ 248 h 289"/>
                  <a:gd name="T8" fmla="*/ 42 w 134"/>
                  <a:gd name="T9" fmla="*/ 248 h 289"/>
                  <a:gd name="T10" fmla="*/ 22 w 134"/>
                  <a:gd name="T11" fmla="*/ 268 h 289"/>
                  <a:gd name="T12" fmla="*/ 8 w 134"/>
                  <a:gd name="T13" fmla="*/ 282 h 289"/>
                  <a:gd name="T14" fmla="*/ 3 w 134"/>
                  <a:gd name="T15" fmla="*/ 286 h 289"/>
                  <a:gd name="T16" fmla="*/ 0 w 134"/>
                  <a:gd name="T17" fmla="*/ 289 h 289"/>
                  <a:gd name="T18" fmla="*/ 0 w 134"/>
                  <a:gd name="T19" fmla="*/ 289 h 289"/>
                  <a:gd name="T20" fmla="*/ 3 w 134"/>
                  <a:gd name="T21" fmla="*/ 275 h 289"/>
                  <a:gd name="T22" fmla="*/ 15 w 134"/>
                  <a:gd name="T23" fmla="*/ 243 h 289"/>
                  <a:gd name="T24" fmla="*/ 50 w 134"/>
                  <a:gd name="T25" fmla="*/ 144 h 289"/>
                  <a:gd name="T26" fmla="*/ 105 w 134"/>
                  <a:gd name="T27" fmla="*/ 0 h 289"/>
                  <a:gd name="T28" fmla="*/ 134 w 134"/>
                  <a:gd name="T29" fmla="*/ 7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4" h="289">
                    <a:moveTo>
                      <a:pt x="134" y="7"/>
                    </a:moveTo>
                    <a:lnTo>
                      <a:pt x="134" y="7"/>
                    </a:lnTo>
                    <a:lnTo>
                      <a:pt x="88" y="129"/>
                    </a:lnTo>
                    <a:lnTo>
                      <a:pt x="42" y="248"/>
                    </a:lnTo>
                    <a:lnTo>
                      <a:pt x="42" y="248"/>
                    </a:lnTo>
                    <a:lnTo>
                      <a:pt x="22" y="268"/>
                    </a:lnTo>
                    <a:lnTo>
                      <a:pt x="8" y="282"/>
                    </a:lnTo>
                    <a:lnTo>
                      <a:pt x="3" y="286"/>
                    </a:lnTo>
                    <a:lnTo>
                      <a:pt x="0" y="289"/>
                    </a:lnTo>
                    <a:lnTo>
                      <a:pt x="0" y="289"/>
                    </a:lnTo>
                    <a:lnTo>
                      <a:pt x="3" y="275"/>
                    </a:lnTo>
                    <a:lnTo>
                      <a:pt x="15" y="243"/>
                    </a:lnTo>
                    <a:lnTo>
                      <a:pt x="50" y="144"/>
                    </a:lnTo>
                    <a:lnTo>
                      <a:pt x="105" y="0"/>
                    </a:lnTo>
                    <a:lnTo>
                      <a:pt x="134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8" name="Freeform 119"/>
              <p:cNvSpPr>
                <a:spLocks/>
              </p:cNvSpPr>
              <p:nvPr/>
            </p:nvSpPr>
            <p:spPr bwMode="auto">
              <a:xfrm>
                <a:off x="1371601" y="2205038"/>
                <a:ext cx="234950" cy="449263"/>
              </a:xfrm>
              <a:custGeom>
                <a:avLst/>
                <a:gdLst>
                  <a:gd name="T0" fmla="*/ 2 w 148"/>
                  <a:gd name="T1" fmla="*/ 13 h 283"/>
                  <a:gd name="T2" fmla="*/ 109 w 148"/>
                  <a:gd name="T3" fmla="*/ 244 h 283"/>
                  <a:gd name="T4" fmla="*/ 148 w 148"/>
                  <a:gd name="T5" fmla="*/ 283 h 283"/>
                  <a:gd name="T6" fmla="*/ 137 w 148"/>
                  <a:gd name="T7" fmla="*/ 229 h 283"/>
                  <a:gd name="T8" fmla="*/ 33 w 148"/>
                  <a:gd name="T9" fmla="*/ 0 h 283"/>
                  <a:gd name="T10" fmla="*/ 0 w 148"/>
                  <a:gd name="T11" fmla="*/ 10 h 283"/>
                  <a:gd name="T12" fmla="*/ 2 w 148"/>
                  <a:gd name="T13" fmla="*/ 13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8" h="283">
                    <a:moveTo>
                      <a:pt x="2" y="13"/>
                    </a:moveTo>
                    <a:lnTo>
                      <a:pt x="109" y="244"/>
                    </a:lnTo>
                    <a:lnTo>
                      <a:pt x="148" y="283"/>
                    </a:lnTo>
                    <a:lnTo>
                      <a:pt x="137" y="229"/>
                    </a:lnTo>
                    <a:lnTo>
                      <a:pt x="33" y="0"/>
                    </a:lnTo>
                    <a:lnTo>
                      <a:pt x="0" y="10"/>
                    </a:lnTo>
                    <a:lnTo>
                      <a:pt x="2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9" name="Freeform 120"/>
              <p:cNvSpPr>
                <a:spLocks/>
              </p:cNvSpPr>
              <p:nvPr/>
            </p:nvSpPr>
            <p:spPr bwMode="auto">
              <a:xfrm>
                <a:off x="1376363" y="2052638"/>
                <a:ext cx="25400" cy="77788"/>
              </a:xfrm>
              <a:custGeom>
                <a:avLst/>
                <a:gdLst>
                  <a:gd name="T0" fmla="*/ 0 w 16"/>
                  <a:gd name="T1" fmla="*/ 41 h 49"/>
                  <a:gd name="T2" fmla="*/ 0 w 16"/>
                  <a:gd name="T3" fmla="*/ 41 h 49"/>
                  <a:gd name="T4" fmla="*/ 0 w 16"/>
                  <a:gd name="T5" fmla="*/ 44 h 49"/>
                  <a:gd name="T6" fmla="*/ 3 w 16"/>
                  <a:gd name="T7" fmla="*/ 46 h 49"/>
                  <a:gd name="T8" fmla="*/ 4 w 16"/>
                  <a:gd name="T9" fmla="*/ 48 h 49"/>
                  <a:gd name="T10" fmla="*/ 8 w 16"/>
                  <a:gd name="T11" fmla="*/ 49 h 49"/>
                  <a:gd name="T12" fmla="*/ 8 w 16"/>
                  <a:gd name="T13" fmla="*/ 49 h 49"/>
                  <a:gd name="T14" fmla="*/ 11 w 16"/>
                  <a:gd name="T15" fmla="*/ 48 h 49"/>
                  <a:gd name="T16" fmla="*/ 14 w 16"/>
                  <a:gd name="T17" fmla="*/ 46 h 49"/>
                  <a:gd name="T18" fmla="*/ 15 w 16"/>
                  <a:gd name="T19" fmla="*/ 44 h 49"/>
                  <a:gd name="T20" fmla="*/ 16 w 16"/>
                  <a:gd name="T21" fmla="*/ 41 h 49"/>
                  <a:gd name="T22" fmla="*/ 16 w 16"/>
                  <a:gd name="T23" fmla="*/ 8 h 49"/>
                  <a:gd name="T24" fmla="*/ 16 w 16"/>
                  <a:gd name="T25" fmla="*/ 8 h 49"/>
                  <a:gd name="T26" fmla="*/ 15 w 16"/>
                  <a:gd name="T27" fmla="*/ 6 h 49"/>
                  <a:gd name="T28" fmla="*/ 14 w 16"/>
                  <a:gd name="T29" fmla="*/ 3 h 49"/>
                  <a:gd name="T30" fmla="*/ 11 w 16"/>
                  <a:gd name="T31" fmla="*/ 0 h 49"/>
                  <a:gd name="T32" fmla="*/ 8 w 16"/>
                  <a:gd name="T33" fmla="*/ 0 h 49"/>
                  <a:gd name="T34" fmla="*/ 8 w 16"/>
                  <a:gd name="T35" fmla="*/ 0 h 49"/>
                  <a:gd name="T36" fmla="*/ 4 w 16"/>
                  <a:gd name="T37" fmla="*/ 0 h 49"/>
                  <a:gd name="T38" fmla="*/ 3 w 16"/>
                  <a:gd name="T39" fmla="*/ 3 h 49"/>
                  <a:gd name="T40" fmla="*/ 0 w 16"/>
                  <a:gd name="T41" fmla="*/ 6 h 49"/>
                  <a:gd name="T42" fmla="*/ 0 w 16"/>
                  <a:gd name="T43" fmla="*/ 8 h 49"/>
                  <a:gd name="T44" fmla="*/ 0 w 16"/>
                  <a:gd name="T45" fmla="*/ 4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" h="49">
                    <a:moveTo>
                      <a:pt x="0" y="41"/>
                    </a:moveTo>
                    <a:lnTo>
                      <a:pt x="0" y="41"/>
                    </a:lnTo>
                    <a:lnTo>
                      <a:pt x="0" y="44"/>
                    </a:lnTo>
                    <a:lnTo>
                      <a:pt x="3" y="46"/>
                    </a:lnTo>
                    <a:lnTo>
                      <a:pt x="4" y="48"/>
                    </a:lnTo>
                    <a:lnTo>
                      <a:pt x="8" y="49"/>
                    </a:lnTo>
                    <a:lnTo>
                      <a:pt x="8" y="49"/>
                    </a:lnTo>
                    <a:lnTo>
                      <a:pt x="11" y="48"/>
                    </a:lnTo>
                    <a:lnTo>
                      <a:pt x="14" y="46"/>
                    </a:lnTo>
                    <a:lnTo>
                      <a:pt x="15" y="44"/>
                    </a:lnTo>
                    <a:lnTo>
                      <a:pt x="16" y="41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5" y="6"/>
                    </a:lnTo>
                    <a:lnTo>
                      <a:pt x="14" y="3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2973750" y="2144505"/>
              <a:ext cx="601663" cy="574195"/>
              <a:chOff x="2111376" y="1712913"/>
              <a:chExt cx="601663" cy="601663"/>
            </a:xfrm>
            <a:solidFill>
              <a:schemeClr val="accent3"/>
            </a:solidFill>
          </p:grpSpPr>
          <p:sp>
            <p:nvSpPr>
              <p:cNvPr id="111" name="Freeform 121"/>
              <p:cNvSpPr>
                <a:spLocks noEditPoints="1"/>
              </p:cNvSpPr>
              <p:nvPr/>
            </p:nvSpPr>
            <p:spPr bwMode="auto">
              <a:xfrm>
                <a:off x="2300288" y="1712913"/>
                <a:ext cx="223838" cy="601663"/>
              </a:xfrm>
              <a:custGeom>
                <a:avLst/>
                <a:gdLst>
                  <a:gd name="T0" fmla="*/ 71 w 141"/>
                  <a:gd name="T1" fmla="*/ 0 h 379"/>
                  <a:gd name="T2" fmla="*/ 84 w 141"/>
                  <a:gd name="T3" fmla="*/ 4 h 379"/>
                  <a:gd name="T4" fmla="*/ 98 w 141"/>
                  <a:gd name="T5" fmla="*/ 15 h 379"/>
                  <a:gd name="T6" fmla="*/ 110 w 141"/>
                  <a:gd name="T7" fmla="*/ 33 h 379"/>
                  <a:gd name="T8" fmla="*/ 119 w 141"/>
                  <a:gd name="T9" fmla="*/ 56 h 379"/>
                  <a:gd name="T10" fmla="*/ 136 w 141"/>
                  <a:gd name="T11" fmla="*/ 117 h 379"/>
                  <a:gd name="T12" fmla="*/ 141 w 141"/>
                  <a:gd name="T13" fmla="*/ 190 h 379"/>
                  <a:gd name="T14" fmla="*/ 140 w 141"/>
                  <a:gd name="T15" fmla="*/ 228 h 379"/>
                  <a:gd name="T16" fmla="*/ 129 w 141"/>
                  <a:gd name="T17" fmla="*/ 295 h 379"/>
                  <a:gd name="T18" fmla="*/ 115 w 141"/>
                  <a:gd name="T19" fmla="*/ 336 h 379"/>
                  <a:gd name="T20" fmla="*/ 105 w 141"/>
                  <a:gd name="T21" fmla="*/ 356 h 379"/>
                  <a:gd name="T22" fmla="*/ 91 w 141"/>
                  <a:gd name="T23" fmla="*/ 371 h 379"/>
                  <a:gd name="T24" fmla="*/ 77 w 141"/>
                  <a:gd name="T25" fmla="*/ 378 h 379"/>
                  <a:gd name="T26" fmla="*/ 71 w 141"/>
                  <a:gd name="T27" fmla="*/ 379 h 379"/>
                  <a:gd name="T28" fmla="*/ 71 w 141"/>
                  <a:gd name="T29" fmla="*/ 348 h 379"/>
                  <a:gd name="T30" fmla="*/ 71 w 141"/>
                  <a:gd name="T31" fmla="*/ 348 h 379"/>
                  <a:gd name="T32" fmla="*/ 83 w 141"/>
                  <a:gd name="T33" fmla="*/ 346 h 379"/>
                  <a:gd name="T34" fmla="*/ 94 w 141"/>
                  <a:gd name="T35" fmla="*/ 336 h 379"/>
                  <a:gd name="T36" fmla="*/ 103 w 141"/>
                  <a:gd name="T37" fmla="*/ 321 h 379"/>
                  <a:gd name="T38" fmla="*/ 119 w 141"/>
                  <a:gd name="T39" fmla="*/ 279 h 379"/>
                  <a:gd name="T40" fmla="*/ 128 w 141"/>
                  <a:gd name="T41" fmla="*/ 222 h 379"/>
                  <a:gd name="T42" fmla="*/ 129 w 141"/>
                  <a:gd name="T43" fmla="*/ 190 h 379"/>
                  <a:gd name="T44" fmla="*/ 125 w 141"/>
                  <a:gd name="T45" fmla="*/ 128 h 379"/>
                  <a:gd name="T46" fmla="*/ 113 w 141"/>
                  <a:gd name="T47" fmla="*/ 77 h 379"/>
                  <a:gd name="T48" fmla="*/ 99 w 141"/>
                  <a:gd name="T49" fmla="*/ 50 h 379"/>
                  <a:gd name="T50" fmla="*/ 88 w 141"/>
                  <a:gd name="T51" fmla="*/ 38 h 379"/>
                  <a:gd name="T52" fmla="*/ 76 w 141"/>
                  <a:gd name="T53" fmla="*/ 31 h 379"/>
                  <a:gd name="T54" fmla="*/ 71 w 141"/>
                  <a:gd name="T55" fmla="*/ 31 h 379"/>
                  <a:gd name="T56" fmla="*/ 71 w 141"/>
                  <a:gd name="T57" fmla="*/ 0 h 379"/>
                  <a:gd name="T58" fmla="*/ 71 w 141"/>
                  <a:gd name="T59" fmla="*/ 379 h 379"/>
                  <a:gd name="T60" fmla="*/ 57 w 141"/>
                  <a:gd name="T61" fmla="*/ 375 h 379"/>
                  <a:gd name="T62" fmla="*/ 44 w 141"/>
                  <a:gd name="T63" fmla="*/ 365 h 379"/>
                  <a:gd name="T64" fmla="*/ 31 w 141"/>
                  <a:gd name="T65" fmla="*/ 347 h 379"/>
                  <a:gd name="T66" fmla="*/ 22 w 141"/>
                  <a:gd name="T67" fmla="*/ 324 h 379"/>
                  <a:gd name="T68" fmla="*/ 7 w 141"/>
                  <a:gd name="T69" fmla="*/ 264 h 379"/>
                  <a:gd name="T70" fmla="*/ 0 w 141"/>
                  <a:gd name="T71" fmla="*/ 190 h 379"/>
                  <a:gd name="T72" fmla="*/ 3 w 141"/>
                  <a:gd name="T73" fmla="*/ 152 h 379"/>
                  <a:gd name="T74" fmla="*/ 12 w 141"/>
                  <a:gd name="T75" fmla="*/ 84 h 379"/>
                  <a:gd name="T76" fmla="*/ 26 w 141"/>
                  <a:gd name="T77" fmla="*/ 44 h 379"/>
                  <a:gd name="T78" fmla="*/ 37 w 141"/>
                  <a:gd name="T79" fmla="*/ 23 h 379"/>
                  <a:gd name="T80" fmla="*/ 50 w 141"/>
                  <a:gd name="T81" fmla="*/ 8 h 379"/>
                  <a:gd name="T82" fmla="*/ 64 w 141"/>
                  <a:gd name="T83" fmla="*/ 2 h 379"/>
                  <a:gd name="T84" fmla="*/ 71 w 141"/>
                  <a:gd name="T85" fmla="*/ 31 h 379"/>
                  <a:gd name="T86" fmla="*/ 65 w 141"/>
                  <a:gd name="T87" fmla="*/ 31 h 379"/>
                  <a:gd name="T88" fmla="*/ 53 w 141"/>
                  <a:gd name="T89" fmla="*/ 38 h 379"/>
                  <a:gd name="T90" fmla="*/ 42 w 141"/>
                  <a:gd name="T91" fmla="*/ 50 h 379"/>
                  <a:gd name="T92" fmla="*/ 29 w 141"/>
                  <a:gd name="T93" fmla="*/ 77 h 379"/>
                  <a:gd name="T94" fmla="*/ 17 w 141"/>
                  <a:gd name="T95" fmla="*/ 128 h 379"/>
                  <a:gd name="T96" fmla="*/ 12 w 141"/>
                  <a:gd name="T97" fmla="*/ 190 h 379"/>
                  <a:gd name="T98" fmla="*/ 14 w 141"/>
                  <a:gd name="T99" fmla="*/ 222 h 379"/>
                  <a:gd name="T100" fmla="*/ 22 w 141"/>
                  <a:gd name="T101" fmla="*/ 279 h 379"/>
                  <a:gd name="T102" fmla="*/ 38 w 141"/>
                  <a:gd name="T103" fmla="*/ 321 h 379"/>
                  <a:gd name="T104" fmla="*/ 48 w 141"/>
                  <a:gd name="T105" fmla="*/ 336 h 379"/>
                  <a:gd name="T106" fmla="*/ 59 w 141"/>
                  <a:gd name="T107" fmla="*/ 346 h 379"/>
                  <a:gd name="T108" fmla="*/ 71 w 141"/>
                  <a:gd name="T109" fmla="*/ 348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1" h="379">
                    <a:moveTo>
                      <a:pt x="71" y="0"/>
                    </a:moveTo>
                    <a:lnTo>
                      <a:pt x="71" y="0"/>
                    </a:lnTo>
                    <a:lnTo>
                      <a:pt x="77" y="2"/>
                    </a:lnTo>
                    <a:lnTo>
                      <a:pt x="84" y="4"/>
                    </a:lnTo>
                    <a:lnTo>
                      <a:pt x="91" y="8"/>
                    </a:lnTo>
                    <a:lnTo>
                      <a:pt x="98" y="15"/>
                    </a:lnTo>
                    <a:lnTo>
                      <a:pt x="105" y="23"/>
                    </a:lnTo>
                    <a:lnTo>
                      <a:pt x="110" y="33"/>
                    </a:lnTo>
                    <a:lnTo>
                      <a:pt x="115" y="44"/>
                    </a:lnTo>
                    <a:lnTo>
                      <a:pt x="119" y="56"/>
                    </a:lnTo>
                    <a:lnTo>
                      <a:pt x="129" y="84"/>
                    </a:lnTo>
                    <a:lnTo>
                      <a:pt x="136" y="117"/>
                    </a:lnTo>
                    <a:lnTo>
                      <a:pt x="140" y="152"/>
                    </a:lnTo>
                    <a:lnTo>
                      <a:pt x="141" y="190"/>
                    </a:lnTo>
                    <a:lnTo>
                      <a:pt x="141" y="190"/>
                    </a:lnTo>
                    <a:lnTo>
                      <a:pt x="140" y="228"/>
                    </a:lnTo>
                    <a:lnTo>
                      <a:pt x="136" y="264"/>
                    </a:lnTo>
                    <a:lnTo>
                      <a:pt x="129" y="295"/>
                    </a:lnTo>
                    <a:lnTo>
                      <a:pt x="119" y="324"/>
                    </a:lnTo>
                    <a:lnTo>
                      <a:pt x="115" y="336"/>
                    </a:lnTo>
                    <a:lnTo>
                      <a:pt x="110" y="347"/>
                    </a:lnTo>
                    <a:lnTo>
                      <a:pt x="105" y="356"/>
                    </a:lnTo>
                    <a:lnTo>
                      <a:pt x="98" y="365"/>
                    </a:lnTo>
                    <a:lnTo>
                      <a:pt x="91" y="371"/>
                    </a:lnTo>
                    <a:lnTo>
                      <a:pt x="84" y="375"/>
                    </a:lnTo>
                    <a:lnTo>
                      <a:pt x="77" y="378"/>
                    </a:lnTo>
                    <a:lnTo>
                      <a:pt x="71" y="379"/>
                    </a:lnTo>
                    <a:lnTo>
                      <a:pt x="71" y="379"/>
                    </a:lnTo>
                    <a:lnTo>
                      <a:pt x="71" y="348"/>
                    </a:lnTo>
                    <a:lnTo>
                      <a:pt x="71" y="348"/>
                    </a:lnTo>
                    <a:lnTo>
                      <a:pt x="71" y="348"/>
                    </a:lnTo>
                    <a:lnTo>
                      <a:pt x="71" y="348"/>
                    </a:lnTo>
                    <a:lnTo>
                      <a:pt x="76" y="348"/>
                    </a:lnTo>
                    <a:lnTo>
                      <a:pt x="83" y="346"/>
                    </a:lnTo>
                    <a:lnTo>
                      <a:pt x="88" y="342"/>
                    </a:lnTo>
                    <a:lnTo>
                      <a:pt x="94" y="336"/>
                    </a:lnTo>
                    <a:lnTo>
                      <a:pt x="99" y="329"/>
                    </a:lnTo>
                    <a:lnTo>
                      <a:pt x="103" y="321"/>
                    </a:lnTo>
                    <a:lnTo>
                      <a:pt x="113" y="302"/>
                    </a:lnTo>
                    <a:lnTo>
                      <a:pt x="119" y="279"/>
                    </a:lnTo>
                    <a:lnTo>
                      <a:pt x="125" y="252"/>
                    </a:lnTo>
                    <a:lnTo>
                      <a:pt x="128" y="222"/>
                    </a:lnTo>
                    <a:lnTo>
                      <a:pt x="129" y="190"/>
                    </a:lnTo>
                    <a:lnTo>
                      <a:pt x="129" y="190"/>
                    </a:lnTo>
                    <a:lnTo>
                      <a:pt x="128" y="157"/>
                    </a:lnTo>
                    <a:lnTo>
                      <a:pt x="125" y="128"/>
                    </a:lnTo>
                    <a:lnTo>
                      <a:pt x="119" y="102"/>
                    </a:lnTo>
                    <a:lnTo>
                      <a:pt x="113" y="77"/>
                    </a:lnTo>
                    <a:lnTo>
                      <a:pt x="103" y="59"/>
                    </a:lnTo>
                    <a:lnTo>
                      <a:pt x="99" y="50"/>
                    </a:lnTo>
                    <a:lnTo>
                      <a:pt x="94" y="44"/>
                    </a:lnTo>
                    <a:lnTo>
                      <a:pt x="88" y="38"/>
                    </a:lnTo>
                    <a:lnTo>
                      <a:pt x="83" y="34"/>
                    </a:lnTo>
                    <a:lnTo>
                      <a:pt x="76" y="31"/>
                    </a:lnTo>
                    <a:lnTo>
                      <a:pt x="71" y="31"/>
                    </a:lnTo>
                    <a:lnTo>
                      <a:pt x="71" y="31"/>
                    </a:lnTo>
                    <a:lnTo>
                      <a:pt x="71" y="0"/>
                    </a:lnTo>
                    <a:lnTo>
                      <a:pt x="71" y="0"/>
                    </a:lnTo>
                    <a:close/>
                    <a:moveTo>
                      <a:pt x="71" y="379"/>
                    </a:moveTo>
                    <a:lnTo>
                      <a:pt x="71" y="379"/>
                    </a:lnTo>
                    <a:lnTo>
                      <a:pt x="64" y="378"/>
                    </a:lnTo>
                    <a:lnTo>
                      <a:pt x="57" y="375"/>
                    </a:lnTo>
                    <a:lnTo>
                      <a:pt x="50" y="371"/>
                    </a:lnTo>
                    <a:lnTo>
                      <a:pt x="44" y="365"/>
                    </a:lnTo>
                    <a:lnTo>
                      <a:pt x="37" y="356"/>
                    </a:lnTo>
                    <a:lnTo>
                      <a:pt x="31" y="347"/>
                    </a:lnTo>
                    <a:lnTo>
                      <a:pt x="26" y="336"/>
                    </a:lnTo>
                    <a:lnTo>
                      <a:pt x="22" y="324"/>
                    </a:lnTo>
                    <a:lnTo>
                      <a:pt x="12" y="295"/>
                    </a:lnTo>
                    <a:lnTo>
                      <a:pt x="7" y="264"/>
                    </a:lnTo>
                    <a:lnTo>
                      <a:pt x="3" y="228"/>
                    </a:lnTo>
                    <a:lnTo>
                      <a:pt x="0" y="190"/>
                    </a:lnTo>
                    <a:lnTo>
                      <a:pt x="0" y="190"/>
                    </a:lnTo>
                    <a:lnTo>
                      <a:pt x="3" y="152"/>
                    </a:lnTo>
                    <a:lnTo>
                      <a:pt x="7" y="117"/>
                    </a:lnTo>
                    <a:lnTo>
                      <a:pt x="12" y="84"/>
                    </a:lnTo>
                    <a:lnTo>
                      <a:pt x="22" y="56"/>
                    </a:lnTo>
                    <a:lnTo>
                      <a:pt x="26" y="44"/>
                    </a:lnTo>
                    <a:lnTo>
                      <a:pt x="31" y="33"/>
                    </a:lnTo>
                    <a:lnTo>
                      <a:pt x="37" y="23"/>
                    </a:lnTo>
                    <a:lnTo>
                      <a:pt x="44" y="15"/>
                    </a:lnTo>
                    <a:lnTo>
                      <a:pt x="50" y="8"/>
                    </a:lnTo>
                    <a:lnTo>
                      <a:pt x="57" y="4"/>
                    </a:lnTo>
                    <a:lnTo>
                      <a:pt x="64" y="2"/>
                    </a:lnTo>
                    <a:lnTo>
                      <a:pt x="71" y="0"/>
                    </a:lnTo>
                    <a:lnTo>
                      <a:pt x="71" y="31"/>
                    </a:lnTo>
                    <a:lnTo>
                      <a:pt x="71" y="31"/>
                    </a:lnTo>
                    <a:lnTo>
                      <a:pt x="65" y="31"/>
                    </a:lnTo>
                    <a:lnTo>
                      <a:pt x="59" y="34"/>
                    </a:lnTo>
                    <a:lnTo>
                      <a:pt x="53" y="38"/>
                    </a:lnTo>
                    <a:lnTo>
                      <a:pt x="48" y="44"/>
                    </a:lnTo>
                    <a:lnTo>
                      <a:pt x="42" y="50"/>
                    </a:lnTo>
                    <a:lnTo>
                      <a:pt x="38" y="59"/>
                    </a:lnTo>
                    <a:lnTo>
                      <a:pt x="29" y="77"/>
                    </a:lnTo>
                    <a:lnTo>
                      <a:pt x="22" y="102"/>
                    </a:lnTo>
                    <a:lnTo>
                      <a:pt x="17" y="128"/>
                    </a:lnTo>
                    <a:lnTo>
                      <a:pt x="14" y="157"/>
                    </a:lnTo>
                    <a:lnTo>
                      <a:pt x="12" y="190"/>
                    </a:lnTo>
                    <a:lnTo>
                      <a:pt x="12" y="190"/>
                    </a:lnTo>
                    <a:lnTo>
                      <a:pt x="14" y="222"/>
                    </a:lnTo>
                    <a:lnTo>
                      <a:pt x="17" y="252"/>
                    </a:lnTo>
                    <a:lnTo>
                      <a:pt x="22" y="279"/>
                    </a:lnTo>
                    <a:lnTo>
                      <a:pt x="29" y="302"/>
                    </a:lnTo>
                    <a:lnTo>
                      <a:pt x="38" y="321"/>
                    </a:lnTo>
                    <a:lnTo>
                      <a:pt x="42" y="329"/>
                    </a:lnTo>
                    <a:lnTo>
                      <a:pt x="48" y="336"/>
                    </a:lnTo>
                    <a:lnTo>
                      <a:pt x="53" y="342"/>
                    </a:lnTo>
                    <a:lnTo>
                      <a:pt x="59" y="346"/>
                    </a:lnTo>
                    <a:lnTo>
                      <a:pt x="65" y="348"/>
                    </a:lnTo>
                    <a:lnTo>
                      <a:pt x="71" y="348"/>
                    </a:lnTo>
                    <a:lnTo>
                      <a:pt x="71" y="3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2" name="Freeform 122"/>
              <p:cNvSpPr>
                <a:spLocks noEditPoints="1"/>
              </p:cNvSpPr>
              <p:nvPr/>
            </p:nvSpPr>
            <p:spPr bwMode="auto">
              <a:xfrm>
                <a:off x="2111376" y="1905000"/>
                <a:ext cx="601663" cy="220663"/>
              </a:xfrm>
              <a:custGeom>
                <a:avLst/>
                <a:gdLst>
                  <a:gd name="T0" fmla="*/ 190 w 379"/>
                  <a:gd name="T1" fmla="*/ 0 h 139"/>
                  <a:gd name="T2" fmla="*/ 228 w 379"/>
                  <a:gd name="T3" fmla="*/ 1 h 139"/>
                  <a:gd name="T4" fmla="*/ 295 w 379"/>
                  <a:gd name="T5" fmla="*/ 11 h 139"/>
                  <a:gd name="T6" fmla="*/ 336 w 379"/>
                  <a:gd name="T7" fmla="*/ 24 h 139"/>
                  <a:gd name="T8" fmla="*/ 356 w 379"/>
                  <a:gd name="T9" fmla="*/ 35 h 139"/>
                  <a:gd name="T10" fmla="*/ 371 w 379"/>
                  <a:gd name="T11" fmla="*/ 49 h 139"/>
                  <a:gd name="T12" fmla="*/ 378 w 379"/>
                  <a:gd name="T13" fmla="*/ 62 h 139"/>
                  <a:gd name="T14" fmla="*/ 379 w 379"/>
                  <a:gd name="T15" fmla="*/ 69 h 139"/>
                  <a:gd name="T16" fmla="*/ 375 w 379"/>
                  <a:gd name="T17" fmla="*/ 82 h 139"/>
                  <a:gd name="T18" fmla="*/ 364 w 379"/>
                  <a:gd name="T19" fmla="*/ 96 h 139"/>
                  <a:gd name="T20" fmla="*/ 347 w 379"/>
                  <a:gd name="T21" fmla="*/ 108 h 139"/>
                  <a:gd name="T22" fmla="*/ 324 w 379"/>
                  <a:gd name="T23" fmla="*/ 119 h 139"/>
                  <a:gd name="T24" fmla="*/ 264 w 379"/>
                  <a:gd name="T25" fmla="*/ 134 h 139"/>
                  <a:gd name="T26" fmla="*/ 190 w 379"/>
                  <a:gd name="T27" fmla="*/ 139 h 139"/>
                  <a:gd name="T28" fmla="*/ 190 w 379"/>
                  <a:gd name="T29" fmla="*/ 127 h 139"/>
                  <a:gd name="T30" fmla="*/ 190 w 379"/>
                  <a:gd name="T31" fmla="*/ 127 h 139"/>
                  <a:gd name="T32" fmla="*/ 252 w 379"/>
                  <a:gd name="T33" fmla="*/ 123 h 139"/>
                  <a:gd name="T34" fmla="*/ 302 w 379"/>
                  <a:gd name="T35" fmla="*/ 111 h 139"/>
                  <a:gd name="T36" fmla="*/ 329 w 379"/>
                  <a:gd name="T37" fmla="*/ 97 h 139"/>
                  <a:gd name="T38" fmla="*/ 341 w 379"/>
                  <a:gd name="T39" fmla="*/ 86 h 139"/>
                  <a:gd name="T40" fmla="*/ 348 w 379"/>
                  <a:gd name="T41" fmla="*/ 74 h 139"/>
                  <a:gd name="T42" fmla="*/ 348 w 379"/>
                  <a:gd name="T43" fmla="*/ 69 h 139"/>
                  <a:gd name="T44" fmla="*/ 348 w 379"/>
                  <a:gd name="T45" fmla="*/ 63 h 139"/>
                  <a:gd name="T46" fmla="*/ 341 w 379"/>
                  <a:gd name="T47" fmla="*/ 51 h 139"/>
                  <a:gd name="T48" fmla="*/ 329 w 379"/>
                  <a:gd name="T49" fmla="*/ 40 h 139"/>
                  <a:gd name="T50" fmla="*/ 302 w 379"/>
                  <a:gd name="T51" fmla="*/ 28 h 139"/>
                  <a:gd name="T52" fmla="*/ 252 w 379"/>
                  <a:gd name="T53" fmla="*/ 15 h 139"/>
                  <a:gd name="T54" fmla="*/ 190 w 379"/>
                  <a:gd name="T55" fmla="*/ 11 h 139"/>
                  <a:gd name="T56" fmla="*/ 190 w 379"/>
                  <a:gd name="T57" fmla="*/ 0 h 139"/>
                  <a:gd name="T58" fmla="*/ 0 w 379"/>
                  <a:gd name="T59" fmla="*/ 69 h 139"/>
                  <a:gd name="T60" fmla="*/ 4 w 379"/>
                  <a:gd name="T61" fmla="*/ 55 h 139"/>
                  <a:gd name="T62" fmla="*/ 15 w 379"/>
                  <a:gd name="T63" fmla="*/ 42 h 139"/>
                  <a:gd name="T64" fmla="*/ 33 w 379"/>
                  <a:gd name="T65" fmla="*/ 30 h 139"/>
                  <a:gd name="T66" fmla="*/ 56 w 379"/>
                  <a:gd name="T67" fmla="*/ 20 h 139"/>
                  <a:gd name="T68" fmla="*/ 117 w 379"/>
                  <a:gd name="T69" fmla="*/ 5 h 139"/>
                  <a:gd name="T70" fmla="*/ 190 w 379"/>
                  <a:gd name="T71" fmla="*/ 0 h 139"/>
                  <a:gd name="T72" fmla="*/ 190 w 379"/>
                  <a:gd name="T73" fmla="*/ 11 h 139"/>
                  <a:gd name="T74" fmla="*/ 127 w 379"/>
                  <a:gd name="T75" fmla="*/ 15 h 139"/>
                  <a:gd name="T76" fmla="*/ 77 w 379"/>
                  <a:gd name="T77" fmla="*/ 28 h 139"/>
                  <a:gd name="T78" fmla="*/ 50 w 379"/>
                  <a:gd name="T79" fmla="*/ 40 h 139"/>
                  <a:gd name="T80" fmla="*/ 38 w 379"/>
                  <a:gd name="T81" fmla="*/ 51 h 139"/>
                  <a:gd name="T82" fmla="*/ 31 w 379"/>
                  <a:gd name="T83" fmla="*/ 63 h 139"/>
                  <a:gd name="T84" fmla="*/ 31 w 379"/>
                  <a:gd name="T85" fmla="*/ 69 h 139"/>
                  <a:gd name="T86" fmla="*/ 34 w 379"/>
                  <a:gd name="T87" fmla="*/ 81 h 139"/>
                  <a:gd name="T88" fmla="*/ 43 w 379"/>
                  <a:gd name="T89" fmla="*/ 92 h 139"/>
                  <a:gd name="T90" fmla="*/ 58 w 379"/>
                  <a:gd name="T91" fmla="*/ 101 h 139"/>
                  <a:gd name="T92" fmla="*/ 102 w 379"/>
                  <a:gd name="T93" fmla="*/ 118 h 139"/>
                  <a:gd name="T94" fmla="*/ 157 w 379"/>
                  <a:gd name="T95" fmla="*/ 126 h 139"/>
                  <a:gd name="T96" fmla="*/ 190 w 379"/>
                  <a:gd name="T97" fmla="*/ 139 h 139"/>
                  <a:gd name="T98" fmla="*/ 152 w 379"/>
                  <a:gd name="T99" fmla="*/ 138 h 139"/>
                  <a:gd name="T100" fmla="*/ 84 w 379"/>
                  <a:gd name="T101" fmla="*/ 127 h 139"/>
                  <a:gd name="T102" fmla="*/ 43 w 379"/>
                  <a:gd name="T103" fmla="*/ 114 h 139"/>
                  <a:gd name="T104" fmla="*/ 23 w 379"/>
                  <a:gd name="T105" fmla="*/ 103 h 139"/>
                  <a:gd name="T106" fmla="*/ 8 w 379"/>
                  <a:gd name="T107" fmla="*/ 89 h 139"/>
                  <a:gd name="T108" fmla="*/ 1 w 379"/>
                  <a:gd name="T109" fmla="*/ 76 h 139"/>
                  <a:gd name="T110" fmla="*/ 0 w 379"/>
                  <a:gd name="T111" fmla="*/ 6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79" h="139">
                    <a:moveTo>
                      <a:pt x="190" y="0"/>
                    </a:moveTo>
                    <a:lnTo>
                      <a:pt x="190" y="0"/>
                    </a:lnTo>
                    <a:lnTo>
                      <a:pt x="190" y="0"/>
                    </a:lnTo>
                    <a:lnTo>
                      <a:pt x="228" y="1"/>
                    </a:lnTo>
                    <a:lnTo>
                      <a:pt x="264" y="5"/>
                    </a:lnTo>
                    <a:lnTo>
                      <a:pt x="295" y="11"/>
                    </a:lnTo>
                    <a:lnTo>
                      <a:pt x="324" y="20"/>
                    </a:lnTo>
                    <a:lnTo>
                      <a:pt x="336" y="24"/>
                    </a:lnTo>
                    <a:lnTo>
                      <a:pt x="347" y="30"/>
                    </a:lnTo>
                    <a:lnTo>
                      <a:pt x="356" y="35"/>
                    </a:lnTo>
                    <a:lnTo>
                      <a:pt x="364" y="42"/>
                    </a:lnTo>
                    <a:lnTo>
                      <a:pt x="371" y="49"/>
                    </a:lnTo>
                    <a:lnTo>
                      <a:pt x="375" y="55"/>
                    </a:lnTo>
                    <a:lnTo>
                      <a:pt x="378" y="62"/>
                    </a:lnTo>
                    <a:lnTo>
                      <a:pt x="379" y="69"/>
                    </a:lnTo>
                    <a:lnTo>
                      <a:pt x="379" y="69"/>
                    </a:lnTo>
                    <a:lnTo>
                      <a:pt x="378" y="76"/>
                    </a:lnTo>
                    <a:lnTo>
                      <a:pt x="375" y="82"/>
                    </a:lnTo>
                    <a:lnTo>
                      <a:pt x="371" y="89"/>
                    </a:lnTo>
                    <a:lnTo>
                      <a:pt x="364" y="96"/>
                    </a:lnTo>
                    <a:lnTo>
                      <a:pt x="356" y="103"/>
                    </a:lnTo>
                    <a:lnTo>
                      <a:pt x="347" y="108"/>
                    </a:lnTo>
                    <a:lnTo>
                      <a:pt x="336" y="114"/>
                    </a:lnTo>
                    <a:lnTo>
                      <a:pt x="324" y="119"/>
                    </a:lnTo>
                    <a:lnTo>
                      <a:pt x="295" y="127"/>
                    </a:lnTo>
                    <a:lnTo>
                      <a:pt x="264" y="134"/>
                    </a:lnTo>
                    <a:lnTo>
                      <a:pt x="228" y="138"/>
                    </a:lnTo>
                    <a:lnTo>
                      <a:pt x="190" y="139"/>
                    </a:lnTo>
                    <a:lnTo>
                      <a:pt x="190" y="139"/>
                    </a:lnTo>
                    <a:lnTo>
                      <a:pt x="190" y="127"/>
                    </a:lnTo>
                    <a:lnTo>
                      <a:pt x="190" y="127"/>
                    </a:lnTo>
                    <a:lnTo>
                      <a:pt x="190" y="127"/>
                    </a:lnTo>
                    <a:lnTo>
                      <a:pt x="222" y="126"/>
                    </a:lnTo>
                    <a:lnTo>
                      <a:pt x="252" y="123"/>
                    </a:lnTo>
                    <a:lnTo>
                      <a:pt x="279" y="118"/>
                    </a:lnTo>
                    <a:lnTo>
                      <a:pt x="302" y="111"/>
                    </a:lnTo>
                    <a:lnTo>
                      <a:pt x="321" y="101"/>
                    </a:lnTo>
                    <a:lnTo>
                      <a:pt x="329" y="97"/>
                    </a:lnTo>
                    <a:lnTo>
                      <a:pt x="336" y="92"/>
                    </a:lnTo>
                    <a:lnTo>
                      <a:pt x="341" y="86"/>
                    </a:lnTo>
                    <a:lnTo>
                      <a:pt x="345" y="81"/>
                    </a:lnTo>
                    <a:lnTo>
                      <a:pt x="348" y="74"/>
                    </a:lnTo>
                    <a:lnTo>
                      <a:pt x="348" y="69"/>
                    </a:lnTo>
                    <a:lnTo>
                      <a:pt x="348" y="69"/>
                    </a:lnTo>
                    <a:lnTo>
                      <a:pt x="348" y="69"/>
                    </a:lnTo>
                    <a:lnTo>
                      <a:pt x="348" y="63"/>
                    </a:lnTo>
                    <a:lnTo>
                      <a:pt x="345" y="57"/>
                    </a:lnTo>
                    <a:lnTo>
                      <a:pt x="341" y="51"/>
                    </a:lnTo>
                    <a:lnTo>
                      <a:pt x="336" y="46"/>
                    </a:lnTo>
                    <a:lnTo>
                      <a:pt x="329" y="40"/>
                    </a:lnTo>
                    <a:lnTo>
                      <a:pt x="321" y="36"/>
                    </a:lnTo>
                    <a:lnTo>
                      <a:pt x="302" y="28"/>
                    </a:lnTo>
                    <a:lnTo>
                      <a:pt x="279" y="20"/>
                    </a:lnTo>
                    <a:lnTo>
                      <a:pt x="252" y="15"/>
                    </a:lnTo>
                    <a:lnTo>
                      <a:pt x="222" y="12"/>
                    </a:lnTo>
                    <a:lnTo>
                      <a:pt x="190" y="11"/>
                    </a:lnTo>
                    <a:lnTo>
                      <a:pt x="190" y="11"/>
                    </a:lnTo>
                    <a:lnTo>
                      <a:pt x="190" y="0"/>
                    </a:lnTo>
                    <a:close/>
                    <a:moveTo>
                      <a:pt x="0" y="69"/>
                    </a:moveTo>
                    <a:lnTo>
                      <a:pt x="0" y="69"/>
                    </a:lnTo>
                    <a:lnTo>
                      <a:pt x="1" y="62"/>
                    </a:lnTo>
                    <a:lnTo>
                      <a:pt x="4" y="55"/>
                    </a:lnTo>
                    <a:lnTo>
                      <a:pt x="8" y="49"/>
                    </a:lnTo>
                    <a:lnTo>
                      <a:pt x="15" y="42"/>
                    </a:lnTo>
                    <a:lnTo>
                      <a:pt x="23" y="36"/>
                    </a:lnTo>
                    <a:lnTo>
                      <a:pt x="33" y="30"/>
                    </a:lnTo>
                    <a:lnTo>
                      <a:pt x="43" y="24"/>
                    </a:lnTo>
                    <a:lnTo>
                      <a:pt x="56" y="20"/>
                    </a:lnTo>
                    <a:lnTo>
                      <a:pt x="84" y="11"/>
                    </a:lnTo>
                    <a:lnTo>
                      <a:pt x="117" y="5"/>
                    </a:lnTo>
                    <a:lnTo>
                      <a:pt x="152" y="1"/>
                    </a:lnTo>
                    <a:lnTo>
                      <a:pt x="190" y="0"/>
                    </a:lnTo>
                    <a:lnTo>
                      <a:pt x="190" y="11"/>
                    </a:lnTo>
                    <a:lnTo>
                      <a:pt x="190" y="11"/>
                    </a:lnTo>
                    <a:lnTo>
                      <a:pt x="157" y="12"/>
                    </a:lnTo>
                    <a:lnTo>
                      <a:pt x="127" y="15"/>
                    </a:lnTo>
                    <a:lnTo>
                      <a:pt x="102" y="20"/>
                    </a:lnTo>
                    <a:lnTo>
                      <a:pt x="77" y="28"/>
                    </a:lnTo>
                    <a:lnTo>
                      <a:pt x="58" y="36"/>
                    </a:lnTo>
                    <a:lnTo>
                      <a:pt x="50" y="40"/>
                    </a:lnTo>
                    <a:lnTo>
                      <a:pt x="43" y="46"/>
                    </a:lnTo>
                    <a:lnTo>
                      <a:pt x="38" y="51"/>
                    </a:lnTo>
                    <a:lnTo>
                      <a:pt x="34" y="57"/>
                    </a:lnTo>
                    <a:lnTo>
                      <a:pt x="31" y="63"/>
                    </a:lnTo>
                    <a:lnTo>
                      <a:pt x="31" y="69"/>
                    </a:lnTo>
                    <a:lnTo>
                      <a:pt x="31" y="69"/>
                    </a:lnTo>
                    <a:lnTo>
                      <a:pt x="31" y="74"/>
                    </a:lnTo>
                    <a:lnTo>
                      <a:pt x="34" y="81"/>
                    </a:lnTo>
                    <a:lnTo>
                      <a:pt x="38" y="86"/>
                    </a:lnTo>
                    <a:lnTo>
                      <a:pt x="43" y="92"/>
                    </a:lnTo>
                    <a:lnTo>
                      <a:pt x="50" y="97"/>
                    </a:lnTo>
                    <a:lnTo>
                      <a:pt x="58" y="101"/>
                    </a:lnTo>
                    <a:lnTo>
                      <a:pt x="77" y="111"/>
                    </a:lnTo>
                    <a:lnTo>
                      <a:pt x="102" y="118"/>
                    </a:lnTo>
                    <a:lnTo>
                      <a:pt x="127" y="123"/>
                    </a:lnTo>
                    <a:lnTo>
                      <a:pt x="157" y="126"/>
                    </a:lnTo>
                    <a:lnTo>
                      <a:pt x="190" y="127"/>
                    </a:lnTo>
                    <a:lnTo>
                      <a:pt x="190" y="139"/>
                    </a:lnTo>
                    <a:lnTo>
                      <a:pt x="190" y="139"/>
                    </a:lnTo>
                    <a:lnTo>
                      <a:pt x="152" y="138"/>
                    </a:lnTo>
                    <a:lnTo>
                      <a:pt x="117" y="134"/>
                    </a:lnTo>
                    <a:lnTo>
                      <a:pt x="84" y="127"/>
                    </a:lnTo>
                    <a:lnTo>
                      <a:pt x="56" y="119"/>
                    </a:lnTo>
                    <a:lnTo>
                      <a:pt x="43" y="114"/>
                    </a:lnTo>
                    <a:lnTo>
                      <a:pt x="33" y="108"/>
                    </a:lnTo>
                    <a:lnTo>
                      <a:pt x="23" y="103"/>
                    </a:lnTo>
                    <a:lnTo>
                      <a:pt x="15" y="96"/>
                    </a:lnTo>
                    <a:lnTo>
                      <a:pt x="8" y="89"/>
                    </a:lnTo>
                    <a:lnTo>
                      <a:pt x="4" y="82"/>
                    </a:lnTo>
                    <a:lnTo>
                      <a:pt x="1" y="76"/>
                    </a:lnTo>
                    <a:lnTo>
                      <a:pt x="0" y="69"/>
                    </a:lnTo>
                    <a:lnTo>
                      <a:pt x="0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3" name="Freeform 123"/>
              <p:cNvSpPr>
                <a:spLocks noEditPoints="1"/>
              </p:cNvSpPr>
              <p:nvPr/>
            </p:nvSpPr>
            <p:spPr bwMode="auto">
              <a:xfrm>
                <a:off x="2187576" y="1789113"/>
                <a:ext cx="450850" cy="452438"/>
              </a:xfrm>
              <a:custGeom>
                <a:avLst/>
                <a:gdLst>
                  <a:gd name="T0" fmla="*/ 142 w 284"/>
                  <a:gd name="T1" fmla="*/ 50 h 285"/>
                  <a:gd name="T2" fmla="*/ 190 w 284"/>
                  <a:gd name="T3" fmla="*/ 93 h 285"/>
                  <a:gd name="T4" fmla="*/ 218 w 284"/>
                  <a:gd name="T5" fmla="*/ 120 h 285"/>
                  <a:gd name="T6" fmla="*/ 258 w 284"/>
                  <a:gd name="T7" fmla="*/ 176 h 285"/>
                  <a:gd name="T8" fmla="*/ 277 w 284"/>
                  <a:gd name="T9" fmla="*/ 214 h 285"/>
                  <a:gd name="T10" fmla="*/ 283 w 284"/>
                  <a:gd name="T11" fmla="*/ 237 h 285"/>
                  <a:gd name="T12" fmla="*/ 284 w 284"/>
                  <a:gd name="T13" fmla="*/ 256 h 285"/>
                  <a:gd name="T14" fmla="*/ 280 w 284"/>
                  <a:gd name="T15" fmla="*/ 271 h 285"/>
                  <a:gd name="T16" fmla="*/ 276 w 284"/>
                  <a:gd name="T17" fmla="*/ 276 h 285"/>
                  <a:gd name="T18" fmla="*/ 266 w 284"/>
                  <a:gd name="T19" fmla="*/ 283 h 285"/>
                  <a:gd name="T20" fmla="*/ 254 w 284"/>
                  <a:gd name="T21" fmla="*/ 285 h 285"/>
                  <a:gd name="T22" fmla="*/ 223 w 284"/>
                  <a:gd name="T23" fmla="*/ 280 h 285"/>
                  <a:gd name="T24" fmla="*/ 184 w 284"/>
                  <a:gd name="T25" fmla="*/ 262 h 285"/>
                  <a:gd name="T26" fmla="*/ 142 w 284"/>
                  <a:gd name="T27" fmla="*/ 235 h 285"/>
                  <a:gd name="T28" fmla="*/ 142 w 284"/>
                  <a:gd name="T29" fmla="*/ 219 h 285"/>
                  <a:gd name="T30" fmla="*/ 177 w 284"/>
                  <a:gd name="T31" fmla="*/ 243 h 285"/>
                  <a:gd name="T32" fmla="*/ 209 w 284"/>
                  <a:gd name="T33" fmla="*/ 257 h 285"/>
                  <a:gd name="T34" fmla="*/ 235 w 284"/>
                  <a:gd name="T35" fmla="*/ 261 h 285"/>
                  <a:gd name="T36" fmla="*/ 246 w 284"/>
                  <a:gd name="T37" fmla="*/ 260 h 285"/>
                  <a:gd name="T38" fmla="*/ 254 w 284"/>
                  <a:gd name="T39" fmla="*/ 254 h 285"/>
                  <a:gd name="T40" fmla="*/ 254 w 284"/>
                  <a:gd name="T41" fmla="*/ 254 h 285"/>
                  <a:gd name="T42" fmla="*/ 260 w 284"/>
                  <a:gd name="T43" fmla="*/ 243 h 285"/>
                  <a:gd name="T44" fmla="*/ 261 w 284"/>
                  <a:gd name="T45" fmla="*/ 230 h 285"/>
                  <a:gd name="T46" fmla="*/ 258 w 284"/>
                  <a:gd name="T47" fmla="*/ 212 h 285"/>
                  <a:gd name="T48" fmla="*/ 239 w 284"/>
                  <a:gd name="T49" fmla="*/ 170 h 285"/>
                  <a:gd name="T50" fmla="*/ 205 w 284"/>
                  <a:gd name="T51" fmla="*/ 124 h 285"/>
                  <a:gd name="T52" fmla="*/ 184 w 284"/>
                  <a:gd name="T53" fmla="*/ 101 h 285"/>
                  <a:gd name="T54" fmla="*/ 142 w 284"/>
                  <a:gd name="T55" fmla="*/ 65 h 285"/>
                  <a:gd name="T56" fmla="*/ 8 w 284"/>
                  <a:gd name="T57" fmla="*/ 8 h 285"/>
                  <a:gd name="T58" fmla="*/ 12 w 284"/>
                  <a:gd name="T59" fmla="*/ 5 h 285"/>
                  <a:gd name="T60" fmla="*/ 23 w 284"/>
                  <a:gd name="T61" fmla="*/ 0 h 285"/>
                  <a:gd name="T62" fmla="*/ 44 w 284"/>
                  <a:gd name="T63" fmla="*/ 0 h 285"/>
                  <a:gd name="T64" fmla="*/ 79 w 284"/>
                  <a:gd name="T65" fmla="*/ 11 h 285"/>
                  <a:gd name="T66" fmla="*/ 120 w 284"/>
                  <a:gd name="T67" fmla="*/ 34 h 285"/>
                  <a:gd name="T68" fmla="*/ 142 w 284"/>
                  <a:gd name="T69" fmla="*/ 65 h 285"/>
                  <a:gd name="T70" fmla="*/ 124 w 284"/>
                  <a:gd name="T71" fmla="*/ 51 h 285"/>
                  <a:gd name="T72" fmla="*/ 89 w 284"/>
                  <a:gd name="T73" fmla="*/ 32 h 285"/>
                  <a:gd name="T74" fmla="*/ 60 w 284"/>
                  <a:gd name="T75" fmla="*/ 23 h 285"/>
                  <a:gd name="T76" fmla="*/ 43 w 284"/>
                  <a:gd name="T77" fmla="*/ 23 h 285"/>
                  <a:gd name="T78" fmla="*/ 33 w 284"/>
                  <a:gd name="T79" fmla="*/ 27 h 285"/>
                  <a:gd name="T80" fmla="*/ 29 w 284"/>
                  <a:gd name="T81" fmla="*/ 29 h 285"/>
                  <a:gd name="T82" fmla="*/ 24 w 284"/>
                  <a:gd name="T83" fmla="*/ 40 h 285"/>
                  <a:gd name="T84" fmla="*/ 23 w 284"/>
                  <a:gd name="T85" fmla="*/ 55 h 285"/>
                  <a:gd name="T86" fmla="*/ 25 w 284"/>
                  <a:gd name="T87" fmla="*/ 71 h 285"/>
                  <a:gd name="T88" fmla="*/ 44 w 284"/>
                  <a:gd name="T89" fmla="*/ 113 h 285"/>
                  <a:gd name="T90" fmla="*/ 78 w 284"/>
                  <a:gd name="T91" fmla="*/ 159 h 285"/>
                  <a:gd name="T92" fmla="*/ 100 w 284"/>
                  <a:gd name="T93" fmla="*/ 184 h 285"/>
                  <a:gd name="T94" fmla="*/ 142 w 284"/>
                  <a:gd name="T95" fmla="*/ 219 h 285"/>
                  <a:gd name="T96" fmla="*/ 142 w 284"/>
                  <a:gd name="T97" fmla="*/ 235 h 285"/>
                  <a:gd name="T98" fmla="*/ 93 w 284"/>
                  <a:gd name="T99" fmla="*/ 192 h 285"/>
                  <a:gd name="T100" fmla="*/ 66 w 284"/>
                  <a:gd name="T101" fmla="*/ 164 h 285"/>
                  <a:gd name="T102" fmla="*/ 25 w 284"/>
                  <a:gd name="T103" fmla="*/ 108 h 285"/>
                  <a:gd name="T104" fmla="*/ 6 w 284"/>
                  <a:gd name="T105" fmla="*/ 70 h 285"/>
                  <a:gd name="T106" fmla="*/ 1 w 284"/>
                  <a:gd name="T107" fmla="*/ 47 h 285"/>
                  <a:gd name="T108" fmla="*/ 0 w 284"/>
                  <a:gd name="T109" fmla="*/ 28 h 285"/>
                  <a:gd name="T110" fmla="*/ 4 w 284"/>
                  <a:gd name="T111" fmla="*/ 13 h 285"/>
                  <a:gd name="T112" fmla="*/ 8 w 284"/>
                  <a:gd name="T113" fmla="*/ 8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84" h="285">
                    <a:moveTo>
                      <a:pt x="142" y="50"/>
                    </a:moveTo>
                    <a:lnTo>
                      <a:pt x="142" y="50"/>
                    </a:lnTo>
                    <a:lnTo>
                      <a:pt x="166" y="70"/>
                    </a:lnTo>
                    <a:lnTo>
                      <a:pt x="190" y="93"/>
                    </a:lnTo>
                    <a:lnTo>
                      <a:pt x="190" y="93"/>
                    </a:lnTo>
                    <a:lnTo>
                      <a:pt x="218" y="120"/>
                    </a:lnTo>
                    <a:lnTo>
                      <a:pt x="239" y="149"/>
                    </a:lnTo>
                    <a:lnTo>
                      <a:pt x="258" y="176"/>
                    </a:lnTo>
                    <a:lnTo>
                      <a:pt x="272" y="201"/>
                    </a:lnTo>
                    <a:lnTo>
                      <a:pt x="277" y="214"/>
                    </a:lnTo>
                    <a:lnTo>
                      <a:pt x="280" y="226"/>
                    </a:lnTo>
                    <a:lnTo>
                      <a:pt x="283" y="237"/>
                    </a:lnTo>
                    <a:lnTo>
                      <a:pt x="284" y="246"/>
                    </a:lnTo>
                    <a:lnTo>
                      <a:pt x="284" y="256"/>
                    </a:lnTo>
                    <a:lnTo>
                      <a:pt x="283" y="264"/>
                    </a:lnTo>
                    <a:lnTo>
                      <a:pt x="280" y="271"/>
                    </a:lnTo>
                    <a:lnTo>
                      <a:pt x="276" y="276"/>
                    </a:lnTo>
                    <a:lnTo>
                      <a:pt x="276" y="276"/>
                    </a:lnTo>
                    <a:lnTo>
                      <a:pt x="272" y="280"/>
                    </a:lnTo>
                    <a:lnTo>
                      <a:pt x="266" y="283"/>
                    </a:lnTo>
                    <a:lnTo>
                      <a:pt x="261" y="284"/>
                    </a:lnTo>
                    <a:lnTo>
                      <a:pt x="254" y="285"/>
                    </a:lnTo>
                    <a:lnTo>
                      <a:pt x="239" y="284"/>
                    </a:lnTo>
                    <a:lnTo>
                      <a:pt x="223" y="280"/>
                    </a:lnTo>
                    <a:lnTo>
                      <a:pt x="204" y="273"/>
                    </a:lnTo>
                    <a:lnTo>
                      <a:pt x="184" y="262"/>
                    </a:lnTo>
                    <a:lnTo>
                      <a:pt x="163" y="250"/>
                    </a:lnTo>
                    <a:lnTo>
                      <a:pt x="142" y="235"/>
                    </a:lnTo>
                    <a:lnTo>
                      <a:pt x="142" y="219"/>
                    </a:lnTo>
                    <a:lnTo>
                      <a:pt x="142" y="219"/>
                    </a:lnTo>
                    <a:lnTo>
                      <a:pt x="159" y="233"/>
                    </a:lnTo>
                    <a:lnTo>
                      <a:pt x="177" y="243"/>
                    </a:lnTo>
                    <a:lnTo>
                      <a:pt x="195" y="252"/>
                    </a:lnTo>
                    <a:lnTo>
                      <a:pt x="209" y="257"/>
                    </a:lnTo>
                    <a:lnTo>
                      <a:pt x="223" y="261"/>
                    </a:lnTo>
                    <a:lnTo>
                      <a:pt x="235" y="261"/>
                    </a:lnTo>
                    <a:lnTo>
                      <a:pt x="241" y="261"/>
                    </a:lnTo>
                    <a:lnTo>
                      <a:pt x="246" y="260"/>
                    </a:lnTo>
                    <a:lnTo>
                      <a:pt x="250" y="257"/>
                    </a:lnTo>
                    <a:lnTo>
                      <a:pt x="254" y="254"/>
                    </a:lnTo>
                    <a:lnTo>
                      <a:pt x="254" y="254"/>
                    </a:lnTo>
                    <a:lnTo>
                      <a:pt x="254" y="254"/>
                    </a:lnTo>
                    <a:lnTo>
                      <a:pt x="258" y="249"/>
                    </a:lnTo>
                    <a:lnTo>
                      <a:pt x="260" y="243"/>
                    </a:lnTo>
                    <a:lnTo>
                      <a:pt x="261" y="237"/>
                    </a:lnTo>
                    <a:lnTo>
                      <a:pt x="261" y="230"/>
                    </a:lnTo>
                    <a:lnTo>
                      <a:pt x="260" y="220"/>
                    </a:lnTo>
                    <a:lnTo>
                      <a:pt x="258" y="212"/>
                    </a:lnTo>
                    <a:lnTo>
                      <a:pt x="250" y="192"/>
                    </a:lnTo>
                    <a:lnTo>
                      <a:pt x="239" y="170"/>
                    </a:lnTo>
                    <a:lnTo>
                      <a:pt x="223" y="147"/>
                    </a:lnTo>
                    <a:lnTo>
                      <a:pt x="205" y="124"/>
                    </a:lnTo>
                    <a:lnTo>
                      <a:pt x="184" y="101"/>
                    </a:lnTo>
                    <a:lnTo>
                      <a:pt x="184" y="101"/>
                    </a:lnTo>
                    <a:lnTo>
                      <a:pt x="162" y="81"/>
                    </a:lnTo>
                    <a:lnTo>
                      <a:pt x="142" y="65"/>
                    </a:lnTo>
                    <a:lnTo>
                      <a:pt x="142" y="50"/>
                    </a:lnTo>
                    <a:close/>
                    <a:moveTo>
                      <a:pt x="8" y="8"/>
                    </a:moveTo>
                    <a:lnTo>
                      <a:pt x="8" y="8"/>
                    </a:lnTo>
                    <a:lnTo>
                      <a:pt x="12" y="5"/>
                    </a:lnTo>
                    <a:lnTo>
                      <a:pt x="17" y="2"/>
                    </a:lnTo>
                    <a:lnTo>
                      <a:pt x="23" y="0"/>
                    </a:lnTo>
                    <a:lnTo>
                      <a:pt x="29" y="0"/>
                    </a:lnTo>
                    <a:lnTo>
                      <a:pt x="44" y="0"/>
                    </a:lnTo>
                    <a:lnTo>
                      <a:pt x="60" y="4"/>
                    </a:lnTo>
                    <a:lnTo>
                      <a:pt x="79" y="11"/>
                    </a:lnTo>
                    <a:lnTo>
                      <a:pt x="100" y="21"/>
                    </a:lnTo>
                    <a:lnTo>
                      <a:pt x="120" y="34"/>
                    </a:lnTo>
                    <a:lnTo>
                      <a:pt x="142" y="50"/>
                    </a:lnTo>
                    <a:lnTo>
                      <a:pt x="142" y="65"/>
                    </a:lnTo>
                    <a:lnTo>
                      <a:pt x="142" y="65"/>
                    </a:lnTo>
                    <a:lnTo>
                      <a:pt x="124" y="51"/>
                    </a:lnTo>
                    <a:lnTo>
                      <a:pt x="107" y="40"/>
                    </a:lnTo>
                    <a:lnTo>
                      <a:pt x="89" y="32"/>
                    </a:lnTo>
                    <a:lnTo>
                      <a:pt x="74" y="27"/>
                    </a:lnTo>
                    <a:lnTo>
                      <a:pt x="60" y="23"/>
                    </a:lnTo>
                    <a:lnTo>
                      <a:pt x="48" y="23"/>
                    </a:lnTo>
                    <a:lnTo>
                      <a:pt x="43" y="23"/>
                    </a:lnTo>
                    <a:lnTo>
                      <a:pt x="37" y="24"/>
                    </a:lnTo>
                    <a:lnTo>
                      <a:pt x="33" y="27"/>
                    </a:lnTo>
                    <a:lnTo>
                      <a:pt x="29" y="29"/>
                    </a:lnTo>
                    <a:lnTo>
                      <a:pt x="29" y="29"/>
                    </a:lnTo>
                    <a:lnTo>
                      <a:pt x="25" y="35"/>
                    </a:lnTo>
                    <a:lnTo>
                      <a:pt x="24" y="40"/>
                    </a:lnTo>
                    <a:lnTo>
                      <a:pt x="23" y="47"/>
                    </a:lnTo>
                    <a:lnTo>
                      <a:pt x="23" y="55"/>
                    </a:lnTo>
                    <a:lnTo>
                      <a:pt x="24" y="63"/>
                    </a:lnTo>
                    <a:lnTo>
                      <a:pt x="25" y="71"/>
                    </a:lnTo>
                    <a:lnTo>
                      <a:pt x="33" y="92"/>
                    </a:lnTo>
                    <a:lnTo>
                      <a:pt x="44" y="113"/>
                    </a:lnTo>
                    <a:lnTo>
                      <a:pt x="60" y="136"/>
                    </a:lnTo>
                    <a:lnTo>
                      <a:pt x="78" y="159"/>
                    </a:lnTo>
                    <a:lnTo>
                      <a:pt x="100" y="184"/>
                    </a:lnTo>
                    <a:lnTo>
                      <a:pt x="100" y="184"/>
                    </a:lnTo>
                    <a:lnTo>
                      <a:pt x="121" y="203"/>
                    </a:lnTo>
                    <a:lnTo>
                      <a:pt x="142" y="219"/>
                    </a:lnTo>
                    <a:lnTo>
                      <a:pt x="142" y="235"/>
                    </a:lnTo>
                    <a:lnTo>
                      <a:pt x="142" y="235"/>
                    </a:lnTo>
                    <a:lnTo>
                      <a:pt x="117" y="215"/>
                    </a:lnTo>
                    <a:lnTo>
                      <a:pt x="93" y="192"/>
                    </a:lnTo>
                    <a:lnTo>
                      <a:pt x="93" y="192"/>
                    </a:lnTo>
                    <a:lnTo>
                      <a:pt x="66" y="164"/>
                    </a:lnTo>
                    <a:lnTo>
                      <a:pt x="44" y="135"/>
                    </a:lnTo>
                    <a:lnTo>
                      <a:pt x="25" y="108"/>
                    </a:lnTo>
                    <a:lnTo>
                      <a:pt x="12" y="82"/>
                    </a:lnTo>
                    <a:lnTo>
                      <a:pt x="6" y="70"/>
                    </a:lnTo>
                    <a:lnTo>
                      <a:pt x="4" y="58"/>
                    </a:lnTo>
                    <a:lnTo>
                      <a:pt x="1" y="47"/>
                    </a:lnTo>
                    <a:lnTo>
                      <a:pt x="0" y="38"/>
                    </a:lnTo>
                    <a:lnTo>
                      <a:pt x="0" y="28"/>
                    </a:lnTo>
                    <a:lnTo>
                      <a:pt x="1" y="20"/>
                    </a:lnTo>
                    <a:lnTo>
                      <a:pt x="4" y="13"/>
                    </a:lnTo>
                    <a:lnTo>
                      <a:pt x="8" y="8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4" name="Freeform 124"/>
              <p:cNvSpPr>
                <a:spLocks noEditPoints="1"/>
              </p:cNvSpPr>
              <p:nvPr/>
            </p:nvSpPr>
            <p:spPr bwMode="auto">
              <a:xfrm>
                <a:off x="2187576" y="1789113"/>
                <a:ext cx="450850" cy="452438"/>
              </a:xfrm>
              <a:custGeom>
                <a:avLst/>
                <a:gdLst>
                  <a:gd name="T0" fmla="*/ 142 w 284"/>
                  <a:gd name="T1" fmla="*/ 50 h 285"/>
                  <a:gd name="T2" fmla="*/ 184 w 284"/>
                  <a:gd name="T3" fmla="*/ 21 h 285"/>
                  <a:gd name="T4" fmla="*/ 223 w 284"/>
                  <a:gd name="T5" fmla="*/ 4 h 285"/>
                  <a:gd name="T6" fmla="*/ 254 w 284"/>
                  <a:gd name="T7" fmla="*/ 0 h 285"/>
                  <a:gd name="T8" fmla="*/ 266 w 284"/>
                  <a:gd name="T9" fmla="*/ 2 h 285"/>
                  <a:gd name="T10" fmla="*/ 276 w 284"/>
                  <a:gd name="T11" fmla="*/ 8 h 285"/>
                  <a:gd name="T12" fmla="*/ 280 w 284"/>
                  <a:gd name="T13" fmla="*/ 13 h 285"/>
                  <a:gd name="T14" fmla="*/ 284 w 284"/>
                  <a:gd name="T15" fmla="*/ 28 h 285"/>
                  <a:gd name="T16" fmla="*/ 283 w 284"/>
                  <a:gd name="T17" fmla="*/ 47 h 285"/>
                  <a:gd name="T18" fmla="*/ 277 w 284"/>
                  <a:gd name="T19" fmla="*/ 70 h 285"/>
                  <a:gd name="T20" fmla="*/ 258 w 284"/>
                  <a:gd name="T21" fmla="*/ 108 h 285"/>
                  <a:gd name="T22" fmla="*/ 218 w 284"/>
                  <a:gd name="T23" fmla="*/ 164 h 285"/>
                  <a:gd name="T24" fmla="*/ 190 w 284"/>
                  <a:gd name="T25" fmla="*/ 192 h 285"/>
                  <a:gd name="T26" fmla="*/ 142 w 284"/>
                  <a:gd name="T27" fmla="*/ 235 h 285"/>
                  <a:gd name="T28" fmla="*/ 142 w 284"/>
                  <a:gd name="T29" fmla="*/ 219 h 285"/>
                  <a:gd name="T30" fmla="*/ 184 w 284"/>
                  <a:gd name="T31" fmla="*/ 184 h 285"/>
                  <a:gd name="T32" fmla="*/ 205 w 284"/>
                  <a:gd name="T33" fmla="*/ 159 h 285"/>
                  <a:gd name="T34" fmla="*/ 239 w 284"/>
                  <a:gd name="T35" fmla="*/ 113 h 285"/>
                  <a:gd name="T36" fmla="*/ 258 w 284"/>
                  <a:gd name="T37" fmla="*/ 71 h 285"/>
                  <a:gd name="T38" fmla="*/ 261 w 284"/>
                  <a:gd name="T39" fmla="*/ 55 h 285"/>
                  <a:gd name="T40" fmla="*/ 260 w 284"/>
                  <a:gd name="T41" fmla="*/ 40 h 285"/>
                  <a:gd name="T42" fmla="*/ 254 w 284"/>
                  <a:gd name="T43" fmla="*/ 29 h 285"/>
                  <a:gd name="T44" fmla="*/ 254 w 284"/>
                  <a:gd name="T45" fmla="*/ 29 h 285"/>
                  <a:gd name="T46" fmla="*/ 246 w 284"/>
                  <a:gd name="T47" fmla="*/ 24 h 285"/>
                  <a:gd name="T48" fmla="*/ 235 w 284"/>
                  <a:gd name="T49" fmla="*/ 23 h 285"/>
                  <a:gd name="T50" fmla="*/ 209 w 284"/>
                  <a:gd name="T51" fmla="*/ 27 h 285"/>
                  <a:gd name="T52" fmla="*/ 177 w 284"/>
                  <a:gd name="T53" fmla="*/ 40 h 285"/>
                  <a:gd name="T54" fmla="*/ 142 w 284"/>
                  <a:gd name="T55" fmla="*/ 65 h 285"/>
                  <a:gd name="T56" fmla="*/ 8 w 284"/>
                  <a:gd name="T57" fmla="*/ 276 h 285"/>
                  <a:gd name="T58" fmla="*/ 4 w 284"/>
                  <a:gd name="T59" fmla="*/ 271 h 285"/>
                  <a:gd name="T60" fmla="*/ 0 w 284"/>
                  <a:gd name="T61" fmla="*/ 256 h 285"/>
                  <a:gd name="T62" fmla="*/ 1 w 284"/>
                  <a:gd name="T63" fmla="*/ 237 h 285"/>
                  <a:gd name="T64" fmla="*/ 6 w 284"/>
                  <a:gd name="T65" fmla="*/ 214 h 285"/>
                  <a:gd name="T66" fmla="*/ 25 w 284"/>
                  <a:gd name="T67" fmla="*/ 176 h 285"/>
                  <a:gd name="T68" fmla="*/ 66 w 284"/>
                  <a:gd name="T69" fmla="*/ 120 h 285"/>
                  <a:gd name="T70" fmla="*/ 93 w 284"/>
                  <a:gd name="T71" fmla="*/ 93 h 285"/>
                  <a:gd name="T72" fmla="*/ 142 w 284"/>
                  <a:gd name="T73" fmla="*/ 50 h 285"/>
                  <a:gd name="T74" fmla="*/ 142 w 284"/>
                  <a:gd name="T75" fmla="*/ 65 h 285"/>
                  <a:gd name="T76" fmla="*/ 100 w 284"/>
                  <a:gd name="T77" fmla="*/ 101 h 285"/>
                  <a:gd name="T78" fmla="*/ 78 w 284"/>
                  <a:gd name="T79" fmla="*/ 124 h 285"/>
                  <a:gd name="T80" fmla="*/ 44 w 284"/>
                  <a:gd name="T81" fmla="*/ 170 h 285"/>
                  <a:gd name="T82" fmla="*/ 25 w 284"/>
                  <a:gd name="T83" fmla="*/ 212 h 285"/>
                  <a:gd name="T84" fmla="*/ 23 w 284"/>
                  <a:gd name="T85" fmla="*/ 230 h 285"/>
                  <a:gd name="T86" fmla="*/ 24 w 284"/>
                  <a:gd name="T87" fmla="*/ 243 h 285"/>
                  <a:gd name="T88" fmla="*/ 29 w 284"/>
                  <a:gd name="T89" fmla="*/ 254 h 285"/>
                  <a:gd name="T90" fmla="*/ 33 w 284"/>
                  <a:gd name="T91" fmla="*/ 257 h 285"/>
                  <a:gd name="T92" fmla="*/ 43 w 284"/>
                  <a:gd name="T93" fmla="*/ 261 h 285"/>
                  <a:gd name="T94" fmla="*/ 60 w 284"/>
                  <a:gd name="T95" fmla="*/ 261 h 285"/>
                  <a:gd name="T96" fmla="*/ 89 w 284"/>
                  <a:gd name="T97" fmla="*/ 252 h 285"/>
                  <a:gd name="T98" fmla="*/ 124 w 284"/>
                  <a:gd name="T99" fmla="*/ 233 h 285"/>
                  <a:gd name="T100" fmla="*/ 142 w 284"/>
                  <a:gd name="T101" fmla="*/ 235 h 285"/>
                  <a:gd name="T102" fmla="*/ 120 w 284"/>
                  <a:gd name="T103" fmla="*/ 250 h 285"/>
                  <a:gd name="T104" fmla="*/ 79 w 284"/>
                  <a:gd name="T105" fmla="*/ 273 h 285"/>
                  <a:gd name="T106" fmla="*/ 44 w 284"/>
                  <a:gd name="T107" fmla="*/ 284 h 285"/>
                  <a:gd name="T108" fmla="*/ 23 w 284"/>
                  <a:gd name="T109" fmla="*/ 284 h 285"/>
                  <a:gd name="T110" fmla="*/ 12 w 284"/>
                  <a:gd name="T111" fmla="*/ 280 h 285"/>
                  <a:gd name="T112" fmla="*/ 8 w 284"/>
                  <a:gd name="T113" fmla="*/ 276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84" h="285">
                    <a:moveTo>
                      <a:pt x="142" y="50"/>
                    </a:moveTo>
                    <a:lnTo>
                      <a:pt x="142" y="50"/>
                    </a:lnTo>
                    <a:lnTo>
                      <a:pt x="163" y="34"/>
                    </a:lnTo>
                    <a:lnTo>
                      <a:pt x="184" y="21"/>
                    </a:lnTo>
                    <a:lnTo>
                      <a:pt x="204" y="11"/>
                    </a:lnTo>
                    <a:lnTo>
                      <a:pt x="223" y="4"/>
                    </a:lnTo>
                    <a:lnTo>
                      <a:pt x="239" y="0"/>
                    </a:lnTo>
                    <a:lnTo>
                      <a:pt x="254" y="0"/>
                    </a:lnTo>
                    <a:lnTo>
                      <a:pt x="261" y="0"/>
                    </a:lnTo>
                    <a:lnTo>
                      <a:pt x="266" y="2"/>
                    </a:lnTo>
                    <a:lnTo>
                      <a:pt x="272" y="4"/>
                    </a:lnTo>
                    <a:lnTo>
                      <a:pt x="276" y="8"/>
                    </a:lnTo>
                    <a:lnTo>
                      <a:pt x="276" y="8"/>
                    </a:lnTo>
                    <a:lnTo>
                      <a:pt x="280" y="13"/>
                    </a:lnTo>
                    <a:lnTo>
                      <a:pt x="283" y="20"/>
                    </a:lnTo>
                    <a:lnTo>
                      <a:pt x="284" y="28"/>
                    </a:lnTo>
                    <a:lnTo>
                      <a:pt x="284" y="38"/>
                    </a:lnTo>
                    <a:lnTo>
                      <a:pt x="283" y="47"/>
                    </a:lnTo>
                    <a:lnTo>
                      <a:pt x="280" y="58"/>
                    </a:lnTo>
                    <a:lnTo>
                      <a:pt x="277" y="70"/>
                    </a:lnTo>
                    <a:lnTo>
                      <a:pt x="272" y="82"/>
                    </a:lnTo>
                    <a:lnTo>
                      <a:pt x="258" y="108"/>
                    </a:lnTo>
                    <a:lnTo>
                      <a:pt x="239" y="135"/>
                    </a:lnTo>
                    <a:lnTo>
                      <a:pt x="218" y="164"/>
                    </a:lnTo>
                    <a:lnTo>
                      <a:pt x="190" y="192"/>
                    </a:lnTo>
                    <a:lnTo>
                      <a:pt x="190" y="192"/>
                    </a:lnTo>
                    <a:lnTo>
                      <a:pt x="166" y="215"/>
                    </a:lnTo>
                    <a:lnTo>
                      <a:pt x="142" y="235"/>
                    </a:lnTo>
                    <a:lnTo>
                      <a:pt x="142" y="219"/>
                    </a:lnTo>
                    <a:lnTo>
                      <a:pt x="142" y="219"/>
                    </a:lnTo>
                    <a:lnTo>
                      <a:pt x="162" y="203"/>
                    </a:lnTo>
                    <a:lnTo>
                      <a:pt x="184" y="184"/>
                    </a:lnTo>
                    <a:lnTo>
                      <a:pt x="184" y="184"/>
                    </a:lnTo>
                    <a:lnTo>
                      <a:pt x="205" y="159"/>
                    </a:lnTo>
                    <a:lnTo>
                      <a:pt x="223" y="136"/>
                    </a:lnTo>
                    <a:lnTo>
                      <a:pt x="239" y="113"/>
                    </a:lnTo>
                    <a:lnTo>
                      <a:pt x="250" y="92"/>
                    </a:lnTo>
                    <a:lnTo>
                      <a:pt x="258" y="71"/>
                    </a:lnTo>
                    <a:lnTo>
                      <a:pt x="260" y="63"/>
                    </a:lnTo>
                    <a:lnTo>
                      <a:pt x="261" y="55"/>
                    </a:lnTo>
                    <a:lnTo>
                      <a:pt x="261" y="47"/>
                    </a:lnTo>
                    <a:lnTo>
                      <a:pt x="260" y="40"/>
                    </a:lnTo>
                    <a:lnTo>
                      <a:pt x="258" y="35"/>
                    </a:lnTo>
                    <a:lnTo>
                      <a:pt x="254" y="29"/>
                    </a:lnTo>
                    <a:lnTo>
                      <a:pt x="254" y="29"/>
                    </a:lnTo>
                    <a:lnTo>
                      <a:pt x="254" y="29"/>
                    </a:lnTo>
                    <a:lnTo>
                      <a:pt x="250" y="27"/>
                    </a:lnTo>
                    <a:lnTo>
                      <a:pt x="246" y="24"/>
                    </a:lnTo>
                    <a:lnTo>
                      <a:pt x="241" y="23"/>
                    </a:lnTo>
                    <a:lnTo>
                      <a:pt x="235" y="23"/>
                    </a:lnTo>
                    <a:lnTo>
                      <a:pt x="223" y="23"/>
                    </a:lnTo>
                    <a:lnTo>
                      <a:pt x="209" y="27"/>
                    </a:lnTo>
                    <a:lnTo>
                      <a:pt x="195" y="32"/>
                    </a:lnTo>
                    <a:lnTo>
                      <a:pt x="177" y="40"/>
                    </a:lnTo>
                    <a:lnTo>
                      <a:pt x="159" y="51"/>
                    </a:lnTo>
                    <a:lnTo>
                      <a:pt x="142" y="65"/>
                    </a:lnTo>
                    <a:lnTo>
                      <a:pt x="142" y="50"/>
                    </a:lnTo>
                    <a:close/>
                    <a:moveTo>
                      <a:pt x="8" y="276"/>
                    </a:moveTo>
                    <a:lnTo>
                      <a:pt x="8" y="276"/>
                    </a:lnTo>
                    <a:lnTo>
                      <a:pt x="4" y="271"/>
                    </a:lnTo>
                    <a:lnTo>
                      <a:pt x="1" y="264"/>
                    </a:lnTo>
                    <a:lnTo>
                      <a:pt x="0" y="256"/>
                    </a:lnTo>
                    <a:lnTo>
                      <a:pt x="0" y="246"/>
                    </a:lnTo>
                    <a:lnTo>
                      <a:pt x="1" y="237"/>
                    </a:lnTo>
                    <a:lnTo>
                      <a:pt x="4" y="226"/>
                    </a:lnTo>
                    <a:lnTo>
                      <a:pt x="6" y="214"/>
                    </a:lnTo>
                    <a:lnTo>
                      <a:pt x="12" y="201"/>
                    </a:lnTo>
                    <a:lnTo>
                      <a:pt x="25" y="176"/>
                    </a:lnTo>
                    <a:lnTo>
                      <a:pt x="44" y="149"/>
                    </a:lnTo>
                    <a:lnTo>
                      <a:pt x="66" y="120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117" y="70"/>
                    </a:lnTo>
                    <a:lnTo>
                      <a:pt x="142" y="50"/>
                    </a:lnTo>
                    <a:lnTo>
                      <a:pt x="142" y="65"/>
                    </a:lnTo>
                    <a:lnTo>
                      <a:pt x="142" y="65"/>
                    </a:lnTo>
                    <a:lnTo>
                      <a:pt x="121" y="81"/>
                    </a:lnTo>
                    <a:lnTo>
                      <a:pt x="100" y="101"/>
                    </a:lnTo>
                    <a:lnTo>
                      <a:pt x="100" y="101"/>
                    </a:lnTo>
                    <a:lnTo>
                      <a:pt x="78" y="124"/>
                    </a:lnTo>
                    <a:lnTo>
                      <a:pt x="60" y="147"/>
                    </a:lnTo>
                    <a:lnTo>
                      <a:pt x="44" y="170"/>
                    </a:lnTo>
                    <a:lnTo>
                      <a:pt x="33" y="192"/>
                    </a:lnTo>
                    <a:lnTo>
                      <a:pt x="25" y="212"/>
                    </a:lnTo>
                    <a:lnTo>
                      <a:pt x="24" y="220"/>
                    </a:lnTo>
                    <a:lnTo>
                      <a:pt x="23" y="230"/>
                    </a:lnTo>
                    <a:lnTo>
                      <a:pt x="23" y="237"/>
                    </a:lnTo>
                    <a:lnTo>
                      <a:pt x="24" y="243"/>
                    </a:lnTo>
                    <a:lnTo>
                      <a:pt x="25" y="249"/>
                    </a:lnTo>
                    <a:lnTo>
                      <a:pt x="29" y="254"/>
                    </a:lnTo>
                    <a:lnTo>
                      <a:pt x="29" y="254"/>
                    </a:lnTo>
                    <a:lnTo>
                      <a:pt x="33" y="257"/>
                    </a:lnTo>
                    <a:lnTo>
                      <a:pt x="37" y="260"/>
                    </a:lnTo>
                    <a:lnTo>
                      <a:pt x="43" y="261"/>
                    </a:lnTo>
                    <a:lnTo>
                      <a:pt x="48" y="261"/>
                    </a:lnTo>
                    <a:lnTo>
                      <a:pt x="60" y="261"/>
                    </a:lnTo>
                    <a:lnTo>
                      <a:pt x="74" y="257"/>
                    </a:lnTo>
                    <a:lnTo>
                      <a:pt x="89" y="252"/>
                    </a:lnTo>
                    <a:lnTo>
                      <a:pt x="107" y="243"/>
                    </a:lnTo>
                    <a:lnTo>
                      <a:pt x="124" y="233"/>
                    </a:lnTo>
                    <a:lnTo>
                      <a:pt x="142" y="219"/>
                    </a:lnTo>
                    <a:lnTo>
                      <a:pt x="142" y="235"/>
                    </a:lnTo>
                    <a:lnTo>
                      <a:pt x="142" y="235"/>
                    </a:lnTo>
                    <a:lnTo>
                      <a:pt x="120" y="250"/>
                    </a:lnTo>
                    <a:lnTo>
                      <a:pt x="100" y="262"/>
                    </a:lnTo>
                    <a:lnTo>
                      <a:pt x="79" y="273"/>
                    </a:lnTo>
                    <a:lnTo>
                      <a:pt x="60" y="280"/>
                    </a:lnTo>
                    <a:lnTo>
                      <a:pt x="44" y="284"/>
                    </a:lnTo>
                    <a:lnTo>
                      <a:pt x="29" y="285"/>
                    </a:lnTo>
                    <a:lnTo>
                      <a:pt x="23" y="284"/>
                    </a:lnTo>
                    <a:lnTo>
                      <a:pt x="17" y="283"/>
                    </a:lnTo>
                    <a:lnTo>
                      <a:pt x="12" y="280"/>
                    </a:lnTo>
                    <a:lnTo>
                      <a:pt x="8" y="276"/>
                    </a:lnTo>
                    <a:lnTo>
                      <a:pt x="8" y="2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5" name="Freeform 125"/>
              <p:cNvSpPr>
                <a:spLocks/>
              </p:cNvSpPr>
              <p:nvPr/>
            </p:nvSpPr>
            <p:spPr bwMode="auto">
              <a:xfrm>
                <a:off x="2365376" y="1966913"/>
                <a:ext cx="92075" cy="95250"/>
              </a:xfrm>
              <a:custGeom>
                <a:avLst/>
                <a:gdLst>
                  <a:gd name="T0" fmla="*/ 0 w 58"/>
                  <a:gd name="T1" fmla="*/ 30 h 60"/>
                  <a:gd name="T2" fmla="*/ 0 w 58"/>
                  <a:gd name="T3" fmla="*/ 30 h 60"/>
                  <a:gd name="T4" fmla="*/ 1 w 58"/>
                  <a:gd name="T5" fmla="*/ 24 h 60"/>
                  <a:gd name="T6" fmla="*/ 3 w 58"/>
                  <a:gd name="T7" fmla="*/ 19 h 60"/>
                  <a:gd name="T8" fmla="*/ 5 w 58"/>
                  <a:gd name="T9" fmla="*/ 14 h 60"/>
                  <a:gd name="T10" fmla="*/ 9 w 58"/>
                  <a:gd name="T11" fmla="*/ 10 h 60"/>
                  <a:gd name="T12" fmla="*/ 13 w 58"/>
                  <a:gd name="T13" fmla="*/ 6 h 60"/>
                  <a:gd name="T14" fmla="*/ 18 w 58"/>
                  <a:gd name="T15" fmla="*/ 3 h 60"/>
                  <a:gd name="T16" fmla="*/ 24 w 58"/>
                  <a:gd name="T17" fmla="*/ 1 h 60"/>
                  <a:gd name="T18" fmla="*/ 30 w 58"/>
                  <a:gd name="T19" fmla="*/ 0 h 60"/>
                  <a:gd name="T20" fmla="*/ 30 w 58"/>
                  <a:gd name="T21" fmla="*/ 0 h 60"/>
                  <a:gd name="T22" fmla="*/ 35 w 58"/>
                  <a:gd name="T23" fmla="*/ 1 h 60"/>
                  <a:gd name="T24" fmla="*/ 41 w 58"/>
                  <a:gd name="T25" fmla="*/ 3 h 60"/>
                  <a:gd name="T26" fmla="*/ 46 w 58"/>
                  <a:gd name="T27" fmla="*/ 6 h 60"/>
                  <a:gd name="T28" fmla="*/ 50 w 58"/>
                  <a:gd name="T29" fmla="*/ 10 h 60"/>
                  <a:gd name="T30" fmla="*/ 54 w 58"/>
                  <a:gd name="T31" fmla="*/ 14 h 60"/>
                  <a:gd name="T32" fmla="*/ 57 w 58"/>
                  <a:gd name="T33" fmla="*/ 19 h 60"/>
                  <a:gd name="T34" fmla="*/ 58 w 58"/>
                  <a:gd name="T35" fmla="*/ 24 h 60"/>
                  <a:gd name="T36" fmla="*/ 58 w 58"/>
                  <a:gd name="T37" fmla="*/ 30 h 60"/>
                  <a:gd name="T38" fmla="*/ 58 w 58"/>
                  <a:gd name="T39" fmla="*/ 30 h 60"/>
                  <a:gd name="T40" fmla="*/ 58 w 58"/>
                  <a:gd name="T41" fmla="*/ 35 h 60"/>
                  <a:gd name="T42" fmla="*/ 57 w 58"/>
                  <a:gd name="T43" fmla="*/ 41 h 60"/>
                  <a:gd name="T44" fmla="*/ 54 w 58"/>
                  <a:gd name="T45" fmla="*/ 46 h 60"/>
                  <a:gd name="T46" fmla="*/ 50 w 58"/>
                  <a:gd name="T47" fmla="*/ 50 h 60"/>
                  <a:gd name="T48" fmla="*/ 46 w 58"/>
                  <a:gd name="T49" fmla="*/ 54 h 60"/>
                  <a:gd name="T50" fmla="*/ 41 w 58"/>
                  <a:gd name="T51" fmla="*/ 57 h 60"/>
                  <a:gd name="T52" fmla="*/ 35 w 58"/>
                  <a:gd name="T53" fmla="*/ 58 h 60"/>
                  <a:gd name="T54" fmla="*/ 30 w 58"/>
                  <a:gd name="T55" fmla="*/ 60 h 60"/>
                  <a:gd name="T56" fmla="*/ 30 w 58"/>
                  <a:gd name="T57" fmla="*/ 60 h 60"/>
                  <a:gd name="T58" fmla="*/ 24 w 58"/>
                  <a:gd name="T59" fmla="*/ 58 h 60"/>
                  <a:gd name="T60" fmla="*/ 18 w 58"/>
                  <a:gd name="T61" fmla="*/ 57 h 60"/>
                  <a:gd name="T62" fmla="*/ 13 w 58"/>
                  <a:gd name="T63" fmla="*/ 54 h 60"/>
                  <a:gd name="T64" fmla="*/ 9 w 58"/>
                  <a:gd name="T65" fmla="*/ 50 h 60"/>
                  <a:gd name="T66" fmla="*/ 5 w 58"/>
                  <a:gd name="T67" fmla="*/ 46 h 60"/>
                  <a:gd name="T68" fmla="*/ 3 w 58"/>
                  <a:gd name="T69" fmla="*/ 41 h 60"/>
                  <a:gd name="T70" fmla="*/ 1 w 58"/>
                  <a:gd name="T71" fmla="*/ 35 h 60"/>
                  <a:gd name="T72" fmla="*/ 0 w 58"/>
                  <a:gd name="T73" fmla="*/ 30 h 60"/>
                  <a:gd name="T74" fmla="*/ 0 w 58"/>
                  <a:gd name="T75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8" h="60">
                    <a:moveTo>
                      <a:pt x="0" y="30"/>
                    </a:moveTo>
                    <a:lnTo>
                      <a:pt x="0" y="30"/>
                    </a:lnTo>
                    <a:lnTo>
                      <a:pt x="1" y="24"/>
                    </a:lnTo>
                    <a:lnTo>
                      <a:pt x="3" y="19"/>
                    </a:lnTo>
                    <a:lnTo>
                      <a:pt x="5" y="14"/>
                    </a:lnTo>
                    <a:lnTo>
                      <a:pt x="9" y="10"/>
                    </a:lnTo>
                    <a:lnTo>
                      <a:pt x="13" y="6"/>
                    </a:lnTo>
                    <a:lnTo>
                      <a:pt x="18" y="3"/>
                    </a:lnTo>
                    <a:lnTo>
                      <a:pt x="24" y="1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5" y="1"/>
                    </a:lnTo>
                    <a:lnTo>
                      <a:pt x="41" y="3"/>
                    </a:lnTo>
                    <a:lnTo>
                      <a:pt x="46" y="6"/>
                    </a:lnTo>
                    <a:lnTo>
                      <a:pt x="50" y="10"/>
                    </a:lnTo>
                    <a:lnTo>
                      <a:pt x="54" y="14"/>
                    </a:lnTo>
                    <a:lnTo>
                      <a:pt x="57" y="19"/>
                    </a:lnTo>
                    <a:lnTo>
                      <a:pt x="58" y="24"/>
                    </a:lnTo>
                    <a:lnTo>
                      <a:pt x="58" y="30"/>
                    </a:lnTo>
                    <a:lnTo>
                      <a:pt x="58" y="30"/>
                    </a:lnTo>
                    <a:lnTo>
                      <a:pt x="58" y="35"/>
                    </a:lnTo>
                    <a:lnTo>
                      <a:pt x="57" y="41"/>
                    </a:lnTo>
                    <a:lnTo>
                      <a:pt x="54" y="46"/>
                    </a:lnTo>
                    <a:lnTo>
                      <a:pt x="50" y="50"/>
                    </a:lnTo>
                    <a:lnTo>
                      <a:pt x="46" y="54"/>
                    </a:lnTo>
                    <a:lnTo>
                      <a:pt x="41" y="57"/>
                    </a:lnTo>
                    <a:lnTo>
                      <a:pt x="35" y="58"/>
                    </a:lnTo>
                    <a:lnTo>
                      <a:pt x="30" y="60"/>
                    </a:lnTo>
                    <a:lnTo>
                      <a:pt x="30" y="60"/>
                    </a:lnTo>
                    <a:lnTo>
                      <a:pt x="24" y="58"/>
                    </a:lnTo>
                    <a:lnTo>
                      <a:pt x="18" y="57"/>
                    </a:lnTo>
                    <a:lnTo>
                      <a:pt x="13" y="54"/>
                    </a:lnTo>
                    <a:lnTo>
                      <a:pt x="9" y="50"/>
                    </a:lnTo>
                    <a:lnTo>
                      <a:pt x="5" y="46"/>
                    </a:lnTo>
                    <a:lnTo>
                      <a:pt x="3" y="41"/>
                    </a:lnTo>
                    <a:lnTo>
                      <a:pt x="1" y="35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2356212" y="1980882"/>
              <a:ext cx="381000" cy="462082"/>
              <a:chOff x="1493838" y="1541463"/>
              <a:chExt cx="381000" cy="484187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109" name="Freeform 126"/>
              <p:cNvSpPr>
                <a:spLocks noEditPoints="1"/>
              </p:cNvSpPr>
              <p:nvPr/>
            </p:nvSpPr>
            <p:spPr bwMode="auto">
              <a:xfrm>
                <a:off x="1493838" y="1546225"/>
                <a:ext cx="254000" cy="479425"/>
              </a:xfrm>
              <a:custGeom>
                <a:avLst/>
                <a:gdLst>
                  <a:gd name="T0" fmla="*/ 160 w 160"/>
                  <a:gd name="T1" fmla="*/ 0 h 302"/>
                  <a:gd name="T2" fmla="*/ 160 w 160"/>
                  <a:gd name="T3" fmla="*/ 302 h 302"/>
                  <a:gd name="T4" fmla="*/ 94 w 160"/>
                  <a:gd name="T5" fmla="*/ 302 h 302"/>
                  <a:gd name="T6" fmla="*/ 94 w 160"/>
                  <a:gd name="T7" fmla="*/ 261 h 302"/>
                  <a:gd name="T8" fmla="*/ 136 w 160"/>
                  <a:gd name="T9" fmla="*/ 261 h 302"/>
                  <a:gd name="T10" fmla="*/ 136 w 160"/>
                  <a:gd name="T11" fmla="*/ 116 h 302"/>
                  <a:gd name="T12" fmla="*/ 136 w 160"/>
                  <a:gd name="T13" fmla="*/ 116 h 302"/>
                  <a:gd name="T14" fmla="*/ 94 w 160"/>
                  <a:gd name="T15" fmla="*/ 189 h 302"/>
                  <a:gd name="T16" fmla="*/ 94 w 160"/>
                  <a:gd name="T17" fmla="*/ 124 h 302"/>
                  <a:gd name="T18" fmla="*/ 160 w 160"/>
                  <a:gd name="T19" fmla="*/ 0 h 302"/>
                  <a:gd name="T20" fmla="*/ 94 w 160"/>
                  <a:gd name="T21" fmla="*/ 302 h 302"/>
                  <a:gd name="T22" fmla="*/ 0 w 160"/>
                  <a:gd name="T23" fmla="*/ 302 h 302"/>
                  <a:gd name="T24" fmla="*/ 94 w 160"/>
                  <a:gd name="T25" fmla="*/ 124 h 302"/>
                  <a:gd name="T26" fmla="*/ 94 w 160"/>
                  <a:gd name="T27" fmla="*/ 189 h 302"/>
                  <a:gd name="T28" fmla="*/ 53 w 160"/>
                  <a:gd name="T29" fmla="*/ 261 h 302"/>
                  <a:gd name="T30" fmla="*/ 94 w 160"/>
                  <a:gd name="T31" fmla="*/ 261 h 302"/>
                  <a:gd name="T32" fmla="*/ 94 w 160"/>
                  <a:gd name="T33" fmla="*/ 302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0" h="302">
                    <a:moveTo>
                      <a:pt x="160" y="0"/>
                    </a:moveTo>
                    <a:lnTo>
                      <a:pt x="160" y="302"/>
                    </a:lnTo>
                    <a:lnTo>
                      <a:pt x="94" y="302"/>
                    </a:lnTo>
                    <a:lnTo>
                      <a:pt x="94" y="261"/>
                    </a:lnTo>
                    <a:lnTo>
                      <a:pt x="136" y="261"/>
                    </a:lnTo>
                    <a:lnTo>
                      <a:pt x="136" y="116"/>
                    </a:lnTo>
                    <a:lnTo>
                      <a:pt x="136" y="116"/>
                    </a:lnTo>
                    <a:lnTo>
                      <a:pt x="94" y="189"/>
                    </a:lnTo>
                    <a:lnTo>
                      <a:pt x="94" y="124"/>
                    </a:lnTo>
                    <a:lnTo>
                      <a:pt x="160" y="0"/>
                    </a:lnTo>
                    <a:close/>
                    <a:moveTo>
                      <a:pt x="94" y="302"/>
                    </a:moveTo>
                    <a:lnTo>
                      <a:pt x="0" y="302"/>
                    </a:lnTo>
                    <a:lnTo>
                      <a:pt x="94" y="124"/>
                    </a:lnTo>
                    <a:lnTo>
                      <a:pt x="94" y="189"/>
                    </a:lnTo>
                    <a:lnTo>
                      <a:pt x="53" y="261"/>
                    </a:lnTo>
                    <a:lnTo>
                      <a:pt x="94" y="261"/>
                    </a:lnTo>
                    <a:lnTo>
                      <a:pt x="94" y="3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0" name="Rectangle 127"/>
              <p:cNvSpPr>
                <a:spLocks noChangeArrowheads="1"/>
              </p:cNvSpPr>
              <p:nvPr/>
            </p:nvSpPr>
            <p:spPr bwMode="auto">
              <a:xfrm>
                <a:off x="1811338" y="1541463"/>
                <a:ext cx="63500" cy="471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31" name="Freeform 128"/>
            <p:cNvSpPr>
              <a:spLocks noEditPoints="1"/>
            </p:cNvSpPr>
            <p:nvPr/>
          </p:nvSpPr>
          <p:spPr bwMode="auto">
            <a:xfrm>
              <a:off x="4272325" y="4239784"/>
              <a:ext cx="508000" cy="378756"/>
            </a:xfrm>
            <a:custGeom>
              <a:avLst/>
              <a:gdLst>
                <a:gd name="T0" fmla="*/ 298 w 320"/>
                <a:gd name="T1" fmla="*/ 57 h 250"/>
                <a:gd name="T2" fmla="*/ 320 w 320"/>
                <a:gd name="T3" fmla="*/ 138 h 250"/>
                <a:gd name="T4" fmla="*/ 303 w 320"/>
                <a:gd name="T5" fmla="*/ 212 h 250"/>
                <a:gd name="T6" fmla="*/ 271 w 320"/>
                <a:gd name="T7" fmla="*/ 245 h 250"/>
                <a:gd name="T8" fmla="*/ 263 w 320"/>
                <a:gd name="T9" fmla="*/ 233 h 250"/>
                <a:gd name="T10" fmla="*/ 279 w 320"/>
                <a:gd name="T11" fmla="*/ 214 h 250"/>
                <a:gd name="T12" fmla="*/ 276 w 320"/>
                <a:gd name="T13" fmla="*/ 191 h 250"/>
                <a:gd name="T14" fmla="*/ 261 w 320"/>
                <a:gd name="T15" fmla="*/ 165 h 250"/>
                <a:gd name="T16" fmla="*/ 287 w 320"/>
                <a:gd name="T17" fmla="*/ 165 h 250"/>
                <a:gd name="T18" fmla="*/ 299 w 320"/>
                <a:gd name="T19" fmla="*/ 153 h 250"/>
                <a:gd name="T20" fmla="*/ 299 w 320"/>
                <a:gd name="T21" fmla="*/ 126 h 250"/>
                <a:gd name="T22" fmla="*/ 283 w 320"/>
                <a:gd name="T23" fmla="*/ 112 h 250"/>
                <a:gd name="T24" fmla="*/ 261 w 320"/>
                <a:gd name="T25" fmla="*/ 100 h 250"/>
                <a:gd name="T26" fmla="*/ 278 w 320"/>
                <a:gd name="T27" fmla="*/ 96 h 250"/>
                <a:gd name="T28" fmla="*/ 287 w 320"/>
                <a:gd name="T29" fmla="*/ 74 h 250"/>
                <a:gd name="T30" fmla="*/ 280 w 320"/>
                <a:gd name="T31" fmla="*/ 58 h 250"/>
                <a:gd name="T32" fmla="*/ 238 w 320"/>
                <a:gd name="T33" fmla="*/ 8 h 250"/>
                <a:gd name="T34" fmla="*/ 261 w 320"/>
                <a:gd name="T35" fmla="*/ 50 h 250"/>
                <a:gd name="T36" fmla="*/ 242 w 320"/>
                <a:gd name="T37" fmla="*/ 59 h 250"/>
                <a:gd name="T38" fmla="*/ 238 w 320"/>
                <a:gd name="T39" fmla="*/ 34 h 250"/>
                <a:gd name="T40" fmla="*/ 261 w 320"/>
                <a:gd name="T41" fmla="*/ 247 h 250"/>
                <a:gd name="T42" fmla="*/ 244 w 320"/>
                <a:gd name="T43" fmla="*/ 235 h 250"/>
                <a:gd name="T44" fmla="*/ 261 w 320"/>
                <a:gd name="T45" fmla="*/ 247 h 250"/>
                <a:gd name="T46" fmla="*/ 261 w 320"/>
                <a:gd name="T47" fmla="*/ 113 h 250"/>
                <a:gd name="T48" fmla="*/ 245 w 320"/>
                <a:gd name="T49" fmla="*/ 135 h 250"/>
                <a:gd name="T50" fmla="*/ 252 w 320"/>
                <a:gd name="T51" fmla="*/ 155 h 250"/>
                <a:gd name="T52" fmla="*/ 256 w 320"/>
                <a:gd name="T53" fmla="*/ 174 h 250"/>
                <a:gd name="T54" fmla="*/ 238 w 320"/>
                <a:gd name="T55" fmla="*/ 82 h 250"/>
                <a:gd name="T56" fmla="*/ 255 w 320"/>
                <a:gd name="T57" fmla="*/ 100 h 250"/>
                <a:gd name="T58" fmla="*/ 238 w 320"/>
                <a:gd name="T59" fmla="*/ 8 h 250"/>
                <a:gd name="T60" fmla="*/ 234 w 320"/>
                <a:gd name="T61" fmla="*/ 20 h 250"/>
                <a:gd name="T62" fmla="*/ 219 w 320"/>
                <a:gd name="T63" fmla="*/ 2 h 250"/>
                <a:gd name="T64" fmla="*/ 219 w 320"/>
                <a:gd name="T65" fmla="*/ 215 h 250"/>
                <a:gd name="T66" fmla="*/ 229 w 320"/>
                <a:gd name="T67" fmla="*/ 227 h 250"/>
                <a:gd name="T68" fmla="*/ 238 w 320"/>
                <a:gd name="T69" fmla="*/ 39 h 250"/>
                <a:gd name="T70" fmla="*/ 238 w 320"/>
                <a:gd name="T71" fmla="*/ 174 h 250"/>
                <a:gd name="T72" fmla="*/ 226 w 320"/>
                <a:gd name="T73" fmla="*/ 184 h 250"/>
                <a:gd name="T74" fmla="*/ 225 w 320"/>
                <a:gd name="T75" fmla="*/ 51 h 250"/>
                <a:gd name="T76" fmla="*/ 238 w 320"/>
                <a:gd name="T77" fmla="*/ 39 h 250"/>
                <a:gd name="T78" fmla="*/ 134 w 320"/>
                <a:gd name="T79" fmla="*/ 8 h 250"/>
                <a:gd name="T80" fmla="*/ 219 w 320"/>
                <a:gd name="T81" fmla="*/ 2 h 250"/>
                <a:gd name="T82" fmla="*/ 211 w 320"/>
                <a:gd name="T83" fmla="*/ 16 h 250"/>
                <a:gd name="T84" fmla="*/ 203 w 320"/>
                <a:gd name="T85" fmla="*/ 42 h 250"/>
                <a:gd name="T86" fmla="*/ 219 w 320"/>
                <a:gd name="T87" fmla="*/ 53 h 250"/>
                <a:gd name="T88" fmla="*/ 218 w 320"/>
                <a:gd name="T89" fmla="*/ 210 h 250"/>
                <a:gd name="T90" fmla="*/ 194 w 320"/>
                <a:gd name="T91" fmla="*/ 230 h 250"/>
                <a:gd name="T92" fmla="*/ 125 w 320"/>
                <a:gd name="T93" fmla="*/ 192 h 250"/>
                <a:gd name="T94" fmla="*/ 68 w 320"/>
                <a:gd name="T95" fmla="*/ 164 h 250"/>
                <a:gd name="T96" fmla="*/ 84 w 320"/>
                <a:gd name="T97" fmla="*/ 159 h 250"/>
                <a:gd name="T98" fmla="*/ 104 w 320"/>
                <a:gd name="T99" fmla="*/ 131 h 250"/>
                <a:gd name="T100" fmla="*/ 95 w 320"/>
                <a:gd name="T101" fmla="*/ 100 h 250"/>
                <a:gd name="T102" fmla="*/ 0 w 320"/>
                <a:gd name="T103" fmla="*/ 136 h 250"/>
                <a:gd name="T104" fmla="*/ 5 w 320"/>
                <a:gd name="T105" fmla="*/ 96 h 250"/>
                <a:gd name="T106" fmla="*/ 45 w 320"/>
                <a:gd name="T107" fmla="*/ 44 h 250"/>
                <a:gd name="T108" fmla="*/ 68 w 320"/>
                <a:gd name="T109" fmla="*/ 88 h 250"/>
                <a:gd name="T110" fmla="*/ 38 w 320"/>
                <a:gd name="T111" fmla="*/ 101 h 250"/>
                <a:gd name="T112" fmla="*/ 31 w 320"/>
                <a:gd name="T113" fmla="*/ 135 h 250"/>
                <a:gd name="T114" fmla="*/ 57 w 320"/>
                <a:gd name="T115" fmla="*/ 162 h 250"/>
                <a:gd name="T116" fmla="*/ 42 w 320"/>
                <a:gd name="T117" fmla="*/ 189 h 250"/>
                <a:gd name="T118" fmla="*/ 3 w 320"/>
                <a:gd name="T119" fmla="*/ 15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0" h="250">
                  <a:moveTo>
                    <a:pt x="261" y="19"/>
                  </a:moveTo>
                  <a:lnTo>
                    <a:pt x="261" y="19"/>
                  </a:lnTo>
                  <a:lnTo>
                    <a:pt x="276" y="30"/>
                  </a:lnTo>
                  <a:lnTo>
                    <a:pt x="288" y="42"/>
                  </a:lnTo>
                  <a:lnTo>
                    <a:pt x="298" y="57"/>
                  </a:lnTo>
                  <a:lnTo>
                    <a:pt x="306" y="71"/>
                  </a:lnTo>
                  <a:lnTo>
                    <a:pt x="312" y="88"/>
                  </a:lnTo>
                  <a:lnTo>
                    <a:pt x="316" y="104"/>
                  </a:lnTo>
                  <a:lnTo>
                    <a:pt x="318" y="120"/>
                  </a:lnTo>
                  <a:lnTo>
                    <a:pt x="320" y="138"/>
                  </a:lnTo>
                  <a:lnTo>
                    <a:pt x="320" y="154"/>
                  </a:lnTo>
                  <a:lnTo>
                    <a:pt x="317" y="170"/>
                  </a:lnTo>
                  <a:lnTo>
                    <a:pt x="314" y="185"/>
                  </a:lnTo>
                  <a:lnTo>
                    <a:pt x="310" y="200"/>
                  </a:lnTo>
                  <a:lnTo>
                    <a:pt x="303" y="212"/>
                  </a:lnTo>
                  <a:lnTo>
                    <a:pt x="297" y="223"/>
                  </a:lnTo>
                  <a:lnTo>
                    <a:pt x="290" y="233"/>
                  </a:lnTo>
                  <a:lnTo>
                    <a:pt x="282" y="239"/>
                  </a:lnTo>
                  <a:lnTo>
                    <a:pt x="282" y="239"/>
                  </a:lnTo>
                  <a:lnTo>
                    <a:pt x="271" y="245"/>
                  </a:lnTo>
                  <a:lnTo>
                    <a:pt x="261" y="247"/>
                  </a:lnTo>
                  <a:lnTo>
                    <a:pt x="261" y="233"/>
                  </a:lnTo>
                  <a:lnTo>
                    <a:pt x="261" y="233"/>
                  </a:lnTo>
                  <a:lnTo>
                    <a:pt x="263" y="233"/>
                  </a:lnTo>
                  <a:lnTo>
                    <a:pt x="263" y="233"/>
                  </a:lnTo>
                  <a:lnTo>
                    <a:pt x="263" y="233"/>
                  </a:lnTo>
                  <a:lnTo>
                    <a:pt x="268" y="229"/>
                  </a:lnTo>
                  <a:lnTo>
                    <a:pt x="272" y="224"/>
                  </a:lnTo>
                  <a:lnTo>
                    <a:pt x="276" y="219"/>
                  </a:lnTo>
                  <a:lnTo>
                    <a:pt x="279" y="214"/>
                  </a:lnTo>
                  <a:lnTo>
                    <a:pt x="280" y="208"/>
                  </a:lnTo>
                  <a:lnTo>
                    <a:pt x="280" y="203"/>
                  </a:lnTo>
                  <a:lnTo>
                    <a:pt x="279" y="196"/>
                  </a:lnTo>
                  <a:lnTo>
                    <a:pt x="276" y="191"/>
                  </a:lnTo>
                  <a:lnTo>
                    <a:pt x="276" y="191"/>
                  </a:lnTo>
                  <a:lnTo>
                    <a:pt x="274" y="185"/>
                  </a:lnTo>
                  <a:lnTo>
                    <a:pt x="271" y="181"/>
                  </a:lnTo>
                  <a:lnTo>
                    <a:pt x="267" y="178"/>
                  </a:lnTo>
                  <a:lnTo>
                    <a:pt x="261" y="176"/>
                  </a:lnTo>
                  <a:lnTo>
                    <a:pt x="261" y="165"/>
                  </a:lnTo>
                  <a:lnTo>
                    <a:pt x="261" y="165"/>
                  </a:lnTo>
                  <a:lnTo>
                    <a:pt x="268" y="168"/>
                  </a:lnTo>
                  <a:lnTo>
                    <a:pt x="275" y="168"/>
                  </a:lnTo>
                  <a:lnTo>
                    <a:pt x="280" y="168"/>
                  </a:lnTo>
                  <a:lnTo>
                    <a:pt x="287" y="165"/>
                  </a:lnTo>
                  <a:lnTo>
                    <a:pt x="287" y="165"/>
                  </a:lnTo>
                  <a:lnTo>
                    <a:pt x="287" y="165"/>
                  </a:lnTo>
                  <a:lnTo>
                    <a:pt x="293" y="162"/>
                  </a:lnTo>
                  <a:lnTo>
                    <a:pt x="297" y="158"/>
                  </a:lnTo>
                  <a:lnTo>
                    <a:pt x="299" y="153"/>
                  </a:lnTo>
                  <a:lnTo>
                    <a:pt x="302" y="149"/>
                  </a:lnTo>
                  <a:lnTo>
                    <a:pt x="303" y="143"/>
                  </a:lnTo>
                  <a:lnTo>
                    <a:pt x="303" y="136"/>
                  </a:lnTo>
                  <a:lnTo>
                    <a:pt x="302" y="131"/>
                  </a:lnTo>
                  <a:lnTo>
                    <a:pt x="299" y="126"/>
                  </a:lnTo>
                  <a:lnTo>
                    <a:pt x="299" y="126"/>
                  </a:lnTo>
                  <a:lnTo>
                    <a:pt x="297" y="122"/>
                  </a:lnTo>
                  <a:lnTo>
                    <a:pt x="293" y="118"/>
                  </a:lnTo>
                  <a:lnTo>
                    <a:pt x="288" y="113"/>
                  </a:lnTo>
                  <a:lnTo>
                    <a:pt x="283" y="112"/>
                  </a:lnTo>
                  <a:lnTo>
                    <a:pt x="279" y="111"/>
                  </a:lnTo>
                  <a:lnTo>
                    <a:pt x="272" y="109"/>
                  </a:lnTo>
                  <a:lnTo>
                    <a:pt x="267" y="111"/>
                  </a:lnTo>
                  <a:lnTo>
                    <a:pt x="261" y="112"/>
                  </a:lnTo>
                  <a:lnTo>
                    <a:pt x="261" y="100"/>
                  </a:lnTo>
                  <a:lnTo>
                    <a:pt x="261" y="100"/>
                  </a:lnTo>
                  <a:lnTo>
                    <a:pt x="268" y="100"/>
                  </a:lnTo>
                  <a:lnTo>
                    <a:pt x="274" y="99"/>
                  </a:lnTo>
                  <a:lnTo>
                    <a:pt x="274" y="99"/>
                  </a:lnTo>
                  <a:lnTo>
                    <a:pt x="278" y="96"/>
                  </a:lnTo>
                  <a:lnTo>
                    <a:pt x="282" y="92"/>
                  </a:lnTo>
                  <a:lnTo>
                    <a:pt x="284" y="88"/>
                  </a:lnTo>
                  <a:lnTo>
                    <a:pt x="286" y="84"/>
                  </a:lnTo>
                  <a:lnTo>
                    <a:pt x="287" y="78"/>
                  </a:lnTo>
                  <a:lnTo>
                    <a:pt x="287" y="74"/>
                  </a:lnTo>
                  <a:lnTo>
                    <a:pt x="286" y="69"/>
                  </a:lnTo>
                  <a:lnTo>
                    <a:pt x="284" y="63"/>
                  </a:lnTo>
                  <a:lnTo>
                    <a:pt x="284" y="63"/>
                  </a:lnTo>
                  <a:lnTo>
                    <a:pt x="284" y="63"/>
                  </a:lnTo>
                  <a:lnTo>
                    <a:pt x="280" y="58"/>
                  </a:lnTo>
                  <a:lnTo>
                    <a:pt x="275" y="54"/>
                  </a:lnTo>
                  <a:lnTo>
                    <a:pt x="270" y="51"/>
                  </a:lnTo>
                  <a:lnTo>
                    <a:pt x="261" y="50"/>
                  </a:lnTo>
                  <a:lnTo>
                    <a:pt x="261" y="19"/>
                  </a:lnTo>
                  <a:close/>
                  <a:moveTo>
                    <a:pt x="238" y="8"/>
                  </a:moveTo>
                  <a:lnTo>
                    <a:pt x="238" y="8"/>
                  </a:lnTo>
                  <a:lnTo>
                    <a:pt x="251" y="12"/>
                  </a:lnTo>
                  <a:lnTo>
                    <a:pt x="261" y="19"/>
                  </a:lnTo>
                  <a:lnTo>
                    <a:pt x="261" y="50"/>
                  </a:lnTo>
                  <a:lnTo>
                    <a:pt x="261" y="50"/>
                  </a:lnTo>
                  <a:lnTo>
                    <a:pt x="256" y="50"/>
                  </a:lnTo>
                  <a:lnTo>
                    <a:pt x="251" y="53"/>
                  </a:lnTo>
                  <a:lnTo>
                    <a:pt x="251" y="53"/>
                  </a:lnTo>
                  <a:lnTo>
                    <a:pt x="247" y="55"/>
                  </a:lnTo>
                  <a:lnTo>
                    <a:pt x="242" y="59"/>
                  </a:lnTo>
                  <a:lnTo>
                    <a:pt x="240" y="63"/>
                  </a:lnTo>
                  <a:lnTo>
                    <a:pt x="238" y="67"/>
                  </a:lnTo>
                  <a:lnTo>
                    <a:pt x="238" y="39"/>
                  </a:lnTo>
                  <a:lnTo>
                    <a:pt x="238" y="39"/>
                  </a:lnTo>
                  <a:lnTo>
                    <a:pt x="238" y="34"/>
                  </a:lnTo>
                  <a:lnTo>
                    <a:pt x="238" y="27"/>
                  </a:lnTo>
                  <a:lnTo>
                    <a:pt x="238" y="8"/>
                  </a:lnTo>
                  <a:lnTo>
                    <a:pt x="238" y="8"/>
                  </a:lnTo>
                  <a:close/>
                  <a:moveTo>
                    <a:pt x="261" y="247"/>
                  </a:moveTo>
                  <a:lnTo>
                    <a:pt x="261" y="247"/>
                  </a:lnTo>
                  <a:lnTo>
                    <a:pt x="249" y="250"/>
                  </a:lnTo>
                  <a:lnTo>
                    <a:pt x="238" y="250"/>
                  </a:lnTo>
                  <a:lnTo>
                    <a:pt x="238" y="233"/>
                  </a:lnTo>
                  <a:lnTo>
                    <a:pt x="238" y="233"/>
                  </a:lnTo>
                  <a:lnTo>
                    <a:pt x="244" y="235"/>
                  </a:lnTo>
                  <a:lnTo>
                    <a:pt x="249" y="235"/>
                  </a:lnTo>
                  <a:lnTo>
                    <a:pt x="256" y="235"/>
                  </a:lnTo>
                  <a:lnTo>
                    <a:pt x="261" y="233"/>
                  </a:lnTo>
                  <a:lnTo>
                    <a:pt x="261" y="247"/>
                  </a:lnTo>
                  <a:lnTo>
                    <a:pt x="261" y="247"/>
                  </a:lnTo>
                  <a:close/>
                  <a:moveTo>
                    <a:pt x="261" y="100"/>
                  </a:moveTo>
                  <a:lnTo>
                    <a:pt x="261" y="112"/>
                  </a:lnTo>
                  <a:lnTo>
                    <a:pt x="261" y="112"/>
                  </a:lnTo>
                  <a:lnTo>
                    <a:pt x="261" y="113"/>
                  </a:lnTo>
                  <a:lnTo>
                    <a:pt x="261" y="113"/>
                  </a:lnTo>
                  <a:lnTo>
                    <a:pt x="256" y="116"/>
                  </a:lnTo>
                  <a:lnTo>
                    <a:pt x="252" y="120"/>
                  </a:lnTo>
                  <a:lnTo>
                    <a:pt x="249" y="124"/>
                  </a:lnTo>
                  <a:lnTo>
                    <a:pt x="247" y="130"/>
                  </a:lnTo>
                  <a:lnTo>
                    <a:pt x="245" y="135"/>
                  </a:lnTo>
                  <a:lnTo>
                    <a:pt x="245" y="141"/>
                  </a:lnTo>
                  <a:lnTo>
                    <a:pt x="247" y="146"/>
                  </a:lnTo>
                  <a:lnTo>
                    <a:pt x="249" y="151"/>
                  </a:lnTo>
                  <a:lnTo>
                    <a:pt x="249" y="151"/>
                  </a:lnTo>
                  <a:lnTo>
                    <a:pt x="252" y="155"/>
                  </a:lnTo>
                  <a:lnTo>
                    <a:pt x="255" y="159"/>
                  </a:lnTo>
                  <a:lnTo>
                    <a:pt x="261" y="165"/>
                  </a:lnTo>
                  <a:lnTo>
                    <a:pt x="261" y="176"/>
                  </a:lnTo>
                  <a:lnTo>
                    <a:pt x="261" y="176"/>
                  </a:lnTo>
                  <a:lnTo>
                    <a:pt x="256" y="174"/>
                  </a:lnTo>
                  <a:lnTo>
                    <a:pt x="251" y="173"/>
                  </a:lnTo>
                  <a:lnTo>
                    <a:pt x="244" y="173"/>
                  </a:lnTo>
                  <a:lnTo>
                    <a:pt x="238" y="174"/>
                  </a:lnTo>
                  <a:lnTo>
                    <a:pt x="238" y="82"/>
                  </a:lnTo>
                  <a:lnTo>
                    <a:pt x="238" y="82"/>
                  </a:lnTo>
                  <a:lnTo>
                    <a:pt x="240" y="86"/>
                  </a:lnTo>
                  <a:lnTo>
                    <a:pt x="240" y="86"/>
                  </a:lnTo>
                  <a:lnTo>
                    <a:pt x="244" y="92"/>
                  </a:lnTo>
                  <a:lnTo>
                    <a:pt x="249" y="97"/>
                  </a:lnTo>
                  <a:lnTo>
                    <a:pt x="255" y="100"/>
                  </a:lnTo>
                  <a:lnTo>
                    <a:pt x="261" y="100"/>
                  </a:lnTo>
                  <a:lnTo>
                    <a:pt x="261" y="100"/>
                  </a:lnTo>
                  <a:close/>
                  <a:moveTo>
                    <a:pt x="219" y="2"/>
                  </a:moveTo>
                  <a:lnTo>
                    <a:pt x="219" y="2"/>
                  </a:lnTo>
                  <a:lnTo>
                    <a:pt x="238" y="8"/>
                  </a:lnTo>
                  <a:lnTo>
                    <a:pt x="238" y="27"/>
                  </a:lnTo>
                  <a:lnTo>
                    <a:pt x="238" y="27"/>
                  </a:lnTo>
                  <a:lnTo>
                    <a:pt x="237" y="24"/>
                  </a:lnTo>
                  <a:lnTo>
                    <a:pt x="237" y="24"/>
                  </a:lnTo>
                  <a:lnTo>
                    <a:pt x="234" y="20"/>
                  </a:lnTo>
                  <a:lnTo>
                    <a:pt x="230" y="17"/>
                  </a:lnTo>
                  <a:lnTo>
                    <a:pt x="225" y="15"/>
                  </a:lnTo>
                  <a:lnTo>
                    <a:pt x="219" y="15"/>
                  </a:lnTo>
                  <a:lnTo>
                    <a:pt x="219" y="2"/>
                  </a:lnTo>
                  <a:lnTo>
                    <a:pt x="219" y="2"/>
                  </a:lnTo>
                  <a:close/>
                  <a:moveTo>
                    <a:pt x="238" y="250"/>
                  </a:moveTo>
                  <a:lnTo>
                    <a:pt x="238" y="250"/>
                  </a:lnTo>
                  <a:lnTo>
                    <a:pt x="229" y="247"/>
                  </a:lnTo>
                  <a:lnTo>
                    <a:pt x="219" y="245"/>
                  </a:lnTo>
                  <a:lnTo>
                    <a:pt x="219" y="215"/>
                  </a:lnTo>
                  <a:lnTo>
                    <a:pt x="219" y="215"/>
                  </a:lnTo>
                  <a:lnTo>
                    <a:pt x="221" y="218"/>
                  </a:lnTo>
                  <a:lnTo>
                    <a:pt x="221" y="218"/>
                  </a:lnTo>
                  <a:lnTo>
                    <a:pt x="225" y="223"/>
                  </a:lnTo>
                  <a:lnTo>
                    <a:pt x="229" y="227"/>
                  </a:lnTo>
                  <a:lnTo>
                    <a:pt x="233" y="231"/>
                  </a:lnTo>
                  <a:lnTo>
                    <a:pt x="238" y="233"/>
                  </a:lnTo>
                  <a:lnTo>
                    <a:pt x="238" y="250"/>
                  </a:lnTo>
                  <a:lnTo>
                    <a:pt x="238" y="250"/>
                  </a:lnTo>
                  <a:close/>
                  <a:moveTo>
                    <a:pt x="238" y="39"/>
                  </a:moveTo>
                  <a:lnTo>
                    <a:pt x="238" y="67"/>
                  </a:lnTo>
                  <a:lnTo>
                    <a:pt x="238" y="67"/>
                  </a:lnTo>
                  <a:lnTo>
                    <a:pt x="237" y="74"/>
                  </a:lnTo>
                  <a:lnTo>
                    <a:pt x="238" y="82"/>
                  </a:lnTo>
                  <a:lnTo>
                    <a:pt x="238" y="174"/>
                  </a:lnTo>
                  <a:lnTo>
                    <a:pt x="238" y="174"/>
                  </a:lnTo>
                  <a:lnTo>
                    <a:pt x="236" y="176"/>
                  </a:lnTo>
                  <a:lnTo>
                    <a:pt x="236" y="176"/>
                  </a:lnTo>
                  <a:lnTo>
                    <a:pt x="230" y="180"/>
                  </a:lnTo>
                  <a:lnTo>
                    <a:pt x="226" y="184"/>
                  </a:lnTo>
                  <a:lnTo>
                    <a:pt x="222" y="188"/>
                  </a:lnTo>
                  <a:lnTo>
                    <a:pt x="219" y="193"/>
                  </a:lnTo>
                  <a:lnTo>
                    <a:pt x="219" y="53"/>
                  </a:lnTo>
                  <a:lnTo>
                    <a:pt x="219" y="53"/>
                  </a:lnTo>
                  <a:lnTo>
                    <a:pt x="225" y="51"/>
                  </a:lnTo>
                  <a:lnTo>
                    <a:pt x="229" y="50"/>
                  </a:lnTo>
                  <a:lnTo>
                    <a:pt x="229" y="50"/>
                  </a:lnTo>
                  <a:lnTo>
                    <a:pt x="234" y="46"/>
                  </a:lnTo>
                  <a:lnTo>
                    <a:pt x="238" y="39"/>
                  </a:lnTo>
                  <a:lnTo>
                    <a:pt x="238" y="39"/>
                  </a:lnTo>
                  <a:close/>
                  <a:moveTo>
                    <a:pt x="68" y="31"/>
                  </a:moveTo>
                  <a:lnTo>
                    <a:pt x="68" y="31"/>
                  </a:lnTo>
                  <a:lnTo>
                    <a:pt x="91" y="21"/>
                  </a:lnTo>
                  <a:lnTo>
                    <a:pt x="112" y="13"/>
                  </a:lnTo>
                  <a:lnTo>
                    <a:pt x="134" y="8"/>
                  </a:lnTo>
                  <a:lnTo>
                    <a:pt x="153" y="4"/>
                  </a:lnTo>
                  <a:lnTo>
                    <a:pt x="172" y="1"/>
                  </a:lnTo>
                  <a:lnTo>
                    <a:pt x="190" y="0"/>
                  </a:lnTo>
                  <a:lnTo>
                    <a:pt x="205" y="1"/>
                  </a:lnTo>
                  <a:lnTo>
                    <a:pt x="219" y="2"/>
                  </a:lnTo>
                  <a:lnTo>
                    <a:pt x="219" y="15"/>
                  </a:lnTo>
                  <a:lnTo>
                    <a:pt x="219" y="15"/>
                  </a:lnTo>
                  <a:lnTo>
                    <a:pt x="215" y="15"/>
                  </a:lnTo>
                  <a:lnTo>
                    <a:pt x="211" y="16"/>
                  </a:lnTo>
                  <a:lnTo>
                    <a:pt x="211" y="16"/>
                  </a:lnTo>
                  <a:lnTo>
                    <a:pt x="211" y="16"/>
                  </a:lnTo>
                  <a:lnTo>
                    <a:pt x="206" y="20"/>
                  </a:lnTo>
                  <a:lnTo>
                    <a:pt x="202" y="27"/>
                  </a:lnTo>
                  <a:lnTo>
                    <a:pt x="200" y="34"/>
                  </a:lnTo>
                  <a:lnTo>
                    <a:pt x="203" y="42"/>
                  </a:lnTo>
                  <a:lnTo>
                    <a:pt x="203" y="42"/>
                  </a:lnTo>
                  <a:lnTo>
                    <a:pt x="206" y="46"/>
                  </a:lnTo>
                  <a:lnTo>
                    <a:pt x="210" y="50"/>
                  </a:lnTo>
                  <a:lnTo>
                    <a:pt x="215" y="51"/>
                  </a:lnTo>
                  <a:lnTo>
                    <a:pt x="219" y="53"/>
                  </a:lnTo>
                  <a:lnTo>
                    <a:pt x="219" y="193"/>
                  </a:lnTo>
                  <a:lnTo>
                    <a:pt x="219" y="193"/>
                  </a:lnTo>
                  <a:lnTo>
                    <a:pt x="218" y="199"/>
                  </a:lnTo>
                  <a:lnTo>
                    <a:pt x="218" y="204"/>
                  </a:lnTo>
                  <a:lnTo>
                    <a:pt x="218" y="210"/>
                  </a:lnTo>
                  <a:lnTo>
                    <a:pt x="219" y="215"/>
                  </a:lnTo>
                  <a:lnTo>
                    <a:pt x="219" y="245"/>
                  </a:lnTo>
                  <a:lnTo>
                    <a:pt x="219" y="245"/>
                  </a:lnTo>
                  <a:lnTo>
                    <a:pt x="207" y="238"/>
                  </a:lnTo>
                  <a:lnTo>
                    <a:pt x="194" y="230"/>
                  </a:lnTo>
                  <a:lnTo>
                    <a:pt x="169" y="212"/>
                  </a:lnTo>
                  <a:lnTo>
                    <a:pt x="157" y="203"/>
                  </a:lnTo>
                  <a:lnTo>
                    <a:pt x="145" y="196"/>
                  </a:lnTo>
                  <a:lnTo>
                    <a:pt x="131" y="192"/>
                  </a:lnTo>
                  <a:lnTo>
                    <a:pt x="125" y="192"/>
                  </a:lnTo>
                  <a:lnTo>
                    <a:pt x="118" y="192"/>
                  </a:lnTo>
                  <a:lnTo>
                    <a:pt x="118" y="192"/>
                  </a:lnTo>
                  <a:lnTo>
                    <a:pt x="92" y="193"/>
                  </a:lnTo>
                  <a:lnTo>
                    <a:pt x="68" y="193"/>
                  </a:lnTo>
                  <a:lnTo>
                    <a:pt x="68" y="164"/>
                  </a:lnTo>
                  <a:lnTo>
                    <a:pt x="68" y="164"/>
                  </a:lnTo>
                  <a:lnTo>
                    <a:pt x="76" y="162"/>
                  </a:lnTo>
                  <a:lnTo>
                    <a:pt x="84" y="159"/>
                  </a:lnTo>
                  <a:lnTo>
                    <a:pt x="84" y="159"/>
                  </a:lnTo>
                  <a:lnTo>
                    <a:pt x="84" y="159"/>
                  </a:lnTo>
                  <a:lnTo>
                    <a:pt x="91" y="155"/>
                  </a:lnTo>
                  <a:lnTo>
                    <a:pt x="96" y="150"/>
                  </a:lnTo>
                  <a:lnTo>
                    <a:pt x="100" y="145"/>
                  </a:lnTo>
                  <a:lnTo>
                    <a:pt x="103" y="138"/>
                  </a:lnTo>
                  <a:lnTo>
                    <a:pt x="104" y="131"/>
                  </a:lnTo>
                  <a:lnTo>
                    <a:pt x="104" y="123"/>
                  </a:lnTo>
                  <a:lnTo>
                    <a:pt x="103" y="116"/>
                  </a:lnTo>
                  <a:lnTo>
                    <a:pt x="100" y="109"/>
                  </a:lnTo>
                  <a:lnTo>
                    <a:pt x="100" y="109"/>
                  </a:lnTo>
                  <a:lnTo>
                    <a:pt x="95" y="100"/>
                  </a:lnTo>
                  <a:lnTo>
                    <a:pt x="87" y="93"/>
                  </a:lnTo>
                  <a:lnTo>
                    <a:pt x="77" y="89"/>
                  </a:lnTo>
                  <a:lnTo>
                    <a:pt x="68" y="88"/>
                  </a:lnTo>
                  <a:lnTo>
                    <a:pt x="68" y="31"/>
                  </a:lnTo>
                  <a:close/>
                  <a:moveTo>
                    <a:pt x="0" y="136"/>
                  </a:moveTo>
                  <a:lnTo>
                    <a:pt x="0" y="136"/>
                  </a:lnTo>
                  <a:lnTo>
                    <a:pt x="0" y="124"/>
                  </a:lnTo>
                  <a:lnTo>
                    <a:pt x="0" y="115"/>
                  </a:lnTo>
                  <a:lnTo>
                    <a:pt x="3" y="104"/>
                  </a:lnTo>
                  <a:lnTo>
                    <a:pt x="5" y="96"/>
                  </a:lnTo>
                  <a:lnTo>
                    <a:pt x="10" y="86"/>
                  </a:lnTo>
                  <a:lnTo>
                    <a:pt x="14" y="78"/>
                  </a:lnTo>
                  <a:lnTo>
                    <a:pt x="24" y="65"/>
                  </a:lnTo>
                  <a:lnTo>
                    <a:pt x="35" y="53"/>
                  </a:lnTo>
                  <a:lnTo>
                    <a:pt x="45" y="44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68" y="31"/>
                  </a:lnTo>
                  <a:lnTo>
                    <a:pt x="68" y="88"/>
                  </a:lnTo>
                  <a:lnTo>
                    <a:pt x="68" y="88"/>
                  </a:lnTo>
                  <a:lnTo>
                    <a:pt x="58" y="89"/>
                  </a:lnTo>
                  <a:lnTo>
                    <a:pt x="50" y="92"/>
                  </a:lnTo>
                  <a:lnTo>
                    <a:pt x="50" y="92"/>
                  </a:lnTo>
                  <a:lnTo>
                    <a:pt x="43" y="96"/>
                  </a:lnTo>
                  <a:lnTo>
                    <a:pt x="38" y="101"/>
                  </a:lnTo>
                  <a:lnTo>
                    <a:pt x="34" y="108"/>
                  </a:lnTo>
                  <a:lnTo>
                    <a:pt x="31" y="113"/>
                  </a:lnTo>
                  <a:lnTo>
                    <a:pt x="30" y="122"/>
                  </a:lnTo>
                  <a:lnTo>
                    <a:pt x="30" y="128"/>
                  </a:lnTo>
                  <a:lnTo>
                    <a:pt x="31" y="135"/>
                  </a:lnTo>
                  <a:lnTo>
                    <a:pt x="34" y="143"/>
                  </a:lnTo>
                  <a:lnTo>
                    <a:pt x="34" y="143"/>
                  </a:lnTo>
                  <a:lnTo>
                    <a:pt x="39" y="151"/>
                  </a:lnTo>
                  <a:lnTo>
                    <a:pt x="47" y="158"/>
                  </a:lnTo>
                  <a:lnTo>
                    <a:pt x="57" y="162"/>
                  </a:lnTo>
                  <a:lnTo>
                    <a:pt x="68" y="164"/>
                  </a:lnTo>
                  <a:lnTo>
                    <a:pt x="68" y="193"/>
                  </a:lnTo>
                  <a:lnTo>
                    <a:pt x="68" y="193"/>
                  </a:lnTo>
                  <a:lnTo>
                    <a:pt x="54" y="192"/>
                  </a:lnTo>
                  <a:lnTo>
                    <a:pt x="42" y="189"/>
                  </a:lnTo>
                  <a:lnTo>
                    <a:pt x="31" y="185"/>
                  </a:lnTo>
                  <a:lnTo>
                    <a:pt x="22" y="178"/>
                  </a:lnTo>
                  <a:lnTo>
                    <a:pt x="14" y="172"/>
                  </a:lnTo>
                  <a:lnTo>
                    <a:pt x="8" y="162"/>
                  </a:lnTo>
                  <a:lnTo>
                    <a:pt x="3" y="150"/>
                  </a:lnTo>
                  <a:lnTo>
                    <a:pt x="0" y="136"/>
                  </a:lnTo>
                  <a:lnTo>
                    <a:pt x="0" y="13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2756262" y="4618540"/>
              <a:ext cx="495300" cy="615101"/>
              <a:chOff x="1893888" y="4305300"/>
              <a:chExt cx="495300" cy="644526"/>
            </a:xfrm>
            <a:solidFill>
              <a:schemeClr val="accent3"/>
            </a:solidFill>
          </p:grpSpPr>
          <p:sp>
            <p:nvSpPr>
              <p:cNvPr id="101" name="Freeform 129"/>
              <p:cNvSpPr>
                <a:spLocks/>
              </p:cNvSpPr>
              <p:nvPr/>
            </p:nvSpPr>
            <p:spPr bwMode="auto">
              <a:xfrm>
                <a:off x="1893888" y="4305300"/>
                <a:ext cx="495300" cy="496888"/>
              </a:xfrm>
              <a:custGeom>
                <a:avLst/>
                <a:gdLst>
                  <a:gd name="T0" fmla="*/ 83 w 312"/>
                  <a:gd name="T1" fmla="*/ 16 h 313"/>
                  <a:gd name="T2" fmla="*/ 57 w 312"/>
                  <a:gd name="T3" fmla="*/ 41 h 313"/>
                  <a:gd name="T4" fmla="*/ 37 w 312"/>
                  <a:gd name="T5" fmla="*/ 71 h 313"/>
                  <a:gd name="T6" fmla="*/ 25 w 312"/>
                  <a:gd name="T7" fmla="*/ 103 h 313"/>
                  <a:gd name="T8" fmla="*/ 21 w 312"/>
                  <a:gd name="T9" fmla="*/ 140 h 313"/>
                  <a:gd name="T10" fmla="*/ 21 w 312"/>
                  <a:gd name="T11" fmla="*/ 156 h 313"/>
                  <a:gd name="T12" fmla="*/ 27 w 312"/>
                  <a:gd name="T13" fmla="*/ 186 h 313"/>
                  <a:gd name="T14" fmla="*/ 40 w 312"/>
                  <a:gd name="T15" fmla="*/ 213 h 313"/>
                  <a:gd name="T16" fmla="*/ 56 w 312"/>
                  <a:gd name="T17" fmla="*/ 237 h 313"/>
                  <a:gd name="T18" fmla="*/ 76 w 312"/>
                  <a:gd name="T19" fmla="*/ 259 h 313"/>
                  <a:gd name="T20" fmla="*/ 101 w 312"/>
                  <a:gd name="T21" fmla="*/ 275 h 313"/>
                  <a:gd name="T22" fmla="*/ 128 w 312"/>
                  <a:gd name="T23" fmla="*/ 287 h 313"/>
                  <a:gd name="T24" fmla="*/ 157 w 312"/>
                  <a:gd name="T25" fmla="*/ 293 h 313"/>
                  <a:gd name="T26" fmla="*/ 174 w 312"/>
                  <a:gd name="T27" fmla="*/ 294 h 313"/>
                  <a:gd name="T28" fmla="*/ 210 w 312"/>
                  <a:gd name="T29" fmla="*/ 289 h 313"/>
                  <a:gd name="T30" fmla="*/ 243 w 312"/>
                  <a:gd name="T31" fmla="*/ 276 h 313"/>
                  <a:gd name="T32" fmla="*/ 273 w 312"/>
                  <a:gd name="T33" fmla="*/ 257 h 313"/>
                  <a:gd name="T34" fmla="*/ 296 w 312"/>
                  <a:gd name="T35" fmla="*/ 233 h 313"/>
                  <a:gd name="T36" fmla="*/ 312 w 312"/>
                  <a:gd name="T37" fmla="*/ 245 h 313"/>
                  <a:gd name="T38" fmla="*/ 285 w 312"/>
                  <a:gd name="T39" fmla="*/ 274 h 313"/>
                  <a:gd name="T40" fmla="*/ 252 w 312"/>
                  <a:gd name="T41" fmla="*/ 295 h 313"/>
                  <a:gd name="T42" fmla="*/ 214 w 312"/>
                  <a:gd name="T43" fmla="*/ 309 h 313"/>
                  <a:gd name="T44" fmla="*/ 174 w 312"/>
                  <a:gd name="T45" fmla="*/ 313 h 313"/>
                  <a:gd name="T46" fmla="*/ 156 w 312"/>
                  <a:gd name="T47" fmla="*/ 313 h 313"/>
                  <a:gd name="T48" fmla="*/ 122 w 312"/>
                  <a:gd name="T49" fmla="*/ 306 h 313"/>
                  <a:gd name="T50" fmla="*/ 91 w 312"/>
                  <a:gd name="T51" fmla="*/ 293 h 313"/>
                  <a:gd name="T52" fmla="*/ 64 w 312"/>
                  <a:gd name="T53" fmla="*/ 274 h 313"/>
                  <a:gd name="T54" fmla="*/ 40 w 312"/>
                  <a:gd name="T55" fmla="*/ 251 h 313"/>
                  <a:gd name="T56" fmla="*/ 21 w 312"/>
                  <a:gd name="T57" fmla="*/ 222 h 313"/>
                  <a:gd name="T58" fmla="*/ 8 w 312"/>
                  <a:gd name="T59" fmla="*/ 191 h 313"/>
                  <a:gd name="T60" fmla="*/ 2 w 312"/>
                  <a:gd name="T61" fmla="*/ 159 h 313"/>
                  <a:gd name="T62" fmla="*/ 0 w 312"/>
                  <a:gd name="T63" fmla="*/ 140 h 313"/>
                  <a:gd name="T64" fmla="*/ 6 w 312"/>
                  <a:gd name="T65" fmla="*/ 99 h 313"/>
                  <a:gd name="T66" fmla="*/ 19 w 312"/>
                  <a:gd name="T67" fmla="*/ 61 h 313"/>
                  <a:gd name="T68" fmla="*/ 42 w 312"/>
                  <a:gd name="T69" fmla="*/ 27 h 313"/>
                  <a:gd name="T70" fmla="*/ 71 w 312"/>
                  <a:gd name="T71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12" h="313">
                    <a:moveTo>
                      <a:pt x="83" y="16"/>
                    </a:moveTo>
                    <a:lnTo>
                      <a:pt x="83" y="16"/>
                    </a:lnTo>
                    <a:lnTo>
                      <a:pt x="69" y="29"/>
                    </a:lnTo>
                    <a:lnTo>
                      <a:pt x="57" y="41"/>
                    </a:lnTo>
                    <a:lnTo>
                      <a:pt x="46" y="54"/>
                    </a:lnTo>
                    <a:lnTo>
                      <a:pt x="37" y="71"/>
                    </a:lnTo>
                    <a:lnTo>
                      <a:pt x="30" y="87"/>
                    </a:lnTo>
                    <a:lnTo>
                      <a:pt x="25" y="103"/>
                    </a:lnTo>
                    <a:lnTo>
                      <a:pt x="22" y="122"/>
                    </a:lnTo>
                    <a:lnTo>
                      <a:pt x="21" y="140"/>
                    </a:lnTo>
                    <a:lnTo>
                      <a:pt x="21" y="140"/>
                    </a:lnTo>
                    <a:lnTo>
                      <a:pt x="21" y="156"/>
                    </a:lnTo>
                    <a:lnTo>
                      <a:pt x="23" y="171"/>
                    </a:lnTo>
                    <a:lnTo>
                      <a:pt x="27" y="186"/>
                    </a:lnTo>
                    <a:lnTo>
                      <a:pt x="33" y="199"/>
                    </a:lnTo>
                    <a:lnTo>
                      <a:pt x="40" y="213"/>
                    </a:lnTo>
                    <a:lnTo>
                      <a:pt x="46" y="226"/>
                    </a:lnTo>
                    <a:lnTo>
                      <a:pt x="56" y="237"/>
                    </a:lnTo>
                    <a:lnTo>
                      <a:pt x="65" y="248"/>
                    </a:lnTo>
                    <a:lnTo>
                      <a:pt x="76" y="259"/>
                    </a:lnTo>
                    <a:lnTo>
                      <a:pt x="88" y="267"/>
                    </a:lnTo>
                    <a:lnTo>
                      <a:pt x="101" y="275"/>
                    </a:lnTo>
                    <a:lnTo>
                      <a:pt x="114" y="282"/>
                    </a:lnTo>
                    <a:lnTo>
                      <a:pt x="128" y="287"/>
                    </a:lnTo>
                    <a:lnTo>
                      <a:pt x="143" y="290"/>
                    </a:lnTo>
                    <a:lnTo>
                      <a:pt x="157" y="293"/>
                    </a:lnTo>
                    <a:lnTo>
                      <a:pt x="174" y="294"/>
                    </a:lnTo>
                    <a:lnTo>
                      <a:pt x="174" y="294"/>
                    </a:lnTo>
                    <a:lnTo>
                      <a:pt x="193" y="293"/>
                    </a:lnTo>
                    <a:lnTo>
                      <a:pt x="210" y="289"/>
                    </a:lnTo>
                    <a:lnTo>
                      <a:pt x="227" y="285"/>
                    </a:lnTo>
                    <a:lnTo>
                      <a:pt x="243" y="276"/>
                    </a:lnTo>
                    <a:lnTo>
                      <a:pt x="258" y="268"/>
                    </a:lnTo>
                    <a:lnTo>
                      <a:pt x="273" y="257"/>
                    </a:lnTo>
                    <a:lnTo>
                      <a:pt x="285" y="247"/>
                    </a:lnTo>
                    <a:lnTo>
                      <a:pt x="296" y="233"/>
                    </a:lnTo>
                    <a:lnTo>
                      <a:pt x="312" y="245"/>
                    </a:lnTo>
                    <a:lnTo>
                      <a:pt x="312" y="245"/>
                    </a:lnTo>
                    <a:lnTo>
                      <a:pt x="298" y="260"/>
                    </a:lnTo>
                    <a:lnTo>
                      <a:pt x="285" y="274"/>
                    </a:lnTo>
                    <a:lnTo>
                      <a:pt x="268" y="285"/>
                    </a:lnTo>
                    <a:lnTo>
                      <a:pt x="252" y="295"/>
                    </a:lnTo>
                    <a:lnTo>
                      <a:pt x="233" y="303"/>
                    </a:lnTo>
                    <a:lnTo>
                      <a:pt x="214" y="309"/>
                    </a:lnTo>
                    <a:lnTo>
                      <a:pt x="194" y="312"/>
                    </a:lnTo>
                    <a:lnTo>
                      <a:pt x="174" y="313"/>
                    </a:lnTo>
                    <a:lnTo>
                      <a:pt x="174" y="313"/>
                    </a:lnTo>
                    <a:lnTo>
                      <a:pt x="156" y="313"/>
                    </a:lnTo>
                    <a:lnTo>
                      <a:pt x="138" y="310"/>
                    </a:lnTo>
                    <a:lnTo>
                      <a:pt x="122" y="306"/>
                    </a:lnTo>
                    <a:lnTo>
                      <a:pt x="106" y="299"/>
                    </a:lnTo>
                    <a:lnTo>
                      <a:pt x="91" y="293"/>
                    </a:lnTo>
                    <a:lnTo>
                      <a:pt x="76" y="285"/>
                    </a:lnTo>
                    <a:lnTo>
                      <a:pt x="64" y="274"/>
                    </a:lnTo>
                    <a:lnTo>
                      <a:pt x="52" y="263"/>
                    </a:lnTo>
                    <a:lnTo>
                      <a:pt x="40" y="251"/>
                    </a:lnTo>
                    <a:lnTo>
                      <a:pt x="30" y="237"/>
                    </a:lnTo>
                    <a:lnTo>
                      <a:pt x="21" y="222"/>
                    </a:lnTo>
                    <a:lnTo>
                      <a:pt x="14" y="207"/>
                    </a:lnTo>
                    <a:lnTo>
                      <a:pt x="8" y="191"/>
                    </a:lnTo>
                    <a:lnTo>
                      <a:pt x="4" y="175"/>
                    </a:lnTo>
                    <a:lnTo>
                      <a:pt x="2" y="159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2" y="119"/>
                    </a:lnTo>
                    <a:lnTo>
                      <a:pt x="6" y="99"/>
                    </a:lnTo>
                    <a:lnTo>
                      <a:pt x="11" y="79"/>
                    </a:lnTo>
                    <a:lnTo>
                      <a:pt x="19" y="61"/>
                    </a:lnTo>
                    <a:lnTo>
                      <a:pt x="30" y="44"/>
                    </a:lnTo>
                    <a:lnTo>
                      <a:pt x="42" y="27"/>
                    </a:lnTo>
                    <a:lnTo>
                      <a:pt x="56" y="14"/>
                    </a:lnTo>
                    <a:lnTo>
                      <a:pt x="71" y="0"/>
                    </a:lnTo>
                    <a:lnTo>
                      <a:pt x="83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2" name="Freeform 130"/>
              <p:cNvSpPr>
                <a:spLocks noEditPoints="1"/>
              </p:cNvSpPr>
              <p:nvPr/>
            </p:nvSpPr>
            <p:spPr bwMode="auto">
              <a:xfrm>
                <a:off x="1947863" y="4314825"/>
                <a:ext cx="436563" cy="434975"/>
              </a:xfrm>
              <a:custGeom>
                <a:avLst/>
                <a:gdLst>
                  <a:gd name="T0" fmla="*/ 152 w 275"/>
                  <a:gd name="T1" fmla="*/ 1 h 274"/>
                  <a:gd name="T2" fmla="*/ 191 w 275"/>
                  <a:gd name="T3" fmla="*/ 10 h 274"/>
                  <a:gd name="T4" fmla="*/ 225 w 275"/>
                  <a:gd name="T5" fmla="*/ 32 h 274"/>
                  <a:gd name="T6" fmla="*/ 252 w 275"/>
                  <a:gd name="T7" fmla="*/ 61 h 274"/>
                  <a:gd name="T8" fmla="*/ 268 w 275"/>
                  <a:gd name="T9" fmla="*/ 97 h 274"/>
                  <a:gd name="T10" fmla="*/ 275 w 275"/>
                  <a:gd name="T11" fmla="*/ 138 h 274"/>
                  <a:gd name="T12" fmla="*/ 272 w 275"/>
                  <a:gd name="T13" fmla="*/ 165 h 274"/>
                  <a:gd name="T14" fmla="*/ 259 w 275"/>
                  <a:gd name="T15" fmla="*/ 203 h 274"/>
                  <a:gd name="T16" fmla="*/ 234 w 275"/>
                  <a:gd name="T17" fmla="*/ 235 h 274"/>
                  <a:gd name="T18" fmla="*/ 203 w 275"/>
                  <a:gd name="T19" fmla="*/ 258 h 274"/>
                  <a:gd name="T20" fmla="*/ 165 w 275"/>
                  <a:gd name="T21" fmla="*/ 272 h 274"/>
                  <a:gd name="T22" fmla="*/ 137 w 275"/>
                  <a:gd name="T23" fmla="*/ 274 h 274"/>
                  <a:gd name="T24" fmla="*/ 137 w 275"/>
                  <a:gd name="T25" fmla="*/ 269 h 274"/>
                  <a:gd name="T26" fmla="*/ 164 w 275"/>
                  <a:gd name="T27" fmla="*/ 266 h 274"/>
                  <a:gd name="T28" fmla="*/ 201 w 275"/>
                  <a:gd name="T29" fmla="*/ 253 h 274"/>
                  <a:gd name="T30" fmla="*/ 230 w 275"/>
                  <a:gd name="T31" fmla="*/ 230 h 274"/>
                  <a:gd name="T32" fmla="*/ 253 w 275"/>
                  <a:gd name="T33" fmla="*/ 200 h 274"/>
                  <a:gd name="T34" fmla="*/ 266 w 275"/>
                  <a:gd name="T35" fmla="*/ 163 h 274"/>
                  <a:gd name="T36" fmla="*/ 268 w 275"/>
                  <a:gd name="T37" fmla="*/ 138 h 274"/>
                  <a:gd name="T38" fmla="*/ 263 w 275"/>
                  <a:gd name="T39" fmla="*/ 98 h 274"/>
                  <a:gd name="T40" fmla="*/ 247 w 275"/>
                  <a:gd name="T41" fmla="*/ 65 h 274"/>
                  <a:gd name="T42" fmla="*/ 221 w 275"/>
                  <a:gd name="T43" fmla="*/ 36 h 274"/>
                  <a:gd name="T44" fmla="*/ 188 w 275"/>
                  <a:gd name="T45" fmla="*/ 17 h 274"/>
                  <a:gd name="T46" fmla="*/ 151 w 275"/>
                  <a:gd name="T47" fmla="*/ 8 h 274"/>
                  <a:gd name="T48" fmla="*/ 137 w 275"/>
                  <a:gd name="T49" fmla="*/ 0 h 274"/>
                  <a:gd name="T50" fmla="*/ 137 w 275"/>
                  <a:gd name="T51" fmla="*/ 274 h 274"/>
                  <a:gd name="T52" fmla="*/ 96 w 275"/>
                  <a:gd name="T53" fmla="*/ 269 h 274"/>
                  <a:gd name="T54" fmla="*/ 61 w 275"/>
                  <a:gd name="T55" fmla="*/ 251 h 274"/>
                  <a:gd name="T56" fmla="*/ 31 w 275"/>
                  <a:gd name="T57" fmla="*/ 224 h 274"/>
                  <a:gd name="T58" fmla="*/ 11 w 275"/>
                  <a:gd name="T59" fmla="*/ 191 h 274"/>
                  <a:gd name="T60" fmla="*/ 2 w 275"/>
                  <a:gd name="T61" fmla="*/ 151 h 274"/>
                  <a:gd name="T62" fmla="*/ 2 w 275"/>
                  <a:gd name="T63" fmla="*/ 123 h 274"/>
                  <a:gd name="T64" fmla="*/ 11 w 275"/>
                  <a:gd name="T65" fmla="*/ 84 h 274"/>
                  <a:gd name="T66" fmla="*/ 31 w 275"/>
                  <a:gd name="T67" fmla="*/ 50 h 274"/>
                  <a:gd name="T68" fmla="*/ 61 w 275"/>
                  <a:gd name="T69" fmla="*/ 24 h 274"/>
                  <a:gd name="T70" fmla="*/ 96 w 275"/>
                  <a:gd name="T71" fmla="*/ 6 h 274"/>
                  <a:gd name="T72" fmla="*/ 137 w 275"/>
                  <a:gd name="T73" fmla="*/ 0 h 274"/>
                  <a:gd name="T74" fmla="*/ 125 w 275"/>
                  <a:gd name="T75" fmla="*/ 8 h 274"/>
                  <a:gd name="T76" fmla="*/ 87 w 275"/>
                  <a:gd name="T77" fmla="*/ 17 h 274"/>
                  <a:gd name="T78" fmla="*/ 54 w 275"/>
                  <a:gd name="T79" fmla="*/ 36 h 274"/>
                  <a:gd name="T80" fmla="*/ 29 w 275"/>
                  <a:gd name="T81" fmla="*/ 65 h 274"/>
                  <a:gd name="T82" fmla="*/ 12 w 275"/>
                  <a:gd name="T83" fmla="*/ 98 h 274"/>
                  <a:gd name="T84" fmla="*/ 7 w 275"/>
                  <a:gd name="T85" fmla="*/ 138 h 274"/>
                  <a:gd name="T86" fmla="*/ 10 w 275"/>
                  <a:gd name="T87" fmla="*/ 163 h 274"/>
                  <a:gd name="T88" fmla="*/ 22 w 275"/>
                  <a:gd name="T89" fmla="*/ 200 h 274"/>
                  <a:gd name="T90" fmla="*/ 45 w 275"/>
                  <a:gd name="T91" fmla="*/ 230 h 274"/>
                  <a:gd name="T92" fmla="*/ 75 w 275"/>
                  <a:gd name="T93" fmla="*/ 253 h 274"/>
                  <a:gd name="T94" fmla="*/ 111 w 275"/>
                  <a:gd name="T95" fmla="*/ 266 h 274"/>
                  <a:gd name="T96" fmla="*/ 137 w 275"/>
                  <a:gd name="T97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75" h="274">
                    <a:moveTo>
                      <a:pt x="137" y="0"/>
                    </a:moveTo>
                    <a:lnTo>
                      <a:pt x="137" y="0"/>
                    </a:lnTo>
                    <a:lnTo>
                      <a:pt x="152" y="1"/>
                    </a:lnTo>
                    <a:lnTo>
                      <a:pt x="165" y="2"/>
                    </a:lnTo>
                    <a:lnTo>
                      <a:pt x="179" y="6"/>
                    </a:lnTo>
                    <a:lnTo>
                      <a:pt x="191" y="10"/>
                    </a:lnTo>
                    <a:lnTo>
                      <a:pt x="203" y="17"/>
                    </a:lnTo>
                    <a:lnTo>
                      <a:pt x="214" y="24"/>
                    </a:lnTo>
                    <a:lnTo>
                      <a:pt x="225" y="32"/>
                    </a:lnTo>
                    <a:lnTo>
                      <a:pt x="234" y="40"/>
                    </a:lnTo>
                    <a:lnTo>
                      <a:pt x="244" y="50"/>
                    </a:lnTo>
                    <a:lnTo>
                      <a:pt x="252" y="61"/>
                    </a:lnTo>
                    <a:lnTo>
                      <a:pt x="259" y="71"/>
                    </a:lnTo>
                    <a:lnTo>
                      <a:pt x="264" y="84"/>
                    </a:lnTo>
                    <a:lnTo>
                      <a:pt x="268" y="97"/>
                    </a:lnTo>
                    <a:lnTo>
                      <a:pt x="272" y="109"/>
                    </a:lnTo>
                    <a:lnTo>
                      <a:pt x="274" y="123"/>
                    </a:lnTo>
                    <a:lnTo>
                      <a:pt x="275" y="138"/>
                    </a:lnTo>
                    <a:lnTo>
                      <a:pt x="275" y="138"/>
                    </a:lnTo>
                    <a:lnTo>
                      <a:pt x="274" y="151"/>
                    </a:lnTo>
                    <a:lnTo>
                      <a:pt x="272" y="165"/>
                    </a:lnTo>
                    <a:lnTo>
                      <a:pt x="268" y="178"/>
                    </a:lnTo>
                    <a:lnTo>
                      <a:pt x="264" y="191"/>
                    </a:lnTo>
                    <a:lnTo>
                      <a:pt x="259" y="203"/>
                    </a:lnTo>
                    <a:lnTo>
                      <a:pt x="252" y="215"/>
                    </a:lnTo>
                    <a:lnTo>
                      <a:pt x="244" y="224"/>
                    </a:lnTo>
                    <a:lnTo>
                      <a:pt x="234" y="235"/>
                    </a:lnTo>
                    <a:lnTo>
                      <a:pt x="225" y="243"/>
                    </a:lnTo>
                    <a:lnTo>
                      <a:pt x="214" y="251"/>
                    </a:lnTo>
                    <a:lnTo>
                      <a:pt x="203" y="258"/>
                    </a:lnTo>
                    <a:lnTo>
                      <a:pt x="191" y="264"/>
                    </a:lnTo>
                    <a:lnTo>
                      <a:pt x="179" y="269"/>
                    </a:lnTo>
                    <a:lnTo>
                      <a:pt x="165" y="272"/>
                    </a:lnTo>
                    <a:lnTo>
                      <a:pt x="152" y="274"/>
                    </a:lnTo>
                    <a:lnTo>
                      <a:pt x="137" y="274"/>
                    </a:lnTo>
                    <a:lnTo>
                      <a:pt x="137" y="274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51" y="268"/>
                    </a:lnTo>
                    <a:lnTo>
                      <a:pt x="164" y="266"/>
                    </a:lnTo>
                    <a:lnTo>
                      <a:pt x="176" y="262"/>
                    </a:lnTo>
                    <a:lnTo>
                      <a:pt x="188" y="258"/>
                    </a:lnTo>
                    <a:lnTo>
                      <a:pt x="201" y="253"/>
                    </a:lnTo>
                    <a:lnTo>
                      <a:pt x="211" y="246"/>
                    </a:lnTo>
                    <a:lnTo>
                      <a:pt x="221" y="238"/>
                    </a:lnTo>
                    <a:lnTo>
                      <a:pt x="230" y="230"/>
                    </a:lnTo>
                    <a:lnTo>
                      <a:pt x="239" y="220"/>
                    </a:lnTo>
                    <a:lnTo>
                      <a:pt x="247" y="211"/>
                    </a:lnTo>
                    <a:lnTo>
                      <a:pt x="253" y="200"/>
                    </a:lnTo>
                    <a:lnTo>
                      <a:pt x="259" y="188"/>
                    </a:lnTo>
                    <a:lnTo>
                      <a:pt x="263" y="177"/>
                    </a:lnTo>
                    <a:lnTo>
                      <a:pt x="266" y="163"/>
                    </a:lnTo>
                    <a:lnTo>
                      <a:pt x="268" y="151"/>
                    </a:lnTo>
                    <a:lnTo>
                      <a:pt x="268" y="138"/>
                    </a:lnTo>
                    <a:lnTo>
                      <a:pt x="268" y="138"/>
                    </a:lnTo>
                    <a:lnTo>
                      <a:pt x="268" y="124"/>
                    </a:lnTo>
                    <a:lnTo>
                      <a:pt x="266" y="111"/>
                    </a:lnTo>
                    <a:lnTo>
                      <a:pt x="263" y="98"/>
                    </a:lnTo>
                    <a:lnTo>
                      <a:pt x="259" y="86"/>
                    </a:lnTo>
                    <a:lnTo>
                      <a:pt x="253" y="75"/>
                    </a:lnTo>
                    <a:lnTo>
                      <a:pt x="247" y="65"/>
                    </a:lnTo>
                    <a:lnTo>
                      <a:pt x="239" y="54"/>
                    </a:lnTo>
                    <a:lnTo>
                      <a:pt x="230" y="44"/>
                    </a:lnTo>
                    <a:lnTo>
                      <a:pt x="221" y="36"/>
                    </a:lnTo>
                    <a:lnTo>
                      <a:pt x="211" y="29"/>
                    </a:lnTo>
                    <a:lnTo>
                      <a:pt x="201" y="23"/>
                    </a:lnTo>
                    <a:lnTo>
                      <a:pt x="188" y="17"/>
                    </a:lnTo>
                    <a:lnTo>
                      <a:pt x="176" y="12"/>
                    </a:lnTo>
                    <a:lnTo>
                      <a:pt x="164" y="9"/>
                    </a:lnTo>
                    <a:lnTo>
                      <a:pt x="151" y="8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37" y="0"/>
                    </a:lnTo>
                    <a:lnTo>
                      <a:pt x="137" y="0"/>
                    </a:lnTo>
                    <a:close/>
                    <a:moveTo>
                      <a:pt x="137" y="274"/>
                    </a:moveTo>
                    <a:lnTo>
                      <a:pt x="137" y="274"/>
                    </a:lnTo>
                    <a:lnTo>
                      <a:pt x="123" y="274"/>
                    </a:lnTo>
                    <a:lnTo>
                      <a:pt x="110" y="272"/>
                    </a:lnTo>
                    <a:lnTo>
                      <a:pt x="96" y="269"/>
                    </a:lnTo>
                    <a:lnTo>
                      <a:pt x="84" y="264"/>
                    </a:lnTo>
                    <a:lnTo>
                      <a:pt x="72" y="258"/>
                    </a:lnTo>
                    <a:lnTo>
                      <a:pt x="61" y="251"/>
                    </a:lnTo>
                    <a:lnTo>
                      <a:pt x="50" y="243"/>
                    </a:lnTo>
                    <a:lnTo>
                      <a:pt x="41" y="235"/>
                    </a:lnTo>
                    <a:lnTo>
                      <a:pt x="31" y="224"/>
                    </a:lnTo>
                    <a:lnTo>
                      <a:pt x="23" y="215"/>
                    </a:lnTo>
                    <a:lnTo>
                      <a:pt x="16" y="203"/>
                    </a:lnTo>
                    <a:lnTo>
                      <a:pt x="11" y="191"/>
                    </a:lnTo>
                    <a:lnTo>
                      <a:pt x="7" y="178"/>
                    </a:lnTo>
                    <a:lnTo>
                      <a:pt x="3" y="165"/>
                    </a:lnTo>
                    <a:lnTo>
                      <a:pt x="2" y="151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2" y="123"/>
                    </a:lnTo>
                    <a:lnTo>
                      <a:pt x="3" y="109"/>
                    </a:lnTo>
                    <a:lnTo>
                      <a:pt x="7" y="97"/>
                    </a:lnTo>
                    <a:lnTo>
                      <a:pt x="11" y="84"/>
                    </a:lnTo>
                    <a:lnTo>
                      <a:pt x="16" y="71"/>
                    </a:lnTo>
                    <a:lnTo>
                      <a:pt x="23" y="61"/>
                    </a:lnTo>
                    <a:lnTo>
                      <a:pt x="31" y="50"/>
                    </a:lnTo>
                    <a:lnTo>
                      <a:pt x="41" y="40"/>
                    </a:lnTo>
                    <a:lnTo>
                      <a:pt x="50" y="32"/>
                    </a:lnTo>
                    <a:lnTo>
                      <a:pt x="61" y="24"/>
                    </a:lnTo>
                    <a:lnTo>
                      <a:pt x="72" y="17"/>
                    </a:lnTo>
                    <a:lnTo>
                      <a:pt x="84" y="10"/>
                    </a:lnTo>
                    <a:lnTo>
                      <a:pt x="96" y="6"/>
                    </a:lnTo>
                    <a:lnTo>
                      <a:pt x="110" y="2"/>
                    </a:lnTo>
                    <a:lnTo>
                      <a:pt x="123" y="1"/>
                    </a:lnTo>
                    <a:lnTo>
                      <a:pt x="137" y="0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25" y="8"/>
                    </a:lnTo>
                    <a:lnTo>
                      <a:pt x="111" y="9"/>
                    </a:lnTo>
                    <a:lnTo>
                      <a:pt x="99" y="12"/>
                    </a:lnTo>
                    <a:lnTo>
                      <a:pt x="87" y="17"/>
                    </a:lnTo>
                    <a:lnTo>
                      <a:pt x="75" y="23"/>
                    </a:lnTo>
                    <a:lnTo>
                      <a:pt x="64" y="29"/>
                    </a:lnTo>
                    <a:lnTo>
                      <a:pt x="54" y="36"/>
                    </a:lnTo>
                    <a:lnTo>
                      <a:pt x="45" y="44"/>
                    </a:lnTo>
                    <a:lnTo>
                      <a:pt x="37" y="54"/>
                    </a:lnTo>
                    <a:lnTo>
                      <a:pt x="29" y="65"/>
                    </a:lnTo>
                    <a:lnTo>
                      <a:pt x="22" y="75"/>
                    </a:lnTo>
                    <a:lnTo>
                      <a:pt x="16" y="86"/>
                    </a:lnTo>
                    <a:lnTo>
                      <a:pt x="12" y="98"/>
                    </a:lnTo>
                    <a:lnTo>
                      <a:pt x="10" y="111"/>
                    </a:lnTo>
                    <a:lnTo>
                      <a:pt x="7" y="124"/>
                    </a:lnTo>
                    <a:lnTo>
                      <a:pt x="7" y="138"/>
                    </a:lnTo>
                    <a:lnTo>
                      <a:pt x="7" y="138"/>
                    </a:lnTo>
                    <a:lnTo>
                      <a:pt x="7" y="151"/>
                    </a:lnTo>
                    <a:lnTo>
                      <a:pt x="10" y="163"/>
                    </a:lnTo>
                    <a:lnTo>
                      <a:pt x="12" y="177"/>
                    </a:lnTo>
                    <a:lnTo>
                      <a:pt x="16" y="188"/>
                    </a:lnTo>
                    <a:lnTo>
                      <a:pt x="22" y="200"/>
                    </a:lnTo>
                    <a:lnTo>
                      <a:pt x="29" y="211"/>
                    </a:lnTo>
                    <a:lnTo>
                      <a:pt x="37" y="220"/>
                    </a:lnTo>
                    <a:lnTo>
                      <a:pt x="45" y="230"/>
                    </a:lnTo>
                    <a:lnTo>
                      <a:pt x="54" y="238"/>
                    </a:lnTo>
                    <a:lnTo>
                      <a:pt x="64" y="246"/>
                    </a:lnTo>
                    <a:lnTo>
                      <a:pt x="75" y="253"/>
                    </a:lnTo>
                    <a:lnTo>
                      <a:pt x="87" y="258"/>
                    </a:lnTo>
                    <a:lnTo>
                      <a:pt x="99" y="262"/>
                    </a:lnTo>
                    <a:lnTo>
                      <a:pt x="111" y="266"/>
                    </a:lnTo>
                    <a:lnTo>
                      <a:pt x="125" y="268"/>
                    </a:lnTo>
                    <a:lnTo>
                      <a:pt x="137" y="269"/>
                    </a:lnTo>
                    <a:lnTo>
                      <a:pt x="137" y="2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3" name="Freeform 131"/>
              <p:cNvSpPr>
                <a:spLocks/>
              </p:cNvSpPr>
              <p:nvPr/>
            </p:nvSpPr>
            <p:spPr bwMode="auto">
              <a:xfrm>
                <a:off x="1941513" y="4322763"/>
                <a:ext cx="434975" cy="423863"/>
              </a:xfrm>
              <a:custGeom>
                <a:avLst/>
                <a:gdLst>
                  <a:gd name="T0" fmla="*/ 199 w 274"/>
                  <a:gd name="T1" fmla="*/ 18 h 267"/>
                  <a:gd name="T2" fmla="*/ 203 w 274"/>
                  <a:gd name="T3" fmla="*/ 37 h 267"/>
                  <a:gd name="T4" fmla="*/ 214 w 274"/>
                  <a:gd name="T5" fmla="*/ 35 h 267"/>
                  <a:gd name="T6" fmla="*/ 221 w 274"/>
                  <a:gd name="T7" fmla="*/ 43 h 267"/>
                  <a:gd name="T8" fmla="*/ 238 w 274"/>
                  <a:gd name="T9" fmla="*/ 56 h 267"/>
                  <a:gd name="T10" fmla="*/ 257 w 274"/>
                  <a:gd name="T11" fmla="*/ 80 h 267"/>
                  <a:gd name="T12" fmla="*/ 251 w 274"/>
                  <a:gd name="T13" fmla="*/ 91 h 267"/>
                  <a:gd name="T14" fmla="*/ 256 w 274"/>
                  <a:gd name="T15" fmla="*/ 93 h 267"/>
                  <a:gd name="T16" fmla="*/ 262 w 274"/>
                  <a:gd name="T17" fmla="*/ 85 h 267"/>
                  <a:gd name="T18" fmla="*/ 264 w 274"/>
                  <a:gd name="T19" fmla="*/ 93 h 267"/>
                  <a:gd name="T20" fmla="*/ 259 w 274"/>
                  <a:gd name="T21" fmla="*/ 110 h 267"/>
                  <a:gd name="T22" fmla="*/ 247 w 274"/>
                  <a:gd name="T23" fmla="*/ 112 h 267"/>
                  <a:gd name="T24" fmla="*/ 232 w 274"/>
                  <a:gd name="T25" fmla="*/ 127 h 267"/>
                  <a:gd name="T26" fmla="*/ 220 w 274"/>
                  <a:gd name="T27" fmla="*/ 141 h 267"/>
                  <a:gd name="T28" fmla="*/ 202 w 274"/>
                  <a:gd name="T29" fmla="*/ 154 h 267"/>
                  <a:gd name="T30" fmla="*/ 209 w 274"/>
                  <a:gd name="T31" fmla="*/ 183 h 267"/>
                  <a:gd name="T32" fmla="*/ 218 w 274"/>
                  <a:gd name="T33" fmla="*/ 214 h 267"/>
                  <a:gd name="T34" fmla="*/ 210 w 274"/>
                  <a:gd name="T35" fmla="*/ 237 h 267"/>
                  <a:gd name="T36" fmla="*/ 226 w 274"/>
                  <a:gd name="T37" fmla="*/ 228 h 267"/>
                  <a:gd name="T38" fmla="*/ 247 w 274"/>
                  <a:gd name="T39" fmla="*/ 192 h 267"/>
                  <a:gd name="T40" fmla="*/ 264 w 274"/>
                  <a:gd name="T41" fmla="*/ 141 h 267"/>
                  <a:gd name="T42" fmla="*/ 274 w 274"/>
                  <a:gd name="T43" fmla="*/ 115 h 267"/>
                  <a:gd name="T44" fmla="*/ 155 w 274"/>
                  <a:gd name="T45" fmla="*/ 267 h 267"/>
                  <a:gd name="T46" fmla="*/ 178 w 274"/>
                  <a:gd name="T47" fmla="*/ 246 h 267"/>
                  <a:gd name="T48" fmla="*/ 153 w 274"/>
                  <a:gd name="T49" fmla="*/ 245 h 267"/>
                  <a:gd name="T50" fmla="*/ 145 w 274"/>
                  <a:gd name="T51" fmla="*/ 252 h 267"/>
                  <a:gd name="T52" fmla="*/ 125 w 274"/>
                  <a:gd name="T53" fmla="*/ 248 h 267"/>
                  <a:gd name="T54" fmla="*/ 99 w 274"/>
                  <a:gd name="T55" fmla="*/ 249 h 267"/>
                  <a:gd name="T56" fmla="*/ 121 w 274"/>
                  <a:gd name="T57" fmla="*/ 267 h 267"/>
                  <a:gd name="T58" fmla="*/ 0 w 274"/>
                  <a:gd name="T59" fmla="*/ 129 h 267"/>
                  <a:gd name="T60" fmla="*/ 62 w 274"/>
                  <a:gd name="T61" fmla="*/ 26 h 267"/>
                  <a:gd name="T62" fmla="*/ 19 w 274"/>
                  <a:gd name="T63" fmla="*/ 87 h 267"/>
                  <a:gd name="T64" fmla="*/ 31 w 274"/>
                  <a:gd name="T65" fmla="*/ 84 h 267"/>
                  <a:gd name="T66" fmla="*/ 50 w 274"/>
                  <a:gd name="T67" fmla="*/ 91 h 267"/>
                  <a:gd name="T68" fmla="*/ 60 w 274"/>
                  <a:gd name="T69" fmla="*/ 88 h 267"/>
                  <a:gd name="T70" fmla="*/ 46 w 274"/>
                  <a:gd name="T71" fmla="*/ 106 h 267"/>
                  <a:gd name="T72" fmla="*/ 35 w 274"/>
                  <a:gd name="T73" fmla="*/ 122 h 267"/>
                  <a:gd name="T74" fmla="*/ 45 w 274"/>
                  <a:gd name="T75" fmla="*/ 157 h 267"/>
                  <a:gd name="T76" fmla="*/ 54 w 274"/>
                  <a:gd name="T77" fmla="*/ 180 h 267"/>
                  <a:gd name="T78" fmla="*/ 87 w 274"/>
                  <a:gd name="T79" fmla="*/ 210 h 267"/>
                  <a:gd name="T80" fmla="*/ 95 w 274"/>
                  <a:gd name="T81" fmla="*/ 188 h 267"/>
                  <a:gd name="T82" fmla="*/ 98 w 274"/>
                  <a:gd name="T83" fmla="*/ 169 h 267"/>
                  <a:gd name="T84" fmla="*/ 104 w 274"/>
                  <a:gd name="T85" fmla="*/ 137 h 267"/>
                  <a:gd name="T86" fmla="*/ 117 w 274"/>
                  <a:gd name="T87" fmla="*/ 122 h 267"/>
                  <a:gd name="T88" fmla="*/ 152 w 274"/>
                  <a:gd name="T89" fmla="*/ 125 h 267"/>
                  <a:gd name="T90" fmla="*/ 165 w 274"/>
                  <a:gd name="T91" fmla="*/ 106 h 267"/>
                  <a:gd name="T92" fmla="*/ 161 w 274"/>
                  <a:gd name="T93" fmla="*/ 81 h 267"/>
                  <a:gd name="T94" fmla="*/ 134 w 274"/>
                  <a:gd name="T95" fmla="*/ 58 h 267"/>
                  <a:gd name="T96" fmla="*/ 111 w 274"/>
                  <a:gd name="T97" fmla="*/ 57 h 267"/>
                  <a:gd name="T98" fmla="*/ 92 w 274"/>
                  <a:gd name="T99" fmla="*/ 68 h 267"/>
                  <a:gd name="T100" fmla="*/ 69 w 274"/>
                  <a:gd name="T101" fmla="*/ 64 h 267"/>
                  <a:gd name="T102" fmla="*/ 73 w 274"/>
                  <a:gd name="T103" fmla="*/ 56 h 267"/>
                  <a:gd name="T104" fmla="*/ 80 w 274"/>
                  <a:gd name="T105" fmla="*/ 45 h 267"/>
                  <a:gd name="T106" fmla="*/ 81 w 274"/>
                  <a:gd name="T107" fmla="*/ 38 h 267"/>
                  <a:gd name="T108" fmla="*/ 96 w 274"/>
                  <a:gd name="T109" fmla="*/ 49 h 267"/>
                  <a:gd name="T110" fmla="*/ 119 w 274"/>
                  <a:gd name="T111" fmla="*/ 47 h 267"/>
                  <a:gd name="T112" fmla="*/ 137 w 274"/>
                  <a:gd name="T113" fmla="*/ 45 h 267"/>
                  <a:gd name="T114" fmla="*/ 141 w 274"/>
                  <a:gd name="T115" fmla="*/ 28 h 267"/>
                  <a:gd name="T116" fmla="*/ 161 w 274"/>
                  <a:gd name="T117" fmla="*/ 22 h 267"/>
                  <a:gd name="T118" fmla="*/ 132 w 274"/>
                  <a:gd name="T119" fmla="*/ 8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74" h="267">
                    <a:moveTo>
                      <a:pt x="161" y="1"/>
                    </a:moveTo>
                    <a:lnTo>
                      <a:pt x="161" y="1"/>
                    </a:lnTo>
                    <a:lnTo>
                      <a:pt x="169" y="3"/>
                    </a:lnTo>
                    <a:lnTo>
                      <a:pt x="178" y="5"/>
                    </a:lnTo>
                    <a:lnTo>
                      <a:pt x="188" y="8"/>
                    </a:lnTo>
                    <a:lnTo>
                      <a:pt x="201" y="14"/>
                    </a:lnTo>
                    <a:lnTo>
                      <a:pt x="214" y="22"/>
                    </a:lnTo>
                    <a:lnTo>
                      <a:pt x="226" y="31"/>
                    </a:lnTo>
                    <a:lnTo>
                      <a:pt x="238" y="43"/>
                    </a:lnTo>
                    <a:lnTo>
                      <a:pt x="238" y="43"/>
                    </a:lnTo>
                    <a:lnTo>
                      <a:pt x="234" y="39"/>
                    </a:lnTo>
                    <a:lnTo>
                      <a:pt x="225" y="31"/>
                    </a:lnTo>
                    <a:lnTo>
                      <a:pt x="213" y="22"/>
                    </a:lnTo>
                    <a:lnTo>
                      <a:pt x="206" y="19"/>
                    </a:lnTo>
                    <a:lnTo>
                      <a:pt x="199" y="18"/>
                    </a:lnTo>
                    <a:lnTo>
                      <a:pt x="197" y="19"/>
                    </a:lnTo>
                    <a:lnTo>
                      <a:pt x="197" y="19"/>
                    </a:lnTo>
                    <a:lnTo>
                      <a:pt x="198" y="22"/>
                    </a:lnTo>
                    <a:lnTo>
                      <a:pt x="198" y="22"/>
                    </a:lnTo>
                    <a:lnTo>
                      <a:pt x="199" y="24"/>
                    </a:lnTo>
                    <a:lnTo>
                      <a:pt x="199" y="24"/>
                    </a:lnTo>
                    <a:lnTo>
                      <a:pt x="199" y="27"/>
                    </a:lnTo>
                    <a:lnTo>
                      <a:pt x="201" y="30"/>
                    </a:lnTo>
                    <a:lnTo>
                      <a:pt x="201" y="30"/>
                    </a:lnTo>
                    <a:lnTo>
                      <a:pt x="202" y="30"/>
                    </a:lnTo>
                    <a:lnTo>
                      <a:pt x="202" y="30"/>
                    </a:lnTo>
                    <a:lnTo>
                      <a:pt x="203" y="33"/>
                    </a:lnTo>
                    <a:lnTo>
                      <a:pt x="203" y="33"/>
                    </a:lnTo>
                    <a:lnTo>
                      <a:pt x="203" y="34"/>
                    </a:lnTo>
                    <a:lnTo>
                      <a:pt x="203" y="37"/>
                    </a:lnTo>
                    <a:lnTo>
                      <a:pt x="203" y="39"/>
                    </a:lnTo>
                    <a:lnTo>
                      <a:pt x="206" y="39"/>
                    </a:lnTo>
                    <a:lnTo>
                      <a:pt x="206" y="39"/>
                    </a:lnTo>
                    <a:lnTo>
                      <a:pt x="209" y="39"/>
                    </a:lnTo>
                    <a:lnTo>
                      <a:pt x="209" y="39"/>
                    </a:lnTo>
                    <a:lnTo>
                      <a:pt x="210" y="38"/>
                    </a:lnTo>
                    <a:lnTo>
                      <a:pt x="210" y="38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9" y="34"/>
                    </a:lnTo>
                    <a:lnTo>
                      <a:pt x="210" y="33"/>
                    </a:lnTo>
                    <a:lnTo>
                      <a:pt x="210" y="33"/>
                    </a:lnTo>
                    <a:lnTo>
                      <a:pt x="214" y="35"/>
                    </a:lnTo>
                    <a:lnTo>
                      <a:pt x="215" y="37"/>
                    </a:lnTo>
                    <a:lnTo>
                      <a:pt x="215" y="37"/>
                    </a:lnTo>
                    <a:lnTo>
                      <a:pt x="217" y="39"/>
                    </a:lnTo>
                    <a:lnTo>
                      <a:pt x="217" y="39"/>
                    </a:lnTo>
                    <a:lnTo>
                      <a:pt x="215" y="41"/>
                    </a:lnTo>
                    <a:lnTo>
                      <a:pt x="215" y="41"/>
                    </a:lnTo>
                    <a:lnTo>
                      <a:pt x="214" y="42"/>
                    </a:lnTo>
                    <a:lnTo>
                      <a:pt x="214" y="42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7" y="45"/>
                    </a:lnTo>
                    <a:lnTo>
                      <a:pt x="217" y="45"/>
                    </a:lnTo>
                    <a:lnTo>
                      <a:pt x="221" y="43"/>
                    </a:lnTo>
                    <a:lnTo>
                      <a:pt x="221" y="43"/>
                    </a:lnTo>
                    <a:lnTo>
                      <a:pt x="224" y="43"/>
                    </a:lnTo>
                    <a:lnTo>
                      <a:pt x="224" y="43"/>
                    </a:lnTo>
                    <a:lnTo>
                      <a:pt x="225" y="45"/>
                    </a:lnTo>
                    <a:lnTo>
                      <a:pt x="225" y="45"/>
                    </a:lnTo>
                    <a:lnTo>
                      <a:pt x="229" y="47"/>
                    </a:lnTo>
                    <a:lnTo>
                      <a:pt x="229" y="47"/>
                    </a:lnTo>
                    <a:lnTo>
                      <a:pt x="230" y="47"/>
                    </a:lnTo>
                    <a:lnTo>
                      <a:pt x="230" y="47"/>
                    </a:lnTo>
                    <a:lnTo>
                      <a:pt x="232" y="51"/>
                    </a:lnTo>
                    <a:lnTo>
                      <a:pt x="232" y="51"/>
                    </a:lnTo>
                    <a:lnTo>
                      <a:pt x="234" y="53"/>
                    </a:lnTo>
                    <a:lnTo>
                      <a:pt x="234" y="53"/>
                    </a:lnTo>
                    <a:lnTo>
                      <a:pt x="237" y="54"/>
                    </a:lnTo>
                    <a:lnTo>
                      <a:pt x="238" y="56"/>
                    </a:lnTo>
                    <a:lnTo>
                      <a:pt x="238" y="56"/>
                    </a:lnTo>
                    <a:lnTo>
                      <a:pt x="240" y="58"/>
                    </a:lnTo>
                    <a:lnTo>
                      <a:pt x="240" y="58"/>
                    </a:lnTo>
                    <a:lnTo>
                      <a:pt x="245" y="62"/>
                    </a:lnTo>
                    <a:lnTo>
                      <a:pt x="245" y="62"/>
                    </a:lnTo>
                    <a:lnTo>
                      <a:pt x="248" y="65"/>
                    </a:lnTo>
                    <a:lnTo>
                      <a:pt x="248" y="65"/>
                    </a:lnTo>
                    <a:lnTo>
                      <a:pt x="248" y="69"/>
                    </a:lnTo>
                    <a:lnTo>
                      <a:pt x="248" y="69"/>
                    </a:lnTo>
                    <a:lnTo>
                      <a:pt x="249" y="73"/>
                    </a:lnTo>
                    <a:lnTo>
                      <a:pt x="249" y="73"/>
                    </a:lnTo>
                    <a:lnTo>
                      <a:pt x="251" y="76"/>
                    </a:lnTo>
                    <a:lnTo>
                      <a:pt x="251" y="76"/>
                    </a:lnTo>
                    <a:lnTo>
                      <a:pt x="253" y="77"/>
                    </a:lnTo>
                    <a:lnTo>
                      <a:pt x="253" y="77"/>
                    </a:lnTo>
                    <a:lnTo>
                      <a:pt x="257" y="80"/>
                    </a:lnTo>
                    <a:lnTo>
                      <a:pt x="257" y="80"/>
                    </a:lnTo>
                    <a:lnTo>
                      <a:pt x="259" y="81"/>
                    </a:lnTo>
                    <a:lnTo>
                      <a:pt x="259" y="83"/>
                    </a:lnTo>
                    <a:lnTo>
                      <a:pt x="259" y="83"/>
                    </a:lnTo>
                    <a:lnTo>
                      <a:pt x="257" y="84"/>
                    </a:lnTo>
                    <a:lnTo>
                      <a:pt x="257" y="84"/>
                    </a:lnTo>
                    <a:lnTo>
                      <a:pt x="255" y="84"/>
                    </a:lnTo>
                    <a:lnTo>
                      <a:pt x="255" y="84"/>
                    </a:lnTo>
                    <a:lnTo>
                      <a:pt x="255" y="87"/>
                    </a:lnTo>
                    <a:lnTo>
                      <a:pt x="255" y="87"/>
                    </a:lnTo>
                    <a:lnTo>
                      <a:pt x="255" y="88"/>
                    </a:lnTo>
                    <a:lnTo>
                      <a:pt x="255" y="89"/>
                    </a:lnTo>
                    <a:lnTo>
                      <a:pt x="255" y="89"/>
                    </a:lnTo>
                    <a:lnTo>
                      <a:pt x="252" y="91"/>
                    </a:lnTo>
                    <a:lnTo>
                      <a:pt x="251" y="91"/>
                    </a:lnTo>
                    <a:lnTo>
                      <a:pt x="248" y="92"/>
                    </a:lnTo>
                    <a:lnTo>
                      <a:pt x="247" y="93"/>
                    </a:lnTo>
                    <a:lnTo>
                      <a:pt x="247" y="93"/>
                    </a:lnTo>
                    <a:lnTo>
                      <a:pt x="247" y="95"/>
                    </a:lnTo>
                    <a:lnTo>
                      <a:pt x="247" y="95"/>
                    </a:lnTo>
                    <a:lnTo>
                      <a:pt x="249" y="96"/>
                    </a:lnTo>
                    <a:lnTo>
                      <a:pt x="249" y="96"/>
                    </a:lnTo>
                    <a:lnTo>
                      <a:pt x="249" y="95"/>
                    </a:lnTo>
                    <a:lnTo>
                      <a:pt x="249" y="95"/>
                    </a:lnTo>
                    <a:lnTo>
                      <a:pt x="249" y="93"/>
                    </a:lnTo>
                    <a:lnTo>
                      <a:pt x="251" y="93"/>
                    </a:lnTo>
                    <a:lnTo>
                      <a:pt x="251" y="93"/>
                    </a:lnTo>
                    <a:lnTo>
                      <a:pt x="253" y="93"/>
                    </a:lnTo>
                    <a:lnTo>
                      <a:pt x="253" y="93"/>
                    </a:lnTo>
                    <a:lnTo>
                      <a:pt x="256" y="93"/>
                    </a:lnTo>
                    <a:lnTo>
                      <a:pt x="256" y="93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89"/>
                    </a:lnTo>
                    <a:lnTo>
                      <a:pt x="256" y="89"/>
                    </a:lnTo>
                    <a:lnTo>
                      <a:pt x="257" y="87"/>
                    </a:lnTo>
                    <a:lnTo>
                      <a:pt x="257" y="87"/>
                    </a:lnTo>
                    <a:lnTo>
                      <a:pt x="257" y="88"/>
                    </a:lnTo>
                    <a:lnTo>
                      <a:pt x="259" y="87"/>
                    </a:lnTo>
                    <a:lnTo>
                      <a:pt x="259" y="87"/>
                    </a:lnTo>
                    <a:lnTo>
                      <a:pt x="260" y="85"/>
                    </a:lnTo>
                    <a:lnTo>
                      <a:pt x="260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3"/>
                    </a:lnTo>
                    <a:lnTo>
                      <a:pt x="262" y="83"/>
                    </a:lnTo>
                    <a:lnTo>
                      <a:pt x="260" y="80"/>
                    </a:lnTo>
                    <a:lnTo>
                      <a:pt x="260" y="80"/>
                    </a:lnTo>
                    <a:lnTo>
                      <a:pt x="260" y="75"/>
                    </a:lnTo>
                    <a:lnTo>
                      <a:pt x="260" y="75"/>
                    </a:lnTo>
                    <a:lnTo>
                      <a:pt x="263" y="80"/>
                    </a:lnTo>
                    <a:lnTo>
                      <a:pt x="266" y="89"/>
                    </a:lnTo>
                    <a:lnTo>
                      <a:pt x="266" y="89"/>
                    </a:lnTo>
                    <a:lnTo>
                      <a:pt x="264" y="89"/>
                    </a:lnTo>
                    <a:lnTo>
                      <a:pt x="264" y="91"/>
                    </a:lnTo>
                    <a:lnTo>
                      <a:pt x="264" y="91"/>
                    </a:lnTo>
                    <a:lnTo>
                      <a:pt x="264" y="93"/>
                    </a:lnTo>
                    <a:lnTo>
                      <a:pt x="264" y="93"/>
                    </a:lnTo>
                    <a:lnTo>
                      <a:pt x="264" y="98"/>
                    </a:lnTo>
                    <a:lnTo>
                      <a:pt x="264" y="98"/>
                    </a:lnTo>
                    <a:lnTo>
                      <a:pt x="264" y="103"/>
                    </a:lnTo>
                    <a:lnTo>
                      <a:pt x="264" y="103"/>
                    </a:lnTo>
                    <a:lnTo>
                      <a:pt x="264" y="107"/>
                    </a:lnTo>
                    <a:lnTo>
                      <a:pt x="264" y="107"/>
                    </a:lnTo>
                    <a:lnTo>
                      <a:pt x="264" y="112"/>
                    </a:lnTo>
                    <a:lnTo>
                      <a:pt x="264" y="112"/>
                    </a:lnTo>
                    <a:lnTo>
                      <a:pt x="263" y="114"/>
                    </a:lnTo>
                    <a:lnTo>
                      <a:pt x="263" y="114"/>
                    </a:lnTo>
                    <a:lnTo>
                      <a:pt x="263" y="115"/>
                    </a:lnTo>
                    <a:lnTo>
                      <a:pt x="262" y="114"/>
                    </a:lnTo>
                    <a:lnTo>
                      <a:pt x="262" y="114"/>
                    </a:lnTo>
                    <a:lnTo>
                      <a:pt x="260" y="110"/>
                    </a:lnTo>
                    <a:lnTo>
                      <a:pt x="259" y="110"/>
                    </a:lnTo>
                    <a:lnTo>
                      <a:pt x="259" y="110"/>
                    </a:lnTo>
                    <a:lnTo>
                      <a:pt x="259" y="108"/>
                    </a:lnTo>
                    <a:lnTo>
                      <a:pt x="256" y="108"/>
                    </a:lnTo>
                    <a:lnTo>
                      <a:pt x="256" y="108"/>
                    </a:lnTo>
                    <a:lnTo>
                      <a:pt x="255" y="108"/>
                    </a:lnTo>
                    <a:lnTo>
                      <a:pt x="253" y="108"/>
                    </a:lnTo>
                    <a:lnTo>
                      <a:pt x="253" y="108"/>
                    </a:lnTo>
                    <a:lnTo>
                      <a:pt x="253" y="111"/>
                    </a:lnTo>
                    <a:lnTo>
                      <a:pt x="253" y="112"/>
                    </a:lnTo>
                    <a:lnTo>
                      <a:pt x="253" y="112"/>
                    </a:lnTo>
                    <a:lnTo>
                      <a:pt x="248" y="111"/>
                    </a:lnTo>
                    <a:lnTo>
                      <a:pt x="248" y="111"/>
                    </a:lnTo>
                    <a:lnTo>
                      <a:pt x="247" y="111"/>
                    </a:lnTo>
                    <a:lnTo>
                      <a:pt x="247" y="112"/>
                    </a:lnTo>
                    <a:lnTo>
                      <a:pt x="247" y="112"/>
                    </a:lnTo>
                    <a:lnTo>
                      <a:pt x="245" y="115"/>
                    </a:lnTo>
                    <a:lnTo>
                      <a:pt x="244" y="116"/>
                    </a:lnTo>
                    <a:lnTo>
                      <a:pt x="244" y="116"/>
                    </a:lnTo>
                    <a:lnTo>
                      <a:pt x="244" y="118"/>
                    </a:lnTo>
                    <a:lnTo>
                      <a:pt x="243" y="121"/>
                    </a:lnTo>
                    <a:lnTo>
                      <a:pt x="243" y="121"/>
                    </a:lnTo>
                    <a:lnTo>
                      <a:pt x="241" y="122"/>
                    </a:lnTo>
                    <a:lnTo>
                      <a:pt x="238" y="122"/>
                    </a:lnTo>
                    <a:lnTo>
                      <a:pt x="238" y="122"/>
                    </a:lnTo>
                    <a:lnTo>
                      <a:pt x="234" y="123"/>
                    </a:lnTo>
                    <a:lnTo>
                      <a:pt x="234" y="123"/>
                    </a:lnTo>
                    <a:lnTo>
                      <a:pt x="234" y="125"/>
                    </a:lnTo>
                    <a:lnTo>
                      <a:pt x="233" y="126"/>
                    </a:lnTo>
                    <a:lnTo>
                      <a:pt x="233" y="126"/>
                    </a:lnTo>
                    <a:lnTo>
                      <a:pt x="232" y="127"/>
                    </a:lnTo>
                    <a:lnTo>
                      <a:pt x="230" y="129"/>
                    </a:lnTo>
                    <a:lnTo>
                      <a:pt x="230" y="129"/>
                    </a:lnTo>
                    <a:lnTo>
                      <a:pt x="230" y="133"/>
                    </a:lnTo>
                    <a:lnTo>
                      <a:pt x="230" y="133"/>
                    </a:lnTo>
                    <a:lnTo>
                      <a:pt x="230" y="134"/>
                    </a:lnTo>
                    <a:lnTo>
                      <a:pt x="230" y="135"/>
                    </a:lnTo>
                    <a:lnTo>
                      <a:pt x="230" y="135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8"/>
                    </a:lnTo>
                    <a:lnTo>
                      <a:pt x="225" y="139"/>
                    </a:lnTo>
                    <a:lnTo>
                      <a:pt x="225" y="139"/>
                    </a:lnTo>
                    <a:lnTo>
                      <a:pt x="220" y="141"/>
                    </a:lnTo>
                    <a:lnTo>
                      <a:pt x="220" y="141"/>
                    </a:lnTo>
                    <a:lnTo>
                      <a:pt x="220" y="142"/>
                    </a:lnTo>
                    <a:lnTo>
                      <a:pt x="220" y="144"/>
                    </a:lnTo>
                    <a:lnTo>
                      <a:pt x="218" y="144"/>
                    </a:lnTo>
                    <a:lnTo>
                      <a:pt x="218" y="144"/>
                    </a:lnTo>
                    <a:lnTo>
                      <a:pt x="215" y="144"/>
                    </a:lnTo>
                    <a:lnTo>
                      <a:pt x="213" y="144"/>
                    </a:lnTo>
                    <a:lnTo>
                      <a:pt x="213" y="144"/>
                    </a:lnTo>
                    <a:lnTo>
                      <a:pt x="211" y="145"/>
                    </a:lnTo>
                    <a:lnTo>
                      <a:pt x="209" y="148"/>
                    </a:lnTo>
                    <a:lnTo>
                      <a:pt x="209" y="148"/>
                    </a:lnTo>
                    <a:lnTo>
                      <a:pt x="203" y="152"/>
                    </a:lnTo>
                    <a:lnTo>
                      <a:pt x="203" y="152"/>
                    </a:lnTo>
                    <a:lnTo>
                      <a:pt x="202" y="152"/>
                    </a:lnTo>
                    <a:lnTo>
                      <a:pt x="202" y="154"/>
                    </a:lnTo>
                    <a:lnTo>
                      <a:pt x="202" y="154"/>
                    </a:lnTo>
                    <a:lnTo>
                      <a:pt x="202" y="157"/>
                    </a:lnTo>
                    <a:lnTo>
                      <a:pt x="203" y="158"/>
                    </a:lnTo>
                    <a:lnTo>
                      <a:pt x="203" y="158"/>
                    </a:lnTo>
                    <a:lnTo>
                      <a:pt x="207" y="164"/>
                    </a:lnTo>
                    <a:lnTo>
                      <a:pt x="207" y="164"/>
                    </a:lnTo>
                    <a:lnTo>
                      <a:pt x="209" y="167"/>
                    </a:lnTo>
                    <a:lnTo>
                      <a:pt x="207" y="169"/>
                    </a:lnTo>
                    <a:lnTo>
                      <a:pt x="207" y="169"/>
                    </a:lnTo>
                    <a:lnTo>
                      <a:pt x="206" y="173"/>
                    </a:lnTo>
                    <a:lnTo>
                      <a:pt x="206" y="173"/>
                    </a:lnTo>
                    <a:lnTo>
                      <a:pt x="206" y="176"/>
                    </a:lnTo>
                    <a:lnTo>
                      <a:pt x="206" y="179"/>
                    </a:lnTo>
                    <a:lnTo>
                      <a:pt x="206" y="179"/>
                    </a:lnTo>
                    <a:lnTo>
                      <a:pt x="209" y="183"/>
                    </a:lnTo>
                    <a:lnTo>
                      <a:pt x="209" y="183"/>
                    </a:lnTo>
                    <a:lnTo>
                      <a:pt x="207" y="184"/>
                    </a:lnTo>
                    <a:lnTo>
                      <a:pt x="207" y="186"/>
                    </a:lnTo>
                    <a:lnTo>
                      <a:pt x="207" y="187"/>
                    </a:lnTo>
                    <a:lnTo>
                      <a:pt x="207" y="187"/>
                    </a:lnTo>
                    <a:lnTo>
                      <a:pt x="213" y="191"/>
                    </a:lnTo>
                    <a:lnTo>
                      <a:pt x="213" y="191"/>
                    </a:lnTo>
                    <a:lnTo>
                      <a:pt x="217" y="194"/>
                    </a:lnTo>
                    <a:lnTo>
                      <a:pt x="217" y="194"/>
                    </a:lnTo>
                    <a:lnTo>
                      <a:pt x="217" y="199"/>
                    </a:lnTo>
                    <a:lnTo>
                      <a:pt x="217" y="199"/>
                    </a:lnTo>
                    <a:lnTo>
                      <a:pt x="220" y="204"/>
                    </a:lnTo>
                    <a:lnTo>
                      <a:pt x="221" y="209"/>
                    </a:lnTo>
                    <a:lnTo>
                      <a:pt x="220" y="211"/>
                    </a:lnTo>
                    <a:lnTo>
                      <a:pt x="220" y="211"/>
                    </a:lnTo>
                    <a:lnTo>
                      <a:pt x="218" y="214"/>
                    </a:lnTo>
                    <a:lnTo>
                      <a:pt x="218" y="215"/>
                    </a:lnTo>
                    <a:lnTo>
                      <a:pt x="218" y="215"/>
                    </a:lnTo>
                    <a:lnTo>
                      <a:pt x="220" y="218"/>
                    </a:lnTo>
                    <a:lnTo>
                      <a:pt x="220" y="218"/>
                    </a:lnTo>
                    <a:lnTo>
                      <a:pt x="222" y="219"/>
                    </a:lnTo>
                    <a:lnTo>
                      <a:pt x="222" y="219"/>
                    </a:lnTo>
                    <a:lnTo>
                      <a:pt x="222" y="221"/>
                    </a:lnTo>
                    <a:lnTo>
                      <a:pt x="222" y="221"/>
                    </a:lnTo>
                    <a:lnTo>
                      <a:pt x="218" y="226"/>
                    </a:lnTo>
                    <a:lnTo>
                      <a:pt x="218" y="226"/>
                    </a:lnTo>
                    <a:lnTo>
                      <a:pt x="217" y="230"/>
                    </a:lnTo>
                    <a:lnTo>
                      <a:pt x="217" y="230"/>
                    </a:lnTo>
                    <a:lnTo>
                      <a:pt x="213" y="236"/>
                    </a:lnTo>
                    <a:lnTo>
                      <a:pt x="213" y="236"/>
                    </a:lnTo>
                    <a:lnTo>
                      <a:pt x="210" y="237"/>
                    </a:lnTo>
                    <a:lnTo>
                      <a:pt x="210" y="238"/>
                    </a:lnTo>
                    <a:lnTo>
                      <a:pt x="210" y="238"/>
                    </a:lnTo>
                    <a:lnTo>
                      <a:pt x="209" y="241"/>
                    </a:lnTo>
                    <a:lnTo>
                      <a:pt x="209" y="242"/>
                    </a:lnTo>
                    <a:lnTo>
                      <a:pt x="210" y="241"/>
                    </a:lnTo>
                    <a:lnTo>
                      <a:pt x="210" y="241"/>
                    </a:lnTo>
                    <a:lnTo>
                      <a:pt x="215" y="237"/>
                    </a:lnTo>
                    <a:lnTo>
                      <a:pt x="215" y="237"/>
                    </a:lnTo>
                    <a:lnTo>
                      <a:pt x="221" y="234"/>
                    </a:lnTo>
                    <a:lnTo>
                      <a:pt x="224" y="232"/>
                    </a:lnTo>
                    <a:lnTo>
                      <a:pt x="224" y="232"/>
                    </a:lnTo>
                    <a:lnTo>
                      <a:pt x="225" y="232"/>
                    </a:lnTo>
                    <a:lnTo>
                      <a:pt x="225" y="233"/>
                    </a:lnTo>
                    <a:lnTo>
                      <a:pt x="226" y="228"/>
                    </a:lnTo>
                    <a:lnTo>
                      <a:pt x="226" y="228"/>
                    </a:lnTo>
                    <a:lnTo>
                      <a:pt x="230" y="219"/>
                    </a:lnTo>
                    <a:lnTo>
                      <a:pt x="233" y="217"/>
                    </a:lnTo>
                    <a:lnTo>
                      <a:pt x="233" y="217"/>
                    </a:lnTo>
                    <a:lnTo>
                      <a:pt x="236" y="211"/>
                    </a:lnTo>
                    <a:lnTo>
                      <a:pt x="236" y="211"/>
                    </a:lnTo>
                    <a:lnTo>
                      <a:pt x="238" y="206"/>
                    </a:lnTo>
                    <a:lnTo>
                      <a:pt x="238" y="206"/>
                    </a:lnTo>
                    <a:lnTo>
                      <a:pt x="240" y="204"/>
                    </a:lnTo>
                    <a:lnTo>
                      <a:pt x="241" y="204"/>
                    </a:lnTo>
                    <a:lnTo>
                      <a:pt x="243" y="204"/>
                    </a:lnTo>
                    <a:lnTo>
                      <a:pt x="243" y="200"/>
                    </a:lnTo>
                    <a:lnTo>
                      <a:pt x="243" y="200"/>
                    </a:lnTo>
                    <a:lnTo>
                      <a:pt x="244" y="196"/>
                    </a:lnTo>
                    <a:lnTo>
                      <a:pt x="247" y="192"/>
                    </a:lnTo>
                    <a:lnTo>
                      <a:pt x="247" y="192"/>
                    </a:lnTo>
                    <a:lnTo>
                      <a:pt x="247" y="188"/>
                    </a:lnTo>
                    <a:lnTo>
                      <a:pt x="247" y="186"/>
                    </a:lnTo>
                    <a:lnTo>
                      <a:pt x="247" y="184"/>
                    </a:lnTo>
                    <a:lnTo>
                      <a:pt x="248" y="181"/>
                    </a:lnTo>
                    <a:lnTo>
                      <a:pt x="248" y="181"/>
                    </a:lnTo>
                    <a:lnTo>
                      <a:pt x="252" y="179"/>
                    </a:lnTo>
                    <a:lnTo>
                      <a:pt x="253" y="177"/>
                    </a:lnTo>
                    <a:lnTo>
                      <a:pt x="253" y="177"/>
                    </a:lnTo>
                    <a:lnTo>
                      <a:pt x="256" y="172"/>
                    </a:lnTo>
                    <a:lnTo>
                      <a:pt x="256" y="172"/>
                    </a:lnTo>
                    <a:lnTo>
                      <a:pt x="262" y="164"/>
                    </a:lnTo>
                    <a:lnTo>
                      <a:pt x="263" y="160"/>
                    </a:lnTo>
                    <a:lnTo>
                      <a:pt x="264" y="153"/>
                    </a:lnTo>
                    <a:lnTo>
                      <a:pt x="264" y="153"/>
                    </a:lnTo>
                    <a:lnTo>
                      <a:pt x="264" y="141"/>
                    </a:lnTo>
                    <a:lnTo>
                      <a:pt x="264" y="141"/>
                    </a:lnTo>
                    <a:lnTo>
                      <a:pt x="266" y="138"/>
                    </a:lnTo>
                    <a:lnTo>
                      <a:pt x="267" y="135"/>
                    </a:lnTo>
                    <a:lnTo>
                      <a:pt x="267" y="131"/>
                    </a:lnTo>
                    <a:lnTo>
                      <a:pt x="267" y="131"/>
                    </a:lnTo>
                    <a:lnTo>
                      <a:pt x="266" y="127"/>
                    </a:lnTo>
                    <a:lnTo>
                      <a:pt x="266" y="126"/>
                    </a:lnTo>
                    <a:lnTo>
                      <a:pt x="266" y="126"/>
                    </a:lnTo>
                    <a:lnTo>
                      <a:pt x="267" y="123"/>
                    </a:lnTo>
                    <a:lnTo>
                      <a:pt x="268" y="122"/>
                    </a:lnTo>
                    <a:lnTo>
                      <a:pt x="268" y="122"/>
                    </a:lnTo>
                    <a:lnTo>
                      <a:pt x="271" y="118"/>
                    </a:lnTo>
                    <a:lnTo>
                      <a:pt x="271" y="118"/>
                    </a:lnTo>
                    <a:lnTo>
                      <a:pt x="272" y="114"/>
                    </a:lnTo>
                    <a:lnTo>
                      <a:pt x="274" y="115"/>
                    </a:lnTo>
                    <a:lnTo>
                      <a:pt x="274" y="115"/>
                    </a:lnTo>
                    <a:lnTo>
                      <a:pt x="274" y="121"/>
                    </a:lnTo>
                    <a:lnTo>
                      <a:pt x="274" y="135"/>
                    </a:lnTo>
                    <a:lnTo>
                      <a:pt x="270" y="157"/>
                    </a:lnTo>
                    <a:lnTo>
                      <a:pt x="267" y="171"/>
                    </a:lnTo>
                    <a:lnTo>
                      <a:pt x="263" y="183"/>
                    </a:lnTo>
                    <a:lnTo>
                      <a:pt x="257" y="196"/>
                    </a:lnTo>
                    <a:lnTo>
                      <a:pt x="249" y="210"/>
                    </a:lnTo>
                    <a:lnTo>
                      <a:pt x="240" y="223"/>
                    </a:lnTo>
                    <a:lnTo>
                      <a:pt x="229" y="234"/>
                    </a:lnTo>
                    <a:lnTo>
                      <a:pt x="214" y="245"/>
                    </a:lnTo>
                    <a:lnTo>
                      <a:pt x="198" y="255"/>
                    </a:lnTo>
                    <a:lnTo>
                      <a:pt x="178" y="261"/>
                    </a:lnTo>
                    <a:lnTo>
                      <a:pt x="155" y="267"/>
                    </a:lnTo>
                    <a:lnTo>
                      <a:pt x="155" y="267"/>
                    </a:lnTo>
                    <a:lnTo>
                      <a:pt x="169" y="263"/>
                    </a:lnTo>
                    <a:lnTo>
                      <a:pt x="182" y="259"/>
                    </a:lnTo>
                    <a:lnTo>
                      <a:pt x="186" y="256"/>
                    </a:lnTo>
                    <a:lnTo>
                      <a:pt x="187" y="255"/>
                    </a:lnTo>
                    <a:lnTo>
                      <a:pt x="187" y="255"/>
                    </a:lnTo>
                    <a:lnTo>
                      <a:pt x="187" y="252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4" y="249"/>
                    </a:lnTo>
                    <a:lnTo>
                      <a:pt x="182" y="248"/>
                    </a:lnTo>
                    <a:lnTo>
                      <a:pt x="182" y="248"/>
                    </a:lnTo>
                    <a:lnTo>
                      <a:pt x="178" y="245"/>
                    </a:lnTo>
                    <a:lnTo>
                      <a:pt x="178" y="246"/>
                    </a:lnTo>
                    <a:lnTo>
                      <a:pt x="178" y="246"/>
                    </a:lnTo>
                    <a:lnTo>
                      <a:pt x="173" y="246"/>
                    </a:lnTo>
                    <a:lnTo>
                      <a:pt x="173" y="246"/>
                    </a:lnTo>
                    <a:lnTo>
                      <a:pt x="168" y="246"/>
                    </a:lnTo>
                    <a:lnTo>
                      <a:pt x="165" y="245"/>
                    </a:lnTo>
                    <a:lnTo>
                      <a:pt x="165" y="245"/>
                    </a:lnTo>
                    <a:lnTo>
                      <a:pt x="161" y="242"/>
                    </a:lnTo>
                    <a:lnTo>
                      <a:pt x="160" y="241"/>
                    </a:lnTo>
                    <a:lnTo>
                      <a:pt x="159" y="242"/>
                    </a:lnTo>
                    <a:lnTo>
                      <a:pt x="159" y="242"/>
                    </a:lnTo>
                    <a:lnTo>
                      <a:pt x="159" y="244"/>
                    </a:lnTo>
                    <a:lnTo>
                      <a:pt x="159" y="244"/>
                    </a:lnTo>
                    <a:lnTo>
                      <a:pt x="157" y="245"/>
                    </a:lnTo>
                    <a:lnTo>
                      <a:pt x="157" y="245"/>
                    </a:lnTo>
                    <a:lnTo>
                      <a:pt x="156" y="245"/>
                    </a:lnTo>
                    <a:lnTo>
                      <a:pt x="153" y="245"/>
                    </a:lnTo>
                    <a:lnTo>
                      <a:pt x="149" y="245"/>
                    </a:lnTo>
                    <a:lnTo>
                      <a:pt x="149" y="245"/>
                    </a:lnTo>
                    <a:lnTo>
                      <a:pt x="145" y="245"/>
                    </a:lnTo>
                    <a:lnTo>
                      <a:pt x="140" y="244"/>
                    </a:lnTo>
                    <a:lnTo>
                      <a:pt x="140" y="244"/>
                    </a:lnTo>
                    <a:lnTo>
                      <a:pt x="138" y="242"/>
                    </a:lnTo>
                    <a:lnTo>
                      <a:pt x="137" y="242"/>
                    </a:lnTo>
                    <a:lnTo>
                      <a:pt x="137" y="242"/>
                    </a:lnTo>
                    <a:lnTo>
                      <a:pt x="136" y="244"/>
                    </a:lnTo>
                    <a:lnTo>
                      <a:pt x="134" y="245"/>
                    </a:lnTo>
                    <a:lnTo>
                      <a:pt x="140" y="248"/>
                    </a:lnTo>
                    <a:lnTo>
                      <a:pt x="144" y="251"/>
                    </a:lnTo>
                    <a:lnTo>
                      <a:pt x="144" y="251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5" y="253"/>
                    </a:lnTo>
                    <a:lnTo>
                      <a:pt x="145" y="253"/>
                    </a:lnTo>
                    <a:lnTo>
                      <a:pt x="142" y="253"/>
                    </a:lnTo>
                    <a:lnTo>
                      <a:pt x="140" y="253"/>
                    </a:lnTo>
                    <a:lnTo>
                      <a:pt x="140" y="253"/>
                    </a:lnTo>
                    <a:lnTo>
                      <a:pt x="134" y="256"/>
                    </a:lnTo>
                    <a:lnTo>
                      <a:pt x="133" y="256"/>
                    </a:lnTo>
                    <a:lnTo>
                      <a:pt x="130" y="256"/>
                    </a:lnTo>
                    <a:lnTo>
                      <a:pt x="130" y="256"/>
                    </a:lnTo>
                    <a:lnTo>
                      <a:pt x="127" y="251"/>
                    </a:lnTo>
                    <a:lnTo>
                      <a:pt x="127" y="251"/>
                    </a:lnTo>
                    <a:lnTo>
                      <a:pt x="127" y="249"/>
                    </a:lnTo>
                    <a:lnTo>
                      <a:pt x="126" y="248"/>
                    </a:lnTo>
                    <a:lnTo>
                      <a:pt x="125" y="248"/>
                    </a:lnTo>
                    <a:lnTo>
                      <a:pt x="125" y="248"/>
                    </a:lnTo>
                    <a:lnTo>
                      <a:pt x="121" y="248"/>
                    </a:lnTo>
                    <a:lnTo>
                      <a:pt x="123" y="252"/>
                    </a:lnTo>
                    <a:lnTo>
                      <a:pt x="123" y="252"/>
                    </a:lnTo>
                    <a:lnTo>
                      <a:pt x="118" y="252"/>
                    </a:lnTo>
                    <a:lnTo>
                      <a:pt x="118" y="252"/>
                    </a:lnTo>
                    <a:lnTo>
                      <a:pt x="115" y="253"/>
                    </a:lnTo>
                    <a:lnTo>
                      <a:pt x="115" y="253"/>
                    </a:lnTo>
                    <a:lnTo>
                      <a:pt x="114" y="252"/>
                    </a:lnTo>
                    <a:lnTo>
                      <a:pt x="114" y="252"/>
                    </a:lnTo>
                    <a:lnTo>
                      <a:pt x="111" y="251"/>
                    </a:lnTo>
                    <a:lnTo>
                      <a:pt x="108" y="251"/>
                    </a:lnTo>
                    <a:lnTo>
                      <a:pt x="108" y="251"/>
                    </a:lnTo>
                    <a:lnTo>
                      <a:pt x="102" y="249"/>
                    </a:lnTo>
                    <a:lnTo>
                      <a:pt x="102" y="249"/>
                    </a:lnTo>
                    <a:lnTo>
                      <a:pt x="99" y="249"/>
                    </a:lnTo>
                    <a:lnTo>
                      <a:pt x="99" y="249"/>
                    </a:lnTo>
                    <a:lnTo>
                      <a:pt x="95" y="252"/>
                    </a:lnTo>
                    <a:lnTo>
                      <a:pt x="92" y="252"/>
                    </a:lnTo>
                    <a:lnTo>
                      <a:pt x="92" y="252"/>
                    </a:lnTo>
                    <a:lnTo>
                      <a:pt x="88" y="252"/>
                    </a:lnTo>
                    <a:lnTo>
                      <a:pt x="85" y="252"/>
                    </a:lnTo>
                    <a:lnTo>
                      <a:pt x="85" y="252"/>
                    </a:lnTo>
                    <a:lnTo>
                      <a:pt x="88" y="255"/>
                    </a:lnTo>
                    <a:lnTo>
                      <a:pt x="98" y="259"/>
                    </a:lnTo>
                    <a:lnTo>
                      <a:pt x="104" y="261"/>
                    </a:lnTo>
                    <a:lnTo>
                      <a:pt x="113" y="264"/>
                    </a:lnTo>
                    <a:lnTo>
                      <a:pt x="122" y="265"/>
                    </a:lnTo>
                    <a:lnTo>
                      <a:pt x="133" y="267"/>
                    </a:lnTo>
                    <a:lnTo>
                      <a:pt x="133" y="267"/>
                    </a:lnTo>
                    <a:lnTo>
                      <a:pt x="121" y="267"/>
                    </a:lnTo>
                    <a:lnTo>
                      <a:pt x="108" y="264"/>
                    </a:lnTo>
                    <a:lnTo>
                      <a:pt x="92" y="260"/>
                    </a:lnTo>
                    <a:lnTo>
                      <a:pt x="73" y="252"/>
                    </a:lnTo>
                    <a:lnTo>
                      <a:pt x="64" y="246"/>
                    </a:lnTo>
                    <a:lnTo>
                      <a:pt x="54" y="240"/>
                    </a:lnTo>
                    <a:lnTo>
                      <a:pt x="45" y="232"/>
                    </a:lnTo>
                    <a:lnTo>
                      <a:pt x="35" y="222"/>
                    </a:lnTo>
                    <a:lnTo>
                      <a:pt x="27" y="211"/>
                    </a:lnTo>
                    <a:lnTo>
                      <a:pt x="19" y="199"/>
                    </a:lnTo>
                    <a:lnTo>
                      <a:pt x="19" y="199"/>
                    </a:lnTo>
                    <a:lnTo>
                      <a:pt x="12" y="186"/>
                    </a:lnTo>
                    <a:lnTo>
                      <a:pt x="7" y="172"/>
                    </a:lnTo>
                    <a:lnTo>
                      <a:pt x="3" y="157"/>
                    </a:lnTo>
                    <a:lnTo>
                      <a:pt x="2" y="142"/>
                    </a:lnTo>
                    <a:lnTo>
                      <a:pt x="0" y="129"/>
                    </a:lnTo>
                    <a:lnTo>
                      <a:pt x="2" y="114"/>
                    </a:lnTo>
                    <a:lnTo>
                      <a:pt x="4" y="100"/>
                    </a:lnTo>
                    <a:lnTo>
                      <a:pt x="10" y="87"/>
                    </a:lnTo>
                    <a:lnTo>
                      <a:pt x="15" y="73"/>
                    </a:lnTo>
                    <a:lnTo>
                      <a:pt x="23" y="61"/>
                    </a:lnTo>
                    <a:lnTo>
                      <a:pt x="31" y="49"/>
                    </a:lnTo>
                    <a:lnTo>
                      <a:pt x="42" y="38"/>
                    </a:lnTo>
                    <a:lnTo>
                      <a:pt x="54" y="28"/>
                    </a:lnTo>
                    <a:lnTo>
                      <a:pt x="68" y="19"/>
                    </a:lnTo>
                    <a:lnTo>
                      <a:pt x="84" y="11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90" y="10"/>
                    </a:lnTo>
                    <a:lnTo>
                      <a:pt x="77" y="16"/>
                    </a:lnTo>
                    <a:lnTo>
                      <a:pt x="62" y="26"/>
                    </a:lnTo>
                    <a:lnTo>
                      <a:pt x="48" y="38"/>
                    </a:lnTo>
                    <a:lnTo>
                      <a:pt x="41" y="46"/>
                    </a:lnTo>
                    <a:lnTo>
                      <a:pt x="33" y="54"/>
                    </a:lnTo>
                    <a:lnTo>
                      <a:pt x="27" y="64"/>
                    </a:lnTo>
                    <a:lnTo>
                      <a:pt x="20" y="75"/>
                    </a:lnTo>
                    <a:lnTo>
                      <a:pt x="15" y="85"/>
                    </a:lnTo>
                    <a:lnTo>
                      <a:pt x="11" y="98"/>
                    </a:lnTo>
                    <a:lnTo>
                      <a:pt x="12" y="99"/>
                    </a:lnTo>
                    <a:lnTo>
                      <a:pt x="12" y="99"/>
                    </a:lnTo>
                    <a:lnTo>
                      <a:pt x="14" y="98"/>
                    </a:lnTo>
                    <a:lnTo>
                      <a:pt x="15" y="95"/>
                    </a:lnTo>
                    <a:lnTo>
                      <a:pt x="15" y="95"/>
                    </a:lnTo>
                    <a:lnTo>
                      <a:pt x="18" y="89"/>
                    </a:lnTo>
                    <a:lnTo>
                      <a:pt x="18" y="89"/>
                    </a:lnTo>
                    <a:lnTo>
                      <a:pt x="19" y="87"/>
                    </a:lnTo>
                    <a:lnTo>
                      <a:pt x="19" y="87"/>
                    </a:lnTo>
                    <a:lnTo>
                      <a:pt x="23" y="84"/>
                    </a:lnTo>
                    <a:lnTo>
                      <a:pt x="23" y="84"/>
                    </a:lnTo>
                    <a:lnTo>
                      <a:pt x="26" y="77"/>
                    </a:lnTo>
                    <a:lnTo>
                      <a:pt x="26" y="77"/>
                    </a:lnTo>
                    <a:lnTo>
                      <a:pt x="29" y="76"/>
                    </a:lnTo>
                    <a:lnTo>
                      <a:pt x="31" y="76"/>
                    </a:lnTo>
                    <a:lnTo>
                      <a:pt x="31" y="76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1" y="77"/>
                    </a:lnTo>
                    <a:lnTo>
                      <a:pt x="31" y="80"/>
                    </a:lnTo>
                    <a:lnTo>
                      <a:pt x="31" y="84"/>
                    </a:lnTo>
                    <a:lnTo>
                      <a:pt x="31" y="84"/>
                    </a:lnTo>
                    <a:lnTo>
                      <a:pt x="29" y="91"/>
                    </a:lnTo>
                    <a:lnTo>
                      <a:pt x="29" y="91"/>
                    </a:lnTo>
                    <a:lnTo>
                      <a:pt x="30" y="95"/>
                    </a:lnTo>
                    <a:lnTo>
                      <a:pt x="30" y="95"/>
                    </a:lnTo>
                    <a:lnTo>
                      <a:pt x="31" y="98"/>
                    </a:lnTo>
                    <a:lnTo>
                      <a:pt x="33" y="99"/>
                    </a:lnTo>
                    <a:lnTo>
                      <a:pt x="33" y="99"/>
                    </a:lnTo>
                    <a:lnTo>
                      <a:pt x="41" y="102"/>
                    </a:lnTo>
                    <a:lnTo>
                      <a:pt x="41" y="102"/>
                    </a:lnTo>
                    <a:lnTo>
                      <a:pt x="45" y="96"/>
                    </a:lnTo>
                    <a:lnTo>
                      <a:pt x="45" y="96"/>
                    </a:lnTo>
                    <a:lnTo>
                      <a:pt x="48" y="95"/>
                    </a:lnTo>
                    <a:lnTo>
                      <a:pt x="50" y="93"/>
                    </a:lnTo>
                    <a:lnTo>
                      <a:pt x="50" y="93"/>
                    </a:lnTo>
                    <a:lnTo>
                      <a:pt x="50" y="91"/>
                    </a:lnTo>
                    <a:lnTo>
                      <a:pt x="50" y="89"/>
                    </a:lnTo>
                    <a:lnTo>
                      <a:pt x="52" y="88"/>
                    </a:lnTo>
                    <a:lnTo>
                      <a:pt x="52" y="88"/>
                    </a:lnTo>
                    <a:lnTo>
                      <a:pt x="53" y="85"/>
                    </a:lnTo>
                    <a:lnTo>
                      <a:pt x="54" y="84"/>
                    </a:lnTo>
                    <a:lnTo>
                      <a:pt x="54" y="84"/>
                    </a:lnTo>
                    <a:lnTo>
                      <a:pt x="56" y="81"/>
                    </a:lnTo>
                    <a:lnTo>
                      <a:pt x="56" y="81"/>
                    </a:lnTo>
                    <a:lnTo>
                      <a:pt x="58" y="81"/>
                    </a:lnTo>
                    <a:lnTo>
                      <a:pt x="60" y="81"/>
                    </a:lnTo>
                    <a:lnTo>
                      <a:pt x="60" y="83"/>
                    </a:lnTo>
                    <a:lnTo>
                      <a:pt x="60" y="83"/>
                    </a:lnTo>
                    <a:lnTo>
                      <a:pt x="60" y="85"/>
                    </a:lnTo>
                    <a:lnTo>
                      <a:pt x="60" y="87"/>
                    </a:lnTo>
                    <a:lnTo>
                      <a:pt x="60" y="88"/>
                    </a:lnTo>
                    <a:lnTo>
                      <a:pt x="58" y="89"/>
                    </a:lnTo>
                    <a:lnTo>
                      <a:pt x="58" y="89"/>
                    </a:lnTo>
                    <a:lnTo>
                      <a:pt x="57" y="89"/>
                    </a:lnTo>
                    <a:lnTo>
                      <a:pt x="56" y="91"/>
                    </a:lnTo>
                    <a:lnTo>
                      <a:pt x="56" y="91"/>
                    </a:lnTo>
                    <a:lnTo>
                      <a:pt x="53" y="96"/>
                    </a:lnTo>
                    <a:lnTo>
                      <a:pt x="53" y="96"/>
                    </a:lnTo>
                    <a:lnTo>
                      <a:pt x="52" y="99"/>
                    </a:lnTo>
                    <a:lnTo>
                      <a:pt x="50" y="102"/>
                    </a:lnTo>
                    <a:lnTo>
                      <a:pt x="50" y="102"/>
                    </a:lnTo>
                    <a:lnTo>
                      <a:pt x="48" y="102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6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3" y="108"/>
                    </a:lnTo>
                    <a:lnTo>
                      <a:pt x="42" y="108"/>
                    </a:lnTo>
                    <a:lnTo>
                      <a:pt x="42" y="108"/>
                    </a:lnTo>
                    <a:lnTo>
                      <a:pt x="39" y="108"/>
                    </a:lnTo>
                    <a:lnTo>
                      <a:pt x="39" y="108"/>
                    </a:lnTo>
                    <a:lnTo>
                      <a:pt x="34" y="107"/>
                    </a:lnTo>
                    <a:lnTo>
                      <a:pt x="34" y="107"/>
                    </a:lnTo>
                    <a:lnTo>
                      <a:pt x="33" y="108"/>
                    </a:lnTo>
                    <a:lnTo>
                      <a:pt x="31" y="111"/>
                    </a:lnTo>
                    <a:lnTo>
                      <a:pt x="31" y="111"/>
                    </a:lnTo>
                    <a:lnTo>
                      <a:pt x="33" y="116"/>
                    </a:lnTo>
                    <a:lnTo>
                      <a:pt x="35" y="122"/>
                    </a:lnTo>
                    <a:lnTo>
                      <a:pt x="35" y="122"/>
                    </a:lnTo>
                    <a:lnTo>
                      <a:pt x="35" y="127"/>
                    </a:lnTo>
                    <a:lnTo>
                      <a:pt x="35" y="130"/>
                    </a:lnTo>
                    <a:lnTo>
                      <a:pt x="37" y="131"/>
                    </a:lnTo>
                    <a:lnTo>
                      <a:pt x="37" y="131"/>
                    </a:lnTo>
                    <a:lnTo>
                      <a:pt x="39" y="134"/>
                    </a:lnTo>
                    <a:lnTo>
                      <a:pt x="41" y="137"/>
                    </a:lnTo>
                    <a:lnTo>
                      <a:pt x="41" y="137"/>
                    </a:lnTo>
                    <a:lnTo>
                      <a:pt x="42" y="139"/>
                    </a:lnTo>
                    <a:lnTo>
                      <a:pt x="42" y="144"/>
                    </a:lnTo>
                    <a:lnTo>
                      <a:pt x="45" y="146"/>
                    </a:lnTo>
                    <a:lnTo>
                      <a:pt x="45" y="146"/>
                    </a:lnTo>
                    <a:lnTo>
                      <a:pt x="45" y="153"/>
                    </a:lnTo>
                    <a:lnTo>
                      <a:pt x="45" y="153"/>
                    </a:lnTo>
                    <a:lnTo>
                      <a:pt x="45" y="157"/>
                    </a:lnTo>
                    <a:lnTo>
                      <a:pt x="45" y="161"/>
                    </a:lnTo>
                    <a:lnTo>
                      <a:pt x="45" y="161"/>
                    </a:lnTo>
                    <a:lnTo>
                      <a:pt x="48" y="165"/>
                    </a:lnTo>
                    <a:lnTo>
                      <a:pt x="49" y="167"/>
                    </a:lnTo>
                    <a:lnTo>
                      <a:pt x="49" y="167"/>
                    </a:lnTo>
                    <a:lnTo>
                      <a:pt x="46" y="169"/>
                    </a:lnTo>
                    <a:lnTo>
                      <a:pt x="46" y="171"/>
                    </a:lnTo>
                    <a:lnTo>
                      <a:pt x="46" y="172"/>
                    </a:lnTo>
                    <a:lnTo>
                      <a:pt x="46" y="172"/>
                    </a:lnTo>
                    <a:lnTo>
                      <a:pt x="50" y="175"/>
                    </a:lnTo>
                    <a:lnTo>
                      <a:pt x="52" y="177"/>
                    </a:lnTo>
                    <a:lnTo>
                      <a:pt x="52" y="177"/>
                    </a:lnTo>
                    <a:lnTo>
                      <a:pt x="53" y="179"/>
                    </a:lnTo>
                    <a:lnTo>
                      <a:pt x="54" y="180"/>
                    </a:lnTo>
                    <a:lnTo>
                      <a:pt x="54" y="180"/>
                    </a:lnTo>
                    <a:lnTo>
                      <a:pt x="57" y="180"/>
                    </a:lnTo>
                    <a:lnTo>
                      <a:pt x="58" y="181"/>
                    </a:lnTo>
                    <a:lnTo>
                      <a:pt x="58" y="181"/>
                    </a:lnTo>
                    <a:lnTo>
                      <a:pt x="58" y="187"/>
                    </a:lnTo>
                    <a:lnTo>
                      <a:pt x="64" y="194"/>
                    </a:lnTo>
                    <a:lnTo>
                      <a:pt x="69" y="199"/>
                    </a:lnTo>
                    <a:lnTo>
                      <a:pt x="69" y="199"/>
                    </a:lnTo>
                    <a:lnTo>
                      <a:pt x="69" y="200"/>
                    </a:lnTo>
                    <a:lnTo>
                      <a:pt x="69" y="202"/>
                    </a:lnTo>
                    <a:lnTo>
                      <a:pt x="71" y="202"/>
                    </a:lnTo>
                    <a:lnTo>
                      <a:pt x="71" y="202"/>
                    </a:lnTo>
                    <a:lnTo>
                      <a:pt x="80" y="206"/>
                    </a:lnTo>
                    <a:lnTo>
                      <a:pt x="80" y="206"/>
                    </a:lnTo>
                    <a:lnTo>
                      <a:pt x="83" y="209"/>
                    </a:lnTo>
                    <a:lnTo>
                      <a:pt x="87" y="210"/>
                    </a:lnTo>
                    <a:lnTo>
                      <a:pt x="87" y="210"/>
                    </a:lnTo>
                    <a:lnTo>
                      <a:pt x="88" y="210"/>
                    </a:lnTo>
                    <a:lnTo>
                      <a:pt x="88" y="211"/>
                    </a:lnTo>
                    <a:lnTo>
                      <a:pt x="88" y="210"/>
                    </a:lnTo>
                    <a:lnTo>
                      <a:pt x="88" y="210"/>
                    </a:lnTo>
                    <a:lnTo>
                      <a:pt x="91" y="206"/>
                    </a:lnTo>
                    <a:lnTo>
                      <a:pt x="92" y="203"/>
                    </a:lnTo>
                    <a:lnTo>
                      <a:pt x="92" y="203"/>
                    </a:lnTo>
                    <a:lnTo>
                      <a:pt x="94" y="199"/>
                    </a:lnTo>
                    <a:lnTo>
                      <a:pt x="94" y="198"/>
                    </a:lnTo>
                    <a:lnTo>
                      <a:pt x="94" y="198"/>
                    </a:lnTo>
                    <a:lnTo>
                      <a:pt x="94" y="194"/>
                    </a:lnTo>
                    <a:lnTo>
                      <a:pt x="94" y="194"/>
                    </a:lnTo>
                    <a:lnTo>
                      <a:pt x="94" y="191"/>
                    </a:lnTo>
                    <a:lnTo>
                      <a:pt x="95" y="188"/>
                    </a:lnTo>
                    <a:lnTo>
                      <a:pt x="95" y="188"/>
                    </a:lnTo>
                    <a:lnTo>
                      <a:pt x="96" y="186"/>
                    </a:lnTo>
                    <a:lnTo>
                      <a:pt x="99" y="183"/>
                    </a:lnTo>
                    <a:lnTo>
                      <a:pt x="99" y="183"/>
                    </a:lnTo>
                    <a:lnTo>
                      <a:pt x="100" y="183"/>
                    </a:lnTo>
                    <a:lnTo>
                      <a:pt x="102" y="181"/>
                    </a:lnTo>
                    <a:lnTo>
                      <a:pt x="102" y="181"/>
                    </a:lnTo>
                    <a:lnTo>
                      <a:pt x="102" y="179"/>
                    </a:lnTo>
                    <a:lnTo>
                      <a:pt x="102" y="179"/>
                    </a:lnTo>
                    <a:lnTo>
                      <a:pt x="100" y="177"/>
                    </a:lnTo>
                    <a:lnTo>
                      <a:pt x="100" y="175"/>
                    </a:lnTo>
                    <a:lnTo>
                      <a:pt x="100" y="175"/>
                    </a:lnTo>
                    <a:lnTo>
                      <a:pt x="99" y="171"/>
                    </a:lnTo>
                    <a:lnTo>
                      <a:pt x="98" y="169"/>
                    </a:lnTo>
                    <a:lnTo>
                      <a:pt x="98" y="169"/>
                    </a:lnTo>
                    <a:lnTo>
                      <a:pt x="95" y="167"/>
                    </a:lnTo>
                    <a:lnTo>
                      <a:pt x="94" y="165"/>
                    </a:lnTo>
                    <a:lnTo>
                      <a:pt x="94" y="164"/>
                    </a:lnTo>
                    <a:lnTo>
                      <a:pt x="94" y="164"/>
                    </a:lnTo>
                    <a:lnTo>
                      <a:pt x="95" y="158"/>
                    </a:lnTo>
                    <a:lnTo>
                      <a:pt x="95" y="158"/>
                    </a:lnTo>
                    <a:lnTo>
                      <a:pt x="98" y="154"/>
                    </a:lnTo>
                    <a:lnTo>
                      <a:pt x="98" y="154"/>
                    </a:lnTo>
                    <a:lnTo>
                      <a:pt x="100" y="150"/>
                    </a:lnTo>
                    <a:lnTo>
                      <a:pt x="100" y="150"/>
                    </a:lnTo>
                    <a:lnTo>
                      <a:pt x="103" y="146"/>
                    </a:lnTo>
                    <a:lnTo>
                      <a:pt x="103" y="146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4"/>
                    </a:lnTo>
                    <a:lnTo>
                      <a:pt x="104" y="134"/>
                    </a:lnTo>
                    <a:lnTo>
                      <a:pt x="103" y="129"/>
                    </a:lnTo>
                    <a:lnTo>
                      <a:pt x="103" y="129"/>
                    </a:lnTo>
                    <a:lnTo>
                      <a:pt x="106" y="126"/>
                    </a:lnTo>
                    <a:lnTo>
                      <a:pt x="110" y="125"/>
                    </a:lnTo>
                    <a:lnTo>
                      <a:pt x="110" y="125"/>
                    </a:lnTo>
                    <a:lnTo>
                      <a:pt x="111" y="126"/>
                    </a:lnTo>
                    <a:lnTo>
                      <a:pt x="113" y="127"/>
                    </a:lnTo>
                    <a:lnTo>
                      <a:pt x="114" y="126"/>
                    </a:lnTo>
                    <a:lnTo>
                      <a:pt x="114" y="126"/>
                    </a:lnTo>
                    <a:lnTo>
                      <a:pt x="115" y="123"/>
                    </a:lnTo>
                    <a:lnTo>
                      <a:pt x="117" y="122"/>
                    </a:lnTo>
                    <a:lnTo>
                      <a:pt x="117" y="122"/>
                    </a:lnTo>
                    <a:lnTo>
                      <a:pt x="119" y="121"/>
                    </a:lnTo>
                    <a:lnTo>
                      <a:pt x="121" y="122"/>
                    </a:lnTo>
                    <a:lnTo>
                      <a:pt x="121" y="122"/>
                    </a:lnTo>
                    <a:lnTo>
                      <a:pt x="125" y="123"/>
                    </a:lnTo>
                    <a:lnTo>
                      <a:pt x="129" y="125"/>
                    </a:lnTo>
                    <a:lnTo>
                      <a:pt x="129" y="125"/>
                    </a:lnTo>
                    <a:lnTo>
                      <a:pt x="133" y="126"/>
                    </a:lnTo>
                    <a:lnTo>
                      <a:pt x="137" y="126"/>
                    </a:lnTo>
                    <a:lnTo>
                      <a:pt x="137" y="126"/>
                    </a:lnTo>
                    <a:lnTo>
                      <a:pt x="142" y="126"/>
                    </a:lnTo>
                    <a:lnTo>
                      <a:pt x="145" y="126"/>
                    </a:lnTo>
                    <a:lnTo>
                      <a:pt x="148" y="125"/>
                    </a:lnTo>
                    <a:lnTo>
                      <a:pt x="148" y="125"/>
                    </a:lnTo>
                    <a:lnTo>
                      <a:pt x="150" y="125"/>
                    </a:lnTo>
                    <a:lnTo>
                      <a:pt x="152" y="125"/>
                    </a:lnTo>
                    <a:lnTo>
                      <a:pt x="152" y="123"/>
                    </a:lnTo>
                    <a:lnTo>
                      <a:pt x="152" y="123"/>
                    </a:lnTo>
                    <a:lnTo>
                      <a:pt x="153" y="121"/>
                    </a:lnTo>
                    <a:lnTo>
                      <a:pt x="155" y="118"/>
                    </a:lnTo>
                    <a:lnTo>
                      <a:pt x="155" y="118"/>
                    </a:lnTo>
                    <a:lnTo>
                      <a:pt x="157" y="118"/>
                    </a:lnTo>
                    <a:lnTo>
                      <a:pt x="159" y="115"/>
                    </a:lnTo>
                    <a:lnTo>
                      <a:pt x="159" y="115"/>
                    </a:lnTo>
                    <a:lnTo>
                      <a:pt x="159" y="112"/>
                    </a:lnTo>
                    <a:lnTo>
                      <a:pt x="160" y="111"/>
                    </a:lnTo>
                    <a:lnTo>
                      <a:pt x="160" y="111"/>
                    </a:lnTo>
                    <a:lnTo>
                      <a:pt x="161" y="108"/>
                    </a:lnTo>
                    <a:lnTo>
                      <a:pt x="161" y="108"/>
                    </a:lnTo>
                    <a:lnTo>
                      <a:pt x="164" y="106"/>
                    </a:lnTo>
                    <a:lnTo>
                      <a:pt x="165" y="106"/>
                    </a:lnTo>
                    <a:lnTo>
                      <a:pt x="165" y="106"/>
                    </a:lnTo>
                    <a:lnTo>
                      <a:pt x="165" y="104"/>
                    </a:lnTo>
                    <a:lnTo>
                      <a:pt x="165" y="104"/>
                    </a:lnTo>
                    <a:lnTo>
                      <a:pt x="164" y="102"/>
                    </a:lnTo>
                    <a:lnTo>
                      <a:pt x="163" y="99"/>
                    </a:lnTo>
                    <a:lnTo>
                      <a:pt x="163" y="99"/>
                    </a:lnTo>
                    <a:lnTo>
                      <a:pt x="163" y="98"/>
                    </a:lnTo>
                    <a:lnTo>
                      <a:pt x="161" y="98"/>
                    </a:lnTo>
                    <a:lnTo>
                      <a:pt x="160" y="96"/>
                    </a:lnTo>
                    <a:lnTo>
                      <a:pt x="161" y="93"/>
                    </a:lnTo>
                    <a:lnTo>
                      <a:pt x="161" y="93"/>
                    </a:lnTo>
                    <a:lnTo>
                      <a:pt x="164" y="87"/>
                    </a:lnTo>
                    <a:lnTo>
                      <a:pt x="164" y="84"/>
                    </a:lnTo>
                    <a:lnTo>
                      <a:pt x="161" y="81"/>
                    </a:lnTo>
                    <a:lnTo>
                      <a:pt x="161" y="81"/>
                    </a:lnTo>
                    <a:lnTo>
                      <a:pt x="160" y="77"/>
                    </a:lnTo>
                    <a:lnTo>
                      <a:pt x="157" y="76"/>
                    </a:lnTo>
                    <a:lnTo>
                      <a:pt x="155" y="73"/>
                    </a:lnTo>
                    <a:lnTo>
                      <a:pt x="155" y="73"/>
                    </a:lnTo>
                    <a:lnTo>
                      <a:pt x="153" y="70"/>
                    </a:lnTo>
                    <a:lnTo>
                      <a:pt x="150" y="68"/>
                    </a:lnTo>
                    <a:lnTo>
                      <a:pt x="150" y="68"/>
                    </a:lnTo>
                    <a:lnTo>
                      <a:pt x="149" y="66"/>
                    </a:lnTo>
                    <a:lnTo>
                      <a:pt x="148" y="66"/>
                    </a:lnTo>
                    <a:lnTo>
                      <a:pt x="148" y="66"/>
                    </a:lnTo>
                    <a:lnTo>
                      <a:pt x="144" y="65"/>
                    </a:lnTo>
                    <a:lnTo>
                      <a:pt x="140" y="62"/>
                    </a:lnTo>
                    <a:lnTo>
                      <a:pt x="140" y="62"/>
                    </a:lnTo>
                    <a:lnTo>
                      <a:pt x="137" y="60"/>
                    </a:lnTo>
                    <a:lnTo>
                      <a:pt x="134" y="58"/>
                    </a:lnTo>
                    <a:lnTo>
                      <a:pt x="134" y="58"/>
                    </a:lnTo>
                    <a:lnTo>
                      <a:pt x="130" y="57"/>
                    </a:lnTo>
                    <a:lnTo>
                      <a:pt x="130" y="57"/>
                    </a:lnTo>
                    <a:lnTo>
                      <a:pt x="125" y="57"/>
                    </a:lnTo>
                    <a:lnTo>
                      <a:pt x="125" y="57"/>
                    </a:lnTo>
                    <a:lnTo>
                      <a:pt x="122" y="57"/>
                    </a:lnTo>
                    <a:lnTo>
                      <a:pt x="122" y="57"/>
                    </a:lnTo>
                    <a:lnTo>
                      <a:pt x="117" y="56"/>
                    </a:lnTo>
                    <a:lnTo>
                      <a:pt x="117" y="56"/>
                    </a:lnTo>
                    <a:lnTo>
                      <a:pt x="114" y="56"/>
                    </a:lnTo>
                    <a:lnTo>
                      <a:pt x="114" y="56"/>
                    </a:lnTo>
                    <a:lnTo>
                      <a:pt x="113" y="56"/>
                    </a:lnTo>
                    <a:lnTo>
                      <a:pt x="111" y="54"/>
                    </a:lnTo>
                    <a:lnTo>
                      <a:pt x="111" y="57"/>
                    </a:lnTo>
                    <a:lnTo>
                      <a:pt x="111" y="57"/>
                    </a:lnTo>
                    <a:lnTo>
                      <a:pt x="111" y="61"/>
                    </a:lnTo>
                    <a:lnTo>
                      <a:pt x="111" y="62"/>
                    </a:lnTo>
                    <a:lnTo>
                      <a:pt x="110" y="64"/>
                    </a:lnTo>
                    <a:lnTo>
                      <a:pt x="110" y="64"/>
                    </a:lnTo>
                    <a:lnTo>
                      <a:pt x="106" y="64"/>
                    </a:lnTo>
                    <a:lnTo>
                      <a:pt x="106" y="64"/>
                    </a:lnTo>
                    <a:lnTo>
                      <a:pt x="103" y="64"/>
                    </a:lnTo>
                    <a:lnTo>
                      <a:pt x="100" y="65"/>
                    </a:lnTo>
                    <a:lnTo>
                      <a:pt x="100" y="65"/>
                    </a:lnTo>
                    <a:lnTo>
                      <a:pt x="99" y="66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9"/>
                    </a:lnTo>
                    <a:lnTo>
                      <a:pt x="92" y="68"/>
                    </a:lnTo>
                    <a:lnTo>
                      <a:pt x="92" y="68"/>
                    </a:lnTo>
                    <a:lnTo>
                      <a:pt x="91" y="65"/>
                    </a:lnTo>
                    <a:lnTo>
                      <a:pt x="92" y="64"/>
                    </a:lnTo>
                    <a:lnTo>
                      <a:pt x="91" y="64"/>
                    </a:lnTo>
                    <a:lnTo>
                      <a:pt x="88" y="64"/>
                    </a:lnTo>
                    <a:lnTo>
                      <a:pt x="88" y="64"/>
                    </a:lnTo>
                    <a:lnTo>
                      <a:pt x="81" y="65"/>
                    </a:lnTo>
                    <a:lnTo>
                      <a:pt x="79" y="65"/>
                    </a:lnTo>
                    <a:lnTo>
                      <a:pt x="79" y="65"/>
                    </a:lnTo>
                    <a:lnTo>
                      <a:pt x="77" y="65"/>
                    </a:lnTo>
                    <a:lnTo>
                      <a:pt x="75" y="64"/>
                    </a:lnTo>
                    <a:lnTo>
                      <a:pt x="75" y="64"/>
                    </a:lnTo>
                    <a:lnTo>
                      <a:pt x="71" y="62"/>
                    </a:lnTo>
                    <a:lnTo>
                      <a:pt x="69" y="64"/>
                    </a:lnTo>
                    <a:lnTo>
                      <a:pt x="69" y="64"/>
                    </a:lnTo>
                    <a:lnTo>
                      <a:pt x="68" y="65"/>
                    </a:lnTo>
                    <a:lnTo>
                      <a:pt x="68" y="65"/>
                    </a:lnTo>
                    <a:lnTo>
                      <a:pt x="67" y="64"/>
                    </a:lnTo>
                    <a:lnTo>
                      <a:pt x="67" y="64"/>
                    </a:lnTo>
                    <a:lnTo>
                      <a:pt x="65" y="61"/>
                    </a:lnTo>
                    <a:lnTo>
                      <a:pt x="67" y="60"/>
                    </a:lnTo>
                    <a:lnTo>
                      <a:pt x="67" y="60"/>
                    </a:lnTo>
                    <a:lnTo>
                      <a:pt x="71" y="60"/>
                    </a:lnTo>
                    <a:lnTo>
                      <a:pt x="72" y="60"/>
                    </a:lnTo>
                    <a:lnTo>
                      <a:pt x="73" y="58"/>
                    </a:lnTo>
                    <a:lnTo>
                      <a:pt x="73" y="58"/>
                    </a:lnTo>
                    <a:lnTo>
                      <a:pt x="72" y="57"/>
                    </a:lnTo>
                    <a:lnTo>
                      <a:pt x="72" y="56"/>
                    </a:lnTo>
                    <a:lnTo>
                      <a:pt x="73" y="56"/>
                    </a:lnTo>
                    <a:lnTo>
                      <a:pt x="73" y="56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81" y="54"/>
                    </a:lnTo>
                    <a:lnTo>
                      <a:pt x="83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7" y="53"/>
                    </a:lnTo>
                    <a:lnTo>
                      <a:pt x="88" y="53"/>
                    </a:lnTo>
                    <a:lnTo>
                      <a:pt x="87" y="51"/>
                    </a:lnTo>
                    <a:lnTo>
                      <a:pt x="87" y="51"/>
                    </a:lnTo>
                    <a:lnTo>
                      <a:pt x="84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80" y="45"/>
                    </a:lnTo>
                    <a:lnTo>
                      <a:pt x="80" y="45"/>
                    </a:lnTo>
                    <a:lnTo>
                      <a:pt x="79" y="46"/>
                    </a:lnTo>
                    <a:lnTo>
                      <a:pt x="77" y="47"/>
                    </a:lnTo>
                    <a:lnTo>
                      <a:pt x="77" y="47"/>
                    </a:lnTo>
                    <a:lnTo>
                      <a:pt x="76" y="47"/>
                    </a:lnTo>
                    <a:lnTo>
                      <a:pt x="76" y="47"/>
                    </a:lnTo>
                    <a:lnTo>
                      <a:pt x="72" y="45"/>
                    </a:lnTo>
                    <a:lnTo>
                      <a:pt x="72" y="43"/>
                    </a:lnTo>
                    <a:lnTo>
                      <a:pt x="73" y="42"/>
                    </a:lnTo>
                    <a:lnTo>
                      <a:pt x="73" y="42"/>
                    </a:lnTo>
                    <a:lnTo>
                      <a:pt x="76" y="39"/>
                    </a:lnTo>
                    <a:lnTo>
                      <a:pt x="79" y="38"/>
                    </a:lnTo>
                    <a:lnTo>
                      <a:pt x="79" y="38"/>
                    </a:lnTo>
                    <a:lnTo>
                      <a:pt x="80" y="38"/>
                    </a:lnTo>
                    <a:lnTo>
                      <a:pt x="81" y="38"/>
                    </a:lnTo>
                    <a:lnTo>
                      <a:pt x="84" y="41"/>
                    </a:lnTo>
                    <a:lnTo>
                      <a:pt x="87" y="43"/>
                    </a:lnTo>
                    <a:lnTo>
                      <a:pt x="88" y="43"/>
                    </a:lnTo>
                    <a:lnTo>
                      <a:pt x="88" y="43"/>
                    </a:lnTo>
                    <a:lnTo>
                      <a:pt x="91" y="42"/>
                    </a:lnTo>
                    <a:lnTo>
                      <a:pt x="92" y="42"/>
                    </a:lnTo>
                    <a:lnTo>
                      <a:pt x="92" y="42"/>
                    </a:lnTo>
                    <a:lnTo>
                      <a:pt x="94" y="45"/>
                    </a:lnTo>
                    <a:lnTo>
                      <a:pt x="94" y="49"/>
                    </a:lnTo>
                    <a:lnTo>
                      <a:pt x="94" y="49"/>
                    </a:lnTo>
                    <a:lnTo>
                      <a:pt x="94" y="51"/>
                    </a:lnTo>
                    <a:lnTo>
                      <a:pt x="96" y="50"/>
                    </a:lnTo>
                    <a:lnTo>
                      <a:pt x="96" y="50"/>
                    </a:lnTo>
                    <a:lnTo>
                      <a:pt x="98" y="49"/>
                    </a:lnTo>
                    <a:lnTo>
                      <a:pt x="96" y="49"/>
                    </a:lnTo>
                    <a:lnTo>
                      <a:pt x="96" y="47"/>
                    </a:lnTo>
                    <a:lnTo>
                      <a:pt x="100" y="46"/>
                    </a:lnTo>
                    <a:lnTo>
                      <a:pt x="100" y="46"/>
                    </a:lnTo>
                    <a:lnTo>
                      <a:pt x="107" y="45"/>
                    </a:lnTo>
                    <a:lnTo>
                      <a:pt x="110" y="43"/>
                    </a:lnTo>
                    <a:lnTo>
                      <a:pt x="113" y="43"/>
                    </a:lnTo>
                    <a:lnTo>
                      <a:pt x="114" y="45"/>
                    </a:lnTo>
                    <a:lnTo>
                      <a:pt x="114" y="45"/>
                    </a:lnTo>
                    <a:lnTo>
                      <a:pt x="117" y="46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7"/>
                    </a:lnTo>
                    <a:lnTo>
                      <a:pt x="118" y="49"/>
                    </a:lnTo>
                    <a:lnTo>
                      <a:pt x="119" y="47"/>
                    </a:lnTo>
                    <a:lnTo>
                      <a:pt x="119" y="47"/>
                    </a:lnTo>
                    <a:lnTo>
                      <a:pt x="122" y="46"/>
                    </a:lnTo>
                    <a:lnTo>
                      <a:pt x="125" y="47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30" y="49"/>
                    </a:lnTo>
                    <a:lnTo>
                      <a:pt x="130" y="49"/>
                    </a:lnTo>
                    <a:lnTo>
                      <a:pt x="133" y="51"/>
                    </a:lnTo>
                    <a:lnTo>
                      <a:pt x="137" y="51"/>
                    </a:lnTo>
                    <a:lnTo>
                      <a:pt x="137" y="51"/>
                    </a:lnTo>
                    <a:lnTo>
                      <a:pt x="140" y="50"/>
                    </a:lnTo>
                    <a:lnTo>
                      <a:pt x="140" y="50"/>
                    </a:lnTo>
                    <a:lnTo>
                      <a:pt x="138" y="47"/>
                    </a:lnTo>
                    <a:lnTo>
                      <a:pt x="138" y="47"/>
                    </a:lnTo>
                    <a:lnTo>
                      <a:pt x="137" y="45"/>
                    </a:lnTo>
                    <a:lnTo>
                      <a:pt x="133" y="43"/>
                    </a:lnTo>
                    <a:lnTo>
                      <a:pt x="133" y="43"/>
                    </a:lnTo>
                    <a:lnTo>
                      <a:pt x="125" y="41"/>
                    </a:lnTo>
                    <a:lnTo>
                      <a:pt x="123" y="39"/>
                    </a:lnTo>
                    <a:lnTo>
                      <a:pt x="126" y="39"/>
                    </a:lnTo>
                    <a:lnTo>
                      <a:pt x="126" y="39"/>
                    </a:lnTo>
                    <a:lnTo>
                      <a:pt x="129" y="38"/>
                    </a:lnTo>
                    <a:lnTo>
                      <a:pt x="127" y="37"/>
                    </a:lnTo>
                    <a:lnTo>
                      <a:pt x="127" y="35"/>
                    </a:lnTo>
                    <a:lnTo>
                      <a:pt x="132" y="33"/>
                    </a:lnTo>
                    <a:lnTo>
                      <a:pt x="132" y="33"/>
                    </a:lnTo>
                    <a:lnTo>
                      <a:pt x="137" y="31"/>
                    </a:lnTo>
                    <a:lnTo>
                      <a:pt x="140" y="31"/>
                    </a:lnTo>
                    <a:lnTo>
                      <a:pt x="141" y="31"/>
                    </a:lnTo>
                    <a:lnTo>
                      <a:pt x="141" y="28"/>
                    </a:lnTo>
                    <a:lnTo>
                      <a:pt x="141" y="28"/>
                    </a:lnTo>
                    <a:lnTo>
                      <a:pt x="141" y="23"/>
                    </a:lnTo>
                    <a:lnTo>
                      <a:pt x="142" y="23"/>
                    </a:lnTo>
                    <a:lnTo>
                      <a:pt x="144" y="23"/>
                    </a:lnTo>
                    <a:lnTo>
                      <a:pt x="144" y="23"/>
                    </a:lnTo>
                    <a:lnTo>
                      <a:pt x="153" y="24"/>
                    </a:lnTo>
                    <a:lnTo>
                      <a:pt x="153" y="24"/>
                    </a:lnTo>
                    <a:lnTo>
                      <a:pt x="155" y="24"/>
                    </a:lnTo>
                    <a:lnTo>
                      <a:pt x="155" y="26"/>
                    </a:lnTo>
                    <a:lnTo>
                      <a:pt x="157" y="24"/>
                    </a:lnTo>
                    <a:lnTo>
                      <a:pt x="157" y="24"/>
                    </a:lnTo>
                    <a:lnTo>
                      <a:pt x="160" y="23"/>
                    </a:lnTo>
                    <a:lnTo>
                      <a:pt x="161" y="23"/>
                    </a:lnTo>
                    <a:lnTo>
                      <a:pt x="161" y="23"/>
                    </a:lnTo>
                    <a:lnTo>
                      <a:pt x="161" y="22"/>
                    </a:lnTo>
                    <a:lnTo>
                      <a:pt x="161" y="22"/>
                    </a:lnTo>
                    <a:lnTo>
                      <a:pt x="159" y="18"/>
                    </a:lnTo>
                    <a:lnTo>
                      <a:pt x="156" y="15"/>
                    </a:lnTo>
                    <a:lnTo>
                      <a:pt x="156" y="15"/>
                    </a:lnTo>
                    <a:lnTo>
                      <a:pt x="155" y="12"/>
                    </a:lnTo>
                    <a:lnTo>
                      <a:pt x="153" y="10"/>
                    </a:lnTo>
                    <a:lnTo>
                      <a:pt x="152" y="7"/>
                    </a:lnTo>
                    <a:lnTo>
                      <a:pt x="150" y="7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4" y="10"/>
                    </a:lnTo>
                    <a:lnTo>
                      <a:pt x="140" y="11"/>
                    </a:lnTo>
                    <a:lnTo>
                      <a:pt x="140" y="11"/>
                    </a:lnTo>
                    <a:lnTo>
                      <a:pt x="134" y="10"/>
                    </a:lnTo>
                    <a:lnTo>
                      <a:pt x="132" y="8"/>
                    </a:lnTo>
                    <a:lnTo>
                      <a:pt x="132" y="8"/>
                    </a:lnTo>
                    <a:lnTo>
                      <a:pt x="136" y="7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37" y="1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9" y="0"/>
                    </a:lnTo>
                    <a:lnTo>
                      <a:pt x="161" y="1"/>
                    </a:lnTo>
                    <a:lnTo>
                      <a:pt x="16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" name="Freeform 132"/>
              <p:cNvSpPr>
                <a:spLocks/>
              </p:cNvSpPr>
              <p:nvPr/>
            </p:nvSpPr>
            <p:spPr bwMode="auto">
              <a:xfrm>
                <a:off x="2139951" y="4786313"/>
                <a:ext cx="136525" cy="163513"/>
              </a:xfrm>
              <a:custGeom>
                <a:avLst/>
                <a:gdLst>
                  <a:gd name="T0" fmla="*/ 27 w 86"/>
                  <a:gd name="T1" fmla="*/ 6 h 103"/>
                  <a:gd name="T2" fmla="*/ 27 w 86"/>
                  <a:gd name="T3" fmla="*/ 38 h 103"/>
                  <a:gd name="T4" fmla="*/ 27 w 86"/>
                  <a:gd name="T5" fmla="*/ 38 h 103"/>
                  <a:gd name="T6" fmla="*/ 28 w 86"/>
                  <a:gd name="T7" fmla="*/ 41 h 103"/>
                  <a:gd name="T8" fmla="*/ 34 w 86"/>
                  <a:gd name="T9" fmla="*/ 47 h 103"/>
                  <a:gd name="T10" fmla="*/ 42 w 86"/>
                  <a:gd name="T11" fmla="*/ 55 h 103"/>
                  <a:gd name="T12" fmla="*/ 47 w 86"/>
                  <a:gd name="T13" fmla="*/ 57 h 103"/>
                  <a:gd name="T14" fmla="*/ 54 w 86"/>
                  <a:gd name="T15" fmla="*/ 60 h 103"/>
                  <a:gd name="T16" fmla="*/ 54 w 86"/>
                  <a:gd name="T17" fmla="*/ 60 h 103"/>
                  <a:gd name="T18" fmla="*/ 66 w 86"/>
                  <a:gd name="T19" fmla="*/ 65 h 103"/>
                  <a:gd name="T20" fmla="*/ 78 w 86"/>
                  <a:gd name="T21" fmla="*/ 72 h 103"/>
                  <a:gd name="T22" fmla="*/ 82 w 86"/>
                  <a:gd name="T23" fmla="*/ 75 h 103"/>
                  <a:gd name="T24" fmla="*/ 85 w 86"/>
                  <a:gd name="T25" fmla="*/ 79 h 103"/>
                  <a:gd name="T26" fmla="*/ 86 w 86"/>
                  <a:gd name="T27" fmla="*/ 82 h 103"/>
                  <a:gd name="T28" fmla="*/ 86 w 86"/>
                  <a:gd name="T29" fmla="*/ 86 h 103"/>
                  <a:gd name="T30" fmla="*/ 86 w 86"/>
                  <a:gd name="T31" fmla="*/ 86 h 103"/>
                  <a:gd name="T32" fmla="*/ 85 w 86"/>
                  <a:gd name="T33" fmla="*/ 90 h 103"/>
                  <a:gd name="T34" fmla="*/ 81 w 86"/>
                  <a:gd name="T35" fmla="*/ 93 h 103"/>
                  <a:gd name="T36" fmla="*/ 76 w 86"/>
                  <a:gd name="T37" fmla="*/ 95 h 103"/>
                  <a:gd name="T38" fmla="*/ 66 w 86"/>
                  <a:gd name="T39" fmla="*/ 98 h 103"/>
                  <a:gd name="T40" fmla="*/ 55 w 86"/>
                  <a:gd name="T41" fmla="*/ 101 h 103"/>
                  <a:gd name="T42" fmla="*/ 40 w 86"/>
                  <a:gd name="T43" fmla="*/ 102 h 103"/>
                  <a:gd name="T44" fmla="*/ 21 w 86"/>
                  <a:gd name="T45" fmla="*/ 103 h 103"/>
                  <a:gd name="T46" fmla="*/ 0 w 86"/>
                  <a:gd name="T47" fmla="*/ 103 h 103"/>
                  <a:gd name="T48" fmla="*/ 0 w 86"/>
                  <a:gd name="T49" fmla="*/ 0 h 103"/>
                  <a:gd name="T50" fmla="*/ 27 w 86"/>
                  <a:gd name="T51" fmla="*/ 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6" h="103">
                    <a:moveTo>
                      <a:pt x="27" y="6"/>
                    </a:moveTo>
                    <a:lnTo>
                      <a:pt x="27" y="38"/>
                    </a:lnTo>
                    <a:lnTo>
                      <a:pt x="27" y="38"/>
                    </a:lnTo>
                    <a:lnTo>
                      <a:pt x="28" y="41"/>
                    </a:lnTo>
                    <a:lnTo>
                      <a:pt x="34" y="47"/>
                    </a:lnTo>
                    <a:lnTo>
                      <a:pt x="42" y="55"/>
                    </a:lnTo>
                    <a:lnTo>
                      <a:pt x="47" y="57"/>
                    </a:lnTo>
                    <a:lnTo>
                      <a:pt x="54" y="60"/>
                    </a:lnTo>
                    <a:lnTo>
                      <a:pt x="54" y="60"/>
                    </a:lnTo>
                    <a:lnTo>
                      <a:pt x="66" y="65"/>
                    </a:lnTo>
                    <a:lnTo>
                      <a:pt x="78" y="72"/>
                    </a:lnTo>
                    <a:lnTo>
                      <a:pt x="82" y="75"/>
                    </a:lnTo>
                    <a:lnTo>
                      <a:pt x="85" y="79"/>
                    </a:lnTo>
                    <a:lnTo>
                      <a:pt x="86" y="82"/>
                    </a:lnTo>
                    <a:lnTo>
                      <a:pt x="86" y="86"/>
                    </a:lnTo>
                    <a:lnTo>
                      <a:pt x="86" y="86"/>
                    </a:lnTo>
                    <a:lnTo>
                      <a:pt x="85" y="90"/>
                    </a:lnTo>
                    <a:lnTo>
                      <a:pt x="81" y="93"/>
                    </a:lnTo>
                    <a:lnTo>
                      <a:pt x="76" y="95"/>
                    </a:lnTo>
                    <a:lnTo>
                      <a:pt x="66" y="98"/>
                    </a:lnTo>
                    <a:lnTo>
                      <a:pt x="55" y="101"/>
                    </a:lnTo>
                    <a:lnTo>
                      <a:pt x="40" y="102"/>
                    </a:lnTo>
                    <a:lnTo>
                      <a:pt x="21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27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5" name="Freeform 133"/>
              <p:cNvSpPr>
                <a:spLocks/>
              </p:cNvSpPr>
              <p:nvPr/>
            </p:nvSpPr>
            <p:spPr bwMode="auto">
              <a:xfrm>
                <a:off x="2024063" y="4786313"/>
                <a:ext cx="130175" cy="163513"/>
              </a:xfrm>
              <a:custGeom>
                <a:avLst/>
                <a:gdLst>
                  <a:gd name="T0" fmla="*/ 63 w 82"/>
                  <a:gd name="T1" fmla="*/ 6 h 103"/>
                  <a:gd name="T2" fmla="*/ 63 w 82"/>
                  <a:gd name="T3" fmla="*/ 38 h 103"/>
                  <a:gd name="T4" fmla="*/ 63 w 82"/>
                  <a:gd name="T5" fmla="*/ 38 h 103"/>
                  <a:gd name="T6" fmla="*/ 62 w 82"/>
                  <a:gd name="T7" fmla="*/ 41 h 103"/>
                  <a:gd name="T8" fmla="*/ 58 w 82"/>
                  <a:gd name="T9" fmla="*/ 47 h 103"/>
                  <a:gd name="T10" fmla="*/ 51 w 82"/>
                  <a:gd name="T11" fmla="*/ 55 h 103"/>
                  <a:gd name="T12" fmla="*/ 46 w 82"/>
                  <a:gd name="T13" fmla="*/ 57 h 103"/>
                  <a:gd name="T14" fmla="*/ 39 w 82"/>
                  <a:gd name="T15" fmla="*/ 60 h 103"/>
                  <a:gd name="T16" fmla="*/ 39 w 82"/>
                  <a:gd name="T17" fmla="*/ 60 h 103"/>
                  <a:gd name="T18" fmla="*/ 25 w 82"/>
                  <a:gd name="T19" fmla="*/ 65 h 103"/>
                  <a:gd name="T20" fmla="*/ 12 w 82"/>
                  <a:gd name="T21" fmla="*/ 72 h 103"/>
                  <a:gd name="T22" fmla="*/ 6 w 82"/>
                  <a:gd name="T23" fmla="*/ 75 h 103"/>
                  <a:gd name="T24" fmla="*/ 4 w 82"/>
                  <a:gd name="T25" fmla="*/ 79 h 103"/>
                  <a:gd name="T26" fmla="*/ 1 w 82"/>
                  <a:gd name="T27" fmla="*/ 82 h 103"/>
                  <a:gd name="T28" fmla="*/ 0 w 82"/>
                  <a:gd name="T29" fmla="*/ 86 h 103"/>
                  <a:gd name="T30" fmla="*/ 0 w 82"/>
                  <a:gd name="T31" fmla="*/ 86 h 103"/>
                  <a:gd name="T32" fmla="*/ 2 w 82"/>
                  <a:gd name="T33" fmla="*/ 90 h 103"/>
                  <a:gd name="T34" fmla="*/ 8 w 82"/>
                  <a:gd name="T35" fmla="*/ 93 h 103"/>
                  <a:gd name="T36" fmla="*/ 15 w 82"/>
                  <a:gd name="T37" fmla="*/ 95 h 103"/>
                  <a:gd name="T38" fmla="*/ 24 w 82"/>
                  <a:gd name="T39" fmla="*/ 98 h 103"/>
                  <a:gd name="T40" fmla="*/ 36 w 82"/>
                  <a:gd name="T41" fmla="*/ 101 h 103"/>
                  <a:gd name="T42" fmla="*/ 50 w 82"/>
                  <a:gd name="T43" fmla="*/ 102 h 103"/>
                  <a:gd name="T44" fmla="*/ 82 w 82"/>
                  <a:gd name="T45" fmla="*/ 103 h 103"/>
                  <a:gd name="T46" fmla="*/ 82 w 82"/>
                  <a:gd name="T47" fmla="*/ 0 h 103"/>
                  <a:gd name="T48" fmla="*/ 63 w 82"/>
                  <a:gd name="T49" fmla="*/ 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2" h="103">
                    <a:moveTo>
                      <a:pt x="63" y="6"/>
                    </a:moveTo>
                    <a:lnTo>
                      <a:pt x="63" y="38"/>
                    </a:lnTo>
                    <a:lnTo>
                      <a:pt x="63" y="38"/>
                    </a:lnTo>
                    <a:lnTo>
                      <a:pt x="62" y="41"/>
                    </a:lnTo>
                    <a:lnTo>
                      <a:pt x="58" y="47"/>
                    </a:lnTo>
                    <a:lnTo>
                      <a:pt x="51" y="55"/>
                    </a:lnTo>
                    <a:lnTo>
                      <a:pt x="46" y="57"/>
                    </a:lnTo>
                    <a:lnTo>
                      <a:pt x="39" y="60"/>
                    </a:lnTo>
                    <a:lnTo>
                      <a:pt x="39" y="60"/>
                    </a:lnTo>
                    <a:lnTo>
                      <a:pt x="25" y="65"/>
                    </a:lnTo>
                    <a:lnTo>
                      <a:pt x="12" y="72"/>
                    </a:lnTo>
                    <a:lnTo>
                      <a:pt x="6" y="75"/>
                    </a:lnTo>
                    <a:lnTo>
                      <a:pt x="4" y="79"/>
                    </a:lnTo>
                    <a:lnTo>
                      <a:pt x="1" y="82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2" y="90"/>
                    </a:lnTo>
                    <a:lnTo>
                      <a:pt x="8" y="93"/>
                    </a:lnTo>
                    <a:lnTo>
                      <a:pt x="15" y="95"/>
                    </a:lnTo>
                    <a:lnTo>
                      <a:pt x="24" y="98"/>
                    </a:lnTo>
                    <a:lnTo>
                      <a:pt x="36" y="101"/>
                    </a:lnTo>
                    <a:lnTo>
                      <a:pt x="50" y="102"/>
                    </a:lnTo>
                    <a:lnTo>
                      <a:pt x="82" y="103"/>
                    </a:lnTo>
                    <a:lnTo>
                      <a:pt x="82" y="0"/>
                    </a:lnTo>
                    <a:lnTo>
                      <a:pt x="6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6" name="Freeform 134"/>
              <p:cNvSpPr>
                <a:spLocks/>
              </p:cNvSpPr>
              <p:nvPr/>
            </p:nvSpPr>
            <p:spPr bwMode="auto">
              <a:xfrm>
                <a:off x="1893888" y="4305300"/>
                <a:ext cx="495300" cy="496888"/>
              </a:xfrm>
              <a:custGeom>
                <a:avLst/>
                <a:gdLst>
                  <a:gd name="T0" fmla="*/ 83 w 312"/>
                  <a:gd name="T1" fmla="*/ 16 h 313"/>
                  <a:gd name="T2" fmla="*/ 57 w 312"/>
                  <a:gd name="T3" fmla="*/ 41 h 313"/>
                  <a:gd name="T4" fmla="*/ 37 w 312"/>
                  <a:gd name="T5" fmla="*/ 71 h 313"/>
                  <a:gd name="T6" fmla="*/ 25 w 312"/>
                  <a:gd name="T7" fmla="*/ 103 h 313"/>
                  <a:gd name="T8" fmla="*/ 21 w 312"/>
                  <a:gd name="T9" fmla="*/ 140 h 313"/>
                  <a:gd name="T10" fmla="*/ 21 w 312"/>
                  <a:gd name="T11" fmla="*/ 156 h 313"/>
                  <a:gd name="T12" fmla="*/ 27 w 312"/>
                  <a:gd name="T13" fmla="*/ 186 h 313"/>
                  <a:gd name="T14" fmla="*/ 40 w 312"/>
                  <a:gd name="T15" fmla="*/ 213 h 313"/>
                  <a:gd name="T16" fmla="*/ 56 w 312"/>
                  <a:gd name="T17" fmla="*/ 237 h 313"/>
                  <a:gd name="T18" fmla="*/ 76 w 312"/>
                  <a:gd name="T19" fmla="*/ 259 h 313"/>
                  <a:gd name="T20" fmla="*/ 101 w 312"/>
                  <a:gd name="T21" fmla="*/ 275 h 313"/>
                  <a:gd name="T22" fmla="*/ 128 w 312"/>
                  <a:gd name="T23" fmla="*/ 287 h 313"/>
                  <a:gd name="T24" fmla="*/ 157 w 312"/>
                  <a:gd name="T25" fmla="*/ 293 h 313"/>
                  <a:gd name="T26" fmla="*/ 174 w 312"/>
                  <a:gd name="T27" fmla="*/ 294 h 313"/>
                  <a:gd name="T28" fmla="*/ 210 w 312"/>
                  <a:gd name="T29" fmla="*/ 289 h 313"/>
                  <a:gd name="T30" fmla="*/ 243 w 312"/>
                  <a:gd name="T31" fmla="*/ 276 h 313"/>
                  <a:gd name="T32" fmla="*/ 273 w 312"/>
                  <a:gd name="T33" fmla="*/ 257 h 313"/>
                  <a:gd name="T34" fmla="*/ 296 w 312"/>
                  <a:gd name="T35" fmla="*/ 233 h 313"/>
                  <a:gd name="T36" fmla="*/ 312 w 312"/>
                  <a:gd name="T37" fmla="*/ 245 h 313"/>
                  <a:gd name="T38" fmla="*/ 285 w 312"/>
                  <a:gd name="T39" fmla="*/ 274 h 313"/>
                  <a:gd name="T40" fmla="*/ 252 w 312"/>
                  <a:gd name="T41" fmla="*/ 295 h 313"/>
                  <a:gd name="T42" fmla="*/ 214 w 312"/>
                  <a:gd name="T43" fmla="*/ 309 h 313"/>
                  <a:gd name="T44" fmla="*/ 174 w 312"/>
                  <a:gd name="T45" fmla="*/ 313 h 313"/>
                  <a:gd name="T46" fmla="*/ 156 w 312"/>
                  <a:gd name="T47" fmla="*/ 313 h 313"/>
                  <a:gd name="T48" fmla="*/ 122 w 312"/>
                  <a:gd name="T49" fmla="*/ 306 h 313"/>
                  <a:gd name="T50" fmla="*/ 91 w 312"/>
                  <a:gd name="T51" fmla="*/ 293 h 313"/>
                  <a:gd name="T52" fmla="*/ 64 w 312"/>
                  <a:gd name="T53" fmla="*/ 274 h 313"/>
                  <a:gd name="T54" fmla="*/ 40 w 312"/>
                  <a:gd name="T55" fmla="*/ 251 h 313"/>
                  <a:gd name="T56" fmla="*/ 21 w 312"/>
                  <a:gd name="T57" fmla="*/ 222 h 313"/>
                  <a:gd name="T58" fmla="*/ 8 w 312"/>
                  <a:gd name="T59" fmla="*/ 191 h 313"/>
                  <a:gd name="T60" fmla="*/ 2 w 312"/>
                  <a:gd name="T61" fmla="*/ 159 h 313"/>
                  <a:gd name="T62" fmla="*/ 0 w 312"/>
                  <a:gd name="T63" fmla="*/ 140 h 313"/>
                  <a:gd name="T64" fmla="*/ 6 w 312"/>
                  <a:gd name="T65" fmla="*/ 99 h 313"/>
                  <a:gd name="T66" fmla="*/ 19 w 312"/>
                  <a:gd name="T67" fmla="*/ 61 h 313"/>
                  <a:gd name="T68" fmla="*/ 42 w 312"/>
                  <a:gd name="T69" fmla="*/ 27 h 313"/>
                  <a:gd name="T70" fmla="*/ 71 w 312"/>
                  <a:gd name="T71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12" h="313">
                    <a:moveTo>
                      <a:pt x="83" y="16"/>
                    </a:moveTo>
                    <a:lnTo>
                      <a:pt x="83" y="16"/>
                    </a:lnTo>
                    <a:lnTo>
                      <a:pt x="69" y="29"/>
                    </a:lnTo>
                    <a:lnTo>
                      <a:pt x="57" y="41"/>
                    </a:lnTo>
                    <a:lnTo>
                      <a:pt x="46" y="54"/>
                    </a:lnTo>
                    <a:lnTo>
                      <a:pt x="37" y="71"/>
                    </a:lnTo>
                    <a:lnTo>
                      <a:pt x="30" y="87"/>
                    </a:lnTo>
                    <a:lnTo>
                      <a:pt x="25" y="103"/>
                    </a:lnTo>
                    <a:lnTo>
                      <a:pt x="22" y="122"/>
                    </a:lnTo>
                    <a:lnTo>
                      <a:pt x="21" y="140"/>
                    </a:lnTo>
                    <a:lnTo>
                      <a:pt x="21" y="140"/>
                    </a:lnTo>
                    <a:lnTo>
                      <a:pt x="21" y="156"/>
                    </a:lnTo>
                    <a:lnTo>
                      <a:pt x="23" y="171"/>
                    </a:lnTo>
                    <a:lnTo>
                      <a:pt x="27" y="186"/>
                    </a:lnTo>
                    <a:lnTo>
                      <a:pt x="33" y="199"/>
                    </a:lnTo>
                    <a:lnTo>
                      <a:pt x="40" y="213"/>
                    </a:lnTo>
                    <a:lnTo>
                      <a:pt x="46" y="226"/>
                    </a:lnTo>
                    <a:lnTo>
                      <a:pt x="56" y="237"/>
                    </a:lnTo>
                    <a:lnTo>
                      <a:pt x="65" y="248"/>
                    </a:lnTo>
                    <a:lnTo>
                      <a:pt x="76" y="259"/>
                    </a:lnTo>
                    <a:lnTo>
                      <a:pt x="88" y="267"/>
                    </a:lnTo>
                    <a:lnTo>
                      <a:pt x="101" y="275"/>
                    </a:lnTo>
                    <a:lnTo>
                      <a:pt x="114" y="282"/>
                    </a:lnTo>
                    <a:lnTo>
                      <a:pt x="128" y="287"/>
                    </a:lnTo>
                    <a:lnTo>
                      <a:pt x="143" y="290"/>
                    </a:lnTo>
                    <a:lnTo>
                      <a:pt x="157" y="293"/>
                    </a:lnTo>
                    <a:lnTo>
                      <a:pt x="174" y="294"/>
                    </a:lnTo>
                    <a:lnTo>
                      <a:pt x="174" y="294"/>
                    </a:lnTo>
                    <a:lnTo>
                      <a:pt x="193" y="293"/>
                    </a:lnTo>
                    <a:lnTo>
                      <a:pt x="210" y="289"/>
                    </a:lnTo>
                    <a:lnTo>
                      <a:pt x="227" y="285"/>
                    </a:lnTo>
                    <a:lnTo>
                      <a:pt x="243" y="276"/>
                    </a:lnTo>
                    <a:lnTo>
                      <a:pt x="258" y="268"/>
                    </a:lnTo>
                    <a:lnTo>
                      <a:pt x="273" y="257"/>
                    </a:lnTo>
                    <a:lnTo>
                      <a:pt x="285" y="247"/>
                    </a:lnTo>
                    <a:lnTo>
                      <a:pt x="296" y="233"/>
                    </a:lnTo>
                    <a:lnTo>
                      <a:pt x="312" y="245"/>
                    </a:lnTo>
                    <a:lnTo>
                      <a:pt x="312" y="245"/>
                    </a:lnTo>
                    <a:lnTo>
                      <a:pt x="298" y="260"/>
                    </a:lnTo>
                    <a:lnTo>
                      <a:pt x="285" y="274"/>
                    </a:lnTo>
                    <a:lnTo>
                      <a:pt x="268" y="285"/>
                    </a:lnTo>
                    <a:lnTo>
                      <a:pt x="252" y="295"/>
                    </a:lnTo>
                    <a:lnTo>
                      <a:pt x="233" y="303"/>
                    </a:lnTo>
                    <a:lnTo>
                      <a:pt x="214" y="309"/>
                    </a:lnTo>
                    <a:lnTo>
                      <a:pt x="194" y="312"/>
                    </a:lnTo>
                    <a:lnTo>
                      <a:pt x="174" y="313"/>
                    </a:lnTo>
                    <a:lnTo>
                      <a:pt x="174" y="313"/>
                    </a:lnTo>
                    <a:lnTo>
                      <a:pt x="156" y="313"/>
                    </a:lnTo>
                    <a:lnTo>
                      <a:pt x="138" y="310"/>
                    </a:lnTo>
                    <a:lnTo>
                      <a:pt x="122" y="306"/>
                    </a:lnTo>
                    <a:lnTo>
                      <a:pt x="106" y="299"/>
                    </a:lnTo>
                    <a:lnTo>
                      <a:pt x="91" y="293"/>
                    </a:lnTo>
                    <a:lnTo>
                      <a:pt x="76" y="285"/>
                    </a:lnTo>
                    <a:lnTo>
                      <a:pt x="64" y="274"/>
                    </a:lnTo>
                    <a:lnTo>
                      <a:pt x="52" y="263"/>
                    </a:lnTo>
                    <a:lnTo>
                      <a:pt x="40" y="251"/>
                    </a:lnTo>
                    <a:lnTo>
                      <a:pt x="30" y="237"/>
                    </a:lnTo>
                    <a:lnTo>
                      <a:pt x="21" y="222"/>
                    </a:lnTo>
                    <a:lnTo>
                      <a:pt x="14" y="207"/>
                    </a:lnTo>
                    <a:lnTo>
                      <a:pt x="8" y="191"/>
                    </a:lnTo>
                    <a:lnTo>
                      <a:pt x="4" y="175"/>
                    </a:lnTo>
                    <a:lnTo>
                      <a:pt x="2" y="159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2" y="119"/>
                    </a:lnTo>
                    <a:lnTo>
                      <a:pt x="6" y="99"/>
                    </a:lnTo>
                    <a:lnTo>
                      <a:pt x="11" y="79"/>
                    </a:lnTo>
                    <a:lnTo>
                      <a:pt x="19" y="61"/>
                    </a:lnTo>
                    <a:lnTo>
                      <a:pt x="30" y="44"/>
                    </a:lnTo>
                    <a:lnTo>
                      <a:pt x="42" y="27"/>
                    </a:lnTo>
                    <a:lnTo>
                      <a:pt x="56" y="14"/>
                    </a:lnTo>
                    <a:lnTo>
                      <a:pt x="71" y="0"/>
                    </a:lnTo>
                    <a:lnTo>
                      <a:pt x="83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7" name="Freeform 135"/>
              <p:cNvSpPr>
                <a:spLocks noEditPoints="1"/>
              </p:cNvSpPr>
              <p:nvPr/>
            </p:nvSpPr>
            <p:spPr bwMode="auto">
              <a:xfrm>
                <a:off x="1947863" y="4314825"/>
                <a:ext cx="436563" cy="434975"/>
              </a:xfrm>
              <a:custGeom>
                <a:avLst/>
                <a:gdLst>
                  <a:gd name="T0" fmla="*/ 152 w 275"/>
                  <a:gd name="T1" fmla="*/ 1 h 274"/>
                  <a:gd name="T2" fmla="*/ 191 w 275"/>
                  <a:gd name="T3" fmla="*/ 10 h 274"/>
                  <a:gd name="T4" fmla="*/ 225 w 275"/>
                  <a:gd name="T5" fmla="*/ 32 h 274"/>
                  <a:gd name="T6" fmla="*/ 252 w 275"/>
                  <a:gd name="T7" fmla="*/ 61 h 274"/>
                  <a:gd name="T8" fmla="*/ 268 w 275"/>
                  <a:gd name="T9" fmla="*/ 97 h 274"/>
                  <a:gd name="T10" fmla="*/ 275 w 275"/>
                  <a:gd name="T11" fmla="*/ 138 h 274"/>
                  <a:gd name="T12" fmla="*/ 272 w 275"/>
                  <a:gd name="T13" fmla="*/ 165 h 274"/>
                  <a:gd name="T14" fmla="*/ 259 w 275"/>
                  <a:gd name="T15" fmla="*/ 203 h 274"/>
                  <a:gd name="T16" fmla="*/ 234 w 275"/>
                  <a:gd name="T17" fmla="*/ 235 h 274"/>
                  <a:gd name="T18" fmla="*/ 203 w 275"/>
                  <a:gd name="T19" fmla="*/ 258 h 274"/>
                  <a:gd name="T20" fmla="*/ 165 w 275"/>
                  <a:gd name="T21" fmla="*/ 272 h 274"/>
                  <a:gd name="T22" fmla="*/ 137 w 275"/>
                  <a:gd name="T23" fmla="*/ 274 h 274"/>
                  <a:gd name="T24" fmla="*/ 137 w 275"/>
                  <a:gd name="T25" fmla="*/ 269 h 274"/>
                  <a:gd name="T26" fmla="*/ 164 w 275"/>
                  <a:gd name="T27" fmla="*/ 266 h 274"/>
                  <a:gd name="T28" fmla="*/ 201 w 275"/>
                  <a:gd name="T29" fmla="*/ 253 h 274"/>
                  <a:gd name="T30" fmla="*/ 230 w 275"/>
                  <a:gd name="T31" fmla="*/ 230 h 274"/>
                  <a:gd name="T32" fmla="*/ 253 w 275"/>
                  <a:gd name="T33" fmla="*/ 200 h 274"/>
                  <a:gd name="T34" fmla="*/ 266 w 275"/>
                  <a:gd name="T35" fmla="*/ 163 h 274"/>
                  <a:gd name="T36" fmla="*/ 268 w 275"/>
                  <a:gd name="T37" fmla="*/ 138 h 274"/>
                  <a:gd name="T38" fmla="*/ 263 w 275"/>
                  <a:gd name="T39" fmla="*/ 98 h 274"/>
                  <a:gd name="T40" fmla="*/ 247 w 275"/>
                  <a:gd name="T41" fmla="*/ 65 h 274"/>
                  <a:gd name="T42" fmla="*/ 221 w 275"/>
                  <a:gd name="T43" fmla="*/ 36 h 274"/>
                  <a:gd name="T44" fmla="*/ 188 w 275"/>
                  <a:gd name="T45" fmla="*/ 17 h 274"/>
                  <a:gd name="T46" fmla="*/ 151 w 275"/>
                  <a:gd name="T47" fmla="*/ 8 h 274"/>
                  <a:gd name="T48" fmla="*/ 137 w 275"/>
                  <a:gd name="T49" fmla="*/ 0 h 274"/>
                  <a:gd name="T50" fmla="*/ 137 w 275"/>
                  <a:gd name="T51" fmla="*/ 274 h 274"/>
                  <a:gd name="T52" fmla="*/ 96 w 275"/>
                  <a:gd name="T53" fmla="*/ 269 h 274"/>
                  <a:gd name="T54" fmla="*/ 61 w 275"/>
                  <a:gd name="T55" fmla="*/ 251 h 274"/>
                  <a:gd name="T56" fmla="*/ 31 w 275"/>
                  <a:gd name="T57" fmla="*/ 224 h 274"/>
                  <a:gd name="T58" fmla="*/ 11 w 275"/>
                  <a:gd name="T59" fmla="*/ 191 h 274"/>
                  <a:gd name="T60" fmla="*/ 2 w 275"/>
                  <a:gd name="T61" fmla="*/ 151 h 274"/>
                  <a:gd name="T62" fmla="*/ 2 w 275"/>
                  <a:gd name="T63" fmla="*/ 123 h 274"/>
                  <a:gd name="T64" fmla="*/ 11 w 275"/>
                  <a:gd name="T65" fmla="*/ 84 h 274"/>
                  <a:gd name="T66" fmla="*/ 31 w 275"/>
                  <a:gd name="T67" fmla="*/ 50 h 274"/>
                  <a:gd name="T68" fmla="*/ 61 w 275"/>
                  <a:gd name="T69" fmla="*/ 24 h 274"/>
                  <a:gd name="T70" fmla="*/ 96 w 275"/>
                  <a:gd name="T71" fmla="*/ 6 h 274"/>
                  <a:gd name="T72" fmla="*/ 137 w 275"/>
                  <a:gd name="T73" fmla="*/ 0 h 274"/>
                  <a:gd name="T74" fmla="*/ 125 w 275"/>
                  <a:gd name="T75" fmla="*/ 8 h 274"/>
                  <a:gd name="T76" fmla="*/ 87 w 275"/>
                  <a:gd name="T77" fmla="*/ 17 h 274"/>
                  <a:gd name="T78" fmla="*/ 54 w 275"/>
                  <a:gd name="T79" fmla="*/ 36 h 274"/>
                  <a:gd name="T80" fmla="*/ 29 w 275"/>
                  <a:gd name="T81" fmla="*/ 65 h 274"/>
                  <a:gd name="T82" fmla="*/ 12 w 275"/>
                  <a:gd name="T83" fmla="*/ 98 h 274"/>
                  <a:gd name="T84" fmla="*/ 7 w 275"/>
                  <a:gd name="T85" fmla="*/ 138 h 274"/>
                  <a:gd name="T86" fmla="*/ 10 w 275"/>
                  <a:gd name="T87" fmla="*/ 163 h 274"/>
                  <a:gd name="T88" fmla="*/ 22 w 275"/>
                  <a:gd name="T89" fmla="*/ 200 h 274"/>
                  <a:gd name="T90" fmla="*/ 45 w 275"/>
                  <a:gd name="T91" fmla="*/ 230 h 274"/>
                  <a:gd name="T92" fmla="*/ 75 w 275"/>
                  <a:gd name="T93" fmla="*/ 253 h 274"/>
                  <a:gd name="T94" fmla="*/ 111 w 275"/>
                  <a:gd name="T95" fmla="*/ 266 h 274"/>
                  <a:gd name="T96" fmla="*/ 137 w 275"/>
                  <a:gd name="T97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75" h="274">
                    <a:moveTo>
                      <a:pt x="137" y="0"/>
                    </a:moveTo>
                    <a:lnTo>
                      <a:pt x="137" y="0"/>
                    </a:lnTo>
                    <a:lnTo>
                      <a:pt x="152" y="1"/>
                    </a:lnTo>
                    <a:lnTo>
                      <a:pt x="165" y="2"/>
                    </a:lnTo>
                    <a:lnTo>
                      <a:pt x="179" y="6"/>
                    </a:lnTo>
                    <a:lnTo>
                      <a:pt x="191" y="10"/>
                    </a:lnTo>
                    <a:lnTo>
                      <a:pt x="203" y="17"/>
                    </a:lnTo>
                    <a:lnTo>
                      <a:pt x="214" y="24"/>
                    </a:lnTo>
                    <a:lnTo>
                      <a:pt x="225" y="32"/>
                    </a:lnTo>
                    <a:lnTo>
                      <a:pt x="234" y="40"/>
                    </a:lnTo>
                    <a:lnTo>
                      <a:pt x="244" y="50"/>
                    </a:lnTo>
                    <a:lnTo>
                      <a:pt x="252" y="61"/>
                    </a:lnTo>
                    <a:lnTo>
                      <a:pt x="259" y="71"/>
                    </a:lnTo>
                    <a:lnTo>
                      <a:pt x="264" y="84"/>
                    </a:lnTo>
                    <a:lnTo>
                      <a:pt x="268" y="97"/>
                    </a:lnTo>
                    <a:lnTo>
                      <a:pt x="272" y="109"/>
                    </a:lnTo>
                    <a:lnTo>
                      <a:pt x="274" y="123"/>
                    </a:lnTo>
                    <a:lnTo>
                      <a:pt x="275" y="138"/>
                    </a:lnTo>
                    <a:lnTo>
                      <a:pt x="275" y="138"/>
                    </a:lnTo>
                    <a:lnTo>
                      <a:pt x="274" y="151"/>
                    </a:lnTo>
                    <a:lnTo>
                      <a:pt x="272" y="165"/>
                    </a:lnTo>
                    <a:lnTo>
                      <a:pt x="268" y="178"/>
                    </a:lnTo>
                    <a:lnTo>
                      <a:pt x="264" y="191"/>
                    </a:lnTo>
                    <a:lnTo>
                      <a:pt x="259" y="203"/>
                    </a:lnTo>
                    <a:lnTo>
                      <a:pt x="252" y="215"/>
                    </a:lnTo>
                    <a:lnTo>
                      <a:pt x="244" y="224"/>
                    </a:lnTo>
                    <a:lnTo>
                      <a:pt x="234" y="235"/>
                    </a:lnTo>
                    <a:lnTo>
                      <a:pt x="225" y="243"/>
                    </a:lnTo>
                    <a:lnTo>
                      <a:pt x="214" y="251"/>
                    </a:lnTo>
                    <a:lnTo>
                      <a:pt x="203" y="258"/>
                    </a:lnTo>
                    <a:lnTo>
                      <a:pt x="191" y="264"/>
                    </a:lnTo>
                    <a:lnTo>
                      <a:pt x="179" y="269"/>
                    </a:lnTo>
                    <a:lnTo>
                      <a:pt x="165" y="272"/>
                    </a:lnTo>
                    <a:lnTo>
                      <a:pt x="152" y="274"/>
                    </a:lnTo>
                    <a:lnTo>
                      <a:pt x="137" y="274"/>
                    </a:lnTo>
                    <a:lnTo>
                      <a:pt x="137" y="274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51" y="268"/>
                    </a:lnTo>
                    <a:lnTo>
                      <a:pt x="164" y="266"/>
                    </a:lnTo>
                    <a:lnTo>
                      <a:pt x="176" y="262"/>
                    </a:lnTo>
                    <a:lnTo>
                      <a:pt x="188" y="258"/>
                    </a:lnTo>
                    <a:lnTo>
                      <a:pt x="201" y="253"/>
                    </a:lnTo>
                    <a:lnTo>
                      <a:pt x="211" y="246"/>
                    </a:lnTo>
                    <a:lnTo>
                      <a:pt x="221" y="238"/>
                    </a:lnTo>
                    <a:lnTo>
                      <a:pt x="230" y="230"/>
                    </a:lnTo>
                    <a:lnTo>
                      <a:pt x="239" y="220"/>
                    </a:lnTo>
                    <a:lnTo>
                      <a:pt x="247" y="211"/>
                    </a:lnTo>
                    <a:lnTo>
                      <a:pt x="253" y="200"/>
                    </a:lnTo>
                    <a:lnTo>
                      <a:pt x="259" y="188"/>
                    </a:lnTo>
                    <a:lnTo>
                      <a:pt x="263" y="177"/>
                    </a:lnTo>
                    <a:lnTo>
                      <a:pt x="266" y="163"/>
                    </a:lnTo>
                    <a:lnTo>
                      <a:pt x="268" y="151"/>
                    </a:lnTo>
                    <a:lnTo>
                      <a:pt x="268" y="138"/>
                    </a:lnTo>
                    <a:lnTo>
                      <a:pt x="268" y="138"/>
                    </a:lnTo>
                    <a:lnTo>
                      <a:pt x="268" y="124"/>
                    </a:lnTo>
                    <a:lnTo>
                      <a:pt x="266" y="111"/>
                    </a:lnTo>
                    <a:lnTo>
                      <a:pt x="263" y="98"/>
                    </a:lnTo>
                    <a:lnTo>
                      <a:pt x="259" y="86"/>
                    </a:lnTo>
                    <a:lnTo>
                      <a:pt x="253" y="75"/>
                    </a:lnTo>
                    <a:lnTo>
                      <a:pt x="247" y="65"/>
                    </a:lnTo>
                    <a:lnTo>
                      <a:pt x="239" y="54"/>
                    </a:lnTo>
                    <a:lnTo>
                      <a:pt x="230" y="44"/>
                    </a:lnTo>
                    <a:lnTo>
                      <a:pt x="221" y="36"/>
                    </a:lnTo>
                    <a:lnTo>
                      <a:pt x="211" y="29"/>
                    </a:lnTo>
                    <a:lnTo>
                      <a:pt x="201" y="23"/>
                    </a:lnTo>
                    <a:lnTo>
                      <a:pt x="188" y="17"/>
                    </a:lnTo>
                    <a:lnTo>
                      <a:pt x="176" y="12"/>
                    </a:lnTo>
                    <a:lnTo>
                      <a:pt x="164" y="9"/>
                    </a:lnTo>
                    <a:lnTo>
                      <a:pt x="151" y="8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37" y="0"/>
                    </a:lnTo>
                    <a:lnTo>
                      <a:pt x="137" y="0"/>
                    </a:lnTo>
                    <a:close/>
                    <a:moveTo>
                      <a:pt x="137" y="274"/>
                    </a:moveTo>
                    <a:lnTo>
                      <a:pt x="137" y="274"/>
                    </a:lnTo>
                    <a:lnTo>
                      <a:pt x="123" y="274"/>
                    </a:lnTo>
                    <a:lnTo>
                      <a:pt x="110" y="272"/>
                    </a:lnTo>
                    <a:lnTo>
                      <a:pt x="96" y="269"/>
                    </a:lnTo>
                    <a:lnTo>
                      <a:pt x="84" y="264"/>
                    </a:lnTo>
                    <a:lnTo>
                      <a:pt x="72" y="258"/>
                    </a:lnTo>
                    <a:lnTo>
                      <a:pt x="61" y="251"/>
                    </a:lnTo>
                    <a:lnTo>
                      <a:pt x="50" y="243"/>
                    </a:lnTo>
                    <a:lnTo>
                      <a:pt x="41" y="235"/>
                    </a:lnTo>
                    <a:lnTo>
                      <a:pt x="31" y="224"/>
                    </a:lnTo>
                    <a:lnTo>
                      <a:pt x="23" y="215"/>
                    </a:lnTo>
                    <a:lnTo>
                      <a:pt x="16" y="203"/>
                    </a:lnTo>
                    <a:lnTo>
                      <a:pt x="11" y="191"/>
                    </a:lnTo>
                    <a:lnTo>
                      <a:pt x="7" y="178"/>
                    </a:lnTo>
                    <a:lnTo>
                      <a:pt x="3" y="165"/>
                    </a:lnTo>
                    <a:lnTo>
                      <a:pt x="2" y="151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2" y="123"/>
                    </a:lnTo>
                    <a:lnTo>
                      <a:pt x="3" y="109"/>
                    </a:lnTo>
                    <a:lnTo>
                      <a:pt x="7" y="97"/>
                    </a:lnTo>
                    <a:lnTo>
                      <a:pt x="11" y="84"/>
                    </a:lnTo>
                    <a:lnTo>
                      <a:pt x="16" y="71"/>
                    </a:lnTo>
                    <a:lnTo>
                      <a:pt x="23" y="61"/>
                    </a:lnTo>
                    <a:lnTo>
                      <a:pt x="31" y="50"/>
                    </a:lnTo>
                    <a:lnTo>
                      <a:pt x="41" y="40"/>
                    </a:lnTo>
                    <a:lnTo>
                      <a:pt x="50" y="32"/>
                    </a:lnTo>
                    <a:lnTo>
                      <a:pt x="61" y="24"/>
                    </a:lnTo>
                    <a:lnTo>
                      <a:pt x="72" y="17"/>
                    </a:lnTo>
                    <a:lnTo>
                      <a:pt x="84" y="10"/>
                    </a:lnTo>
                    <a:lnTo>
                      <a:pt x="96" y="6"/>
                    </a:lnTo>
                    <a:lnTo>
                      <a:pt x="110" y="2"/>
                    </a:lnTo>
                    <a:lnTo>
                      <a:pt x="123" y="1"/>
                    </a:lnTo>
                    <a:lnTo>
                      <a:pt x="137" y="0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25" y="8"/>
                    </a:lnTo>
                    <a:lnTo>
                      <a:pt x="111" y="9"/>
                    </a:lnTo>
                    <a:lnTo>
                      <a:pt x="99" y="12"/>
                    </a:lnTo>
                    <a:lnTo>
                      <a:pt x="87" y="17"/>
                    </a:lnTo>
                    <a:lnTo>
                      <a:pt x="75" y="23"/>
                    </a:lnTo>
                    <a:lnTo>
                      <a:pt x="64" y="29"/>
                    </a:lnTo>
                    <a:lnTo>
                      <a:pt x="54" y="36"/>
                    </a:lnTo>
                    <a:lnTo>
                      <a:pt x="45" y="44"/>
                    </a:lnTo>
                    <a:lnTo>
                      <a:pt x="37" y="54"/>
                    </a:lnTo>
                    <a:lnTo>
                      <a:pt x="29" y="65"/>
                    </a:lnTo>
                    <a:lnTo>
                      <a:pt x="22" y="75"/>
                    </a:lnTo>
                    <a:lnTo>
                      <a:pt x="16" y="86"/>
                    </a:lnTo>
                    <a:lnTo>
                      <a:pt x="12" y="98"/>
                    </a:lnTo>
                    <a:lnTo>
                      <a:pt x="10" y="111"/>
                    </a:lnTo>
                    <a:lnTo>
                      <a:pt x="7" y="124"/>
                    </a:lnTo>
                    <a:lnTo>
                      <a:pt x="7" y="138"/>
                    </a:lnTo>
                    <a:lnTo>
                      <a:pt x="7" y="138"/>
                    </a:lnTo>
                    <a:lnTo>
                      <a:pt x="7" y="151"/>
                    </a:lnTo>
                    <a:lnTo>
                      <a:pt x="10" y="163"/>
                    </a:lnTo>
                    <a:lnTo>
                      <a:pt x="12" y="177"/>
                    </a:lnTo>
                    <a:lnTo>
                      <a:pt x="16" y="188"/>
                    </a:lnTo>
                    <a:lnTo>
                      <a:pt x="22" y="200"/>
                    </a:lnTo>
                    <a:lnTo>
                      <a:pt x="29" y="211"/>
                    </a:lnTo>
                    <a:lnTo>
                      <a:pt x="37" y="220"/>
                    </a:lnTo>
                    <a:lnTo>
                      <a:pt x="45" y="230"/>
                    </a:lnTo>
                    <a:lnTo>
                      <a:pt x="54" y="238"/>
                    </a:lnTo>
                    <a:lnTo>
                      <a:pt x="64" y="246"/>
                    </a:lnTo>
                    <a:lnTo>
                      <a:pt x="75" y="253"/>
                    </a:lnTo>
                    <a:lnTo>
                      <a:pt x="87" y="258"/>
                    </a:lnTo>
                    <a:lnTo>
                      <a:pt x="99" y="262"/>
                    </a:lnTo>
                    <a:lnTo>
                      <a:pt x="111" y="266"/>
                    </a:lnTo>
                    <a:lnTo>
                      <a:pt x="125" y="268"/>
                    </a:lnTo>
                    <a:lnTo>
                      <a:pt x="137" y="269"/>
                    </a:lnTo>
                    <a:lnTo>
                      <a:pt x="137" y="2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8" name="Freeform 136"/>
              <p:cNvSpPr>
                <a:spLocks/>
              </p:cNvSpPr>
              <p:nvPr/>
            </p:nvSpPr>
            <p:spPr bwMode="auto">
              <a:xfrm>
                <a:off x="1941513" y="4322763"/>
                <a:ext cx="434975" cy="423863"/>
              </a:xfrm>
              <a:custGeom>
                <a:avLst/>
                <a:gdLst>
                  <a:gd name="T0" fmla="*/ 199 w 274"/>
                  <a:gd name="T1" fmla="*/ 18 h 267"/>
                  <a:gd name="T2" fmla="*/ 203 w 274"/>
                  <a:gd name="T3" fmla="*/ 37 h 267"/>
                  <a:gd name="T4" fmla="*/ 214 w 274"/>
                  <a:gd name="T5" fmla="*/ 35 h 267"/>
                  <a:gd name="T6" fmla="*/ 221 w 274"/>
                  <a:gd name="T7" fmla="*/ 43 h 267"/>
                  <a:gd name="T8" fmla="*/ 238 w 274"/>
                  <a:gd name="T9" fmla="*/ 56 h 267"/>
                  <a:gd name="T10" fmla="*/ 257 w 274"/>
                  <a:gd name="T11" fmla="*/ 80 h 267"/>
                  <a:gd name="T12" fmla="*/ 251 w 274"/>
                  <a:gd name="T13" fmla="*/ 91 h 267"/>
                  <a:gd name="T14" fmla="*/ 256 w 274"/>
                  <a:gd name="T15" fmla="*/ 93 h 267"/>
                  <a:gd name="T16" fmla="*/ 262 w 274"/>
                  <a:gd name="T17" fmla="*/ 85 h 267"/>
                  <a:gd name="T18" fmla="*/ 264 w 274"/>
                  <a:gd name="T19" fmla="*/ 93 h 267"/>
                  <a:gd name="T20" fmla="*/ 259 w 274"/>
                  <a:gd name="T21" fmla="*/ 110 h 267"/>
                  <a:gd name="T22" fmla="*/ 247 w 274"/>
                  <a:gd name="T23" fmla="*/ 112 h 267"/>
                  <a:gd name="T24" fmla="*/ 232 w 274"/>
                  <a:gd name="T25" fmla="*/ 127 h 267"/>
                  <a:gd name="T26" fmla="*/ 220 w 274"/>
                  <a:gd name="T27" fmla="*/ 141 h 267"/>
                  <a:gd name="T28" fmla="*/ 202 w 274"/>
                  <a:gd name="T29" fmla="*/ 154 h 267"/>
                  <a:gd name="T30" fmla="*/ 209 w 274"/>
                  <a:gd name="T31" fmla="*/ 183 h 267"/>
                  <a:gd name="T32" fmla="*/ 218 w 274"/>
                  <a:gd name="T33" fmla="*/ 214 h 267"/>
                  <a:gd name="T34" fmla="*/ 210 w 274"/>
                  <a:gd name="T35" fmla="*/ 237 h 267"/>
                  <a:gd name="T36" fmla="*/ 226 w 274"/>
                  <a:gd name="T37" fmla="*/ 228 h 267"/>
                  <a:gd name="T38" fmla="*/ 247 w 274"/>
                  <a:gd name="T39" fmla="*/ 192 h 267"/>
                  <a:gd name="T40" fmla="*/ 264 w 274"/>
                  <a:gd name="T41" fmla="*/ 141 h 267"/>
                  <a:gd name="T42" fmla="*/ 274 w 274"/>
                  <a:gd name="T43" fmla="*/ 115 h 267"/>
                  <a:gd name="T44" fmla="*/ 155 w 274"/>
                  <a:gd name="T45" fmla="*/ 267 h 267"/>
                  <a:gd name="T46" fmla="*/ 178 w 274"/>
                  <a:gd name="T47" fmla="*/ 246 h 267"/>
                  <a:gd name="T48" fmla="*/ 153 w 274"/>
                  <a:gd name="T49" fmla="*/ 245 h 267"/>
                  <a:gd name="T50" fmla="*/ 145 w 274"/>
                  <a:gd name="T51" fmla="*/ 252 h 267"/>
                  <a:gd name="T52" fmla="*/ 125 w 274"/>
                  <a:gd name="T53" fmla="*/ 248 h 267"/>
                  <a:gd name="T54" fmla="*/ 99 w 274"/>
                  <a:gd name="T55" fmla="*/ 249 h 267"/>
                  <a:gd name="T56" fmla="*/ 121 w 274"/>
                  <a:gd name="T57" fmla="*/ 267 h 267"/>
                  <a:gd name="T58" fmla="*/ 0 w 274"/>
                  <a:gd name="T59" fmla="*/ 129 h 267"/>
                  <a:gd name="T60" fmla="*/ 62 w 274"/>
                  <a:gd name="T61" fmla="*/ 26 h 267"/>
                  <a:gd name="T62" fmla="*/ 19 w 274"/>
                  <a:gd name="T63" fmla="*/ 87 h 267"/>
                  <a:gd name="T64" fmla="*/ 31 w 274"/>
                  <a:gd name="T65" fmla="*/ 84 h 267"/>
                  <a:gd name="T66" fmla="*/ 50 w 274"/>
                  <a:gd name="T67" fmla="*/ 91 h 267"/>
                  <a:gd name="T68" fmla="*/ 60 w 274"/>
                  <a:gd name="T69" fmla="*/ 88 h 267"/>
                  <a:gd name="T70" fmla="*/ 46 w 274"/>
                  <a:gd name="T71" fmla="*/ 106 h 267"/>
                  <a:gd name="T72" fmla="*/ 35 w 274"/>
                  <a:gd name="T73" fmla="*/ 122 h 267"/>
                  <a:gd name="T74" fmla="*/ 45 w 274"/>
                  <a:gd name="T75" fmla="*/ 157 h 267"/>
                  <a:gd name="T76" fmla="*/ 54 w 274"/>
                  <a:gd name="T77" fmla="*/ 180 h 267"/>
                  <a:gd name="T78" fmla="*/ 87 w 274"/>
                  <a:gd name="T79" fmla="*/ 210 h 267"/>
                  <a:gd name="T80" fmla="*/ 95 w 274"/>
                  <a:gd name="T81" fmla="*/ 188 h 267"/>
                  <a:gd name="T82" fmla="*/ 98 w 274"/>
                  <a:gd name="T83" fmla="*/ 169 h 267"/>
                  <a:gd name="T84" fmla="*/ 104 w 274"/>
                  <a:gd name="T85" fmla="*/ 137 h 267"/>
                  <a:gd name="T86" fmla="*/ 117 w 274"/>
                  <a:gd name="T87" fmla="*/ 122 h 267"/>
                  <a:gd name="T88" fmla="*/ 152 w 274"/>
                  <a:gd name="T89" fmla="*/ 125 h 267"/>
                  <a:gd name="T90" fmla="*/ 165 w 274"/>
                  <a:gd name="T91" fmla="*/ 106 h 267"/>
                  <a:gd name="T92" fmla="*/ 161 w 274"/>
                  <a:gd name="T93" fmla="*/ 81 h 267"/>
                  <a:gd name="T94" fmla="*/ 134 w 274"/>
                  <a:gd name="T95" fmla="*/ 58 h 267"/>
                  <a:gd name="T96" fmla="*/ 111 w 274"/>
                  <a:gd name="T97" fmla="*/ 57 h 267"/>
                  <a:gd name="T98" fmla="*/ 92 w 274"/>
                  <a:gd name="T99" fmla="*/ 68 h 267"/>
                  <a:gd name="T100" fmla="*/ 69 w 274"/>
                  <a:gd name="T101" fmla="*/ 64 h 267"/>
                  <a:gd name="T102" fmla="*/ 73 w 274"/>
                  <a:gd name="T103" fmla="*/ 56 h 267"/>
                  <a:gd name="T104" fmla="*/ 80 w 274"/>
                  <a:gd name="T105" fmla="*/ 45 h 267"/>
                  <a:gd name="T106" fmla="*/ 81 w 274"/>
                  <a:gd name="T107" fmla="*/ 38 h 267"/>
                  <a:gd name="T108" fmla="*/ 96 w 274"/>
                  <a:gd name="T109" fmla="*/ 49 h 267"/>
                  <a:gd name="T110" fmla="*/ 119 w 274"/>
                  <a:gd name="T111" fmla="*/ 47 h 267"/>
                  <a:gd name="T112" fmla="*/ 137 w 274"/>
                  <a:gd name="T113" fmla="*/ 45 h 267"/>
                  <a:gd name="T114" fmla="*/ 141 w 274"/>
                  <a:gd name="T115" fmla="*/ 28 h 267"/>
                  <a:gd name="T116" fmla="*/ 161 w 274"/>
                  <a:gd name="T117" fmla="*/ 22 h 267"/>
                  <a:gd name="T118" fmla="*/ 132 w 274"/>
                  <a:gd name="T119" fmla="*/ 8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74" h="267">
                    <a:moveTo>
                      <a:pt x="161" y="1"/>
                    </a:moveTo>
                    <a:lnTo>
                      <a:pt x="161" y="1"/>
                    </a:lnTo>
                    <a:lnTo>
                      <a:pt x="169" y="3"/>
                    </a:lnTo>
                    <a:lnTo>
                      <a:pt x="178" y="5"/>
                    </a:lnTo>
                    <a:lnTo>
                      <a:pt x="188" y="8"/>
                    </a:lnTo>
                    <a:lnTo>
                      <a:pt x="201" y="14"/>
                    </a:lnTo>
                    <a:lnTo>
                      <a:pt x="214" y="22"/>
                    </a:lnTo>
                    <a:lnTo>
                      <a:pt x="226" y="31"/>
                    </a:lnTo>
                    <a:lnTo>
                      <a:pt x="238" y="43"/>
                    </a:lnTo>
                    <a:lnTo>
                      <a:pt x="238" y="43"/>
                    </a:lnTo>
                    <a:lnTo>
                      <a:pt x="234" y="39"/>
                    </a:lnTo>
                    <a:lnTo>
                      <a:pt x="225" y="31"/>
                    </a:lnTo>
                    <a:lnTo>
                      <a:pt x="213" y="22"/>
                    </a:lnTo>
                    <a:lnTo>
                      <a:pt x="206" y="19"/>
                    </a:lnTo>
                    <a:lnTo>
                      <a:pt x="199" y="18"/>
                    </a:lnTo>
                    <a:lnTo>
                      <a:pt x="197" y="19"/>
                    </a:lnTo>
                    <a:lnTo>
                      <a:pt x="197" y="19"/>
                    </a:lnTo>
                    <a:lnTo>
                      <a:pt x="198" y="22"/>
                    </a:lnTo>
                    <a:lnTo>
                      <a:pt x="198" y="22"/>
                    </a:lnTo>
                    <a:lnTo>
                      <a:pt x="199" y="24"/>
                    </a:lnTo>
                    <a:lnTo>
                      <a:pt x="199" y="24"/>
                    </a:lnTo>
                    <a:lnTo>
                      <a:pt x="199" y="27"/>
                    </a:lnTo>
                    <a:lnTo>
                      <a:pt x="201" y="30"/>
                    </a:lnTo>
                    <a:lnTo>
                      <a:pt x="201" y="30"/>
                    </a:lnTo>
                    <a:lnTo>
                      <a:pt x="202" y="30"/>
                    </a:lnTo>
                    <a:lnTo>
                      <a:pt x="202" y="30"/>
                    </a:lnTo>
                    <a:lnTo>
                      <a:pt x="203" y="33"/>
                    </a:lnTo>
                    <a:lnTo>
                      <a:pt x="203" y="33"/>
                    </a:lnTo>
                    <a:lnTo>
                      <a:pt x="203" y="34"/>
                    </a:lnTo>
                    <a:lnTo>
                      <a:pt x="203" y="37"/>
                    </a:lnTo>
                    <a:lnTo>
                      <a:pt x="203" y="39"/>
                    </a:lnTo>
                    <a:lnTo>
                      <a:pt x="206" y="39"/>
                    </a:lnTo>
                    <a:lnTo>
                      <a:pt x="206" y="39"/>
                    </a:lnTo>
                    <a:lnTo>
                      <a:pt x="209" y="39"/>
                    </a:lnTo>
                    <a:lnTo>
                      <a:pt x="209" y="39"/>
                    </a:lnTo>
                    <a:lnTo>
                      <a:pt x="210" y="38"/>
                    </a:lnTo>
                    <a:lnTo>
                      <a:pt x="210" y="38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9" y="34"/>
                    </a:lnTo>
                    <a:lnTo>
                      <a:pt x="210" y="33"/>
                    </a:lnTo>
                    <a:lnTo>
                      <a:pt x="210" y="33"/>
                    </a:lnTo>
                    <a:lnTo>
                      <a:pt x="214" y="35"/>
                    </a:lnTo>
                    <a:lnTo>
                      <a:pt x="215" y="37"/>
                    </a:lnTo>
                    <a:lnTo>
                      <a:pt x="215" y="37"/>
                    </a:lnTo>
                    <a:lnTo>
                      <a:pt x="217" y="39"/>
                    </a:lnTo>
                    <a:lnTo>
                      <a:pt x="217" y="39"/>
                    </a:lnTo>
                    <a:lnTo>
                      <a:pt x="215" y="41"/>
                    </a:lnTo>
                    <a:lnTo>
                      <a:pt x="215" y="41"/>
                    </a:lnTo>
                    <a:lnTo>
                      <a:pt x="214" y="42"/>
                    </a:lnTo>
                    <a:lnTo>
                      <a:pt x="214" y="42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7" y="45"/>
                    </a:lnTo>
                    <a:lnTo>
                      <a:pt x="217" y="45"/>
                    </a:lnTo>
                    <a:lnTo>
                      <a:pt x="221" y="43"/>
                    </a:lnTo>
                    <a:lnTo>
                      <a:pt x="221" y="43"/>
                    </a:lnTo>
                    <a:lnTo>
                      <a:pt x="224" y="43"/>
                    </a:lnTo>
                    <a:lnTo>
                      <a:pt x="224" y="43"/>
                    </a:lnTo>
                    <a:lnTo>
                      <a:pt x="225" y="45"/>
                    </a:lnTo>
                    <a:lnTo>
                      <a:pt x="225" y="45"/>
                    </a:lnTo>
                    <a:lnTo>
                      <a:pt x="229" y="47"/>
                    </a:lnTo>
                    <a:lnTo>
                      <a:pt x="229" y="47"/>
                    </a:lnTo>
                    <a:lnTo>
                      <a:pt x="230" y="47"/>
                    </a:lnTo>
                    <a:lnTo>
                      <a:pt x="230" y="47"/>
                    </a:lnTo>
                    <a:lnTo>
                      <a:pt x="232" y="51"/>
                    </a:lnTo>
                    <a:lnTo>
                      <a:pt x="232" y="51"/>
                    </a:lnTo>
                    <a:lnTo>
                      <a:pt x="234" y="53"/>
                    </a:lnTo>
                    <a:lnTo>
                      <a:pt x="234" y="53"/>
                    </a:lnTo>
                    <a:lnTo>
                      <a:pt x="237" y="54"/>
                    </a:lnTo>
                    <a:lnTo>
                      <a:pt x="238" y="56"/>
                    </a:lnTo>
                    <a:lnTo>
                      <a:pt x="238" y="56"/>
                    </a:lnTo>
                    <a:lnTo>
                      <a:pt x="240" y="58"/>
                    </a:lnTo>
                    <a:lnTo>
                      <a:pt x="240" y="58"/>
                    </a:lnTo>
                    <a:lnTo>
                      <a:pt x="245" y="62"/>
                    </a:lnTo>
                    <a:lnTo>
                      <a:pt x="245" y="62"/>
                    </a:lnTo>
                    <a:lnTo>
                      <a:pt x="248" y="65"/>
                    </a:lnTo>
                    <a:lnTo>
                      <a:pt x="248" y="65"/>
                    </a:lnTo>
                    <a:lnTo>
                      <a:pt x="248" y="69"/>
                    </a:lnTo>
                    <a:lnTo>
                      <a:pt x="248" y="69"/>
                    </a:lnTo>
                    <a:lnTo>
                      <a:pt x="249" y="73"/>
                    </a:lnTo>
                    <a:lnTo>
                      <a:pt x="249" y="73"/>
                    </a:lnTo>
                    <a:lnTo>
                      <a:pt x="251" y="76"/>
                    </a:lnTo>
                    <a:lnTo>
                      <a:pt x="251" y="76"/>
                    </a:lnTo>
                    <a:lnTo>
                      <a:pt x="253" y="77"/>
                    </a:lnTo>
                    <a:lnTo>
                      <a:pt x="253" y="77"/>
                    </a:lnTo>
                    <a:lnTo>
                      <a:pt x="257" y="80"/>
                    </a:lnTo>
                    <a:lnTo>
                      <a:pt x="257" y="80"/>
                    </a:lnTo>
                    <a:lnTo>
                      <a:pt x="259" y="81"/>
                    </a:lnTo>
                    <a:lnTo>
                      <a:pt x="259" y="83"/>
                    </a:lnTo>
                    <a:lnTo>
                      <a:pt x="259" y="83"/>
                    </a:lnTo>
                    <a:lnTo>
                      <a:pt x="257" y="84"/>
                    </a:lnTo>
                    <a:lnTo>
                      <a:pt x="257" y="84"/>
                    </a:lnTo>
                    <a:lnTo>
                      <a:pt x="255" y="84"/>
                    </a:lnTo>
                    <a:lnTo>
                      <a:pt x="255" y="84"/>
                    </a:lnTo>
                    <a:lnTo>
                      <a:pt x="255" y="87"/>
                    </a:lnTo>
                    <a:lnTo>
                      <a:pt x="255" y="87"/>
                    </a:lnTo>
                    <a:lnTo>
                      <a:pt x="255" y="88"/>
                    </a:lnTo>
                    <a:lnTo>
                      <a:pt x="255" y="89"/>
                    </a:lnTo>
                    <a:lnTo>
                      <a:pt x="255" y="89"/>
                    </a:lnTo>
                    <a:lnTo>
                      <a:pt x="252" y="91"/>
                    </a:lnTo>
                    <a:lnTo>
                      <a:pt x="251" y="91"/>
                    </a:lnTo>
                    <a:lnTo>
                      <a:pt x="248" y="92"/>
                    </a:lnTo>
                    <a:lnTo>
                      <a:pt x="247" y="93"/>
                    </a:lnTo>
                    <a:lnTo>
                      <a:pt x="247" y="93"/>
                    </a:lnTo>
                    <a:lnTo>
                      <a:pt x="247" y="95"/>
                    </a:lnTo>
                    <a:lnTo>
                      <a:pt x="247" y="95"/>
                    </a:lnTo>
                    <a:lnTo>
                      <a:pt x="249" y="96"/>
                    </a:lnTo>
                    <a:lnTo>
                      <a:pt x="249" y="96"/>
                    </a:lnTo>
                    <a:lnTo>
                      <a:pt x="249" y="95"/>
                    </a:lnTo>
                    <a:lnTo>
                      <a:pt x="249" y="95"/>
                    </a:lnTo>
                    <a:lnTo>
                      <a:pt x="249" y="93"/>
                    </a:lnTo>
                    <a:lnTo>
                      <a:pt x="251" y="93"/>
                    </a:lnTo>
                    <a:lnTo>
                      <a:pt x="251" y="93"/>
                    </a:lnTo>
                    <a:lnTo>
                      <a:pt x="253" y="93"/>
                    </a:lnTo>
                    <a:lnTo>
                      <a:pt x="253" y="93"/>
                    </a:lnTo>
                    <a:lnTo>
                      <a:pt x="256" y="93"/>
                    </a:lnTo>
                    <a:lnTo>
                      <a:pt x="256" y="93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89"/>
                    </a:lnTo>
                    <a:lnTo>
                      <a:pt x="256" y="89"/>
                    </a:lnTo>
                    <a:lnTo>
                      <a:pt x="257" y="87"/>
                    </a:lnTo>
                    <a:lnTo>
                      <a:pt x="257" y="87"/>
                    </a:lnTo>
                    <a:lnTo>
                      <a:pt x="257" y="88"/>
                    </a:lnTo>
                    <a:lnTo>
                      <a:pt x="259" y="87"/>
                    </a:lnTo>
                    <a:lnTo>
                      <a:pt x="259" y="87"/>
                    </a:lnTo>
                    <a:lnTo>
                      <a:pt x="260" y="85"/>
                    </a:lnTo>
                    <a:lnTo>
                      <a:pt x="260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3"/>
                    </a:lnTo>
                    <a:lnTo>
                      <a:pt x="262" y="83"/>
                    </a:lnTo>
                    <a:lnTo>
                      <a:pt x="260" y="80"/>
                    </a:lnTo>
                    <a:lnTo>
                      <a:pt x="260" y="80"/>
                    </a:lnTo>
                    <a:lnTo>
                      <a:pt x="260" y="75"/>
                    </a:lnTo>
                    <a:lnTo>
                      <a:pt x="260" y="75"/>
                    </a:lnTo>
                    <a:lnTo>
                      <a:pt x="263" y="80"/>
                    </a:lnTo>
                    <a:lnTo>
                      <a:pt x="266" y="89"/>
                    </a:lnTo>
                    <a:lnTo>
                      <a:pt x="266" y="89"/>
                    </a:lnTo>
                    <a:lnTo>
                      <a:pt x="264" y="89"/>
                    </a:lnTo>
                    <a:lnTo>
                      <a:pt x="264" y="91"/>
                    </a:lnTo>
                    <a:lnTo>
                      <a:pt x="264" y="91"/>
                    </a:lnTo>
                    <a:lnTo>
                      <a:pt x="264" y="93"/>
                    </a:lnTo>
                    <a:lnTo>
                      <a:pt x="264" y="93"/>
                    </a:lnTo>
                    <a:lnTo>
                      <a:pt x="264" y="98"/>
                    </a:lnTo>
                    <a:lnTo>
                      <a:pt x="264" y="98"/>
                    </a:lnTo>
                    <a:lnTo>
                      <a:pt x="264" y="103"/>
                    </a:lnTo>
                    <a:lnTo>
                      <a:pt x="264" y="103"/>
                    </a:lnTo>
                    <a:lnTo>
                      <a:pt x="264" y="107"/>
                    </a:lnTo>
                    <a:lnTo>
                      <a:pt x="264" y="107"/>
                    </a:lnTo>
                    <a:lnTo>
                      <a:pt x="264" y="112"/>
                    </a:lnTo>
                    <a:lnTo>
                      <a:pt x="264" y="112"/>
                    </a:lnTo>
                    <a:lnTo>
                      <a:pt x="263" y="114"/>
                    </a:lnTo>
                    <a:lnTo>
                      <a:pt x="263" y="114"/>
                    </a:lnTo>
                    <a:lnTo>
                      <a:pt x="263" y="115"/>
                    </a:lnTo>
                    <a:lnTo>
                      <a:pt x="262" y="114"/>
                    </a:lnTo>
                    <a:lnTo>
                      <a:pt x="262" y="114"/>
                    </a:lnTo>
                    <a:lnTo>
                      <a:pt x="260" y="110"/>
                    </a:lnTo>
                    <a:lnTo>
                      <a:pt x="259" y="110"/>
                    </a:lnTo>
                    <a:lnTo>
                      <a:pt x="259" y="110"/>
                    </a:lnTo>
                    <a:lnTo>
                      <a:pt x="259" y="108"/>
                    </a:lnTo>
                    <a:lnTo>
                      <a:pt x="256" y="108"/>
                    </a:lnTo>
                    <a:lnTo>
                      <a:pt x="256" y="108"/>
                    </a:lnTo>
                    <a:lnTo>
                      <a:pt x="255" y="108"/>
                    </a:lnTo>
                    <a:lnTo>
                      <a:pt x="253" y="108"/>
                    </a:lnTo>
                    <a:lnTo>
                      <a:pt x="253" y="108"/>
                    </a:lnTo>
                    <a:lnTo>
                      <a:pt x="253" y="111"/>
                    </a:lnTo>
                    <a:lnTo>
                      <a:pt x="253" y="112"/>
                    </a:lnTo>
                    <a:lnTo>
                      <a:pt x="253" y="112"/>
                    </a:lnTo>
                    <a:lnTo>
                      <a:pt x="248" y="111"/>
                    </a:lnTo>
                    <a:lnTo>
                      <a:pt x="248" y="111"/>
                    </a:lnTo>
                    <a:lnTo>
                      <a:pt x="247" y="111"/>
                    </a:lnTo>
                    <a:lnTo>
                      <a:pt x="247" y="112"/>
                    </a:lnTo>
                    <a:lnTo>
                      <a:pt x="247" y="112"/>
                    </a:lnTo>
                    <a:lnTo>
                      <a:pt x="245" y="115"/>
                    </a:lnTo>
                    <a:lnTo>
                      <a:pt x="244" y="116"/>
                    </a:lnTo>
                    <a:lnTo>
                      <a:pt x="244" y="116"/>
                    </a:lnTo>
                    <a:lnTo>
                      <a:pt x="244" y="118"/>
                    </a:lnTo>
                    <a:lnTo>
                      <a:pt x="243" y="121"/>
                    </a:lnTo>
                    <a:lnTo>
                      <a:pt x="243" y="121"/>
                    </a:lnTo>
                    <a:lnTo>
                      <a:pt x="241" y="122"/>
                    </a:lnTo>
                    <a:lnTo>
                      <a:pt x="238" y="122"/>
                    </a:lnTo>
                    <a:lnTo>
                      <a:pt x="238" y="122"/>
                    </a:lnTo>
                    <a:lnTo>
                      <a:pt x="234" y="123"/>
                    </a:lnTo>
                    <a:lnTo>
                      <a:pt x="234" y="123"/>
                    </a:lnTo>
                    <a:lnTo>
                      <a:pt x="234" y="125"/>
                    </a:lnTo>
                    <a:lnTo>
                      <a:pt x="233" y="126"/>
                    </a:lnTo>
                    <a:lnTo>
                      <a:pt x="233" y="126"/>
                    </a:lnTo>
                    <a:lnTo>
                      <a:pt x="232" y="127"/>
                    </a:lnTo>
                    <a:lnTo>
                      <a:pt x="230" y="129"/>
                    </a:lnTo>
                    <a:lnTo>
                      <a:pt x="230" y="129"/>
                    </a:lnTo>
                    <a:lnTo>
                      <a:pt x="230" y="133"/>
                    </a:lnTo>
                    <a:lnTo>
                      <a:pt x="230" y="133"/>
                    </a:lnTo>
                    <a:lnTo>
                      <a:pt x="230" y="134"/>
                    </a:lnTo>
                    <a:lnTo>
                      <a:pt x="230" y="135"/>
                    </a:lnTo>
                    <a:lnTo>
                      <a:pt x="230" y="135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8"/>
                    </a:lnTo>
                    <a:lnTo>
                      <a:pt x="225" y="139"/>
                    </a:lnTo>
                    <a:lnTo>
                      <a:pt x="225" y="139"/>
                    </a:lnTo>
                    <a:lnTo>
                      <a:pt x="220" y="141"/>
                    </a:lnTo>
                    <a:lnTo>
                      <a:pt x="220" y="141"/>
                    </a:lnTo>
                    <a:lnTo>
                      <a:pt x="220" y="142"/>
                    </a:lnTo>
                    <a:lnTo>
                      <a:pt x="220" y="144"/>
                    </a:lnTo>
                    <a:lnTo>
                      <a:pt x="218" y="144"/>
                    </a:lnTo>
                    <a:lnTo>
                      <a:pt x="218" y="144"/>
                    </a:lnTo>
                    <a:lnTo>
                      <a:pt x="215" y="144"/>
                    </a:lnTo>
                    <a:lnTo>
                      <a:pt x="213" y="144"/>
                    </a:lnTo>
                    <a:lnTo>
                      <a:pt x="213" y="144"/>
                    </a:lnTo>
                    <a:lnTo>
                      <a:pt x="211" y="145"/>
                    </a:lnTo>
                    <a:lnTo>
                      <a:pt x="209" y="148"/>
                    </a:lnTo>
                    <a:lnTo>
                      <a:pt x="209" y="148"/>
                    </a:lnTo>
                    <a:lnTo>
                      <a:pt x="203" y="152"/>
                    </a:lnTo>
                    <a:lnTo>
                      <a:pt x="203" y="152"/>
                    </a:lnTo>
                    <a:lnTo>
                      <a:pt x="202" y="152"/>
                    </a:lnTo>
                    <a:lnTo>
                      <a:pt x="202" y="154"/>
                    </a:lnTo>
                    <a:lnTo>
                      <a:pt x="202" y="154"/>
                    </a:lnTo>
                    <a:lnTo>
                      <a:pt x="202" y="157"/>
                    </a:lnTo>
                    <a:lnTo>
                      <a:pt x="203" y="158"/>
                    </a:lnTo>
                    <a:lnTo>
                      <a:pt x="203" y="158"/>
                    </a:lnTo>
                    <a:lnTo>
                      <a:pt x="207" y="164"/>
                    </a:lnTo>
                    <a:lnTo>
                      <a:pt x="207" y="164"/>
                    </a:lnTo>
                    <a:lnTo>
                      <a:pt x="209" y="167"/>
                    </a:lnTo>
                    <a:lnTo>
                      <a:pt x="207" y="169"/>
                    </a:lnTo>
                    <a:lnTo>
                      <a:pt x="207" y="169"/>
                    </a:lnTo>
                    <a:lnTo>
                      <a:pt x="206" y="173"/>
                    </a:lnTo>
                    <a:lnTo>
                      <a:pt x="206" y="173"/>
                    </a:lnTo>
                    <a:lnTo>
                      <a:pt x="206" y="176"/>
                    </a:lnTo>
                    <a:lnTo>
                      <a:pt x="206" y="179"/>
                    </a:lnTo>
                    <a:lnTo>
                      <a:pt x="206" y="179"/>
                    </a:lnTo>
                    <a:lnTo>
                      <a:pt x="209" y="183"/>
                    </a:lnTo>
                    <a:lnTo>
                      <a:pt x="209" y="183"/>
                    </a:lnTo>
                    <a:lnTo>
                      <a:pt x="207" y="184"/>
                    </a:lnTo>
                    <a:lnTo>
                      <a:pt x="207" y="186"/>
                    </a:lnTo>
                    <a:lnTo>
                      <a:pt x="207" y="187"/>
                    </a:lnTo>
                    <a:lnTo>
                      <a:pt x="207" y="187"/>
                    </a:lnTo>
                    <a:lnTo>
                      <a:pt x="213" y="191"/>
                    </a:lnTo>
                    <a:lnTo>
                      <a:pt x="213" y="191"/>
                    </a:lnTo>
                    <a:lnTo>
                      <a:pt x="217" y="194"/>
                    </a:lnTo>
                    <a:lnTo>
                      <a:pt x="217" y="194"/>
                    </a:lnTo>
                    <a:lnTo>
                      <a:pt x="217" y="199"/>
                    </a:lnTo>
                    <a:lnTo>
                      <a:pt x="217" y="199"/>
                    </a:lnTo>
                    <a:lnTo>
                      <a:pt x="220" y="204"/>
                    </a:lnTo>
                    <a:lnTo>
                      <a:pt x="221" y="209"/>
                    </a:lnTo>
                    <a:lnTo>
                      <a:pt x="220" y="211"/>
                    </a:lnTo>
                    <a:lnTo>
                      <a:pt x="220" y="211"/>
                    </a:lnTo>
                    <a:lnTo>
                      <a:pt x="218" y="214"/>
                    </a:lnTo>
                    <a:lnTo>
                      <a:pt x="218" y="215"/>
                    </a:lnTo>
                    <a:lnTo>
                      <a:pt x="218" y="215"/>
                    </a:lnTo>
                    <a:lnTo>
                      <a:pt x="220" y="218"/>
                    </a:lnTo>
                    <a:lnTo>
                      <a:pt x="220" y="218"/>
                    </a:lnTo>
                    <a:lnTo>
                      <a:pt x="222" y="219"/>
                    </a:lnTo>
                    <a:lnTo>
                      <a:pt x="222" y="219"/>
                    </a:lnTo>
                    <a:lnTo>
                      <a:pt x="222" y="221"/>
                    </a:lnTo>
                    <a:lnTo>
                      <a:pt x="222" y="221"/>
                    </a:lnTo>
                    <a:lnTo>
                      <a:pt x="218" y="226"/>
                    </a:lnTo>
                    <a:lnTo>
                      <a:pt x="218" y="226"/>
                    </a:lnTo>
                    <a:lnTo>
                      <a:pt x="217" y="230"/>
                    </a:lnTo>
                    <a:lnTo>
                      <a:pt x="217" y="230"/>
                    </a:lnTo>
                    <a:lnTo>
                      <a:pt x="213" y="236"/>
                    </a:lnTo>
                    <a:lnTo>
                      <a:pt x="213" y="236"/>
                    </a:lnTo>
                    <a:lnTo>
                      <a:pt x="210" y="237"/>
                    </a:lnTo>
                    <a:lnTo>
                      <a:pt x="210" y="238"/>
                    </a:lnTo>
                    <a:lnTo>
                      <a:pt x="210" y="238"/>
                    </a:lnTo>
                    <a:lnTo>
                      <a:pt x="209" y="241"/>
                    </a:lnTo>
                    <a:lnTo>
                      <a:pt x="209" y="242"/>
                    </a:lnTo>
                    <a:lnTo>
                      <a:pt x="210" y="241"/>
                    </a:lnTo>
                    <a:lnTo>
                      <a:pt x="210" y="241"/>
                    </a:lnTo>
                    <a:lnTo>
                      <a:pt x="215" y="237"/>
                    </a:lnTo>
                    <a:lnTo>
                      <a:pt x="215" y="237"/>
                    </a:lnTo>
                    <a:lnTo>
                      <a:pt x="221" y="234"/>
                    </a:lnTo>
                    <a:lnTo>
                      <a:pt x="224" y="232"/>
                    </a:lnTo>
                    <a:lnTo>
                      <a:pt x="224" y="232"/>
                    </a:lnTo>
                    <a:lnTo>
                      <a:pt x="225" y="232"/>
                    </a:lnTo>
                    <a:lnTo>
                      <a:pt x="225" y="233"/>
                    </a:lnTo>
                    <a:lnTo>
                      <a:pt x="226" y="228"/>
                    </a:lnTo>
                    <a:lnTo>
                      <a:pt x="226" y="228"/>
                    </a:lnTo>
                    <a:lnTo>
                      <a:pt x="230" y="219"/>
                    </a:lnTo>
                    <a:lnTo>
                      <a:pt x="233" y="217"/>
                    </a:lnTo>
                    <a:lnTo>
                      <a:pt x="233" y="217"/>
                    </a:lnTo>
                    <a:lnTo>
                      <a:pt x="236" y="211"/>
                    </a:lnTo>
                    <a:lnTo>
                      <a:pt x="236" y="211"/>
                    </a:lnTo>
                    <a:lnTo>
                      <a:pt x="238" y="206"/>
                    </a:lnTo>
                    <a:lnTo>
                      <a:pt x="238" y="206"/>
                    </a:lnTo>
                    <a:lnTo>
                      <a:pt x="240" y="204"/>
                    </a:lnTo>
                    <a:lnTo>
                      <a:pt x="241" y="204"/>
                    </a:lnTo>
                    <a:lnTo>
                      <a:pt x="243" y="204"/>
                    </a:lnTo>
                    <a:lnTo>
                      <a:pt x="243" y="200"/>
                    </a:lnTo>
                    <a:lnTo>
                      <a:pt x="243" y="200"/>
                    </a:lnTo>
                    <a:lnTo>
                      <a:pt x="244" y="196"/>
                    </a:lnTo>
                    <a:lnTo>
                      <a:pt x="247" y="192"/>
                    </a:lnTo>
                    <a:lnTo>
                      <a:pt x="247" y="192"/>
                    </a:lnTo>
                    <a:lnTo>
                      <a:pt x="247" y="188"/>
                    </a:lnTo>
                    <a:lnTo>
                      <a:pt x="247" y="186"/>
                    </a:lnTo>
                    <a:lnTo>
                      <a:pt x="247" y="184"/>
                    </a:lnTo>
                    <a:lnTo>
                      <a:pt x="248" y="181"/>
                    </a:lnTo>
                    <a:lnTo>
                      <a:pt x="248" y="181"/>
                    </a:lnTo>
                    <a:lnTo>
                      <a:pt x="252" y="179"/>
                    </a:lnTo>
                    <a:lnTo>
                      <a:pt x="253" y="177"/>
                    </a:lnTo>
                    <a:lnTo>
                      <a:pt x="253" y="177"/>
                    </a:lnTo>
                    <a:lnTo>
                      <a:pt x="256" y="172"/>
                    </a:lnTo>
                    <a:lnTo>
                      <a:pt x="256" y="172"/>
                    </a:lnTo>
                    <a:lnTo>
                      <a:pt x="262" y="164"/>
                    </a:lnTo>
                    <a:lnTo>
                      <a:pt x="263" y="160"/>
                    </a:lnTo>
                    <a:lnTo>
                      <a:pt x="264" y="153"/>
                    </a:lnTo>
                    <a:lnTo>
                      <a:pt x="264" y="153"/>
                    </a:lnTo>
                    <a:lnTo>
                      <a:pt x="264" y="141"/>
                    </a:lnTo>
                    <a:lnTo>
                      <a:pt x="264" y="141"/>
                    </a:lnTo>
                    <a:lnTo>
                      <a:pt x="266" y="138"/>
                    </a:lnTo>
                    <a:lnTo>
                      <a:pt x="267" y="135"/>
                    </a:lnTo>
                    <a:lnTo>
                      <a:pt x="267" y="131"/>
                    </a:lnTo>
                    <a:lnTo>
                      <a:pt x="267" y="131"/>
                    </a:lnTo>
                    <a:lnTo>
                      <a:pt x="266" y="127"/>
                    </a:lnTo>
                    <a:lnTo>
                      <a:pt x="266" y="126"/>
                    </a:lnTo>
                    <a:lnTo>
                      <a:pt x="266" y="126"/>
                    </a:lnTo>
                    <a:lnTo>
                      <a:pt x="267" y="123"/>
                    </a:lnTo>
                    <a:lnTo>
                      <a:pt x="268" y="122"/>
                    </a:lnTo>
                    <a:lnTo>
                      <a:pt x="268" y="122"/>
                    </a:lnTo>
                    <a:lnTo>
                      <a:pt x="271" y="118"/>
                    </a:lnTo>
                    <a:lnTo>
                      <a:pt x="271" y="118"/>
                    </a:lnTo>
                    <a:lnTo>
                      <a:pt x="272" y="114"/>
                    </a:lnTo>
                    <a:lnTo>
                      <a:pt x="274" y="115"/>
                    </a:lnTo>
                    <a:lnTo>
                      <a:pt x="274" y="115"/>
                    </a:lnTo>
                    <a:lnTo>
                      <a:pt x="274" y="121"/>
                    </a:lnTo>
                    <a:lnTo>
                      <a:pt x="274" y="135"/>
                    </a:lnTo>
                    <a:lnTo>
                      <a:pt x="270" y="157"/>
                    </a:lnTo>
                    <a:lnTo>
                      <a:pt x="267" y="171"/>
                    </a:lnTo>
                    <a:lnTo>
                      <a:pt x="263" y="183"/>
                    </a:lnTo>
                    <a:lnTo>
                      <a:pt x="257" y="196"/>
                    </a:lnTo>
                    <a:lnTo>
                      <a:pt x="249" y="210"/>
                    </a:lnTo>
                    <a:lnTo>
                      <a:pt x="240" y="223"/>
                    </a:lnTo>
                    <a:lnTo>
                      <a:pt x="229" y="234"/>
                    </a:lnTo>
                    <a:lnTo>
                      <a:pt x="214" y="245"/>
                    </a:lnTo>
                    <a:lnTo>
                      <a:pt x="198" y="255"/>
                    </a:lnTo>
                    <a:lnTo>
                      <a:pt x="178" y="261"/>
                    </a:lnTo>
                    <a:lnTo>
                      <a:pt x="155" y="267"/>
                    </a:lnTo>
                    <a:lnTo>
                      <a:pt x="155" y="267"/>
                    </a:lnTo>
                    <a:lnTo>
                      <a:pt x="169" y="263"/>
                    </a:lnTo>
                    <a:lnTo>
                      <a:pt x="182" y="259"/>
                    </a:lnTo>
                    <a:lnTo>
                      <a:pt x="186" y="256"/>
                    </a:lnTo>
                    <a:lnTo>
                      <a:pt x="187" y="255"/>
                    </a:lnTo>
                    <a:lnTo>
                      <a:pt x="187" y="255"/>
                    </a:lnTo>
                    <a:lnTo>
                      <a:pt x="187" y="252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4" y="249"/>
                    </a:lnTo>
                    <a:lnTo>
                      <a:pt x="182" y="248"/>
                    </a:lnTo>
                    <a:lnTo>
                      <a:pt x="182" y="248"/>
                    </a:lnTo>
                    <a:lnTo>
                      <a:pt x="178" y="245"/>
                    </a:lnTo>
                    <a:lnTo>
                      <a:pt x="178" y="246"/>
                    </a:lnTo>
                    <a:lnTo>
                      <a:pt x="178" y="246"/>
                    </a:lnTo>
                    <a:lnTo>
                      <a:pt x="173" y="246"/>
                    </a:lnTo>
                    <a:lnTo>
                      <a:pt x="173" y="246"/>
                    </a:lnTo>
                    <a:lnTo>
                      <a:pt x="168" y="246"/>
                    </a:lnTo>
                    <a:lnTo>
                      <a:pt x="165" y="245"/>
                    </a:lnTo>
                    <a:lnTo>
                      <a:pt x="165" y="245"/>
                    </a:lnTo>
                    <a:lnTo>
                      <a:pt x="161" y="242"/>
                    </a:lnTo>
                    <a:lnTo>
                      <a:pt x="160" y="241"/>
                    </a:lnTo>
                    <a:lnTo>
                      <a:pt x="159" y="242"/>
                    </a:lnTo>
                    <a:lnTo>
                      <a:pt x="159" y="242"/>
                    </a:lnTo>
                    <a:lnTo>
                      <a:pt x="159" y="244"/>
                    </a:lnTo>
                    <a:lnTo>
                      <a:pt x="159" y="244"/>
                    </a:lnTo>
                    <a:lnTo>
                      <a:pt x="157" y="245"/>
                    </a:lnTo>
                    <a:lnTo>
                      <a:pt x="157" y="245"/>
                    </a:lnTo>
                    <a:lnTo>
                      <a:pt x="156" y="245"/>
                    </a:lnTo>
                    <a:lnTo>
                      <a:pt x="153" y="245"/>
                    </a:lnTo>
                    <a:lnTo>
                      <a:pt x="149" y="245"/>
                    </a:lnTo>
                    <a:lnTo>
                      <a:pt x="149" y="245"/>
                    </a:lnTo>
                    <a:lnTo>
                      <a:pt x="145" y="245"/>
                    </a:lnTo>
                    <a:lnTo>
                      <a:pt x="140" y="244"/>
                    </a:lnTo>
                    <a:lnTo>
                      <a:pt x="140" y="244"/>
                    </a:lnTo>
                    <a:lnTo>
                      <a:pt x="138" y="242"/>
                    </a:lnTo>
                    <a:lnTo>
                      <a:pt x="137" y="242"/>
                    </a:lnTo>
                    <a:lnTo>
                      <a:pt x="137" y="242"/>
                    </a:lnTo>
                    <a:lnTo>
                      <a:pt x="136" y="244"/>
                    </a:lnTo>
                    <a:lnTo>
                      <a:pt x="134" y="245"/>
                    </a:lnTo>
                    <a:lnTo>
                      <a:pt x="140" y="248"/>
                    </a:lnTo>
                    <a:lnTo>
                      <a:pt x="144" y="251"/>
                    </a:lnTo>
                    <a:lnTo>
                      <a:pt x="144" y="251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5" y="253"/>
                    </a:lnTo>
                    <a:lnTo>
                      <a:pt x="145" y="253"/>
                    </a:lnTo>
                    <a:lnTo>
                      <a:pt x="142" y="253"/>
                    </a:lnTo>
                    <a:lnTo>
                      <a:pt x="140" y="253"/>
                    </a:lnTo>
                    <a:lnTo>
                      <a:pt x="140" y="253"/>
                    </a:lnTo>
                    <a:lnTo>
                      <a:pt x="134" y="256"/>
                    </a:lnTo>
                    <a:lnTo>
                      <a:pt x="133" y="256"/>
                    </a:lnTo>
                    <a:lnTo>
                      <a:pt x="130" y="256"/>
                    </a:lnTo>
                    <a:lnTo>
                      <a:pt x="130" y="256"/>
                    </a:lnTo>
                    <a:lnTo>
                      <a:pt x="127" y="251"/>
                    </a:lnTo>
                    <a:lnTo>
                      <a:pt x="127" y="251"/>
                    </a:lnTo>
                    <a:lnTo>
                      <a:pt x="127" y="249"/>
                    </a:lnTo>
                    <a:lnTo>
                      <a:pt x="126" y="248"/>
                    </a:lnTo>
                    <a:lnTo>
                      <a:pt x="125" y="248"/>
                    </a:lnTo>
                    <a:lnTo>
                      <a:pt x="125" y="248"/>
                    </a:lnTo>
                    <a:lnTo>
                      <a:pt x="121" y="248"/>
                    </a:lnTo>
                    <a:lnTo>
                      <a:pt x="123" y="252"/>
                    </a:lnTo>
                    <a:lnTo>
                      <a:pt x="123" y="252"/>
                    </a:lnTo>
                    <a:lnTo>
                      <a:pt x="118" y="252"/>
                    </a:lnTo>
                    <a:lnTo>
                      <a:pt x="118" y="252"/>
                    </a:lnTo>
                    <a:lnTo>
                      <a:pt x="115" y="253"/>
                    </a:lnTo>
                    <a:lnTo>
                      <a:pt x="115" y="253"/>
                    </a:lnTo>
                    <a:lnTo>
                      <a:pt x="114" y="252"/>
                    </a:lnTo>
                    <a:lnTo>
                      <a:pt x="114" y="252"/>
                    </a:lnTo>
                    <a:lnTo>
                      <a:pt x="111" y="251"/>
                    </a:lnTo>
                    <a:lnTo>
                      <a:pt x="108" y="251"/>
                    </a:lnTo>
                    <a:lnTo>
                      <a:pt x="108" y="251"/>
                    </a:lnTo>
                    <a:lnTo>
                      <a:pt x="102" y="249"/>
                    </a:lnTo>
                    <a:lnTo>
                      <a:pt x="102" y="249"/>
                    </a:lnTo>
                    <a:lnTo>
                      <a:pt x="99" y="249"/>
                    </a:lnTo>
                    <a:lnTo>
                      <a:pt x="99" y="249"/>
                    </a:lnTo>
                    <a:lnTo>
                      <a:pt x="95" y="252"/>
                    </a:lnTo>
                    <a:lnTo>
                      <a:pt x="92" y="252"/>
                    </a:lnTo>
                    <a:lnTo>
                      <a:pt x="92" y="252"/>
                    </a:lnTo>
                    <a:lnTo>
                      <a:pt x="88" y="252"/>
                    </a:lnTo>
                    <a:lnTo>
                      <a:pt x="85" y="252"/>
                    </a:lnTo>
                    <a:lnTo>
                      <a:pt x="85" y="252"/>
                    </a:lnTo>
                    <a:lnTo>
                      <a:pt x="88" y="255"/>
                    </a:lnTo>
                    <a:lnTo>
                      <a:pt x="98" y="259"/>
                    </a:lnTo>
                    <a:lnTo>
                      <a:pt x="104" y="261"/>
                    </a:lnTo>
                    <a:lnTo>
                      <a:pt x="113" y="264"/>
                    </a:lnTo>
                    <a:lnTo>
                      <a:pt x="122" y="265"/>
                    </a:lnTo>
                    <a:lnTo>
                      <a:pt x="133" y="267"/>
                    </a:lnTo>
                    <a:lnTo>
                      <a:pt x="133" y="267"/>
                    </a:lnTo>
                    <a:lnTo>
                      <a:pt x="121" y="267"/>
                    </a:lnTo>
                    <a:lnTo>
                      <a:pt x="108" y="264"/>
                    </a:lnTo>
                    <a:lnTo>
                      <a:pt x="92" y="260"/>
                    </a:lnTo>
                    <a:lnTo>
                      <a:pt x="73" y="252"/>
                    </a:lnTo>
                    <a:lnTo>
                      <a:pt x="64" y="246"/>
                    </a:lnTo>
                    <a:lnTo>
                      <a:pt x="54" y="240"/>
                    </a:lnTo>
                    <a:lnTo>
                      <a:pt x="45" y="232"/>
                    </a:lnTo>
                    <a:lnTo>
                      <a:pt x="35" y="222"/>
                    </a:lnTo>
                    <a:lnTo>
                      <a:pt x="27" y="211"/>
                    </a:lnTo>
                    <a:lnTo>
                      <a:pt x="19" y="199"/>
                    </a:lnTo>
                    <a:lnTo>
                      <a:pt x="19" y="199"/>
                    </a:lnTo>
                    <a:lnTo>
                      <a:pt x="12" y="186"/>
                    </a:lnTo>
                    <a:lnTo>
                      <a:pt x="7" y="172"/>
                    </a:lnTo>
                    <a:lnTo>
                      <a:pt x="3" y="157"/>
                    </a:lnTo>
                    <a:lnTo>
                      <a:pt x="2" y="142"/>
                    </a:lnTo>
                    <a:lnTo>
                      <a:pt x="0" y="129"/>
                    </a:lnTo>
                    <a:lnTo>
                      <a:pt x="2" y="114"/>
                    </a:lnTo>
                    <a:lnTo>
                      <a:pt x="4" y="100"/>
                    </a:lnTo>
                    <a:lnTo>
                      <a:pt x="10" y="87"/>
                    </a:lnTo>
                    <a:lnTo>
                      <a:pt x="15" y="73"/>
                    </a:lnTo>
                    <a:lnTo>
                      <a:pt x="23" y="61"/>
                    </a:lnTo>
                    <a:lnTo>
                      <a:pt x="31" y="49"/>
                    </a:lnTo>
                    <a:lnTo>
                      <a:pt x="42" y="38"/>
                    </a:lnTo>
                    <a:lnTo>
                      <a:pt x="54" y="28"/>
                    </a:lnTo>
                    <a:lnTo>
                      <a:pt x="68" y="19"/>
                    </a:lnTo>
                    <a:lnTo>
                      <a:pt x="84" y="11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90" y="10"/>
                    </a:lnTo>
                    <a:lnTo>
                      <a:pt x="77" y="16"/>
                    </a:lnTo>
                    <a:lnTo>
                      <a:pt x="62" y="26"/>
                    </a:lnTo>
                    <a:lnTo>
                      <a:pt x="48" y="38"/>
                    </a:lnTo>
                    <a:lnTo>
                      <a:pt x="41" y="46"/>
                    </a:lnTo>
                    <a:lnTo>
                      <a:pt x="33" y="54"/>
                    </a:lnTo>
                    <a:lnTo>
                      <a:pt x="27" y="64"/>
                    </a:lnTo>
                    <a:lnTo>
                      <a:pt x="20" y="75"/>
                    </a:lnTo>
                    <a:lnTo>
                      <a:pt x="15" y="85"/>
                    </a:lnTo>
                    <a:lnTo>
                      <a:pt x="11" y="98"/>
                    </a:lnTo>
                    <a:lnTo>
                      <a:pt x="12" y="99"/>
                    </a:lnTo>
                    <a:lnTo>
                      <a:pt x="12" y="99"/>
                    </a:lnTo>
                    <a:lnTo>
                      <a:pt x="14" y="98"/>
                    </a:lnTo>
                    <a:lnTo>
                      <a:pt x="15" y="95"/>
                    </a:lnTo>
                    <a:lnTo>
                      <a:pt x="15" y="95"/>
                    </a:lnTo>
                    <a:lnTo>
                      <a:pt x="18" y="89"/>
                    </a:lnTo>
                    <a:lnTo>
                      <a:pt x="18" y="89"/>
                    </a:lnTo>
                    <a:lnTo>
                      <a:pt x="19" y="87"/>
                    </a:lnTo>
                    <a:lnTo>
                      <a:pt x="19" y="87"/>
                    </a:lnTo>
                    <a:lnTo>
                      <a:pt x="23" y="84"/>
                    </a:lnTo>
                    <a:lnTo>
                      <a:pt x="23" y="84"/>
                    </a:lnTo>
                    <a:lnTo>
                      <a:pt x="26" y="77"/>
                    </a:lnTo>
                    <a:lnTo>
                      <a:pt x="26" y="77"/>
                    </a:lnTo>
                    <a:lnTo>
                      <a:pt x="29" y="76"/>
                    </a:lnTo>
                    <a:lnTo>
                      <a:pt x="31" y="76"/>
                    </a:lnTo>
                    <a:lnTo>
                      <a:pt x="31" y="76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1" y="77"/>
                    </a:lnTo>
                    <a:lnTo>
                      <a:pt x="31" y="80"/>
                    </a:lnTo>
                    <a:lnTo>
                      <a:pt x="31" y="84"/>
                    </a:lnTo>
                    <a:lnTo>
                      <a:pt x="31" y="84"/>
                    </a:lnTo>
                    <a:lnTo>
                      <a:pt x="29" y="91"/>
                    </a:lnTo>
                    <a:lnTo>
                      <a:pt x="29" y="91"/>
                    </a:lnTo>
                    <a:lnTo>
                      <a:pt x="30" y="95"/>
                    </a:lnTo>
                    <a:lnTo>
                      <a:pt x="30" y="95"/>
                    </a:lnTo>
                    <a:lnTo>
                      <a:pt x="31" y="98"/>
                    </a:lnTo>
                    <a:lnTo>
                      <a:pt x="33" y="99"/>
                    </a:lnTo>
                    <a:lnTo>
                      <a:pt x="33" y="99"/>
                    </a:lnTo>
                    <a:lnTo>
                      <a:pt x="41" y="102"/>
                    </a:lnTo>
                    <a:lnTo>
                      <a:pt x="41" y="102"/>
                    </a:lnTo>
                    <a:lnTo>
                      <a:pt x="45" y="96"/>
                    </a:lnTo>
                    <a:lnTo>
                      <a:pt x="45" y="96"/>
                    </a:lnTo>
                    <a:lnTo>
                      <a:pt x="48" y="95"/>
                    </a:lnTo>
                    <a:lnTo>
                      <a:pt x="50" y="93"/>
                    </a:lnTo>
                    <a:lnTo>
                      <a:pt x="50" y="93"/>
                    </a:lnTo>
                    <a:lnTo>
                      <a:pt x="50" y="91"/>
                    </a:lnTo>
                    <a:lnTo>
                      <a:pt x="50" y="89"/>
                    </a:lnTo>
                    <a:lnTo>
                      <a:pt x="52" y="88"/>
                    </a:lnTo>
                    <a:lnTo>
                      <a:pt x="52" y="88"/>
                    </a:lnTo>
                    <a:lnTo>
                      <a:pt x="53" y="85"/>
                    </a:lnTo>
                    <a:lnTo>
                      <a:pt x="54" y="84"/>
                    </a:lnTo>
                    <a:lnTo>
                      <a:pt x="54" y="84"/>
                    </a:lnTo>
                    <a:lnTo>
                      <a:pt x="56" y="81"/>
                    </a:lnTo>
                    <a:lnTo>
                      <a:pt x="56" y="81"/>
                    </a:lnTo>
                    <a:lnTo>
                      <a:pt x="58" y="81"/>
                    </a:lnTo>
                    <a:lnTo>
                      <a:pt x="60" y="81"/>
                    </a:lnTo>
                    <a:lnTo>
                      <a:pt x="60" y="83"/>
                    </a:lnTo>
                    <a:lnTo>
                      <a:pt x="60" y="83"/>
                    </a:lnTo>
                    <a:lnTo>
                      <a:pt x="60" y="85"/>
                    </a:lnTo>
                    <a:lnTo>
                      <a:pt x="60" y="87"/>
                    </a:lnTo>
                    <a:lnTo>
                      <a:pt x="60" y="88"/>
                    </a:lnTo>
                    <a:lnTo>
                      <a:pt x="58" y="89"/>
                    </a:lnTo>
                    <a:lnTo>
                      <a:pt x="58" y="89"/>
                    </a:lnTo>
                    <a:lnTo>
                      <a:pt x="57" y="89"/>
                    </a:lnTo>
                    <a:lnTo>
                      <a:pt x="56" y="91"/>
                    </a:lnTo>
                    <a:lnTo>
                      <a:pt x="56" y="91"/>
                    </a:lnTo>
                    <a:lnTo>
                      <a:pt x="53" y="96"/>
                    </a:lnTo>
                    <a:lnTo>
                      <a:pt x="53" y="96"/>
                    </a:lnTo>
                    <a:lnTo>
                      <a:pt x="52" y="99"/>
                    </a:lnTo>
                    <a:lnTo>
                      <a:pt x="50" y="102"/>
                    </a:lnTo>
                    <a:lnTo>
                      <a:pt x="50" y="102"/>
                    </a:lnTo>
                    <a:lnTo>
                      <a:pt x="48" y="102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6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3" y="108"/>
                    </a:lnTo>
                    <a:lnTo>
                      <a:pt x="42" y="108"/>
                    </a:lnTo>
                    <a:lnTo>
                      <a:pt x="42" y="108"/>
                    </a:lnTo>
                    <a:lnTo>
                      <a:pt x="39" y="108"/>
                    </a:lnTo>
                    <a:lnTo>
                      <a:pt x="39" y="108"/>
                    </a:lnTo>
                    <a:lnTo>
                      <a:pt x="34" y="107"/>
                    </a:lnTo>
                    <a:lnTo>
                      <a:pt x="34" y="107"/>
                    </a:lnTo>
                    <a:lnTo>
                      <a:pt x="33" y="108"/>
                    </a:lnTo>
                    <a:lnTo>
                      <a:pt x="31" y="111"/>
                    </a:lnTo>
                    <a:lnTo>
                      <a:pt x="31" y="111"/>
                    </a:lnTo>
                    <a:lnTo>
                      <a:pt x="33" y="116"/>
                    </a:lnTo>
                    <a:lnTo>
                      <a:pt x="35" y="122"/>
                    </a:lnTo>
                    <a:lnTo>
                      <a:pt x="35" y="122"/>
                    </a:lnTo>
                    <a:lnTo>
                      <a:pt x="35" y="127"/>
                    </a:lnTo>
                    <a:lnTo>
                      <a:pt x="35" y="130"/>
                    </a:lnTo>
                    <a:lnTo>
                      <a:pt x="37" y="131"/>
                    </a:lnTo>
                    <a:lnTo>
                      <a:pt x="37" y="131"/>
                    </a:lnTo>
                    <a:lnTo>
                      <a:pt x="39" y="134"/>
                    </a:lnTo>
                    <a:lnTo>
                      <a:pt x="41" y="137"/>
                    </a:lnTo>
                    <a:lnTo>
                      <a:pt x="41" y="137"/>
                    </a:lnTo>
                    <a:lnTo>
                      <a:pt x="42" y="139"/>
                    </a:lnTo>
                    <a:lnTo>
                      <a:pt x="42" y="144"/>
                    </a:lnTo>
                    <a:lnTo>
                      <a:pt x="45" y="146"/>
                    </a:lnTo>
                    <a:lnTo>
                      <a:pt x="45" y="146"/>
                    </a:lnTo>
                    <a:lnTo>
                      <a:pt x="45" y="153"/>
                    </a:lnTo>
                    <a:lnTo>
                      <a:pt x="45" y="153"/>
                    </a:lnTo>
                    <a:lnTo>
                      <a:pt x="45" y="157"/>
                    </a:lnTo>
                    <a:lnTo>
                      <a:pt x="45" y="161"/>
                    </a:lnTo>
                    <a:lnTo>
                      <a:pt x="45" y="161"/>
                    </a:lnTo>
                    <a:lnTo>
                      <a:pt x="48" y="165"/>
                    </a:lnTo>
                    <a:lnTo>
                      <a:pt x="49" y="167"/>
                    </a:lnTo>
                    <a:lnTo>
                      <a:pt x="49" y="167"/>
                    </a:lnTo>
                    <a:lnTo>
                      <a:pt x="46" y="169"/>
                    </a:lnTo>
                    <a:lnTo>
                      <a:pt x="46" y="171"/>
                    </a:lnTo>
                    <a:lnTo>
                      <a:pt x="46" y="172"/>
                    </a:lnTo>
                    <a:lnTo>
                      <a:pt x="46" y="172"/>
                    </a:lnTo>
                    <a:lnTo>
                      <a:pt x="50" y="175"/>
                    </a:lnTo>
                    <a:lnTo>
                      <a:pt x="52" y="177"/>
                    </a:lnTo>
                    <a:lnTo>
                      <a:pt x="52" y="177"/>
                    </a:lnTo>
                    <a:lnTo>
                      <a:pt x="53" y="179"/>
                    </a:lnTo>
                    <a:lnTo>
                      <a:pt x="54" y="180"/>
                    </a:lnTo>
                    <a:lnTo>
                      <a:pt x="54" y="180"/>
                    </a:lnTo>
                    <a:lnTo>
                      <a:pt x="57" y="180"/>
                    </a:lnTo>
                    <a:lnTo>
                      <a:pt x="58" y="181"/>
                    </a:lnTo>
                    <a:lnTo>
                      <a:pt x="58" y="181"/>
                    </a:lnTo>
                    <a:lnTo>
                      <a:pt x="58" y="187"/>
                    </a:lnTo>
                    <a:lnTo>
                      <a:pt x="64" y="194"/>
                    </a:lnTo>
                    <a:lnTo>
                      <a:pt x="69" y="199"/>
                    </a:lnTo>
                    <a:lnTo>
                      <a:pt x="69" y="199"/>
                    </a:lnTo>
                    <a:lnTo>
                      <a:pt x="69" y="200"/>
                    </a:lnTo>
                    <a:lnTo>
                      <a:pt x="69" y="202"/>
                    </a:lnTo>
                    <a:lnTo>
                      <a:pt x="71" y="202"/>
                    </a:lnTo>
                    <a:lnTo>
                      <a:pt x="71" y="202"/>
                    </a:lnTo>
                    <a:lnTo>
                      <a:pt x="80" y="206"/>
                    </a:lnTo>
                    <a:lnTo>
                      <a:pt x="80" y="206"/>
                    </a:lnTo>
                    <a:lnTo>
                      <a:pt x="83" y="209"/>
                    </a:lnTo>
                    <a:lnTo>
                      <a:pt x="87" y="210"/>
                    </a:lnTo>
                    <a:lnTo>
                      <a:pt x="87" y="210"/>
                    </a:lnTo>
                    <a:lnTo>
                      <a:pt x="88" y="210"/>
                    </a:lnTo>
                    <a:lnTo>
                      <a:pt x="88" y="211"/>
                    </a:lnTo>
                    <a:lnTo>
                      <a:pt x="88" y="210"/>
                    </a:lnTo>
                    <a:lnTo>
                      <a:pt x="88" y="210"/>
                    </a:lnTo>
                    <a:lnTo>
                      <a:pt x="91" y="206"/>
                    </a:lnTo>
                    <a:lnTo>
                      <a:pt x="92" y="203"/>
                    </a:lnTo>
                    <a:lnTo>
                      <a:pt x="92" y="203"/>
                    </a:lnTo>
                    <a:lnTo>
                      <a:pt x="94" y="199"/>
                    </a:lnTo>
                    <a:lnTo>
                      <a:pt x="94" y="198"/>
                    </a:lnTo>
                    <a:lnTo>
                      <a:pt x="94" y="198"/>
                    </a:lnTo>
                    <a:lnTo>
                      <a:pt x="94" y="194"/>
                    </a:lnTo>
                    <a:lnTo>
                      <a:pt x="94" y="194"/>
                    </a:lnTo>
                    <a:lnTo>
                      <a:pt x="94" y="191"/>
                    </a:lnTo>
                    <a:lnTo>
                      <a:pt x="95" y="188"/>
                    </a:lnTo>
                    <a:lnTo>
                      <a:pt x="95" y="188"/>
                    </a:lnTo>
                    <a:lnTo>
                      <a:pt x="96" y="186"/>
                    </a:lnTo>
                    <a:lnTo>
                      <a:pt x="99" y="183"/>
                    </a:lnTo>
                    <a:lnTo>
                      <a:pt x="99" y="183"/>
                    </a:lnTo>
                    <a:lnTo>
                      <a:pt x="100" y="183"/>
                    </a:lnTo>
                    <a:lnTo>
                      <a:pt x="102" y="181"/>
                    </a:lnTo>
                    <a:lnTo>
                      <a:pt x="102" y="181"/>
                    </a:lnTo>
                    <a:lnTo>
                      <a:pt x="102" y="179"/>
                    </a:lnTo>
                    <a:lnTo>
                      <a:pt x="102" y="179"/>
                    </a:lnTo>
                    <a:lnTo>
                      <a:pt x="100" y="177"/>
                    </a:lnTo>
                    <a:lnTo>
                      <a:pt x="100" y="175"/>
                    </a:lnTo>
                    <a:lnTo>
                      <a:pt x="100" y="175"/>
                    </a:lnTo>
                    <a:lnTo>
                      <a:pt x="99" y="171"/>
                    </a:lnTo>
                    <a:lnTo>
                      <a:pt x="98" y="169"/>
                    </a:lnTo>
                    <a:lnTo>
                      <a:pt x="98" y="169"/>
                    </a:lnTo>
                    <a:lnTo>
                      <a:pt x="95" y="167"/>
                    </a:lnTo>
                    <a:lnTo>
                      <a:pt x="94" y="165"/>
                    </a:lnTo>
                    <a:lnTo>
                      <a:pt x="94" y="164"/>
                    </a:lnTo>
                    <a:lnTo>
                      <a:pt x="94" y="164"/>
                    </a:lnTo>
                    <a:lnTo>
                      <a:pt x="95" y="158"/>
                    </a:lnTo>
                    <a:lnTo>
                      <a:pt x="95" y="158"/>
                    </a:lnTo>
                    <a:lnTo>
                      <a:pt x="98" y="154"/>
                    </a:lnTo>
                    <a:lnTo>
                      <a:pt x="98" y="154"/>
                    </a:lnTo>
                    <a:lnTo>
                      <a:pt x="100" y="150"/>
                    </a:lnTo>
                    <a:lnTo>
                      <a:pt x="100" y="150"/>
                    </a:lnTo>
                    <a:lnTo>
                      <a:pt x="103" y="146"/>
                    </a:lnTo>
                    <a:lnTo>
                      <a:pt x="103" y="146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4"/>
                    </a:lnTo>
                    <a:lnTo>
                      <a:pt x="104" y="134"/>
                    </a:lnTo>
                    <a:lnTo>
                      <a:pt x="103" y="129"/>
                    </a:lnTo>
                    <a:lnTo>
                      <a:pt x="103" y="129"/>
                    </a:lnTo>
                    <a:lnTo>
                      <a:pt x="106" y="126"/>
                    </a:lnTo>
                    <a:lnTo>
                      <a:pt x="110" y="125"/>
                    </a:lnTo>
                    <a:lnTo>
                      <a:pt x="110" y="125"/>
                    </a:lnTo>
                    <a:lnTo>
                      <a:pt x="111" y="126"/>
                    </a:lnTo>
                    <a:lnTo>
                      <a:pt x="113" y="127"/>
                    </a:lnTo>
                    <a:lnTo>
                      <a:pt x="114" y="126"/>
                    </a:lnTo>
                    <a:lnTo>
                      <a:pt x="114" y="126"/>
                    </a:lnTo>
                    <a:lnTo>
                      <a:pt x="115" y="123"/>
                    </a:lnTo>
                    <a:lnTo>
                      <a:pt x="117" y="122"/>
                    </a:lnTo>
                    <a:lnTo>
                      <a:pt x="117" y="122"/>
                    </a:lnTo>
                    <a:lnTo>
                      <a:pt x="119" y="121"/>
                    </a:lnTo>
                    <a:lnTo>
                      <a:pt x="121" y="122"/>
                    </a:lnTo>
                    <a:lnTo>
                      <a:pt x="121" y="122"/>
                    </a:lnTo>
                    <a:lnTo>
                      <a:pt x="125" y="123"/>
                    </a:lnTo>
                    <a:lnTo>
                      <a:pt x="129" y="125"/>
                    </a:lnTo>
                    <a:lnTo>
                      <a:pt x="129" y="125"/>
                    </a:lnTo>
                    <a:lnTo>
                      <a:pt x="133" y="126"/>
                    </a:lnTo>
                    <a:lnTo>
                      <a:pt x="137" y="126"/>
                    </a:lnTo>
                    <a:lnTo>
                      <a:pt x="137" y="126"/>
                    </a:lnTo>
                    <a:lnTo>
                      <a:pt x="142" y="126"/>
                    </a:lnTo>
                    <a:lnTo>
                      <a:pt x="145" y="126"/>
                    </a:lnTo>
                    <a:lnTo>
                      <a:pt x="148" y="125"/>
                    </a:lnTo>
                    <a:lnTo>
                      <a:pt x="148" y="125"/>
                    </a:lnTo>
                    <a:lnTo>
                      <a:pt x="150" y="125"/>
                    </a:lnTo>
                    <a:lnTo>
                      <a:pt x="152" y="125"/>
                    </a:lnTo>
                    <a:lnTo>
                      <a:pt x="152" y="123"/>
                    </a:lnTo>
                    <a:lnTo>
                      <a:pt x="152" y="123"/>
                    </a:lnTo>
                    <a:lnTo>
                      <a:pt x="153" y="121"/>
                    </a:lnTo>
                    <a:lnTo>
                      <a:pt x="155" y="118"/>
                    </a:lnTo>
                    <a:lnTo>
                      <a:pt x="155" y="118"/>
                    </a:lnTo>
                    <a:lnTo>
                      <a:pt x="157" y="118"/>
                    </a:lnTo>
                    <a:lnTo>
                      <a:pt x="159" y="115"/>
                    </a:lnTo>
                    <a:lnTo>
                      <a:pt x="159" y="115"/>
                    </a:lnTo>
                    <a:lnTo>
                      <a:pt x="159" y="112"/>
                    </a:lnTo>
                    <a:lnTo>
                      <a:pt x="160" y="111"/>
                    </a:lnTo>
                    <a:lnTo>
                      <a:pt x="160" y="111"/>
                    </a:lnTo>
                    <a:lnTo>
                      <a:pt x="161" y="108"/>
                    </a:lnTo>
                    <a:lnTo>
                      <a:pt x="161" y="108"/>
                    </a:lnTo>
                    <a:lnTo>
                      <a:pt x="164" y="106"/>
                    </a:lnTo>
                    <a:lnTo>
                      <a:pt x="165" y="106"/>
                    </a:lnTo>
                    <a:lnTo>
                      <a:pt x="165" y="106"/>
                    </a:lnTo>
                    <a:lnTo>
                      <a:pt x="165" y="104"/>
                    </a:lnTo>
                    <a:lnTo>
                      <a:pt x="165" y="104"/>
                    </a:lnTo>
                    <a:lnTo>
                      <a:pt x="164" y="102"/>
                    </a:lnTo>
                    <a:lnTo>
                      <a:pt x="163" y="99"/>
                    </a:lnTo>
                    <a:lnTo>
                      <a:pt x="163" y="99"/>
                    </a:lnTo>
                    <a:lnTo>
                      <a:pt x="163" y="98"/>
                    </a:lnTo>
                    <a:lnTo>
                      <a:pt x="161" y="98"/>
                    </a:lnTo>
                    <a:lnTo>
                      <a:pt x="160" y="96"/>
                    </a:lnTo>
                    <a:lnTo>
                      <a:pt x="161" y="93"/>
                    </a:lnTo>
                    <a:lnTo>
                      <a:pt x="161" y="93"/>
                    </a:lnTo>
                    <a:lnTo>
                      <a:pt x="164" y="87"/>
                    </a:lnTo>
                    <a:lnTo>
                      <a:pt x="164" y="84"/>
                    </a:lnTo>
                    <a:lnTo>
                      <a:pt x="161" y="81"/>
                    </a:lnTo>
                    <a:lnTo>
                      <a:pt x="161" y="81"/>
                    </a:lnTo>
                    <a:lnTo>
                      <a:pt x="160" y="77"/>
                    </a:lnTo>
                    <a:lnTo>
                      <a:pt x="157" y="76"/>
                    </a:lnTo>
                    <a:lnTo>
                      <a:pt x="155" y="73"/>
                    </a:lnTo>
                    <a:lnTo>
                      <a:pt x="155" y="73"/>
                    </a:lnTo>
                    <a:lnTo>
                      <a:pt x="153" y="70"/>
                    </a:lnTo>
                    <a:lnTo>
                      <a:pt x="150" y="68"/>
                    </a:lnTo>
                    <a:lnTo>
                      <a:pt x="150" y="68"/>
                    </a:lnTo>
                    <a:lnTo>
                      <a:pt x="149" y="66"/>
                    </a:lnTo>
                    <a:lnTo>
                      <a:pt x="148" y="66"/>
                    </a:lnTo>
                    <a:lnTo>
                      <a:pt x="148" y="66"/>
                    </a:lnTo>
                    <a:lnTo>
                      <a:pt x="144" y="65"/>
                    </a:lnTo>
                    <a:lnTo>
                      <a:pt x="140" y="62"/>
                    </a:lnTo>
                    <a:lnTo>
                      <a:pt x="140" y="62"/>
                    </a:lnTo>
                    <a:lnTo>
                      <a:pt x="137" y="60"/>
                    </a:lnTo>
                    <a:lnTo>
                      <a:pt x="134" y="58"/>
                    </a:lnTo>
                    <a:lnTo>
                      <a:pt x="134" y="58"/>
                    </a:lnTo>
                    <a:lnTo>
                      <a:pt x="130" y="57"/>
                    </a:lnTo>
                    <a:lnTo>
                      <a:pt x="130" y="57"/>
                    </a:lnTo>
                    <a:lnTo>
                      <a:pt x="125" y="57"/>
                    </a:lnTo>
                    <a:lnTo>
                      <a:pt x="125" y="57"/>
                    </a:lnTo>
                    <a:lnTo>
                      <a:pt x="122" y="57"/>
                    </a:lnTo>
                    <a:lnTo>
                      <a:pt x="122" y="57"/>
                    </a:lnTo>
                    <a:lnTo>
                      <a:pt x="117" y="56"/>
                    </a:lnTo>
                    <a:lnTo>
                      <a:pt x="117" y="56"/>
                    </a:lnTo>
                    <a:lnTo>
                      <a:pt x="114" y="56"/>
                    </a:lnTo>
                    <a:lnTo>
                      <a:pt x="114" y="56"/>
                    </a:lnTo>
                    <a:lnTo>
                      <a:pt x="113" y="56"/>
                    </a:lnTo>
                    <a:lnTo>
                      <a:pt x="111" y="54"/>
                    </a:lnTo>
                    <a:lnTo>
                      <a:pt x="111" y="57"/>
                    </a:lnTo>
                    <a:lnTo>
                      <a:pt x="111" y="57"/>
                    </a:lnTo>
                    <a:lnTo>
                      <a:pt x="111" y="61"/>
                    </a:lnTo>
                    <a:lnTo>
                      <a:pt x="111" y="62"/>
                    </a:lnTo>
                    <a:lnTo>
                      <a:pt x="110" y="64"/>
                    </a:lnTo>
                    <a:lnTo>
                      <a:pt x="110" y="64"/>
                    </a:lnTo>
                    <a:lnTo>
                      <a:pt x="106" y="64"/>
                    </a:lnTo>
                    <a:lnTo>
                      <a:pt x="106" y="64"/>
                    </a:lnTo>
                    <a:lnTo>
                      <a:pt x="103" y="64"/>
                    </a:lnTo>
                    <a:lnTo>
                      <a:pt x="100" y="65"/>
                    </a:lnTo>
                    <a:lnTo>
                      <a:pt x="100" y="65"/>
                    </a:lnTo>
                    <a:lnTo>
                      <a:pt x="99" y="66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9"/>
                    </a:lnTo>
                    <a:lnTo>
                      <a:pt x="92" y="68"/>
                    </a:lnTo>
                    <a:lnTo>
                      <a:pt x="92" y="68"/>
                    </a:lnTo>
                    <a:lnTo>
                      <a:pt x="91" y="65"/>
                    </a:lnTo>
                    <a:lnTo>
                      <a:pt x="92" y="64"/>
                    </a:lnTo>
                    <a:lnTo>
                      <a:pt x="91" y="64"/>
                    </a:lnTo>
                    <a:lnTo>
                      <a:pt x="88" y="64"/>
                    </a:lnTo>
                    <a:lnTo>
                      <a:pt x="88" y="64"/>
                    </a:lnTo>
                    <a:lnTo>
                      <a:pt x="81" y="65"/>
                    </a:lnTo>
                    <a:lnTo>
                      <a:pt x="79" y="65"/>
                    </a:lnTo>
                    <a:lnTo>
                      <a:pt x="79" y="65"/>
                    </a:lnTo>
                    <a:lnTo>
                      <a:pt x="77" y="65"/>
                    </a:lnTo>
                    <a:lnTo>
                      <a:pt x="75" y="64"/>
                    </a:lnTo>
                    <a:lnTo>
                      <a:pt x="75" y="64"/>
                    </a:lnTo>
                    <a:lnTo>
                      <a:pt x="71" y="62"/>
                    </a:lnTo>
                    <a:lnTo>
                      <a:pt x="69" y="64"/>
                    </a:lnTo>
                    <a:lnTo>
                      <a:pt x="69" y="64"/>
                    </a:lnTo>
                    <a:lnTo>
                      <a:pt x="68" y="65"/>
                    </a:lnTo>
                    <a:lnTo>
                      <a:pt x="68" y="65"/>
                    </a:lnTo>
                    <a:lnTo>
                      <a:pt x="67" y="64"/>
                    </a:lnTo>
                    <a:lnTo>
                      <a:pt x="67" y="64"/>
                    </a:lnTo>
                    <a:lnTo>
                      <a:pt x="65" y="61"/>
                    </a:lnTo>
                    <a:lnTo>
                      <a:pt x="67" y="60"/>
                    </a:lnTo>
                    <a:lnTo>
                      <a:pt x="67" y="60"/>
                    </a:lnTo>
                    <a:lnTo>
                      <a:pt x="71" y="60"/>
                    </a:lnTo>
                    <a:lnTo>
                      <a:pt x="72" y="60"/>
                    </a:lnTo>
                    <a:lnTo>
                      <a:pt x="73" y="58"/>
                    </a:lnTo>
                    <a:lnTo>
                      <a:pt x="73" y="58"/>
                    </a:lnTo>
                    <a:lnTo>
                      <a:pt x="72" y="57"/>
                    </a:lnTo>
                    <a:lnTo>
                      <a:pt x="72" y="56"/>
                    </a:lnTo>
                    <a:lnTo>
                      <a:pt x="73" y="56"/>
                    </a:lnTo>
                    <a:lnTo>
                      <a:pt x="73" y="56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81" y="54"/>
                    </a:lnTo>
                    <a:lnTo>
                      <a:pt x="83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7" y="53"/>
                    </a:lnTo>
                    <a:lnTo>
                      <a:pt x="88" y="53"/>
                    </a:lnTo>
                    <a:lnTo>
                      <a:pt x="87" y="51"/>
                    </a:lnTo>
                    <a:lnTo>
                      <a:pt x="87" y="51"/>
                    </a:lnTo>
                    <a:lnTo>
                      <a:pt x="84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80" y="45"/>
                    </a:lnTo>
                    <a:lnTo>
                      <a:pt x="80" y="45"/>
                    </a:lnTo>
                    <a:lnTo>
                      <a:pt x="79" y="46"/>
                    </a:lnTo>
                    <a:lnTo>
                      <a:pt x="77" y="47"/>
                    </a:lnTo>
                    <a:lnTo>
                      <a:pt x="77" y="47"/>
                    </a:lnTo>
                    <a:lnTo>
                      <a:pt x="76" y="47"/>
                    </a:lnTo>
                    <a:lnTo>
                      <a:pt x="76" y="47"/>
                    </a:lnTo>
                    <a:lnTo>
                      <a:pt x="72" y="45"/>
                    </a:lnTo>
                    <a:lnTo>
                      <a:pt x="72" y="43"/>
                    </a:lnTo>
                    <a:lnTo>
                      <a:pt x="73" y="42"/>
                    </a:lnTo>
                    <a:lnTo>
                      <a:pt x="73" y="42"/>
                    </a:lnTo>
                    <a:lnTo>
                      <a:pt x="76" y="39"/>
                    </a:lnTo>
                    <a:lnTo>
                      <a:pt x="79" y="38"/>
                    </a:lnTo>
                    <a:lnTo>
                      <a:pt x="79" y="38"/>
                    </a:lnTo>
                    <a:lnTo>
                      <a:pt x="80" y="38"/>
                    </a:lnTo>
                    <a:lnTo>
                      <a:pt x="81" y="38"/>
                    </a:lnTo>
                    <a:lnTo>
                      <a:pt x="84" y="41"/>
                    </a:lnTo>
                    <a:lnTo>
                      <a:pt x="87" y="43"/>
                    </a:lnTo>
                    <a:lnTo>
                      <a:pt x="88" y="43"/>
                    </a:lnTo>
                    <a:lnTo>
                      <a:pt x="88" y="43"/>
                    </a:lnTo>
                    <a:lnTo>
                      <a:pt x="91" y="42"/>
                    </a:lnTo>
                    <a:lnTo>
                      <a:pt x="92" y="42"/>
                    </a:lnTo>
                    <a:lnTo>
                      <a:pt x="92" y="42"/>
                    </a:lnTo>
                    <a:lnTo>
                      <a:pt x="94" y="45"/>
                    </a:lnTo>
                    <a:lnTo>
                      <a:pt x="94" y="49"/>
                    </a:lnTo>
                    <a:lnTo>
                      <a:pt x="94" y="49"/>
                    </a:lnTo>
                    <a:lnTo>
                      <a:pt x="94" y="51"/>
                    </a:lnTo>
                    <a:lnTo>
                      <a:pt x="96" y="50"/>
                    </a:lnTo>
                    <a:lnTo>
                      <a:pt x="96" y="50"/>
                    </a:lnTo>
                    <a:lnTo>
                      <a:pt x="98" y="49"/>
                    </a:lnTo>
                    <a:lnTo>
                      <a:pt x="96" y="49"/>
                    </a:lnTo>
                    <a:lnTo>
                      <a:pt x="96" y="47"/>
                    </a:lnTo>
                    <a:lnTo>
                      <a:pt x="100" y="46"/>
                    </a:lnTo>
                    <a:lnTo>
                      <a:pt x="100" y="46"/>
                    </a:lnTo>
                    <a:lnTo>
                      <a:pt x="107" y="45"/>
                    </a:lnTo>
                    <a:lnTo>
                      <a:pt x="110" y="43"/>
                    </a:lnTo>
                    <a:lnTo>
                      <a:pt x="113" y="43"/>
                    </a:lnTo>
                    <a:lnTo>
                      <a:pt x="114" y="45"/>
                    </a:lnTo>
                    <a:lnTo>
                      <a:pt x="114" y="45"/>
                    </a:lnTo>
                    <a:lnTo>
                      <a:pt x="117" y="46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7"/>
                    </a:lnTo>
                    <a:lnTo>
                      <a:pt x="118" y="49"/>
                    </a:lnTo>
                    <a:lnTo>
                      <a:pt x="119" y="47"/>
                    </a:lnTo>
                    <a:lnTo>
                      <a:pt x="119" y="47"/>
                    </a:lnTo>
                    <a:lnTo>
                      <a:pt x="122" y="46"/>
                    </a:lnTo>
                    <a:lnTo>
                      <a:pt x="125" y="47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30" y="49"/>
                    </a:lnTo>
                    <a:lnTo>
                      <a:pt x="130" y="49"/>
                    </a:lnTo>
                    <a:lnTo>
                      <a:pt x="133" y="51"/>
                    </a:lnTo>
                    <a:lnTo>
                      <a:pt x="137" y="51"/>
                    </a:lnTo>
                    <a:lnTo>
                      <a:pt x="137" y="51"/>
                    </a:lnTo>
                    <a:lnTo>
                      <a:pt x="140" y="50"/>
                    </a:lnTo>
                    <a:lnTo>
                      <a:pt x="140" y="50"/>
                    </a:lnTo>
                    <a:lnTo>
                      <a:pt x="138" y="47"/>
                    </a:lnTo>
                    <a:lnTo>
                      <a:pt x="138" y="47"/>
                    </a:lnTo>
                    <a:lnTo>
                      <a:pt x="137" y="45"/>
                    </a:lnTo>
                    <a:lnTo>
                      <a:pt x="133" y="43"/>
                    </a:lnTo>
                    <a:lnTo>
                      <a:pt x="133" y="43"/>
                    </a:lnTo>
                    <a:lnTo>
                      <a:pt x="125" y="41"/>
                    </a:lnTo>
                    <a:lnTo>
                      <a:pt x="123" y="39"/>
                    </a:lnTo>
                    <a:lnTo>
                      <a:pt x="126" y="39"/>
                    </a:lnTo>
                    <a:lnTo>
                      <a:pt x="126" y="39"/>
                    </a:lnTo>
                    <a:lnTo>
                      <a:pt x="129" y="38"/>
                    </a:lnTo>
                    <a:lnTo>
                      <a:pt x="127" y="37"/>
                    </a:lnTo>
                    <a:lnTo>
                      <a:pt x="127" y="35"/>
                    </a:lnTo>
                    <a:lnTo>
                      <a:pt x="132" y="33"/>
                    </a:lnTo>
                    <a:lnTo>
                      <a:pt x="132" y="33"/>
                    </a:lnTo>
                    <a:lnTo>
                      <a:pt x="137" y="31"/>
                    </a:lnTo>
                    <a:lnTo>
                      <a:pt x="140" y="31"/>
                    </a:lnTo>
                    <a:lnTo>
                      <a:pt x="141" y="31"/>
                    </a:lnTo>
                    <a:lnTo>
                      <a:pt x="141" y="28"/>
                    </a:lnTo>
                    <a:lnTo>
                      <a:pt x="141" y="28"/>
                    </a:lnTo>
                    <a:lnTo>
                      <a:pt x="141" y="23"/>
                    </a:lnTo>
                    <a:lnTo>
                      <a:pt x="142" y="23"/>
                    </a:lnTo>
                    <a:lnTo>
                      <a:pt x="144" y="23"/>
                    </a:lnTo>
                    <a:lnTo>
                      <a:pt x="144" y="23"/>
                    </a:lnTo>
                    <a:lnTo>
                      <a:pt x="153" y="24"/>
                    </a:lnTo>
                    <a:lnTo>
                      <a:pt x="153" y="24"/>
                    </a:lnTo>
                    <a:lnTo>
                      <a:pt x="155" y="24"/>
                    </a:lnTo>
                    <a:lnTo>
                      <a:pt x="155" y="26"/>
                    </a:lnTo>
                    <a:lnTo>
                      <a:pt x="157" y="24"/>
                    </a:lnTo>
                    <a:lnTo>
                      <a:pt x="157" y="24"/>
                    </a:lnTo>
                    <a:lnTo>
                      <a:pt x="160" y="23"/>
                    </a:lnTo>
                    <a:lnTo>
                      <a:pt x="161" y="23"/>
                    </a:lnTo>
                    <a:lnTo>
                      <a:pt x="161" y="23"/>
                    </a:lnTo>
                    <a:lnTo>
                      <a:pt x="161" y="22"/>
                    </a:lnTo>
                    <a:lnTo>
                      <a:pt x="161" y="22"/>
                    </a:lnTo>
                    <a:lnTo>
                      <a:pt x="159" y="18"/>
                    </a:lnTo>
                    <a:lnTo>
                      <a:pt x="156" y="15"/>
                    </a:lnTo>
                    <a:lnTo>
                      <a:pt x="156" y="15"/>
                    </a:lnTo>
                    <a:lnTo>
                      <a:pt x="155" y="12"/>
                    </a:lnTo>
                    <a:lnTo>
                      <a:pt x="153" y="10"/>
                    </a:lnTo>
                    <a:lnTo>
                      <a:pt x="152" y="7"/>
                    </a:lnTo>
                    <a:lnTo>
                      <a:pt x="150" y="7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4" y="10"/>
                    </a:lnTo>
                    <a:lnTo>
                      <a:pt x="140" y="11"/>
                    </a:lnTo>
                    <a:lnTo>
                      <a:pt x="140" y="11"/>
                    </a:lnTo>
                    <a:lnTo>
                      <a:pt x="134" y="10"/>
                    </a:lnTo>
                    <a:lnTo>
                      <a:pt x="132" y="8"/>
                    </a:lnTo>
                    <a:lnTo>
                      <a:pt x="132" y="8"/>
                    </a:lnTo>
                    <a:lnTo>
                      <a:pt x="136" y="7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37" y="1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9" y="0"/>
                    </a:lnTo>
                    <a:lnTo>
                      <a:pt x="161" y="1"/>
                    </a:lnTo>
                    <a:lnTo>
                      <a:pt x="16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4708887" y="2241463"/>
              <a:ext cx="323850" cy="549953"/>
              <a:chOff x="3846513" y="1814513"/>
              <a:chExt cx="323850" cy="576262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98" name="Freeform 137"/>
              <p:cNvSpPr>
                <a:spLocks noEditPoints="1"/>
              </p:cNvSpPr>
              <p:nvPr/>
            </p:nvSpPr>
            <p:spPr bwMode="auto">
              <a:xfrm>
                <a:off x="3846513" y="1814513"/>
                <a:ext cx="323850" cy="323850"/>
              </a:xfrm>
              <a:custGeom>
                <a:avLst/>
                <a:gdLst>
                  <a:gd name="T0" fmla="*/ 112 w 204"/>
                  <a:gd name="T1" fmla="*/ 0 h 204"/>
                  <a:gd name="T2" fmla="*/ 141 w 204"/>
                  <a:gd name="T3" fmla="*/ 8 h 204"/>
                  <a:gd name="T4" fmla="*/ 165 w 204"/>
                  <a:gd name="T5" fmla="*/ 22 h 204"/>
                  <a:gd name="T6" fmla="*/ 185 w 204"/>
                  <a:gd name="T7" fmla="*/ 42 h 204"/>
                  <a:gd name="T8" fmla="*/ 199 w 204"/>
                  <a:gd name="T9" fmla="*/ 68 h 204"/>
                  <a:gd name="T10" fmla="*/ 204 w 204"/>
                  <a:gd name="T11" fmla="*/ 96 h 204"/>
                  <a:gd name="T12" fmla="*/ 203 w 204"/>
                  <a:gd name="T13" fmla="*/ 118 h 204"/>
                  <a:gd name="T14" fmla="*/ 195 w 204"/>
                  <a:gd name="T15" fmla="*/ 146 h 204"/>
                  <a:gd name="T16" fmla="*/ 179 w 204"/>
                  <a:gd name="T17" fmla="*/ 171 h 204"/>
                  <a:gd name="T18" fmla="*/ 156 w 204"/>
                  <a:gd name="T19" fmla="*/ 190 h 204"/>
                  <a:gd name="T20" fmla="*/ 129 w 204"/>
                  <a:gd name="T21" fmla="*/ 202 h 204"/>
                  <a:gd name="T22" fmla="*/ 108 w 204"/>
                  <a:gd name="T23" fmla="*/ 204 h 204"/>
                  <a:gd name="T24" fmla="*/ 102 w 204"/>
                  <a:gd name="T25" fmla="*/ 185 h 204"/>
                  <a:gd name="T26" fmla="*/ 107 w 204"/>
                  <a:gd name="T27" fmla="*/ 185 h 204"/>
                  <a:gd name="T28" fmla="*/ 131 w 204"/>
                  <a:gd name="T29" fmla="*/ 180 h 204"/>
                  <a:gd name="T30" fmla="*/ 164 w 204"/>
                  <a:gd name="T31" fmla="*/ 158 h 204"/>
                  <a:gd name="T32" fmla="*/ 183 w 204"/>
                  <a:gd name="T33" fmla="*/ 123 h 204"/>
                  <a:gd name="T34" fmla="*/ 185 w 204"/>
                  <a:gd name="T35" fmla="*/ 97 h 204"/>
                  <a:gd name="T36" fmla="*/ 177 w 204"/>
                  <a:gd name="T37" fmla="*/ 66 h 204"/>
                  <a:gd name="T38" fmla="*/ 148 w 204"/>
                  <a:gd name="T39" fmla="*/ 32 h 204"/>
                  <a:gd name="T40" fmla="*/ 102 w 204"/>
                  <a:gd name="T41" fmla="*/ 19 h 204"/>
                  <a:gd name="T42" fmla="*/ 96 w 204"/>
                  <a:gd name="T43" fmla="*/ 0 h 204"/>
                  <a:gd name="T44" fmla="*/ 102 w 204"/>
                  <a:gd name="T45" fmla="*/ 19 h 204"/>
                  <a:gd name="T46" fmla="*/ 89 w 204"/>
                  <a:gd name="T47" fmla="*/ 20 h 204"/>
                  <a:gd name="T48" fmla="*/ 66 w 204"/>
                  <a:gd name="T49" fmla="*/ 27 h 204"/>
                  <a:gd name="T50" fmla="*/ 31 w 204"/>
                  <a:gd name="T51" fmla="*/ 60 h 204"/>
                  <a:gd name="T52" fmla="*/ 20 w 204"/>
                  <a:gd name="T53" fmla="*/ 89 h 204"/>
                  <a:gd name="T54" fmla="*/ 19 w 204"/>
                  <a:gd name="T55" fmla="*/ 107 h 204"/>
                  <a:gd name="T56" fmla="*/ 35 w 204"/>
                  <a:gd name="T57" fmla="*/ 152 h 204"/>
                  <a:gd name="T58" fmla="*/ 70 w 204"/>
                  <a:gd name="T59" fmla="*/ 179 h 204"/>
                  <a:gd name="T60" fmla="*/ 102 w 204"/>
                  <a:gd name="T61" fmla="*/ 204 h 204"/>
                  <a:gd name="T62" fmla="*/ 83 w 204"/>
                  <a:gd name="T63" fmla="*/ 203 h 204"/>
                  <a:gd name="T64" fmla="*/ 55 w 204"/>
                  <a:gd name="T65" fmla="*/ 194 h 204"/>
                  <a:gd name="T66" fmla="*/ 32 w 204"/>
                  <a:gd name="T67" fmla="*/ 176 h 204"/>
                  <a:gd name="T68" fmla="*/ 13 w 204"/>
                  <a:gd name="T69" fmla="*/ 154 h 204"/>
                  <a:gd name="T70" fmla="*/ 3 w 204"/>
                  <a:gd name="T71" fmla="*/ 127 h 204"/>
                  <a:gd name="T72" fmla="*/ 0 w 204"/>
                  <a:gd name="T73" fmla="*/ 108 h 204"/>
                  <a:gd name="T74" fmla="*/ 3 w 204"/>
                  <a:gd name="T75" fmla="*/ 77 h 204"/>
                  <a:gd name="T76" fmla="*/ 15 w 204"/>
                  <a:gd name="T77" fmla="*/ 50 h 204"/>
                  <a:gd name="T78" fmla="*/ 32 w 204"/>
                  <a:gd name="T79" fmla="*/ 27 h 204"/>
                  <a:gd name="T80" fmla="*/ 57 w 204"/>
                  <a:gd name="T81" fmla="*/ 11 h 204"/>
                  <a:gd name="T82" fmla="*/ 87 w 204"/>
                  <a:gd name="T83" fmla="*/ 1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4" h="204">
                    <a:moveTo>
                      <a:pt x="102" y="0"/>
                    </a:moveTo>
                    <a:lnTo>
                      <a:pt x="102" y="0"/>
                    </a:lnTo>
                    <a:lnTo>
                      <a:pt x="112" y="0"/>
                    </a:lnTo>
                    <a:lnTo>
                      <a:pt x="122" y="1"/>
                    </a:lnTo>
                    <a:lnTo>
                      <a:pt x="131" y="4"/>
                    </a:lnTo>
                    <a:lnTo>
                      <a:pt x="141" y="8"/>
                    </a:lnTo>
                    <a:lnTo>
                      <a:pt x="149" y="11"/>
                    </a:lnTo>
                    <a:lnTo>
                      <a:pt x="157" y="16"/>
                    </a:lnTo>
                    <a:lnTo>
                      <a:pt x="165" y="22"/>
                    </a:lnTo>
                    <a:lnTo>
                      <a:pt x="172" y="28"/>
                    </a:lnTo>
                    <a:lnTo>
                      <a:pt x="179" y="35"/>
                    </a:lnTo>
                    <a:lnTo>
                      <a:pt x="185" y="42"/>
                    </a:lnTo>
                    <a:lnTo>
                      <a:pt x="190" y="50"/>
                    </a:lnTo>
                    <a:lnTo>
                      <a:pt x="195" y="58"/>
                    </a:lnTo>
                    <a:lnTo>
                      <a:pt x="199" y="68"/>
                    </a:lnTo>
                    <a:lnTo>
                      <a:pt x="202" y="77"/>
                    </a:lnTo>
                    <a:lnTo>
                      <a:pt x="203" y="87"/>
                    </a:lnTo>
                    <a:lnTo>
                      <a:pt x="204" y="96"/>
                    </a:lnTo>
                    <a:lnTo>
                      <a:pt x="204" y="96"/>
                    </a:lnTo>
                    <a:lnTo>
                      <a:pt x="204" y="107"/>
                    </a:lnTo>
                    <a:lnTo>
                      <a:pt x="203" y="118"/>
                    </a:lnTo>
                    <a:lnTo>
                      <a:pt x="202" y="127"/>
                    </a:lnTo>
                    <a:lnTo>
                      <a:pt x="199" y="137"/>
                    </a:lnTo>
                    <a:lnTo>
                      <a:pt x="195" y="146"/>
                    </a:lnTo>
                    <a:lnTo>
                      <a:pt x="190" y="154"/>
                    </a:lnTo>
                    <a:lnTo>
                      <a:pt x="184" y="162"/>
                    </a:lnTo>
                    <a:lnTo>
                      <a:pt x="179" y="171"/>
                    </a:lnTo>
                    <a:lnTo>
                      <a:pt x="172" y="177"/>
                    </a:lnTo>
                    <a:lnTo>
                      <a:pt x="164" y="184"/>
                    </a:lnTo>
                    <a:lnTo>
                      <a:pt x="156" y="190"/>
                    </a:lnTo>
                    <a:lnTo>
                      <a:pt x="148" y="194"/>
                    </a:lnTo>
                    <a:lnTo>
                      <a:pt x="138" y="198"/>
                    </a:lnTo>
                    <a:lnTo>
                      <a:pt x="129" y="202"/>
                    </a:lnTo>
                    <a:lnTo>
                      <a:pt x="118" y="203"/>
                    </a:lnTo>
                    <a:lnTo>
                      <a:pt x="108" y="204"/>
                    </a:lnTo>
                    <a:lnTo>
                      <a:pt x="108" y="204"/>
                    </a:lnTo>
                    <a:lnTo>
                      <a:pt x="102" y="204"/>
                    </a:lnTo>
                    <a:lnTo>
                      <a:pt x="102" y="185"/>
                    </a:lnTo>
                    <a:lnTo>
                      <a:pt x="102" y="185"/>
                    </a:lnTo>
                    <a:lnTo>
                      <a:pt x="107" y="185"/>
                    </a:lnTo>
                    <a:lnTo>
                      <a:pt x="107" y="185"/>
                    </a:lnTo>
                    <a:lnTo>
                      <a:pt x="107" y="185"/>
                    </a:lnTo>
                    <a:lnTo>
                      <a:pt x="115" y="184"/>
                    </a:lnTo>
                    <a:lnTo>
                      <a:pt x="123" y="183"/>
                    </a:lnTo>
                    <a:lnTo>
                      <a:pt x="131" y="180"/>
                    </a:lnTo>
                    <a:lnTo>
                      <a:pt x="138" y="177"/>
                    </a:lnTo>
                    <a:lnTo>
                      <a:pt x="152" y="169"/>
                    </a:lnTo>
                    <a:lnTo>
                      <a:pt x="164" y="158"/>
                    </a:lnTo>
                    <a:lnTo>
                      <a:pt x="173" y="145"/>
                    </a:lnTo>
                    <a:lnTo>
                      <a:pt x="180" y="130"/>
                    </a:lnTo>
                    <a:lnTo>
                      <a:pt x="183" y="123"/>
                    </a:lnTo>
                    <a:lnTo>
                      <a:pt x="184" y="115"/>
                    </a:lnTo>
                    <a:lnTo>
                      <a:pt x="185" y="107"/>
                    </a:lnTo>
                    <a:lnTo>
                      <a:pt x="185" y="97"/>
                    </a:lnTo>
                    <a:lnTo>
                      <a:pt x="185" y="97"/>
                    </a:lnTo>
                    <a:lnTo>
                      <a:pt x="183" y="81"/>
                    </a:lnTo>
                    <a:lnTo>
                      <a:pt x="177" y="66"/>
                    </a:lnTo>
                    <a:lnTo>
                      <a:pt x="169" y="53"/>
                    </a:lnTo>
                    <a:lnTo>
                      <a:pt x="160" y="42"/>
                    </a:lnTo>
                    <a:lnTo>
                      <a:pt x="148" y="32"/>
                    </a:lnTo>
                    <a:lnTo>
                      <a:pt x="133" y="26"/>
                    </a:lnTo>
                    <a:lnTo>
                      <a:pt x="118" y="20"/>
                    </a:lnTo>
                    <a:lnTo>
                      <a:pt x="102" y="19"/>
                    </a:lnTo>
                    <a:lnTo>
                      <a:pt x="102" y="0"/>
                    </a:lnTo>
                    <a:close/>
                    <a:moveTo>
                      <a:pt x="96" y="0"/>
                    </a:moveTo>
                    <a:lnTo>
                      <a:pt x="96" y="0"/>
                    </a:lnTo>
                    <a:lnTo>
                      <a:pt x="102" y="0"/>
                    </a:lnTo>
                    <a:lnTo>
                      <a:pt x="102" y="19"/>
                    </a:lnTo>
                    <a:lnTo>
                      <a:pt x="102" y="19"/>
                    </a:lnTo>
                    <a:lnTo>
                      <a:pt x="97" y="19"/>
                    </a:lnTo>
                    <a:lnTo>
                      <a:pt x="97" y="19"/>
                    </a:lnTo>
                    <a:lnTo>
                      <a:pt x="89" y="20"/>
                    </a:lnTo>
                    <a:lnTo>
                      <a:pt x="81" y="22"/>
                    </a:lnTo>
                    <a:lnTo>
                      <a:pt x="73" y="24"/>
                    </a:lnTo>
                    <a:lnTo>
                      <a:pt x="66" y="27"/>
                    </a:lnTo>
                    <a:lnTo>
                      <a:pt x="51" y="37"/>
                    </a:lnTo>
                    <a:lnTo>
                      <a:pt x="41" y="46"/>
                    </a:lnTo>
                    <a:lnTo>
                      <a:pt x="31" y="60"/>
                    </a:lnTo>
                    <a:lnTo>
                      <a:pt x="24" y="74"/>
                    </a:lnTo>
                    <a:lnTo>
                      <a:pt x="22" y="81"/>
                    </a:lnTo>
                    <a:lnTo>
                      <a:pt x="20" y="89"/>
                    </a:lnTo>
                    <a:lnTo>
                      <a:pt x="19" y="99"/>
                    </a:lnTo>
                    <a:lnTo>
                      <a:pt x="19" y="107"/>
                    </a:lnTo>
                    <a:lnTo>
                      <a:pt x="19" y="107"/>
                    </a:lnTo>
                    <a:lnTo>
                      <a:pt x="22" y="123"/>
                    </a:lnTo>
                    <a:lnTo>
                      <a:pt x="27" y="138"/>
                    </a:lnTo>
                    <a:lnTo>
                      <a:pt x="35" y="152"/>
                    </a:lnTo>
                    <a:lnTo>
                      <a:pt x="45" y="162"/>
                    </a:lnTo>
                    <a:lnTo>
                      <a:pt x="57" y="172"/>
                    </a:lnTo>
                    <a:lnTo>
                      <a:pt x="70" y="179"/>
                    </a:lnTo>
                    <a:lnTo>
                      <a:pt x="87" y="184"/>
                    </a:lnTo>
                    <a:lnTo>
                      <a:pt x="102" y="185"/>
                    </a:lnTo>
                    <a:lnTo>
                      <a:pt x="102" y="204"/>
                    </a:lnTo>
                    <a:lnTo>
                      <a:pt x="102" y="204"/>
                    </a:lnTo>
                    <a:lnTo>
                      <a:pt x="92" y="204"/>
                    </a:lnTo>
                    <a:lnTo>
                      <a:pt x="83" y="203"/>
                    </a:lnTo>
                    <a:lnTo>
                      <a:pt x="73" y="200"/>
                    </a:lnTo>
                    <a:lnTo>
                      <a:pt x="64" y="198"/>
                    </a:lnTo>
                    <a:lnTo>
                      <a:pt x="55" y="194"/>
                    </a:lnTo>
                    <a:lnTo>
                      <a:pt x="47" y="188"/>
                    </a:lnTo>
                    <a:lnTo>
                      <a:pt x="39" y="183"/>
                    </a:lnTo>
                    <a:lnTo>
                      <a:pt x="32" y="176"/>
                    </a:lnTo>
                    <a:lnTo>
                      <a:pt x="26" y="169"/>
                    </a:lnTo>
                    <a:lnTo>
                      <a:pt x="19" y="162"/>
                    </a:lnTo>
                    <a:lnTo>
                      <a:pt x="13" y="154"/>
                    </a:lnTo>
                    <a:lnTo>
                      <a:pt x="9" y="146"/>
                    </a:lnTo>
                    <a:lnTo>
                      <a:pt x="5" y="137"/>
                    </a:lnTo>
                    <a:lnTo>
                      <a:pt x="3" y="127"/>
                    </a:lnTo>
                    <a:lnTo>
                      <a:pt x="1" y="118"/>
                    </a:lnTo>
                    <a:lnTo>
                      <a:pt x="0" y="108"/>
                    </a:lnTo>
                    <a:lnTo>
                      <a:pt x="0" y="108"/>
                    </a:lnTo>
                    <a:lnTo>
                      <a:pt x="0" y="97"/>
                    </a:lnTo>
                    <a:lnTo>
                      <a:pt x="1" y="87"/>
                    </a:lnTo>
                    <a:lnTo>
                      <a:pt x="3" y="77"/>
                    </a:lnTo>
                    <a:lnTo>
                      <a:pt x="5" y="68"/>
                    </a:lnTo>
                    <a:lnTo>
                      <a:pt x="9" y="58"/>
                    </a:lnTo>
                    <a:lnTo>
                      <a:pt x="15" y="50"/>
                    </a:lnTo>
                    <a:lnTo>
                      <a:pt x="20" y="42"/>
                    </a:lnTo>
                    <a:lnTo>
                      <a:pt x="26" y="34"/>
                    </a:lnTo>
                    <a:lnTo>
                      <a:pt x="32" y="27"/>
                    </a:lnTo>
                    <a:lnTo>
                      <a:pt x="41" y="20"/>
                    </a:lnTo>
                    <a:lnTo>
                      <a:pt x="49" y="15"/>
                    </a:lnTo>
                    <a:lnTo>
                      <a:pt x="57" y="11"/>
                    </a:lnTo>
                    <a:lnTo>
                      <a:pt x="66" y="7"/>
                    </a:lnTo>
                    <a:lnTo>
                      <a:pt x="76" y="3"/>
                    </a:lnTo>
                    <a:lnTo>
                      <a:pt x="87" y="1"/>
                    </a:lnTo>
                    <a:lnTo>
                      <a:pt x="96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9" name="Freeform 138"/>
              <p:cNvSpPr>
                <a:spLocks/>
              </p:cNvSpPr>
              <p:nvPr/>
            </p:nvSpPr>
            <p:spPr bwMode="auto">
              <a:xfrm>
                <a:off x="3994151" y="2119313"/>
                <a:ext cx="52388" cy="161925"/>
              </a:xfrm>
              <a:custGeom>
                <a:avLst/>
                <a:gdLst>
                  <a:gd name="T0" fmla="*/ 6 w 33"/>
                  <a:gd name="T1" fmla="*/ 102 h 102"/>
                  <a:gd name="T2" fmla="*/ 33 w 33"/>
                  <a:gd name="T3" fmla="*/ 100 h 102"/>
                  <a:gd name="T4" fmla="*/ 27 w 33"/>
                  <a:gd name="T5" fmla="*/ 0 h 102"/>
                  <a:gd name="T6" fmla="*/ 0 w 33"/>
                  <a:gd name="T7" fmla="*/ 2 h 102"/>
                  <a:gd name="T8" fmla="*/ 6 w 33"/>
                  <a:gd name="T9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02">
                    <a:moveTo>
                      <a:pt x="6" y="102"/>
                    </a:moveTo>
                    <a:lnTo>
                      <a:pt x="33" y="100"/>
                    </a:lnTo>
                    <a:lnTo>
                      <a:pt x="27" y="0"/>
                    </a:lnTo>
                    <a:lnTo>
                      <a:pt x="0" y="2"/>
                    </a:lnTo>
                    <a:lnTo>
                      <a:pt x="6" y="1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0" name="Freeform 139"/>
              <p:cNvSpPr>
                <a:spLocks/>
              </p:cNvSpPr>
              <p:nvPr/>
            </p:nvSpPr>
            <p:spPr bwMode="auto">
              <a:xfrm>
                <a:off x="3986213" y="2171700"/>
                <a:ext cx="77788" cy="219075"/>
              </a:xfrm>
              <a:custGeom>
                <a:avLst/>
                <a:gdLst>
                  <a:gd name="T0" fmla="*/ 5 w 49"/>
                  <a:gd name="T1" fmla="*/ 116 h 138"/>
                  <a:gd name="T2" fmla="*/ 5 w 49"/>
                  <a:gd name="T3" fmla="*/ 116 h 138"/>
                  <a:gd name="T4" fmla="*/ 5 w 49"/>
                  <a:gd name="T5" fmla="*/ 122 h 138"/>
                  <a:gd name="T6" fmla="*/ 7 w 49"/>
                  <a:gd name="T7" fmla="*/ 126 h 138"/>
                  <a:gd name="T8" fmla="*/ 9 w 49"/>
                  <a:gd name="T9" fmla="*/ 128 h 138"/>
                  <a:gd name="T10" fmla="*/ 12 w 49"/>
                  <a:gd name="T11" fmla="*/ 132 h 138"/>
                  <a:gd name="T12" fmla="*/ 16 w 49"/>
                  <a:gd name="T13" fmla="*/ 134 h 138"/>
                  <a:gd name="T14" fmla="*/ 19 w 49"/>
                  <a:gd name="T15" fmla="*/ 136 h 138"/>
                  <a:gd name="T16" fmla="*/ 23 w 49"/>
                  <a:gd name="T17" fmla="*/ 138 h 138"/>
                  <a:gd name="T18" fmla="*/ 28 w 49"/>
                  <a:gd name="T19" fmla="*/ 138 h 138"/>
                  <a:gd name="T20" fmla="*/ 28 w 49"/>
                  <a:gd name="T21" fmla="*/ 138 h 138"/>
                  <a:gd name="T22" fmla="*/ 32 w 49"/>
                  <a:gd name="T23" fmla="*/ 136 h 138"/>
                  <a:gd name="T24" fmla="*/ 37 w 49"/>
                  <a:gd name="T25" fmla="*/ 135 h 138"/>
                  <a:gd name="T26" fmla="*/ 41 w 49"/>
                  <a:gd name="T27" fmla="*/ 132 h 138"/>
                  <a:gd name="T28" fmla="*/ 43 w 49"/>
                  <a:gd name="T29" fmla="*/ 130 h 138"/>
                  <a:gd name="T30" fmla="*/ 46 w 49"/>
                  <a:gd name="T31" fmla="*/ 127 h 138"/>
                  <a:gd name="T32" fmla="*/ 47 w 49"/>
                  <a:gd name="T33" fmla="*/ 123 h 138"/>
                  <a:gd name="T34" fmla="*/ 49 w 49"/>
                  <a:gd name="T35" fmla="*/ 119 h 138"/>
                  <a:gd name="T36" fmla="*/ 49 w 49"/>
                  <a:gd name="T37" fmla="*/ 115 h 138"/>
                  <a:gd name="T38" fmla="*/ 43 w 49"/>
                  <a:gd name="T39" fmla="*/ 20 h 138"/>
                  <a:gd name="T40" fmla="*/ 43 w 49"/>
                  <a:gd name="T41" fmla="*/ 20 h 138"/>
                  <a:gd name="T42" fmla="*/ 43 w 49"/>
                  <a:gd name="T43" fmla="*/ 16 h 138"/>
                  <a:gd name="T44" fmla="*/ 42 w 49"/>
                  <a:gd name="T45" fmla="*/ 12 h 138"/>
                  <a:gd name="T46" fmla="*/ 39 w 49"/>
                  <a:gd name="T47" fmla="*/ 8 h 138"/>
                  <a:gd name="T48" fmla="*/ 37 w 49"/>
                  <a:gd name="T49" fmla="*/ 5 h 138"/>
                  <a:gd name="T50" fmla="*/ 34 w 49"/>
                  <a:gd name="T51" fmla="*/ 2 h 138"/>
                  <a:gd name="T52" fmla="*/ 30 w 49"/>
                  <a:gd name="T53" fmla="*/ 1 h 138"/>
                  <a:gd name="T54" fmla="*/ 26 w 49"/>
                  <a:gd name="T55" fmla="*/ 0 h 138"/>
                  <a:gd name="T56" fmla="*/ 20 w 49"/>
                  <a:gd name="T57" fmla="*/ 0 h 138"/>
                  <a:gd name="T58" fmla="*/ 20 w 49"/>
                  <a:gd name="T59" fmla="*/ 0 h 138"/>
                  <a:gd name="T60" fmla="*/ 16 w 49"/>
                  <a:gd name="T61" fmla="*/ 0 h 138"/>
                  <a:gd name="T62" fmla="*/ 12 w 49"/>
                  <a:gd name="T63" fmla="*/ 1 h 138"/>
                  <a:gd name="T64" fmla="*/ 8 w 49"/>
                  <a:gd name="T65" fmla="*/ 4 h 138"/>
                  <a:gd name="T66" fmla="*/ 5 w 49"/>
                  <a:gd name="T67" fmla="*/ 6 h 138"/>
                  <a:gd name="T68" fmla="*/ 3 w 49"/>
                  <a:gd name="T69" fmla="*/ 11 h 138"/>
                  <a:gd name="T70" fmla="*/ 1 w 49"/>
                  <a:gd name="T71" fmla="*/ 15 h 138"/>
                  <a:gd name="T72" fmla="*/ 0 w 49"/>
                  <a:gd name="T73" fmla="*/ 19 h 138"/>
                  <a:gd name="T74" fmla="*/ 0 w 49"/>
                  <a:gd name="T75" fmla="*/ 23 h 138"/>
                  <a:gd name="T76" fmla="*/ 5 w 49"/>
                  <a:gd name="T77" fmla="*/ 11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9" h="138">
                    <a:moveTo>
                      <a:pt x="5" y="116"/>
                    </a:moveTo>
                    <a:lnTo>
                      <a:pt x="5" y="116"/>
                    </a:lnTo>
                    <a:lnTo>
                      <a:pt x="5" y="122"/>
                    </a:lnTo>
                    <a:lnTo>
                      <a:pt x="7" y="126"/>
                    </a:lnTo>
                    <a:lnTo>
                      <a:pt x="9" y="128"/>
                    </a:lnTo>
                    <a:lnTo>
                      <a:pt x="12" y="132"/>
                    </a:lnTo>
                    <a:lnTo>
                      <a:pt x="16" y="134"/>
                    </a:lnTo>
                    <a:lnTo>
                      <a:pt x="19" y="136"/>
                    </a:lnTo>
                    <a:lnTo>
                      <a:pt x="23" y="138"/>
                    </a:lnTo>
                    <a:lnTo>
                      <a:pt x="28" y="138"/>
                    </a:lnTo>
                    <a:lnTo>
                      <a:pt x="28" y="138"/>
                    </a:lnTo>
                    <a:lnTo>
                      <a:pt x="32" y="136"/>
                    </a:lnTo>
                    <a:lnTo>
                      <a:pt x="37" y="135"/>
                    </a:lnTo>
                    <a:lnTo>
                      <a:pt x="41" y="132"/>
                    </a:lnTo>
                    <a:lnTo>
                      <a:pt x="43" y="130"/>
                    </a:lnTo>
                    <a:lnTo>
                      <a:pt x="46" y="127"/>
                    </a:lnTo>
                    <a:lnTo>
                      <a:pt x="47" y="123"/>
                    </a:lnTo>
                    <a:lnTo>
                      <a:pt x="49" y="119"/>
                    </a:lnTo>
                    <a:lnTo>
                      <a:pt x="49" y="115"/>
                    </a:lnTo>
                    <a:lnTo>
                      <a:pt x="43" y="20"/>
                    </a:lnTo>
                    <a:lnTo>
                      <a:pt x="43" y="20"/>
                    </a:lnTo>
                    <a:lnTo>
                      <a:pt x="43" y="16"/>
                    </a:lnTo>
                    <a:lnTo>
                      <a:pt x="42" y="12"/>
                    </a:lnTo>
                    <a:lnTo>
                      <a:pt x="39" y="8"/>
                    </a:lnTo>
                    <a:lnTo>
                      <a:pt x="37" y="5"/>
                    </a:lnTo>
                    <a:lnTo>
                      <a:pt x="34" y="2"/>
                    </a:lnTo>
                    <a:lnTo>
                      <a:pt x="30" y="1"/>
                    </a:lnTo>
                    <a:lnTo>
                      <a:pt x="26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2" y="1"/>
                    </a:lnTo>
                    <a:lnTo>
                      <a:pt x="8" y="4"/>
                    </a:lnTo>
                    <a:lnTo>
                      <a:pt x="5" y="6"/>
                    </a:lnTo>
                    <a:lnTo>
                      <a:pt x="3" y="11"/>
                    </a:lnTo>
                    <a:lnTo>
                      <a:pt x="1" y="15"/>
                    </a:lnTo>
                    <a:lnTo>
                      <a:pt x="0" y="19"/>
                    </a:lnTo>
                    <a:lnTo>
                      <a:pt x="0" y="23"/>
                    </a:lnTo>
                    <a:lnTo>
                      <a:pt x="5" y="1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34" name="Freeform 140"/>
            <p:cNvSpPr>
              <a:spLocks/>
            </p:cNvSpPr>
            <p:nvPr/>
          </p:nvSpPr>
          <p:spPr bwMode="auto">
            <a:xfrm>
              <a:off x="3427775" y="1615761"/>
              <a:ext cx="515938" cy="401482"/>
            </a:xfrm>
            <a:custGeom>
              <a:avLst/>
              <a:gdLst>
                <a:gd name="T0" fmla="*/ 166 w 325"/>
                <a:gd name="T1" fmla="*/ 265 h 265"/>
                <a:gd name="T2" fmla="*/ 166 w 325"/>
                <a:gd name="T3" fmla="*/ 265 h 265"/>
                <a:gd name="T4" fmla="*/ 169 w 325"/>
                <a:gd name="T5" fmla="*/ 263 h 265"/>
                <a:gd name="T6" fmla="*/ 177 w 325"/>
                <a:gd name="T7" fmla="*/ 257 h 265"/>
                <a:gd name="T8" fmla="*/ 189 w 325"/>
                <a:gd name="T9" fmla="*/ 250 h 265"/>
                <a:gd name="T10" fmla="*/ 198 w 325"/>
                <a:gd name="T11" fmla="*/ 246 h 265"/>
                <a:gd name="T12" fmla="*/ 207 w 325"/>
                <a:gd name="T13" fmla="*/ 244 h 265"/>
                <a:gd name="T14" fmla="*/ 218 w 325"/>
                <a:gd name="T15" fmla="*/ 241 h 265"/>
                <a:gd name="T16" fmla="*/ 230 w 325"/>
                <a:gd name="T17" fmla="*/ 240 h 265"/>
                <a:gd name="T18" fmla="*/ 242 w 325"/>
                <a:gd name="T19" fmla="*/ 240 h 265"/>
                <a:gd name="T20" fmla="*/ 257 w 325"/>
                <a:gd name="T21" fmla="*/ 241 h 265"/>
                <a:gd name="T22" fmla="*/ 272 w 325"/>
                <a:gd name="T23" fmla="*/ 242 h 265"/>
                <a:gd name="T24" fmla="*/ 288 w 325"/>
                <a:gd name="T25" fmla="*/ 248 h 265"/>
                <a:gd name="T26" fmla="*/ 306 w 325"/>
                <a:gd name="T27" fmla="*/ 255 h 265"/>
                <a:gd name="T28" fmla="*/ 325 w 325"/>
                <a:gd name="T29" fmla="*/ 263 h 265"/>
                <a:gd name="T30" fmla="*/ 325 w 325"/>
                <a:gd name="T31" fmla="*/ 26 h 265"/>
                <a:gd name="T32" fmla="*/ 325 w 325"/>
                <a:gd name="T33" fmla="*/ 26 h 265"/>
                <a:gd name="T34" fmla="*/ 307 w 325"/>
                <a:gd name="T35" fmla="*/ 18 h 265"/>
                <a:gd name="T36" fmla="*/ 288 w 325"/>
                <a:gd name="T37" fmla="*/ 9 h 265"/>
                <a:gd name="T38" fmla="*/ 265 w 325"/>
                <a:gd name="T39" fmla="*/ 4 h 265"/>
                <a:gd name="T40" fmla="*/ 253 w 325"/>
                <a:gd name="T41" fmla="*/ 1 h 265"/>
                <a:gd name="T42" fmla="*/ 240 w 325"/>
                <a:gd name="T43" fmla="*/ 0 h 265"/>
                <a:gd name="T44" fmla="*/ 226 w 325"/>
                <a:gd name="T45" fmla="*/ 0 h 265"/>
                <a:gd name="T46" fmla="*/ 212 w 325"/>
                <a:gd name="T47" fmla="*/ 1 h 265"/>
                <a:gd name="T48" fmla="*/ 199 w 325"/>
                <a:gd name="T49" fmla="*/ 4 h 265"/>
                <a:gd name="T50" fmla="*/ 187 w 325"/>
                <a:gd name="T51" fmla="*/ 8 h 265"/>
                <a:gd name="T52" fmla="*/ 175 w 325"/>
                <a:gd name="T53" fmla="*/ 16 h 265"/>
                <a:gd name="T54" fmla="*/ 162 w 325"/>
                <a:gd name="T55" fmla="*/ 26 h 265"/>
                <a:gd name="T56" fmla="*/ 0 w 325"/>
                <a:gd name="T57" fmla="*/ 26 h 265"/>
                <a:gd name="T58" fmla="*/ 0 w 325"/>
                <a:gd name="T59" fmla="*/ 264 h 265"/>
                <a:gd name="T60" fmla="*/ 166 w 325"/>
                <a:gd name="T61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25" h="265">
                  <a:moveTo>
                    <a:pt x="166" y="265"/>
                  </a:moveTo>
                  <a:lnTo>
                    <a:pt x="166" y="265"/>
                  </a:lnTo>
                  <a:lnTo>
                    <a:pt x="169" y="263"/>
                  </a:lnTo>
                  <a:lnTo>
                    <a:pt x="177" y="257"/>
                  </a:lnTo>
                  <a:lnTo>
                    <a:pt x="189" y="250"/>
                  </a:lnTo>
                  <a:lnTo>
                    <a:pt x="198" y="246"/>
                  </a:lnTo>
                  <a:lnTo>
                    <a:pt x="207" y="244"/>
                  </a:lnTo>
                  <a:lnTo>
                    <a:pt x="218" y="241"/>
                  </a:lnTo>
                  <a:lnTo>
                    <a:pt x="230" y="240"/>
                  </a:lnTo>
                  <a:lnTo>
                    <a:pt x="242" y="240"/>
                  </a:lnTo>
                  <a:lnTo>
                    <a:pt x="257" y="241"/>
                  </a:lnTo>
                  <a:lnTo>
                    <a:pt x="272" y="242"/>
                  </a:lnTo>
                  <a:lnTo>
                    <a:pt x="288" y="248"/>
                  </a:lnTo>
                  <a:lnTo>
                    <a:pt x="306" y="255"/>
                  </a:lnTo>
                  <a:lnTo>
                    <a:pt x="325" y="263"/>
                  </a:lnTo>
                  <a:lnTo>
                    <a:pt x="325" y="26"/>
                  </a:lnTo>
                  <a:lnTo>
                    <a:pt x="325" y="26"/>
                  </a:lnTo>
                  <a:lnTo>
                    <a:pt x="307" y="18"/>
                  </a:lnTo>
                  <a:lnTo>
                    <a:pt x="288" y="9"/>
                  </a:lnTo>
                  <a:lnTo>
                    <a:pt x="265" y="4"/>
                  </a:lnTo>
                  <a:lnTo>
                    <a:pt x="253" y="1"/>
                  </a:lnTo>
                  <a:lnTo>
                    <a:pt x="240" y="0"/>
                  </a:lnTo>
                  <a:lnTo>
                    <a:pt x="226" y="0"/>
                  </a:lnTo>
                  <a:lnTo>
                    <a:pt x="212" y="1"/>
                  </a:lnTo>
                  <a:lnTo>
                    <a:pt x="199" y="4"/>
                  </a:lnTo>
                  <a:lnTo>
                    <a:pt x="187" y="8"/>
                  </a:lnTo>
                  <a:lnTo>
                    <a:pt x="175" y="16"/>
                  </a:lnTo>
                  <a:lnTo>
                    <a:pt x="162" y="26"/>
                  </a:lnTo>
                  <a:lnTo>
                    <a:pt x="0" y="26"/>
                  </a:lnTo>
                  <a:lnTo>
                    <a:pt x="0" y="264"/>
                  </a:lnTo>
                  <a:lnTo>
                    <a:pt x="166" y="2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Freeform 141"/>
            <p:cNvSpPr>
              <a:spLocks noEditPoints="1"/>
            </p:cNvSpPr>
            <p:nvPr/>
          </p:nvSpPr>
          <p:spPr bwMode="auto">
            <a:xfrm>
              <a:off x="3469050" y="4071617"/>
              <a:ext cx="628650" cy="495414"/>
            </a:xfrm>
            <a:custGeom>
              <a:avLst/>
              <a:gdLst>
                <a:gd name="T0" fmla="*/ 365 w 396"/>
                <a:gd name="T1" fmla="*/ 0 h 327"/>
                <a:gd name="T2" fmla="*/ 383 w 396"/>
                <a:gd name="T3" fmla="*/ 5 h 327"/>
                <a:gd name="T4" fmla="*/ 394 w 396"/>
                <a:gd name="T5" fmla="*/ 19 h 327"/>
                <a:gd name="T6" fmla="*/ 396 w 396"/>
                <a:gd name="T7" fmla="*/ 197 h 327"/>
                <a:gd name="T8" fmla="*/ 394 w 396"/>
                <a:gd name="T9" fmla="*/ 210 h 327"/>
                <a:gd name="T10" fmla="*/ 383 w 396"/>
                <a:gd name="T11" fmla="*/ 224 h 327"/>
                <a:gd name="T12" fmla="*/ 365 w 396"/>
                <a:gd name="T13" fmla="*/ 230 h 327"/>
                <a:gd name="T14" fmla="*/ 295 w 396"/>
                <a:gd name="T15" fmla="*/ 260 h 327"/>
                <a:gd name="T16" fmla="*/ 307 w 396"/>
                <a:gd name="T17" fmla="*/ 262 h 327"/>
                <a:gd name="T18" fmla="*/ 321 w 396"/>
                <a:gd name="T19" fmla="*/ 273 h 327"/>
                <a:gd name="T20" fmla="*/ 326 w 396"/>
                <a:gd name="T21" fmla="*/ 291 h 327"/>
                <a:gd name="T22" fmla="*/ 326 w 396"/>
                <a:gd name="T23" fmla="*/ 302 h 327"/>
                <a:gd name="T24" fmla="*/ 318 w 396"/>
                <a:gd name="T25" fmla="*/ 318 h 327"/>
                <a:gd name="T26" fmla="*/ 302 w 396"/>
                <a:gd name="T27" fmla="*/ 326 h 327"/>
                <a:gd name="T28" fmla="*/ 199 w 396"/>
                <a:gd name="T29" fmla="*/ 208 h 327"/>
                <a:gd name="T30" fmla="*/ 348 w 396"/>
                <a:gd name="T31" fmla="*/ 208 h 327"/>
                <a:gd name="T32" fmla="*/ 361 w 396"/>
                <a:gd name="T33" fmla="*/ 204 h 327"/>
                <a:gd name="T34" fmla="*/ 371 w 396"/>
                <a:gd name="T35" fmla="*/ 192 h 327"/>
                <a:gd name="T36" fmla="*/ 373 w 396"/>
                <a:gd name="T37" fmla="*/ 47 h 327"/>
                <a:gd name="T38" fmla="*/ 371 w 396"/>
                <a:gd name="T39" fmla="*/ 36 h 327"/>
                <a:gd name="T40" fmla="*/ 361 w 396"/>
                <a:gd name="T41" fmla="*/ 25 h 327"/>
                <a:gd name="T42" fmla="*/ 348 w 396"/>
                <a:gd name="T43" fmla="*/ 20 h 327"/>
                <a:gd name="T44" fmla="*/ 127 w 396"/>
                <a:gd name="T45" fmla="*/ 260 h 327"/>
                <a:gd name="T46" fmla="*/ 127 w 396"/>
                <a:gd name="T47" fmla="*/ 230 h 327"/>
                <a:gd name="T48" fmla="*/ 199 w 396"/>
                <a:gd name="T49" fmla="*/ 327 h 327"/>
                <a:gd name="T50" fmla="*/ 154 w 396"/>
                <a:gd name="T51" fmla="*/ 288 h 327"/>
                <a:gd name="T52" fmla="*/ 158 w 396"/>
                <a:gd name="T53" fmla="*/ 287 h 327"/>
                <a:gd name="T54" fmla="*/ 159 w 396"/>
                <a:gd name="T55" fmla="*/ 283 h 327"/>
                <a:gd name="T56" fmla="*/ 155 w 396"/>
                <a:gd name="T57" fmla="*/ 277 h 327"/>
                <a:gd name="T58" fmla="*/ 127 w 396"/>
                <a:gd name="T59" fmla="*/ 260 h 327"/>
                <a:gd name="T60" fmla="*/ 199 w 396"/>
                <a:gd name="T61" fmla="*/ 0 h 327"/>
                <a:gd name="T62" fmla="*/ 127 w 396"/>
                <a:gd name="T63" fmla="*/ 0 h 327"/>
                <a:gd name="T64" fmla="*/ 127 w 396"/>
                <a:gd name="T65" fmla="*/ 276 h 327"/>
                <a:gd name="T66" fmla="*/ 97 w 396"/>
                <a:gd name="T67" fmla="*/ 277 h 327"/>
                <a:gd name="T68" fmla="*/ 94 w 396"/>
                <a:gd name="T69" fmla="*/ 283 h 327"/>
                <a:gd name="T70" fmla="*/ 96 w 396"/>
                <a:gd name="T71" fmla="*/ 287 h 327"/>
                <a:gd name="T72" fmla="*/ 100 w 396"/>
                <a:gd name="T73" fmla="*/ 288 h 327"/>
                <a:gd name="T74" fmla="*/ 101 w 396"/>
                <a:gd name="T75" fmla="*/ 327 h 327"/>
                <a:gd name="T76" fmla="*/ 88 w 396"/>
                <a:gd name="T77" fmla="*/ 325 h 327"/>
                <a:gd name="T78" fmla="*/ 74 w 396"/>
                <a:gd name="T79" fmla="*/ 314 h 327"/>
                <a:gd name="T80" fmla="*/ 69 w 396"/>
                <a:gd name="T81" fmla="*/ 295 h 327"/>
                <a:gd name="T82" fmla="*/ 70 w 396"/>
                <a:gd name="T83" fmla="*/ 285 h 327"/>
                <a:gd name="T84" fmla="*/ 78 w 396"/>
                <a:gd name="T85" fmla="*/ 269 h 327"/>
                <a:gd name="T86" fmla="*/ 94 w 396"/>
                <a:gd name="T87" fmla="*/ 260 h 327"/>
                <a:gd name="T88" fmla="*/ 127 w 396"/>
                <a:gd name="T89" fmla="*/ 230 h 327"/>
                <a:gd name="T90" fmla="*/ 25 w 396"/>
                <a:gd name="T91" fmla="*/ 229 h 327"/>
                <a:gd name="T92" fmla="*/ 9 w 396"/>
                <a:gd name="T93" fmla="*/ 220 h 327"/>
                <a:gd name="T94" fmla="*/ 1 w 396"/>
                <a:gd name="T95" fmla="*/ 204 h 327"/>
                <a:gd name="T96" fmla="*/ 0 w 396"/>
                <a:gd name="T97" fmla="*/ 31 h 327"/>
                <a:gd name="T98" fmla="*/ 5 w 396"/>
                <a:gd name="T99" fmla="*/ 13 h 327"/>
                <a:gd name="T100" fmla="*/ 20 w 396"/>
                <a:gd name="T101" fmla="*/ 2 h 327"/>
                <a:gd name="T102" fmla="*/ 127 w 396"/>
                <a:gd name="T103" fmla="*/ 0 h 327"/>
                <a:gd name="T104" fmla="*/ 50 w 396"/>
                <a:gd name="T105" fmla="*/ 20 h 327"/>
                <a:gd name="T106" fmla="*/ 35 w 396"/>
                <a:gd name="T107" fmla="*/ 25 h 327"/>
                <a:gd name="T108" fmla="*/ 25 w 396"/>
                <a:gd name="T109" fmla="*/ 36 h 327"/>
                <a:gd name="T110" fmla="*/ 24 w 396"/>
                <a:gd name="T111" fmla="*/ 182 h 327"/>
                <a:gd name="T112" fmla="*/ 25 w 396"/>
                <a:gd name="T113" fmla="*/ 192 h 327"/>
                <a:gd name="T114" fmla="*/ 35 w 396"/>
                <a:gd name="T115" fmla="*/ 204 h 327"/>
                <a:gd name="T116" fmla="*/ 50 w 396"/>
                <a:gd name="T117" fmla="*/ 208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96" h="327">
                  <a:moveTo>
                    <a:pt x="199" y="0"/>
                  </a:moveTo>
                  <a:lnTo>
                    <a:pt x="365" y="0"/>
                  </a:lnTo>
                  <a:lnTo>
                    <a:pt x="365" y="0"/>
                  </a:lnTo>
                  <a:lnTo>
                    <a:pt x="372" y="0"/>
                  </a:lnTo>
                  <a:lnTo>
                    <a:pt x="377" y="2"/>
                  </a:lnTo>
                  <a:lnTo>
                    <a:pt x="383" y="5"/>
                  </a:lnTo>
                  <a:lnTo>
                    <a:pt x="387" y="9"/>
                  </a:lnTo>
                  <a:lnTo>
                    <a:pt x="391" y="13"/>
                  </a:lnTo>
                  <a:lnTo>
                    <a:pt x="394" y="19"/>
                  </a:lnTo>
                  <a:lnTo>
                    <a:pt x="396" y="24"/>
                  </a:lnTo>
                  <a:lnTo>
                    <a:pt x="396" y="31"/>
                  </a:lnTo>
                  <a:lnTo>
                    <a:pt x="396" y="197"/>
                  </a:lnTo>
                  <a:lnTo>
                    <a:pt x="396" y="197"/>
                  </a:lnTo>
                  <a:lnTo>
                    <a:pt x="396" y="204"/>
                  </a:lnTo>
                  <a:lnTo>
                    <a:pt x="394" y="210"/>
                  </a:lnTo>
                  <a:lnTo>
                    <a:pt x="391" y="215"/>
                  </a:lnTo>
                  <a:lnTo>
                    <a:pt x="387" y="220"/>
                  </a:lnTo>
                  <a:lnTo>
                    <a:pt x="383" y="224"/>
                  </a:lnTo>
                  <a:lnTo>
                    <a:pt x="377" y="227"/>
                  </a:lnTo>
                  <a:lnTo>
                    <a:pt x="372" y="229"/>
                  </a:lnTo>
                  <a:lnTo>
                    <a:pt x="365" y="230"/>
                  </a:lnTo>
                  <a:lnTo>
                    <a:pt x="238" y="230"/>
                  </a:lnTo>
                  <a:lnTo>
                    <a:pt x="238" y="260"/>
                  </a:lnTo>
                  <a:lnTo>
                    <a:pt x="295" y="260"/>
                  </a:lnTo>
                  <a:lnTo>
                    <a:pt x="295" y="260"/>
                  </a:lnTo>
                  <a:lnTo>
                    <a:pt x="302" y="260"/>
                  </a:lnTo>
                  <a:lnTo>
                    <a:pt x="307" y="262"/>
                  </a:lnTo>
                  <a:lnTo>
                    <a:pt x="312" y="265"/>
                  </a:lnTo>
                  <a:lnTo>
                    <a:pt x="318" y="269"/>
                  </a:lnTo>
                  <a:lnTo>
                    <a:pt x="321" y="273"/>
                  </a:lnTo>
                  <a:lnTo>
                    <a:pt x="325" y="279"/>
                  </a:lnTo>
                  <a:lnTo>
                    <a:pt x="326" y="285"/>
                  </a:lnTo>
                  <a:lnTo>
                    <a:pt x="326" y="291"/>
                  </a:lnTo>
                  <a:lnTo>
                    <a:pt x="326" y="295"/>
                  </a:lnTo>
                  <a:lnTo>
                    <a:pt x="326" y="295"/>
                  </a:lnTo>
                  <a:lnTo>
                    <a:pt x="326" y="302"/>
                  </a:lnTo>
                  <a:lnTo>
                    <a:pt x="325" y="308"/>
                  </a:lnTo>
                  <a:lnTo>
                    <a:pt x="321" y="314"/>
                  </a:lnTo>
                  <a:lnTo>
                    <a:pt x="318" y="318"/>
                  </a:lnTo>
                  <a:lnTo>
                    <a:pt x="312" y="322"/>
                  </a:lnTo>
                  <a:lnTo>
                    <a:pt x="307" y="325"/>
                  </a:lnTo>
                  <a:lnTo>
                    <a:pt x="302" y="326"/>
                  </a:lnTo>
                  <a:lnTo>
                    <a:pt x="295" y="327"/>
                  </a:lnTo>
                  <a:lnTo>
                    <a:pt x="199" y="327"/>
                  </a:lnTo>
                  <a:lnTo>
                    <a:pt x="199" y="208"/>
                  </a:lnTo>
                  <a:lnTo>
                    <a:pt x="348" y="208"/>
                  </a:lnTo>
                  <a:lnTo>
                    <a:pt x="348" y="208"/>
                  </a:lnTo>
                  <a:lnTo>
                    <a:pt x="348" y="208"/>
                  </a:lnTo>
                  <a:lnTo>
                    <a:pt x="352" y="207"/>
                  </a:lnTo>
                  <a:lnTo>
                    <a:pt x="357" y="205"/>
                  </a:lnTo>
                  <a:lnTo>
                    <a:pt x="361" y="204"/>
                  </a:lnTo>
                  <a:lnTo>
                    <a:pt x="365" y="200"/>
                  </a:lnTo>
                  <a:lnTo>
                    <a:pt x="368" y="196"/>
                  </a:lnTo>
                  <a:lnTo>
                    <a:pt x="371" y="192"/>
                  </a:lnTo>
                  <a:lnTo>
                    <a:pt x="372" y="188"/>
                  </a:lnTo>
                  <a:lnTo>
                    <a:pt x="373" y="182"/>
                  </a:lnTo>
                  <a:lnTo>
                    <a:pt x="373" y="47"/>
                  </a:lnTo>
                  <a:lnTo>
                    <a:pt x="373" y="47"/>
                  </a:lnTo>
                  <a:lnTo>
                    <a:pt x="372" y="42"/>
                  </a:lnTo>
                  <a:lnTo>
                    <a:pt x="371" y="36"/>
                  </a:lnTo>
                  <a:lnTo>
                    <a:pt x="368" y="32"/>
                  </a:lnTo>
                  <a:lnTo>
                    <a:pt x="365" y="28"/>
                  </a:lnTo>
                  <a:lnTo>
                    <a:pt x="361" y="25"/>
                  </a:lnTo>
                  <a:lnTo>
                    <a:pt x="357" y="23"/>
                  </a:lnTo>
                  <a:lnTo>
                    <a:pt x="352" y="21"/>
                  </a:lnTo>
                  <a:lnTo>
                    <a:pt x="348" y="20"/>
                  </a:lnTo>
                  <a:lnTo>
                    <a:pt x="199" y="20"/>
                  </a:lnTo>
                  <a:lnTo>
                    <a:pt x="199" y="0"/>
                  </a:lnTo>
                  <a:close/>
                  <a:moveTo>
                    <a:pt x="127" y="260"/>
                  </a:moveTo>
                  <a:lnTo>
                    <a:pt x="159" y="260"/>
                  </a:lnTo>
                  <a:lnTo>
                    <a:pt x="159" y="230"/>
                  </a:lnTo>
                  <a:lnTo>
                    <a:pt x="127" y="230"/>
                  </a:lnTo>
                  <a:lnTo>
                    <a:pt x="127" y="208"/>
                  </a:lnTo>
                  <a:lnTo>
                    <a:pt x="199" y="208"/>
                  </a:lnTo>
                  <a:lnTo>
                    <a:pt x="199" y="327"/>
                  </a:lnTo>
                  <a:lnTo>
                    <a:pt x="127" y="327"/>
                  </a:lnTo>
                  <a:lnTo>
                    <a:pt x="127" y="288"/>
                  </a:lnTo>
                  <a:lnTo>
                    <a:pt x="154" y="288"/>
                  </a:lnTo>
                  <a:lnTo>
                    <a:pt x="154" y="288"/>
                  </a:lnTo>
                  <a:lnTo>
                    <a:pt x="155" y="288"/>
                  </a:lnTo>
                  <a:lnTo>
                    <a:pt x="158" y="287"/>
                  </a:lnTo>
                  <a:lnTo>
                    <a:pt x="159" y="284"/>
                  </a:lnTo>
                  <a:lnTo>
                    <a:pt x="159" y="283"/>
                  </a:lnTo>
                  <a:lnTo>
                    <a:pt x="159" y="283"/>
                  </a:lnTo>
                  <a:lnTo>
                    <a:pt x="159" y="280"/>
                  </a:lnTo>
                  <a:lnTo>
                    <a:pt x="158" y="279"/>
                  </a:lnTo>
                  <a:lnTo>
                    <a:pt x="155" y="277"/>
                  </a:lnTo>
                  <a:lnTo>
                    <a:pt x="154" y="276"/>
                  </a:lnTo>
                  <a:lnTo>
                    <a:pt x="127" y="276"/>
                  </a:lnTo>
                  <a:lnTo>
                    <a:pt x="127" y="260"/>
                  </a:lnTo>
                  <a:lnTo>
                    <a:pt x="127" y="260"/>
                  </a:lnTo>
                  <a:close/>
                  <a:moveTo>
                    <a:pt x="127" y="0"/>
                  </a:moveTo>
                  <a:lnTo>
                    <a:pt x="199" y="0"/>
                  </a:lnTo>
                  <a:lnTo>
                    <a:pt x="199" y="20"/>
                  </a:lnTo>
                  <a:lnTo>
                    <a:pt x="127" y="20"/>
                  </a:lnTo>
                  <a:lnTo>
                    <a:pt x="127" y="0"/>
                  </a:lnTo>
                  <a:close/>
                  <a:moveTo>
                    <a:pt x="101" y="260"/>
                  </a:moveTo>
                  <a:lnTo>
                    <a:pt x="127" y="260"/>
                  </a:lnTo>
                  <a:lnTo>
                    <a:pt x="127" y="276"/>
                  </a:lnTo>
                  <a:lnTo>
                    <a:pt x="100" y="276"/>
                  </a:lnTo>
                  <a:lnTo>
                    <a:pt x="100" y="276"/>
                  </a:lnTo>
                  <a:lnTo>
                    <a:pt x="97" y="277"/>
                  </a:lnTo>
                  <a:lnTo>
                    <a:pt x="96" y="279"/>
                  </a:lnTo>
                  <a:lnTo>
                    <a:pt x="94" y="280"/>
                  </a:lnTo>
                  <a:lnTo>
                    <a:pt x="94" y="283"/>
                  </a:lnTo>
                  <a:lnTo>
                    <a:pt x="94" y="283"/>
                  </a:lnTo>
                  <a:lnTo>
                    <a:pt x="94" y="284"/>
                  </a:lnTo>
                  <a:lnTo>
                    <a:pt x="96" y="287"/>
                  </a:lnTo>
                  <a:lnTo>
                    <a:pt x="97" y="288"/>
                  </a:lnTo>
                  <a:lnTo>
                    <a:pt x="100" y="288"/>
                  </a:lnTo>
                  <a:lnTo>
                    <a:pt x="100" y="288"/>
                  </a:lnTo>
                  <a:lnTo>
                    <a:pt x="127" y="288"/>
                  </a:lnTo>
                  <a:lnTo>
                    <a:pt x="127" y="327"/>
                  </a:lnTo>
                  <a:lnTo>
                    <a:pt x="101" y="327"/>
                  </a:lnTo>
                  <a:lnTo>
                    <a:pt x="101" y="327"/>
                  </a:lnTo>
                  <a:lnTo>
                    <a:pt x="94" y="326"/>
                  </a:lnTo>
                  <a:lnTo>
                    <a:pt x="88" y="325"/>
                  </a:lnTo>
                  <a:lnTo>
                    <a:pt x="82" y="322"/>
                  </a:lnTo>
                  <a:lnTo>
                    <a:pt x="78" y="318"/>
                  </a:lnTo>
                  <a:lnTo>
                    <a:pt x="74" y="314"/>
                  </a:lnTo>
                  <a:lnTo>
                    <a:pt x="71" y="308"/>
                  </a:lnTo>
                  <a:lnTo>
                    <a:pt x="70" y="302"/>
                  </a:lnTo>
                  <a:lnTo>
                    <a:pt x="69" y="295"/>
                  </a:lnTo>
                  <a:lnTo>
                    <a:pt x="69" y="291"/>
                  </a:lnTo>
                  <a:lnTo>
                    <a:pt x="69" y="291"/>
                  </a:lnTo>
                  <a:lnTo>
                    <a:pt x="70" y="285"/>
                  </a:lnTo>
                  <a:lnTo>
                    <a:pt x="71" y="279"/>
                  </a:lnTo>
                  <a:lnTo>
                    <a:pt x="74" y="273"/>
                  </a:lnTo>
                  <a:lnTo>
                    <a:pt x="78" y="269"/>
                  </a:lnTo>
                  <a:lnTo>
                    <a:pt x="82" y="265"/>
                  </a:lnTo>
                  <a:lnTo>
                    <a:pt x="88" y="262"/>
                  </a:lnTo>
                  <a:lnTo>
                    <a:pt x="94" y="260"/>
                  </a:lnTo>
                  <a:lnTo>
                    <a:pt x="101" y="260"/>
                  </a:lnTo>
                  <a:lnTo>
                    <a:pt x="101" y="260"/>
                  </a:lnTo>
                  <a:close/>
                  <a:moveTo>
                    <a:pt x="127" y="230"/>
                  </a:moveTo>
                  <a:lnTo>
                    <a:pt x="32" y="230"/>
                  </a:lnTo>
                  <a:lnTo>
                    <a:pt x="32" y="230"/>
                  </a:lnTo>
                  <a:lnTo>
                    <a:pt x="25" y="229"/>
                  </a:lnTo>
                  <a:lnTo>
                    <a:pt x="20" y="227"/>
                  </a:lnTo>
                  <a:lnTo>
                    <a:pt x="14" y="224"/>
                  </a:lnTo>
                  <a:lnTo>
                    <a:pt x="9" y="220"/>
                  </a:lnTo>
                  <a:lnTo>
                    <a:pt x="5" y="215"/>
                  </a:lnTo>
                  <a:lnTo>
                    <a:pt x="2" y="210"/>
                  </a:lnTo>
                  <a:lnTo>
                    <a:pt x="1" y="204"/>
                  </a:lnTo>
                  <a:lnTo>
                    <a:pt x="0" y="197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1" y="24"/>
                  </a:lnTo>
                  <a:lnTo>
                    <a:pt x="2" y="19"/>
                  </a:lnTo>
                  <a:lnTo>
                    <a:pt x="5" y="13"/>
                  </a:lnTo>
                  <a:lnTo>
                    <a:pt x="9" y="9"/>
                  </a:lnTo>
                  <a:lnTo>
                    <a:pt x="14" y="5"/>
                  </a:lnTo>
                  <a:lnTo>
                    <a:pt x="20" y="2"/>
                  </a:lnTo>
                  <a:lnTo>
                    <a:pt x="25" y="0"/>
                  </a:lnTo>
                  <a:lnTo>
                    <a:pt x="32" y="0"/>
                  </a:lnTo>
                  <a:lnTo>
                    <a:pt x="127" y="0"/>
                  </a:lnTo>
                  <a:lnTo>
                    <a:pt x="127" y="20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44" y="21"/>
                  </a:lnTo>
                  <a:lnTo>
                    <a:pt x="40" y="23"/>
                  </a:lnTo>
                  <a:lnTo>
                    <a:pt x="35" y="25"/>
                  </a:lnTo>
                  <a:lnTo>
                    <a:pt x="31" y="28"/>
                  </a:lnTo>
                  <a:lnTo>
                    <a:pt x="28" y="32"/>
                  </a:lnTo>
                  <a:lnTo>
                    <a:pt x="25" y="36"/>
                  </a:lnTo>
                  <a:lnTo>
                    <a:pt x="24" y="42"/>
                  </a:lnTo>
                  <a:lnTo>
                    <a:pt x="24" y="47"/>
                  </a:lnTo>
                  <a:lnTo>
                    <a:pt x="24" y="182"/>
                  </a:lnTo>
                  <a:lnTo>
                    <a:pt x="24" y="182"/>
                  </a:lnTo>
                  <a:lnTo>
                    <a:pt x="24" y="188"/>
                  </a:lnTo>
                  <a:lnTo>
                    <a:pt x="25" y="192"/>
                  </a:lnTo>
                  <a:lnTo>
                    <a:pt x="28" y="196"/>
                  </a:lnTo>
                  <a:lnTo>
                    <a:pt x="31" y="200"/>
                  </a:lnTo>
                  <a:lnTo>
                    <a:pt x="35" y="204"/>
                  </a:lnTo>
                  <a:lnTo>
                    <a:pt x="40" y="205"/>
                  </a:lnTo>
                  <a:lnTo>
                    <a:pt x="44" y="207"/>
                  </a:lnTo>
                  <a:lnTo>
                    <a:pt x="50" y="208"/>
                  </a:lnTo>
                  <a:lnTo>
                    <a:pt x="127" y="208"/>
                  </a:lnTo>
                  <a:lnTo>
                    <a:pt x="127" y="23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Freeform 142"/>
            <p:cNvSpPr>
              <a:spLocks noEditPoints="1"/>
            </p:cNvSpPr>
            <p:nvPr/>
          </p:nvSpPr>
          <p:spPr bwMode="auto">
            <a:xfrm>
              <a:off x="2176825" y="3077761"/>
              <a:ext cx="808038" cy="898410"/>
            </a:xfrm>
            <a:custGeom>
              <a:avLst/>
              <a:gdLst>
                <a:gd name="T0" fmla="*/ 92 w 509"/>
                <a:gd name="T1" fmla="*/ 126 h 593"/>
                <a:gd name="T2" fmla="*/ 147 w 509"/>
                <a:gd name="T3" fmla="*/ 94 h 593"/>
                <a:gd name="T4" fmla="*/ 137 w 509"/>
                <a:gd name="T5" fmla="*/ 133 h 593"/>
                <a:gd name="T6" fmla="*/ 168 w 509"/>
                <a:gd name="T7" fmla="*/ 120 h 593"/>
                <a:gd name="T8" fmla="*/ 157 w 509"/>
                <a:gd name="T9" fmla="*/ 157 h 593"/>
                <a:gd name="T10" fmla="*/ 189 w 509"/>
                <a:gd name="T11" fmla="*/ 144 h 593"/>
                <a:gd name="T12" fmla="*/ 177 w 509"/>
                <a:gd name="T13" fmla="*/ 183 h 593"/>
                <a:gd name="T14" fmla="*/ 210 w 509"/>
                <a:gd name="T15" fmla="*/ 170 h 593"/>
                <a:gd name="T16" fmla="*/ 174 w 509"/>
                <a:gd name="T17" fmla="*/ 228 h 593"/>
                <a:gd name="T18" fmla="*/ 230 w 509"/>
                <a:gd name="T19" fmla="*/ 195 h 593"/>
                <a:gd name="T20" fmla="*/ 219 w 509"/>
                <a:gd name="T21" fmla="*/ 235 h 593"/>
                <a:gd name="T22" fmla="*/ 252 w 509"/>
                <a:gd name="T23" fmla="*/ 221 h 593"/>
                <a:gd name="T24" fmla="*/ 239 w 509"/>
                <a:gd name="T25" fmla="*/ 259 h 593"/>
                <a:gd name="T26" fmla="*/ 272 w 509"/>
                <a:gd name="T27" fmla="*/ 245 h 593"/>
                <a:gd name="T28" fmla="*/ 261 w 509"/>
                <a:gd name="T29" fmla="*/ 285 h 593"/>
                <a:gd name="T30" fmla="*/ 294 w 509"/>
                <a:gd name="T31" fmla="*/ 271 h 593"/>
                <a:gd name="T32" fmla="*/ 258 w 509"/>
                <a:gd name="T33" fmla="*/ 329 h 593"/>
                <a:gd name="T34" fmla="*/ 314 w 509"/>
                <a:gd name="T35" fmla="*/ 297 h 593"/>
                <a:gd name="T36" fmla="*/ 302 w 509"/>
                <a:gd name="T37" fmla="*/ 336 h 593"/>
                <a:gd name="T38" fmla="*/ 334 w 509"/>
                <a:gd name="T39" fmla="*/ 323 h 593"/>
                <a:gd name="T40" fmla="*/ 323 w 509"/>
                <a:gd name="T41" fmla="*/ 362 h 593"/>
                <a:gd name="T42" fmla="*/ 356 w 509"/>
                <a:gd name="T43" fmla="*/ 347 h 593"/>
                <a:gd name="T44" fmla="*/ 344 w 509"/>
                <a:gd name="T45" fmla="*/ 386 h 593"/>
                <a:gd name="T46" fmla="*/ 376 w 509"/>
                <a:gd name="T47" fmla="*/ 373 h 593"/>
                <a:gd name="T48" fmla="*/ 341 w 509"/>
                <a:gd name="T49" fmla="*/ 431 h 593"/>
                <a:gd name="T50" fmla="*/ 397 w 509"/>
                <a:gd name="T51" fmla="*/ 398 h 593"/>
                <a:gd name="T52" fmla="*/ 386 w 509"/>
                <a:gd name="T53" fmla="*/ 438 h 593"/>
                <a:gd name="T54" fmla="*/ 418 w 509"/>
                <a:gd name="T55" fmla="*/ 424 h 593"/>
                <a:gd name="T56" fmla="*/ 406 w 509"/>
                <a:gd name="T57" fmla="*/ 463 h 593"/>
                <a:gd name="T58" fmla="*/ 438 w 509"/>
                <a:gd name="T59" fmla="*/ 450 h 593"/>
                <a:gd name="T60" fmla="*/ 426 w 509"/>
                <a:gd name="T61" fmla="*/ 488 h 593"/>
                <a:gd name="T62" fmla="*/ 459 w 509"/>
                <a:gd name="T63" fmla="*/ 474 h 593"/>
                <a:gd name="T64" fmla="*/ 424 w 509"/>
                <a:gd name="T65" fmla="*/ 532 h 593"/>
                <a:gd name="T66" fmla="*/ 480 w 509"/>
                <a:gd name="T67" fmla="*/ 500 h 593"/>
                <a:gd name="T68" fmla="*/ 437 w 509"/>
                <a:gd name="T69" fmla="*/ 593 h 593"/>
                <a:gd name="T70" fmla="*/ 70 w 509"/>
                <a:gd name="T71" fmla="*/ 82 h 593"/>
                <a:gd name="T72" fmla="*/ 77 w 509"/>
                <a:gd name="T73" fmla="*/ 80 h 593"/>
                <a:gd name="T74" fmla="*/ 82 w 509"/>
                <a:gd name="T75" fmla="*/ 78 h 593"/>
                <a:gd name="T76" fmla="*/ 88 w 509"/>
                <a:gd name="T77" fmla="*/ 65 h 593"/>
                <a:gd name="T78" fmla="*/ 84 w 509"/>
                <a:gd name="T79" fmla="*/ 52 h 593"/>
                <a:gd name="T80" fmla="*/ 81 w 509"/>
                <a:gd name="T81" fmla="*/ 49 h 593"/>
                <a:gd name="T82" fmla="*/ 74 w 509"/>
                <a:gd name="T83" fmla="*/ 45 h 593"/>
                <a:gd name="T84" fmla="*/ 70 w 509"/>
                <a:gd name="T85" fmla="*/ 2 h 593"/>
                <a:gd name="T86" fmla="*/ 141 w 509"/>
                <a:gd name="T87" fmla="*/ 86 h 593"/>
                <a:gd name="T88" fmla="*/ 0 w 509"/>
                <a:gd name="T89" fmla="*/ 59 h 593"/>
                <a:gd name="T90" fmla="*/ 70 w 509"/>
                <a:gd name="T91" fmla="*/ 45 h 593"/>
                <a:gd name="T92" fmla="*/ 65 w 509"/>
                <a:gd name="T93" fmla="*/ 46 h 593"/>
                <a:gd name="T94" fmla="*/ 59 w 509"/>
                <a:gd name="T95" fmla="*/ 49 h 593"/>
                <a:gd name="T96" fmla="*/ 53 w 509"/>
                <a:gd name="T97" fmla="*/ 61 h 593"/>
                <a:gd name="T98" fmla="*/ 57 w 509"/>
                <a:gd name="T99" fmla="*/ 75 h 593"/>
                <a:gd name="T100" fmla="*/ 57 w 509"/>
                <a:gd name="T101" fmla="*/ 75 h 593"/>
                <a:gd name="T102" fmla="*/ 63 w 509"/>
                <a:gd name="T103" fmla="*/ 79 h 593"/>
                <a:gd name="T104" fmla="*/ 70 w 509"/>
                <a:gd name="T105" fmla="*/ 82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09" h="593">
                  <a:moveTo>
                    <a:pt x="141" y="86"/>
                  </a:moveTo>
                  <a:lnTo>
                    <a:pt x="92" y="126"/>
                  </a:lnTo>
                  <a:lnTo>
                    <a:pt x="99" y="134"/>
                  </a:lnTo>
                  <a:lnTo>
                    <a:pt x="147" y="94"/>
                  </a:lnTo>
                  <a:lnTo>
                    <a:pt x="162" y="111"/>
                  </a:lnTo>
                  <a:lnTo>
                    <a:pt x="137" y="133"/>
                  </a:lnTo>
                  <a:lnTo>
                    <a:pt x="142" y="140"/>
                  </a:lnTo>
                  <a:lnTo>
                    <a:pt x="168" y="120"/>
                  </a:lnTo>
                  <a:lnTo>
                    <a:pt x="183" y="137"/>
                  </a:lnTo>
                  <a:lnTo>
                    <a:pt x="157" y="157"/>
                  </a:lnTo>
                  <a:lnTo>
                    <a:pt x="164" y="166"/>
                  </a:lnTo>
                  <a:lnTo>
                    <a:pt x="189" y="144"/>
                  </a:lnTo>
                  <a:lnTo>
                    <a:pt x="203" y="161"/>
                  </a:lnTo>
                  <a:lnTo>
                    <a:pt x="177" y="183"/>
                  </a:lnTo>
                  <a:lnTo>
                    <a:pt x="184" y="191"/>
                  </a:lnTo>
                  <a:lnTo>
                    <a:pt x="210" y="170"/>
                  </a:lnTo>
                  <a:lnTo>
                    <a:pt x="225" y="187"/>
                  </a:lnTo>
                  <a:lnTo>
                    <a:pt x="174" y="228"/>
                  </a:lnTo>
                  <a:lnTo>
                    <a:pt x="181" y="236"/>
                  </a:lnTo>
                  <a:lnTo>
                    <a:pt x="230" y="195"/>
                  </a:lnTo>
                  <a:lnTo>
                    <a:pt x="245" y="213"/>
                  </a:lnTo>
                  <a:lnTo>
                    <a:pt x="219" y="235"/>
                  </a:lnTo>
                  <a:lnTo>
                    <a:pt x="226" y="241"/>
                  </a:lnTo>
                  <a:lnTo>
                    <a:pt x="252" y="221"/>
                  </a:lnTo>
                  <a:lnTo>
                    <a:pt x="267" y="239"/>
                  </a:lnTo>
                  <a:lnTo>
                    <a:pt x="239" y="259"/>
                  </a:lnTo>
                  <a:lnTo>
                    <a:pt x="246" y="267"/>
                  </a:lnTo>
                  <a:lnTo>
                    <a:pt x="272" y="245"/>
                  </a:lnTo>
                  <a:lnTo>
                    <a:pt x="287" y="263"/>
                  </a:lnTo>
                  <a:lnTo>
                    <a:pt x="261" y="285"/>
                  </a:lnTo>
                  <a:lnTo>
                    <a:pt x="267" y="293"/>
                  </a:lnTo>
                  <a:lnTo>
                    <a:pt x="294" y="271"/>
                  </a:lnTo>
                  <a:lnTo>
                    <a:pt x="307" y="289"/>
                  </a:lnTo>
                  <a:lnTo>
                    <a:pt x="258" y="329"/>
                  </a:lnTo>
                  <a:lnTo>
                    <a:pt x="264" y="338"/>
                  </a:lnTo>
                  <a:lnTo>
                    <a:pt x="314" y="297"/>
                  </a:lnTo>
                  <a:lnTo>
                    <a:pt x="329" y="314"/>
                  </a:lnTo>
                  <a:lnTo>
                    <a:pt x="302" y="336"/>
                  </a:lnTo>
                  <a:lnTo>
                    <a:pt x="308" y="343"/>
                  </a:lnTo>
                  <a:lnTo>
                    <a:pt x="334" y="323"/>
                  </a:lnTo>
                  <a:lnTo>
                    <a:pt x="349" y="340"/>
                  </a:lnTo>
                  <a:lnTo>
                    <a:pt x="323" y="362"/>
                  </a:lnTo>
                  <a:lnTo>
                    <a:pt x="329" y="369"/>
                  </a:lnTo>
                  <a:lnTo>
                    <a:pt x="356" y="347"/>
                  </a:lnTo>
                  <a:lnTo>
                    <a:pt x="369" y="366"/>
                  </a:lnTo>
                  <a:lnTo>
                    <a:pt x="344" y="386"/>
                  </a:lnTo>
                  <a:lnTo>
                    <a:pt x="350" y="394"/>
                  </a:lnTo>
                  <a:lnTo>
                    <a:pt x="376" y="373"/>
                  </a:lnTo>
                  <a:lnTo>
                    <a:pt x="391" y="390"/>
                  </a:lnTo>
                  <a:lnTo>
                    <a:pt x="341" y="431"/>
                  </a:lnTo>
                  <a:lnTo>
                    <a:pt x="348" y="439"/>
                  </a:lnTo>
                  <a:lnTo>
                    <a:pt x="397" y="398"/>
                  </a:lnTo>
                  <a:lnTo>
                    <a:pt x="411" y="416"/>
                  </a:lnTo>
                  <a:lnTo>
                    <a:pt x="386" y="438"/>
                  </a:lnTo>
                  <a:lnTo>
                    <a:pt x="391" y="446"/>
                  </a:lnTo>
                  <a:lnTo>
                    <a:pt x="418" y="424"/>
                  </a:lnTo>
                  <a:lnTo>
                    <a:pt x="432" y="442"/>
                  </a:lnTo>
                  <a:lnTo>
                    <a:pt x="406" y="463"/>
                  </a:lnTo>
                  <a:lnTo>
                    <a:pt x="413" y="470"/>
                  </a:lnTo>
                  <a:lnTo>
                    <a:pt x="438" y="450"/>
                  </a:lnTo>
                  <a:lnTo>
                    <a:pt x="453" y="467"/>
                  </a:lnTo>
                  <a:lnTo>
                    <a:pt x="426" y="488"/>
                  </a:lnTo>
                  <a:lnTo>
                    <a:pt x="433" y="496"/>
                  </a:lnTo>
                  <a:lnTo>
                    <a:pt x="459" y="474"/>
                  </a:lnTo>
                  <a:lnTo>
                    <a:pt x="474" y="492"/>
                  </a:lnTo>
                  <a:lnTo>
                    <a:pt x="424" y="532"/>
                  </a:lnTo>
                  <a:lnTo>
                    <a:pt x="430" y="541"/>
                  </a:lnTo>
                  <a:lnTo>
                    <a:pt x="480" y="500"/>
                  </a:lnTo>
                  <a:lnTo>
                    <a:pt x="509" y="535"/>
                  </a:lnTo>
                  <a:lnTo>
                    <a:pt x="437" y="593"/>
                  </a:lnTo>
                  <a:lnTo>
                    <a:pt x="70" y="145"/>
                  </a:lnTo>
                  <a:lnTo>
                    <a:pt x="70" y="82"/>
                  </a:lnTo>
                  <a:lnTo>
                    <a:pt x="70" y="82"/>
                  </a:lnTo>
                  <a:lnTo>
                    <a:pt x="77" y="80"/>
                  </a:lnTo>
                  <a:lnTo>
                    <a:pt x="82" y="78"/>
                  </a:lnTo>
                  <a:lnTo>
                    <a:pt x="82" y="78"/>
                  </a:lnTo>
                  <a:lnTo>
                    <a:pt x="86" y="72"/>
                  </a:lnTo>
                  <a:lnTo>
                    <a:pt x="88" y="65"/>
                  </a:lnTo>
                  <a:lnTo>
                    <a:pt x="88" y="59"/>
                  </a:lnTo>
                  <a:lnTo>
                    <a:pt x="84" y="52"/>
                  </a:lnTo>
                  <a:lnTo>
                    <a:pt x="84" y="52"/>
                  </a:lnTo>
                  <a:lnTo>
                    <a:pt x="81" y="49"/>
                  </a:lnTo>
                  <a:lnTo>
                    <a:pt x="78" y="46"/>
                  </a:lnTo>
                  <a:lnTo>
                    <a:pt x="74" y="45"/>
                  </a:lnTo>
                  <a:lnTo>
                    <a:pt x="70" y="45"/>
                  </a:lnTo>
                  <a:lnTo>
                    <a:pt x="70" y="2"/>
                  </a:lnTo>
                  <a:lnTo>
                    <a:pt x="72" y="0"/>
                  </a:lnTo>
                  <a:lnTo>
                    <a:pt x="141" y="86"/>
                  </a:lnTo>
                  <a:close/>
                  <a:moveTo>
                    <a:pt x="70" y="145"/>
                  </a:moveTo>
                  <a:lnTo>
                    <a:pt x="0" y="59"/>
                  </a:lnTo>
                  <a:lnTo>
                    <a:pt x="70" y="2"/>
                  </a:lnTo>
                  <a:lnTo>
                    <a:pt x="70" y="45"/>
                  </a:lnTo>
                  <a:lnTo>
                    <a:pt x="70" y="45"/>
                  </a:lnTo>
                  <a:lnTo>
                    <a:pt x="65" y="46"/>
                  </a:lnTo>
                  <a:lnTo>
                    <a:pt x="59" y="49"/>
                  </a:lnTo>
                  <a:lnTo>
                    <a:pt x="59" y="49"/>
                  </a:lnTo>
                  <a:lnTo>
                    <a:pt x="54" y="55"/>
                  </a:lnTo>
                  <a:lnTo>
                    <a:pt x="53" y="61"/>
                  </a:lnTo>
                  <a:lnTo>
                    <a:pt x="53" y="68"/>
                  </a:lnTo>
                  <a:lnTo>
                    <a:pt x="57" y="75"/>
                  </a:lnTo>
                  <a:lnTo>
                    <a:pt x="57" y="75"/>
                  </a:lnTo>
                  <a:lnTo>
                    <a:pt x="57" y="75"/>
                  </a:lnTo>
                  <a:lnTo>
                    <a:pt x="59" y="78"/>
                  </a:lnTo>
                  <a:lnTo>
                    <a:pt x="63" y="79"/>
                  </a:lnTo>
                  <a:lnTo>
                    <a:pt x="66" y="80"/>
                  </a:lnTo>
                  <a:lnTo>
                    <a:pt x="70" y="82"/>
                  </a:lnTo>
                  <a:lnTo>
                    <a:pt x="70" y="14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Freeform 143"/>
            <p:cNvSpPr>
              <a:spLocks noEditPoints="1"/>
            </p:cNvSpPr>
            <p:nvPr/>
          </p:nvSpPr>
          <p:spPr bwMode="auto">
            <a:xfrm>
              <a:off x="2032362" y="3342889"/>
              <a:ext cx="339725" cy="652976"/>
            </a:xfrm>
            <a:custGeom>
              <a:avLst/>
              <a:gdLst>
                <a:gd name="T0" fmla="*/ 194 w 214"/>
                <a:gd name="T1" fmla="*/ 431 h 431"/>
                <a:gd name="T2" fmla="*/ 169 w 214"/>
                <a:gd name="T3" fmla="*/ 408 h 431"/>
                <a:gd name="T4" fmla="*/ 209 w 214"/>
                <a:gd name="T5" fmla="*/ 349 h 431"/>
                <a:gd name="T6" fmla="*/ 203 w 214"/>
                <a:gd name="T7" fmla="*/ 341 h 431"/>
                <a:gd name="T8" fmla="*/ 188 w 214"/>
                <a:gd name="T9" fmla="*/ 337 h 431"/>
                <a:gd name="T10" fmla="*/ 180 w 214"/>
                <a:gd name="T11" fmla="*/ 344 h 431"/>
                <a:gd name="T12" fmla="*/ 179 w 214"/>
                <a:gd name="T13" fmla="*/ 353 h 431"/>
                <a:gd name="T14" fmla="*/ 171 w 214"/>
                <a:gd name="T15" fmla="*/ 347 h 431"/>
                <a:gd name="T16" fmla="*/ 125 w 214"/>
                <a:gd name="T17" fmla="*/ 385 h 431"/>
                <a:gd name="T18" fmla="*/ 50 w 214"/>
                <a:gd name="T19" fmla="*/ 194 h 431"/>
                <a:gd name="T20" fmla="*/ 54 w 214"/>
                <a:gd name="T21" fmla="*/ 186 h 431"/>
                <a:gd name="T22" fmla="*/ 81 w 214"/>
                <a:gd name="T23" fmla="*/ 176 h 431"/>
                <a:gd name="T24" fmla="*/ 74 w 214"/>
                <a:gd name="T25" fmla="*/ 173 h 431"/>
                <a:gd name="T26" fmla="*/ 50 w 214"/>
                <a:gd name="T27" fmla="*/ 115 h 431"/>
                <a:gd name="T28" fmla="*/ 99 w 214"/>
                <a:gd name="T29" fmla="*/ 61 h 431"/>
                <a:gd name="T30" fmla="*/ 111 w 214"/>
                <a:gd name="T31" fmla="*/ 65 h 431"/>
                <a:gd name="T32" fmla="*/ 144 w 214"/>
                <a:gd name="T33" fmla="*/ 146 h 431"/>
                <a:gd name="T34" fmla="*/ 144 w 214"/>
                <a:gd name="T35" fmla="*/ 156 h 431"/>
                <a:gd name="T36" fmla="*/ 168 w 214"/>
                <a:gd name="T37" fmla="*/ 347 h 431"/>
                <a:gd name="T38" fmla="*/ 163 w 214"/>
                <a:gd name="T39" fmla="*/ 348 h 431"/>
                <a:gd name="T40" fmla="*/ 153 w 214"/>
                <a:gd name="T41" fmla="*/ 357 h 431"/>
                <a:gd name="T42" fmla="*/ 150 w 214"/>
                <a:gd name="T43" fmla="*/ 359 h 431"/>
                <a:gd name="T44" fmla="*/ 135 w 214"/>
                <a:gd name="T45" fmla="*/ 357 h 431"/>
                <a:gd name="T46" fmla="*/ 129 w 214"/>
                <a:gd name="T47" fmla="*/ 366 h 431"/>
                <a:gd name="T48" fmla="*/ 130 w 214"/>
                <a:gd name="T49" fmla="*/ 381 h 431"/>
                <a:gd name="T50" fmla="*/ 125 w 214"/>
                <a:gd name="T51" fmla="*/ 385 h 431"/>
                <a:gd name="T52" fmla="*/ 50 w 214"/>
                <a:gd name="T53" fmla="*/ 77 h 431"/>
                <a:gd name="T54" fmla="*/ 87 w 214"/>
                <a:gd name="T55" fmla="*/ 28 h 431"/>
                <a:gd name="T56" fmla="*/ 77 w 214"/>
                <a:gd name="T57" fmla="*/ 14 h 431"/>
                <a:gd name="T58" fmla="*/ 62 w 214"/>
                <a:gd name="T59" fmla="*/ 3 h 431"/>
                <a:gd name="T60" fmla="*/ 50 w 214"/>
                <a:gd name="T61" fmla="*/ 0 h 431"/>
                <a:gd name="T62" fmla="*/ 45 w 214"/>
                <a:gd name="T63" fmla="*/ 191 h 431"/>
                <a:gd name="T64" fmla="*/ 11 w 214"/>
                <a:gd name="T65" fmla="*/ 108 h 431"/>
                <a:gd name="T66" fmla="*/ 12 w 214"/>
                <a:gd name="T67" fmla="*/ 96 h 431"/>
                <a:gd name="T68" fmla="*/ 4 w 214"/>
                <a:gd name="T69" fmla="*/ 61 h 431"/>
                <a:gd name="T70" fmla="*/ 1 w 214"/>
                <a:gd name="T71" fmla="*/ 35 h 431"/>
                <a:gd name="T72" fmla="*/ 15 w 214"/>
                <a:gd name="T73" fmla="*/ 12 h 431"/>
                <a:gd name="T74" fmla="*/ 30 w 214"/>
                <a:gd name="T75" fmla="*/ 3 h 431"/>
                <a:gd name="T76" fmla="*/ 50 w 214"/>
                <a:gd name="T77" fmla="*/ 77 h 431"/>
                <a:gd name="T78" fmla="*/ 50 w 214"/>
                <a:gd name="T79" fmla="*/ 115 h 431"/>
                <a:gd name="T80" fmla="*/ 43 w 214"/>
                <a:gd name="T81" fmla="*/ 98 h 431"/>
                <a:gd name="T82" fmla="*/ 47 w 214"/>
                <a:gd name="T83" fmla="*/ 88 h 431"/>
                <a:gd name="T84" fmla="*/ 22 w 214"/>
                <a:gd name="T85" fmla="*/ 99 h 431"/>
                <a:gd name="T86" fmla="*/ 19 w 214"/>
                <a:gd name="T87" fmla="*/ 111 h 431"/>
                <a:gd name="T88" fmla="*/ 47 w 214"/>
                <a:gd name="T89" fmla="*/ 18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4" h="431">
                  <a:moveTo>
                    <a:pt x="168" y="228"/>
                  </a:moveTo>
                  <a:lnTo>
                    <a:pt x="214" y="349"/>
                  </a:lnTo>
                  <a:lnTo>
                    <a:pt x="194" y="431"/>
                  </a:lnTo>
                  <a:lnTo>
                    <a:pt x="168" y="413"/>
                  </a:lnTo>
                  <a:lnTo>
                    <a:pt x="168" y="405"/>
                  </a:lnTo>
                  <a:lnTo>
                    <a:pt x="169" y="408"/>
                  </a:lnTo>
                  <a:lnTo>
                    <a:pt x="196" y="397"/>
                  </a:lnTo>
                  <a:lnTo>
                    <a:pt x="209" y="349"/>
                  </a:lnTo>
                  <a:lnTo>
                    <a:pt x="209" y="349"/>
                  </a:lnTo>
                  <a:lnTo>
                    <a:pt x="206" y="345"/>
                  </a:lnTo>
                  <a:lnTo>
                    <a:pt x="206" y="345"/>
                  </a:lnTo>
                  <a:lnTo>
                    <a:pt x="203" y="341"/>
                  </a:lnTo>
                  <a:lnTo>
                    <a:pt x="199" y="337"/>
                  </a:lnTo>
                  <a:lnTo>
                    <a:pt x="194" y="336"/>
                  </a:lnTo>
                  <a:lnTo>
                    <a:pt x="188" y="337"/>
                  </a:lnTo>
                  <a:lnTo>
                    <a:pt x="188" y="337"/>
                  </a:lnTo>
                  <a:lnTo>
                    <a:pt x="184" y="340"/>
                  </a:lnTo>
                  <a:lnTo>
                    <a:pt x="180" y="344"/>
                  </a:lnTo>
                  <a:lnTo>
                    <a:pt x="179" y="348"/>
                  </a:lnTo>
                  <a:lnTo>
                    <a:pt x="179" y="353"/>
                  </a:lnTo>
                  <a:lnTo>
                    <a:pt x="179" y="353"/>
                  </a:lnTo>
                  <a:lnTo>
                    <a:pt x="176" y="351"/>
                  </a:lnTo>
                  <a:lnTo>
                    <a:pt x="173" y="348"/>
                  </a:lnTo>
                  <a:lnTo>
                    <a:pt x="171" y="347"/>
                  </a:lnTo>
                  <a:lnTo>
                    <a:pt x="168" y="347"/>
                  </a:lnTo>
                  <a:lnTo>
                    <a:pt x="168" y="228"/>
                  </a:lnTo>
                  <a:close/>
                  <a:moveTo>
                    <a:pt x="125" y="385"/>
                  </a:moveTo>
                  <a:lnTo>
                    <a:pt x="51" y="194"/>
                  </a:lnTo>
                  <a:lnTo>
                    <a:pt x="51" y="194"/>
                  </a:lnTo>
                  <a:lnTo>
                    <a:pt x="50" y="194"/>
                  </a:lnTo>
                  <a:lnTo>
                    <a:pt x="50" y="183"/>
                  </a:lnTo>
                  <a:lnTo>
                    <a:pt x="50" y="183"/>
                  </a:lnTo>
                  <a:lnTo>
                    <a:pt x="54" y="186"/>
                  </a:lnTo>
                  <a:lnTo>
                    <a:pt x="60" y="184"/>
                  </a:lnTo>
                  <a:lnTo>
                    <a:pt x="81" y="176"/>
                  </a:lnTo>
                  <a:lnTo>
                    <a:pt x="81" y="176"/>
                  </a:lnTo>
                  <a:lnTo>
                    <a:pt x="81" y="176"/>
                  </a:lnTo>
                  <a:lnTo>
                    <a:pt x="79" y="175"/>
                  </a:lnTo>
                  <a:lnTo>
                    <a:pt x="74" y="173"/>
                  </a:lnTo>
                  <a:lnTo>
                    <a:pt x="73" y="172"/>
                  </a:lnTo>
                  <a:lnTo>
                    <a:pt x="70" y="168"/>
                  </a:lnTo>
                  <a:lnTo>
                    <a:pt x="50" y="115"/>
                  </a:lnTo>
                  <a:lnTo>
                    <a:pt x="50" y="80"/>
                  </a:lnTo>
                  <a:lnTo>
                    <a:pt x="99" y="61"/>
                  </a:lnTo>
                  <a:lnTo>
                    <a:pt x="99" y="61"/>
                  </a:lnTo>
                  <a:lnTo>
                    <a:pt x="104" y="61"/>
                  </a:lnTo>
                  <a:lnTo>
                    <a:pt x="107" y="62"/>
                  </a:lnTo>
                  <a:lnTo>
                    <a:pt x="111" y="65"/>
                  </a:lnTo>
                  <a:lnTo>
                    <a:pt x="114" y="69"/>
                  </a:lnTo>
                  <a:lnTo>
                    <a:pt x="144" y="146"/>
                  </a:lnTo>
                  <a:lnTo>
                    <a:pt x="144" y="146"/>
                  </a:lnTo>
                  <a:lnTo>
                    <a:pt x="144" y="149"/>
                  </a:lnTo>
                  <a:lnTo>
                    <a:pt x="144" y="153"/>
                  </a:lnTo>
                  <a:lnTo>
                    <a:pt x="144" y="156"/>
                  </a:lnTo>
                  <a:lnTo>
                    <a:pt x="141" y="158"/>
                  </a:lnTo>
                  <a:lnTo>
                    <a:pt x="168" y="228"/>
                  </a:lnTo>
                  <a:lnTo>
                    <a:pt x="168" y="347"/>
                  </a:lnTo>
                  <a:lnTo>
                    <a:pt x="168" y="347"/>
                  </a:lnTo>
                  <a:lnTo>
                    <a:pt x="163" y="348"/>
                  </a:lnTo>
                  <a:lnTo>
                    <a:pt x="163" y="348"/>
                  </a:lnTo>
                  <a:lnTo>
                    <a:pt x="157" y="349"/>
                  </a:lnTo>
                  <a:lnTo>
                    <a:pt x="154" y="353"/>
                  </a:lnTo>
                  <a:lnTo>
                    <a:pt x="153" y="357"/>
                  </a:lnTo>
                  <a:lnTo>
                    <a:pt x="153" y="363"/>
                  </a:lnTo>
                  <a:lnTo>
                    <a:pt x="153" y="363"/>
                  </a:lnTo>
                  <a:lnTo>
                    <a:pt x="150" y="359"/>
                  </a:lnTo>
                  <a:lnTo>
                    <a:pt x="145" y="357"/>
                  </a:lnTo>
                  <a:lnTo>
                    <a:pt x="141" y="356"/>
                  </a:lnTo>
                  <a:lnTo>
                    <a:pt x="135" y="357"/>
                  </a:lnTo>
                  <a:lnTo>
                    <a:pt x="135" y="357"/>
                  </a:lnTo>
                  <a:lnTo>
                    <a:pt x="131" y="360"/>
                  </a:lnTo>
                  <a:lnTo>
                    <a:pt x="129" y="366"/>
                  </a:lnTo>
                  <a:lnTo>
                    <a:pt x="127" y="370"/>
                  </a:lnTo>
                  <a:lnTo>
                    <a:pt x="127" y="376"/>
                  </a:lnTo>
                  <a:lnTo>
                    <a:pt x="130" y="381"/>
                  </a:lnTo>
                  <a:lnTo>
                    <a:pt x="168" y="405"/>
                  </a:lnTo>
                  <a:lnTo>
                    <a:pt x="168" y="413"/>
                  </a:lnTo>
                  <a:lnTo>
                    <a:pt x="125" y="385"/>
                  </a:lnTo>
                  <a:lnTo>
                    <a:pt x="125" y="385"/>
                  </a:lnTo>
                  <a:close/>
                  <a:moveTo>
                    <a:pt x="50" y="0"/>
                  </a:moveTo>
                  <a:lnTo>
                    <a:pt x="50" y="77"/>
                  </a:lnTo>
                  <a:lnTo>
                    <a:pt x="95" y="49"/>
                  </a:lnTo>
                  <a:lnTo>
                    <a:pt x="87" y="28"/>
                  </a:lnTo>
                  <a:lnTo>
                    <a:pt x="87" y="28"/>
                  </a:lnTo>
                  <a:lnTo>
                    <a:pt x="84" y="23"/>
                  </a:lnTo>
                  <a:lnTo>
                    <a:pt x="81" y="18"/>
                  </a:lnTo>
                  <a:lnTo>
                    <a:pt x="77" y="14"/>
                  </a:lnTo>
                  <a:lnTo>
                    <a:pt x="72" y="10"/>
                  </a:lnTo>
                  <a:lnTo>
                    <a:pt x="68" y="5"/>
                  </a:lnTo>
                  <a:lnTo>
                    <a:pt x="62" y="3"/>
                  </a:lnTo>
                  <a:lnTo>
                    <a:pt x="56" y="1"/>
                  </a:lnTo>
                  <a:lnTo>
                    <a:pt x="50" y="0"/>
                  </a:lnTo>
                  <a:lnTo>
                    <a:pt x="50" y="0"/>
                  </a:lnTo>
                  <a:close/>
                  <a:moveTo>
                    <a:pt x="50" y="194"/>
                  </a:moveTo>
                  <a:lnTo>
                    <a:pt x="50" y="194"/>
                  </a:lnTo>
                  <a:lnTo>
                    <a:pt x="45" y="191"/>
                  </a:lnTo>
                  <a:lnTo>
                    <a:pt x="41" y="186"/>
                  </a:lnTo>
                  <a:lnTo>
                    <a:pt x="11" y="108"/>
                  </a:lnTo>
                  <a:lnTo>
                    <a:pt x="11" y="108"/>
                  </a:lnTo>
                  <a:lnTo>
                    <a:pt x="9" y="104"/>
                  </a:lnTo>
                  <a:lnTo>
                    <a:pt x="11" y="99"/>
                  </a:lnTo>
                  <a:lnTo>
                    <a:pt x="12" y="96"/>
                  </a:lnTo>
                  <a:lnTo>
                    <a:pt x="16" y="92"/>
                  </a:lnTo>
                  <a:lnTo>
                    <a:pt x="4" y="61"/>
                  </a:lnTo>
                  <a:lnTo>
                    <a:pt x="4" y="61"/>
                  </a:lnTo>
                  <a:lnTo>
                    <a:pt x="1" y="53"/>
                  </a:lnTo>
                  <a:lnTo>
                    <a:pt x="0" y="43"/>
                  </a:lnTo>
                  <a:lnTo>
                    <a:pt x="1" y="35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5" y="12"/>
                  </a:lnTo>
                  <a:lnTo>
                    <a:pt x="22" y="7"/>
                  </a:lnTo>
                  <a:lnTo>
                    <a:pt x="30" y="3"/>
                  </a:lnTo>
                  <a:lnTo>
                    <a:pt x="30" y="3"/>
                  </a:lnTo>
                  <a:lnTo>
                    <a:pt x="39" y="0"/>
                  </a:lnTo>
                  <a:lnTo>
                    <a:pt x="50" y="0"/>
                  </a:lnTo>
                  <a:lnTo>
                    <a:pt x="50" y="77"/>
                  </a:lnTo>
                  <a:lnTo>
                    <a:pt x="43" y="81"/>
                  </a:lnTo>
                  <a:lnTo>
                    <a:pt x="50" y="80"/>
                  </a:lnTo>
                  <a:lnTo>
                    <a:pt x="50" y="115"/>
                  </a:lnTo>
                  <a:lnTo>
                    <a:pt x="45" y="100"/>
                  </a:lnTo>
                  <a:lnTo>
                    <a:pt x="45" y="100"/>
                  </a:lnTo>
                  <a:lnTo>
                    <a:pt x="43" y="98"/>
                  </a:lnTo>
                  <a:lnTo>
                    <a:pt x="45" y="93"/>
                  </a:lnTo>
                  <a:lnTo>
                    <a:pt x="46" y="91"/>
                  </a:lnTo>
                  <a:lnTo>
                    <a:pt x="47" y="88"/>
                  </a:lnTo>
                  <a:lnTo>
                    <a:pt x="26" y="96"/>
                  </a:lnTo>
                  <a:lnTo>
                    <a:pt x="26" y="96"/>
                  </a:lnTo>
                  <a:lnTo>
                    <a:pt x="22" y="99"/>
                  </a:lnTo>
                  <a:lnTo>
                    <a:pt x="19" y="103"/>
                  </a:lnTo>
                  <a:lnTo>
                    <a:pt x="19" y="107"/>
                  </a:lnTo>
                  <a:lnTo>
                    <a:pt x="19" y="111"/>
                  </a:lnTo>
                  <a:lnTo>
                    <a:pt x="45" y="177"/>
                  </a:lnTo>
                  <a:lnTo>
                    <a:pt x="45" y="177"/>
                  </a:lnTo>
                  <a:lnTo>
                    <a:pt x="47" y="181"/>
                  </a:lnTo>
                  <a:lnTo>
                    <a:pt x="50" y="183"/>
                  </a:lnTo>
                  <a:lnTo>
                    <a:pt x="50" y="19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3019787" y="3424701"/>
              <a:ext cx="571500" cy="548439"/>
              <a:chOff x="2157413" y="3054350"/>
              <a:chExt cx="571500" cy="574675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96" name="Freeform 144"/>
              <p:cNvSpPr>
                <a:spLocks noEditPoints="1"/>
              </p:cNvSpPr>
              <p:nvPr/>
            </p:nvSpPr>
            <p:spPr bwMode="auto">
              <a:xfrm>
                <a:off x="2157413" y="3054350"/>
                <a:ext cx="571500" cy="574675"/>
              </a:xfrm>
              <a:custGeom>
                <a:avLst/>
                <a:gdLst>
                  <a:gd name="T0" fmla="*/ 180 w 360"/>
                  <a:gd name="T1" fmla="*/ 0 h 362"/>
                  <a:gd name="T2" fmla="*/ 232 w 360"/>
                  <a:gd name="T3" fmla="*/ 8 h 362"/>
                  <a:gd name="T4" fmla="*/ 280 w 360"/>
                  <a:gd name="T5" fmla="*/ 31 h 362"/>
                  <a:gd name="T6" fmla="*/ 319 w 360"/>
                  <a:gd name="T7" fmla="*/ 67 h 362"/>
                  <a:gd name="T8" fmla="*/ 346 w 360"/>
                  <a:gd name="T9" fmla="*/ 111 h 362"/>
                  <a:gd name="T10" fmla="*/ 358 w 360"/>
                  <a:gd name="T11" fmla="*/ 163 h 362"/>
                  <a:gd name="T12" fmla="*/ 358 w 360"/>
                  <a:gd name="T13" fmla="*/ 199 h 362"/>
                  <a:gd name="T14" fmla="*/ 346 w 360"/>
                  <a:gd name="T15" fmla="*/ 251 h 362"/>
                  <a:gd name="T16" fmla="*/ 319 w 360"/>
                  <a:gd name="T17" fmla="*/ 295 h 362"/>
                  <a:gd name="T18" fmla="*/ 280 w 360"/>
                  <a:gd name="T19" fmla="*/ 331 h 362"/>
                  <a:gd name="T20" fmla="*/ 232 w 360"/>
                  <a:gd name="T21" fmla="*/ 354 h 362"/>
                  <a:gd name="T22" fmla="*/ 180 w 360"/>
                  <a:gd name="T23" fmla="*/ 362 h 362"/>
                  <a:gd name="T24" fmla="*/ 180 w 360"/>
                  <a:gd name="T25" fmla="*/ 314 h 362"/>
                  <a:gd name="T26" fmla="*/ 193 w 360"/>
                  <a:gd name="T27" fmla="*/ 318 h 362"/>
                  <a:gd name="T28" fmla="*/ 201 w 360"/>
                  <a:gd name="T29" fmla="*/ 329 h 362"/>
                  <a:gd name="T30" fmla="*/ 237 w 360"/>
                  <a:gd name="T31" fmla="*/ 320 h 362"/>
                  <a:gd name="T32" fmla="*/ 268 w 360"/>
                  <a:gd name="T33" fmla="*/ 302 h 362"/>
                  <a:gd name="T34" fmla="*/ 293 w 360"/>
                  <a:gd name="T35" fmla="*/ 278 h 362"/>
                  <a:gd name="T36" fmla="*/ 312 w 360"/>
                  <a:gd name="T37" fmla="*/ 248 h 362"/>
                  <a:gd name="T38" fmla="*/ 325 w 360"/>
                  <a:gd name="T39" fmla="*/ 215 h 362"/>
                  <a:gd name="T40" fmla="*/ 322 w 360"/>
                  <a:gd name="T41" fmla="*/ 199 h 362"/>
                  <a:gd name="T42" fmla="*/ 312 w 360"/>
                  <a:gd name="T43" fmla="*/ 180 h 362"/>
                  <a:gd name="T44" fmla="*/ 316 w 360"/>
                  <a:gd name="T45" fmla="*/ 167 h 362"/>
                  <a:gd name="T46" fmla="*/ 327 w 360"/>
                  <a:gd name="T47" fmla="*/ 159 h 362"/>
                  <a:gd name="T48" fmla="*/ 318 w 360"/>
                  <a:gd name="T49" fmla="*/ 123 h 362"/>
                  <a:gd name="T50" fmla="*/ 300 w 360"/>
                  <a:gd name="T51" fmla="*/ 94 h 362"/>
                  <a:gd name="T52" fmla="*/ 277 w 360"/>
                  <a:gd name="T53" fmla="*/ 67 h 362"/>
                  <a:gd name="T54" fmla="*/ 247 w 360"/>
                  <a:gd name="T55" fmla="*/ 48 h 362"/>
                  <a:gd name="T56" fmla="*/ 214 w 360"/>
                  <a:gd name="T57" fmla="*/ 35 h 362"/>
                  <a:gd name="T58" fmla="*/ 199 w 360"/>
                  <a:gd name="T59" fmla="*/ 39 h 362"/>
                  <a:gd name="T60" fmla="*/ 180 w 360"/>
                  <a:gd name="T61" fmla="*/ 48 h 362"/>
                  <a:gd name="T62" fmla="*/ 180 w 360"/>
                  <a:gd name="T63" fmla="*/ 0 h 362"/>
                  <a:gd name="T64" fmla="*/ 180 w 360"/>
                  <a:gd name="T65" fmla="*/ 48 h 362"/>
                  <a:gd name="T66" fmla="*/ 161 w 360"/>
                  <a:gd name="T67" fmla="*/ 39 h 362"/>
                  <a:gd name="T68" fmla="*/ 146 w 360"/>
                  <a:gd name="T69" fmla="*/ 35 h 362"/>
                  <a:gd name="T70" fmla="*/ 112 w 360"/>
                  <a:gd name="T71" fmla="*/ 48 h 362"/>
                  <a:gd name="T72" fmla="*/ 82 w 360"/>
                  <a:gd name="T73" fmla="*/ 67 h 362"/>
                  <a:gd name="T74" fmla="*/ 59 w 360"/>
                  <a:gd name="T75" fmla="*/ 94 h 362"/>
                  <a:gd name="T76" fmla="*/ 42 w 360"/>
                  <a:gd name="T77" fmla="*/ 123 h 362"/>
                  <a:gd name="T78" fmla="*/ 32 w 360"/>
                  <a:gd name="T79" fmla="*/ 159 h 362"/>
                  <a:gd name="T80" fmla="*/ 43 w 360"/>
                  <a:gd name="T81" fmla="*/ 167 h 362"/>
                  <a:gd name="T82" fmla="*/ 47 w 360"/>
                  <a:gd name="T83" fmla="*/ 180 h 362"/>
                  <a:gd name="T84" fmla="*/ 37 w 360"/>
                  <a:gd name="T85" fmla="*/ 199 h 362"/>
                  <a:gd name="T86" fmla="*/ 33 w 360"/>
                  <a:gd name="T87" fmla="*/ 215 h 362"/>
                  <a:gd name="T88" fmla="*/ 46 w 360"/>
                  <a:gd name="T89" fmla="*/ 248 h 362"/>
                  <a:gd name="T90" fmla="*/ 66 w 360"/>
                  <a:gd name="T91" fmla="*/ 278 h 362"/>
                  <a:gd name="T92" fmla="*/ 92 w 360"/>
                  <a:gd name="T93" fmla="*/ 302 h 362"/>
                  <a:gd name="T94" fmla="*/ 123 w 360"/>
                  <a:gd name="T95" fmla="*/ 320 h 362"/>
                  <a:gd name="T96" fmla="*/ 158 w 360"/>
                  <a:gd name="T97" fmla="*/ 329 h 362"/>
                  <a:gd name="T98" fmla="*/ 161 w 360"/>
                  <a:gd name="T99" fmla="*/ 322 h 362"/>
                  <a:gd name="T100" fmla="*/ 180 w 360"/>
                  <a:gd name="T101" fmla="*/ 314 h 362"/>
                  <a:gd name="T102" fmla="*/ 180 w 360"/>
                  <a:gd name="T103" fmla="*/ 362 h 362"/>
                  <a:gd name="T104" fmla="*/ 126 w 360"/>
                  <a:gd name="T105" fmla="*/ 354 h 362"/>
                  <a:gd name="T106" fmla="*/ 78 w 360"/>
                  <a:gd name="T107" fmla="*/ 331 h 362"/>
                  <a:gd name="T108" fmla="*/ 40 w 360"/>
                  <a:gd name="T109" fmla="*/ 295 h 362"/>
                  <a:gd name="T110" fmla="*/ 13 w 360"/>
                  <a:gd name="T111" fmla="*/ 251 h 362"/>
                  <a:gd name="T112" fmla="*/ 0 w 360"/>
                  <a:gd name="T113" fmla="*/ 199 h 362"/>
                  <a:gd name="T114" fmla="*/ 0 w 360"/>
                  <a:gd name="T115" fmla="*/ 163 h 362"/>
                  <a:gd name="T116" fmla="*/ 13 w 360"/>
                  <a:gd name="T117" fmla="*/ 111 h 362"/>
                  <a:gd name="T118" fmla="*/ 40 w 360"/>
                  <a:gd name="T119" fmla="*/ 67 h 362"/>
                  <a:gd name="T120" fmla="*/ 78 w 360"/>
                  <a:gd name="T121" fmla="*/ 31 h 362"/>
                  <a:gd name="T122" fmla="*/ 126 w 360"/>
                  <a:gd name="T123" fmla="*/ 8 h 362"/>
                  <a:gd name="T124" fmla="*/ 180 w 360"/>
                  <a:gd name="T125" fmla="*/ 0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60" h="362">
                    <a:moveTo>
                      <a:pt x="180" y="0"/>
                    </a:moveTo>
                    <a:lnTo>
                      <a:pt x="180" y="0"/>
                    </a:lnTo>
                    <a:lnTo>
                      <a:pt x="180" y="0"/>
                    </a:lnTo>
                    <a:lnTo>
                      <a:pt x="197" y="2"/>
                    </a:lnTo>
                    <a:lnTo>
                      <a:pt x="216" y="4"/>
                    </a:lnTo>
                    <a:lnTo>
                      <a:pt x="232" y="8"/>
                    </a:lnTo>
                    <a:lnTo>
                      <a:pt x="250" y="15"/>
                    </a:lnTo>
                    <a:lnTo>
                      <a:pt x="265" y="22"/>
                    </a:lnTo>
                    <a:lnTo>
                      <a:pt x="280" y="31"/>
                    </a:lnTo>
                    <a:lnTo>
                      <a:pt x="295" y="42"/>
                    </a:lnTo>
                    <a:lnTo>
                      <a:pt x="307" y="53"/>
                    </a:lnTo>
                    <a:lnTo>
                      <a:pt x="319" y="67"/>
                    </a:lnTo>
                    <a:lnTo>
                      <a:pt x="329" y="80"/>
                    </a:lnTo>
                    <a:lnTo>
                      <a:pt x="338" y="95"/>
                    </a:lnTo>
                    <a:lnTo>
                      <a:pt x="346" y="111"/>
                    </a:lnTo>
                    <a:lnTo>
                      <a:pt x="352" y="127"/>
                    </a:lnTo>
                    <a:lnTo>
                      <a:pt x="356" y="145"/>
                    </a:lnTo>
                    <a:lnTo>
                      <a:pt x="358" y="163"/>
                    </a:lnTo>
                    <a:lnTo>
                      <a:pt x="360" y="180"/>
                    </a:lnTo>
                    <a:lnTo>
                      <a:pt x="360" y="180"/>
                    </a:lnTo>
                    <a:lnTo>
                      <a:pt x="358" y="199"/>
                    </a:lnTo>
                    <a:lnTo>
                      <a:pt x="356" y="217"/>
                    </a:lnTo>
                    <a:lnTo>
                      <a:pt x="352" y="234"/>
                    </a:lnTo>
                    <a:lnTo>
                      <a:pt x="346" y="251"/>
                    </a:lnTo>
                    <a:lnTo>
                      <a:pt x="338" y="267"/>
                    </a:lnTo>
                    <a:lnTo>
                      <a:pt x="329" y="282"/>
                    </a:lnTo>
                    <a:lnTo>
                      <a:pt x="319" y="295"/>
                    </a:lnTo>
                    <a:lnTo>
                      <a:pt x="307" y="309"/>
                    </a:lnTo>
                    <a:lnTo>
                      <a:pt x="295" y="320"/>
                    </a:lnTo>
                    <a:lnTo>
                      <a:pt x="280" y="331"/>
                    </a:lnTo>
                    <a:lnTo>
                      <a:pt x="265" y="340"/>
                    </a:lnTo>
                    <a:lnTo>
                      <a:pt x="250" y="347"/>
                    </a:lnTo>
                    <a:lnTo>
                      <a:pt x="232" y="354"/>
                    </a:lnTo>
                    <a:lnTo>
                      <a:pt x="216" y="358"/>
                    </a:lnTo>
                    <a:lnTo>
                      <a:pt x="197" y="360"/>
                    </a:lnTo>
                    <a:lnTo>
                      <a:pt x="180" y="362"/>
                    </a:lnTo>
                    <a:lnTo>
                      <a:pt x="180" y="362"/>
                    </a:lnTo>
                    <a:lnTo>
                      <a:pt x="180" y="314"/>
                    </a:lnTo>
                    <a:lnTo>
                      <a:pt x="180" y="314"/>
                    </a:lnTo>
                    <a:lnTo>
                      <a:pt x="180" y="314"/>
                    </a:lnTo>
                    <a:lnTo>
                      <a:pt x="186" y="314"/>
                    </a:lnTo>
                    <a:lnTo>
                      <a:pt x="193" y="318"/>
                    </a:lnTo>
                    <a:lnTo>
                      <a:pt x="199" y="322"/>
                    </a:lnTo>
                    <a:lnTo>
                      <a:pt x="201" y="329"/>
                    </a:lnTo>
                    <a:lnTo>
                      <a:pt x="201" y="329"/>
                    </a:lnTo>
                    <a:lnTo>
                      <a:pt x="214" y="327"/>
                    </a:lnTo>
                    <a:lnTo>
                      <a:pt x="226" y="324"/>
                    </a:lnTo>
                    <a:lnTo>
                      <a:pt x="237" y="320"/>
                    </a:lnTo>
                    <a:lnTo>
                      <a:pt x="247" y="314"/>
                    </a:lnTo>
                    <a:lnTo>
                      <a:pt x="258" y="309"/>
                    </a:lnTo>
                    <a:lnTo>
                      <a:pt x="268" y="302"/>
                    </a:lnTo>
                    <a:lnTo>
                      <a:pt x="277" y="294"/>
                    </a:lnTo>
                    <a:lnTo>
                      <a:pt x="285" y="286"/>
                    </a:lnTo>
                    <a:lnTo>
                      <a:pt x="293" y="278"/>
                    </a:lnTo>
                    <a:lnTo>
                      <a:pt x="300" y="268"/>
                    </a:lnTo>
                    <a:lnTo>
                      <a:pt x="307" y="259"/>
                    </a:lnTo>
                    <a:lnTo>
                      <a:pt x="312" y="248"/>
                    </a:lnTo>
                    <a:lnTo>
                      <a:pt x="318" y="237"/>
                    </a:lnTo>
                    <a:lnTo>
                      <a:pt x="322" y="226"/>
                    </a:lnTo>
                    <a:lnTo>
                      <a:pt x="325" y="215"/>
                    </a:lnTo>
                    <a:lnTo>
                      <a:pt x="327" y="203"/>
                    </a:lnTo>
                    <a:lnTo>
                      <a:pt x="327" y="203"/>
                    </a:lnTo>
                    <a:lnTo>
                      <a:pt x="322" y="199"/>
                    </a:lnTo>
                    <a:lnTo>
                      <a:pt x="316" y="194"/>
                    </a:lnTo>
                    <a:lnTo>
                      <a:pt x="314" y="188"/>
                    </a:lnTo>
                    <a:lnTo>
                      <a:pt x="312" y="180"/>
                    </a:lnTo>
                    <a:lnTo>
                      <a:pt x="312" y="180"/>
                    </a:lnTo>
                    <a:lnTo>
                      <a:pt x="314" y="174"/>
                    </a:lnTo>
                    <a:lnTo>
                      <a:pt x="316" y="167"/>
                    </a:lnTo>
                    <a:lnTo>
                      <a:pt x="322" y="163"/>
                    </a:lnTo>
                    <a:lnTo>
                      <a:pt x="327" y="159"/>
                    </a:lnTo>
                    <a:lnTo>
                      <a:pt x="327" y="159"/>
                    </a:lnTo>
                    <a:lnTo>
                      <a:pt x="325" y="146"/>
                    </a:lnTo>
                    <a:lnTo>
                      <a:pt x="322" y="136"/>
                    </a:lnTo>
                    <a:lnTo>
                      <a:pt x="318" y="123"/>
                    </a:lnTo>
                    <a:lnTo>
                      <a:pt x="312" y="113"/>
                    </a:lnTo>
                    <a:lnTo>
                      <a:pt x="307" y="103"/>
                    </a:lnTo>
                    <a:lnTo>
                      <a:pt x="300" y="94"/>
                    </a:lnTo>
                    <a:lnTo>
                      <a:pt x="293" y="84"/>
                    </a:lnTo>
                    <a:lnTo>
                      <a:pt x="285" y="75"/>
                    </a:lnTo>
                    <a:lnTo>
                      <a:pt x="277" y="67"/>
                    </a:lnTo>
                    <a:lnTo>
                      <a:pt x="268" y="60"/>
                    </a:lnTo>
                    <a:lnTo>
                      <a:pt x="258" y="53"/>
                    </a:lnTo>
                    <a:lnTo>
                      <a:pt x="247" y="48"/>
                    </a:lnTo>
                    <a:lnTo>
                      <a:pt x="237" y="42"/>
                    </a:lnTo>
                    <a:lnTo>
                      <a:pt x="226" y="38"/>
                    </a:lnTo>
                    <a:lnTo>
                      <a:pt x="214" y="35"/>
                    </a:lnTo>
                    <a:lnTo>
                      <a:pt x="201" y="33"/>
                    </a:lnTo>
                    <a:lnTo>
                      <a:pt x="201" y="33"/>
                    </a:lnTo>
                    <a:lnTo>
                      <a:pt x="199" y="39"/>
                    </a:lnTo>
                    <a:lnTo>
                      <a:pt x="193" y="44"/>
                    </a:lnTo>
                    <a:lnTo>
                      <a:pt x="186" y="46"/>
                    </a:lnTo>
                    <a:lnTo>
                      <a:pt x="180" y="48"/>
                    </a:lnTo>
                    <a:lnTo>
                      <a:pt x="180" y="48"/>
                    </a:lnTo>
                    <a:lnTo>
                      <a:pt x="180" y="0"/>
                    </a:lnTo>
                    <a:close/>
                    <a:moveTo>
                      <a:pt x="180" y="0"/>
                    </a:moveTo>
                    <a:lnTo>
                      <a:pt x="180" y="0"/>
                    </a:lnTo>
                    <a:lnTo>
                      <a:pt x="180" y="48"/>
                    </a:lnTo>
                    <a:lnTo>
                      <a:pt x="180" y="48"/>
                    </a:lnTo>
                    <a:lnTo>
                      <a:pt x="173" y="46"/>
                    </a:lnTo>
                    <a:lnTo>
                      <a:pt x="166" y="44"/>
                    </a:lnTo>
                    <a:lnTo>
                      <a:pt x="161" y="39"/>
                    </a:lnTo>
                    <a:lnTo>
                      <a:pt x="158" y="33"/>
                    </a:lnTo>
                    <a:lnTo>
                      <a:pt x="158" y="33"/>
                    </a:lnTo>
                    <a:lnTo>
                      <a:pt x="146" y="35"/>
                    </a:lnTo>
                    <a:lnTo>
                      <a:pt x="134" y="38"/>
                    </a:lnTo>
                    <a:lnTo>
                      <a:pt x="123" y="42"/>
                    </a:lnTo>
                    <a:lnTo>
                      <a:pt x="112" y="48"/>
                    </a:lnTo>
                    <a:lnTo>
                      <a:pt x="101" y="53"/>
                    </a:lnTo>
                    <a:lnTo>
                      <a:pt x="92" y="60"/>
                    </a:lnTo>
                    <a:lnTo>
                      <a:pt x="82" y="67"/>
                    </a:lnTo>
                    <a:lnTo>
                      <a:pt x="74" y="75"/>
                    </a:lnTo>
                    <a:lnTo>
                      <a:pt x="66" y="84"/>
                    </a:lnTo>
                    <a:lnTo>
                      <a:pt x="59" y="94"/>
                    </a:lnTo>
                    <a:lnTo>
                      <a:pt x="52" y="103"/>
                    </a:lnTo>
                    <a:lnTo>
                      <a:pt x="46" y="113"/>
                    </a:lnTo>
                    <a:lnTo>
                      <a:pt x="42" y="123"/>
                    </a:lnTo>
                    <a:lnTo>
                      <a:pt x="37" y="136"/>
                    </a:lnTo>
                    <a:lnTo>
                      <a:pt x="33" y="146"/>
                    </a:lnTo>
                    <a:lnTo>
                      <a:pt x="32" y="159"/>
                    </a:lnTo>
                    <a:lnTo>
                      <a:pt x="32" y="159"/>
                    </a:lnTo>
                    <a:lnTo>
                      <a:pt x="37" y="163"/>
                    </a:lnTo>
                    <a:lnTo>
                      <a:pt x="43" y="167"/>
                    </a:lnTo>
                    <a:lnTo>
                      <a:pt x="46" y="174"/>
                    </a:lnTo>
                    <a:lnTo>
                      <a:pt x="47" y="180"/>
                    </a:lnTo>
                    <a:lnTo>
                      <a:pt x="47" y="180"/>
                    </a:lnTo>
                    <a:lnTo>
                      <a:pt x="46" y="188"/>
                    </a:lnTo>
                    <a:lnTo>
                      <a:pt x="43" y="194"/>
                    </a:lnTo>
                    <a:lnTo>
                      <a:pt x="37" y="199"/>
                    </a:lnTo>
                    <a:lnTo>
                      <a:pt x="32" y="203"/>
                    </a:lnTo>
                    <a:lnTo>
                      <a:pt x="32" y="203"/>
                    </a:lnTo>
                    <a:lnTo>
                      <a:pt x="33" y="215"/>
                    </a:lnTo>
                    <a:lnTo>
                      <a:pt x="37" y="226"/>
                    </a:lnTo>
                    <a:lnTo>
                      <a:pt x="42" y="237"/>
                    </a:lnTo>
                    <a:lnTo>
                      <a:pt x="46" y="248"/>
                    </a:lnTo>
                    <a:lnTo>
                      <a:pt x="52" y="259"/>
                    </a:lnTo>
                    <a:lnTo>
                      <a:pt x="59" y="268"/>
                    </a:lnTo>
                    <a:lnTo>
                      <a:pt x="66" y="278"/>
                    </a:lnTo>
                    <a:lnTo>
                      <a:pt x="74" y="286"/>
                    </a:lnTo>
                    <a:lnTo>
                      <a:pt x="82" y="294"/>
                    </a:lnTo>
                    <a:lnTo>
                      <a:pt x="92" y="302"/>
                    </a:lnTo>
                    <a:lnTo>
                      <a:pt x="101" y="309"/>
                    </a:lnTo>
                    <a:lnTo>
                      <a:pt x="112" y="314"/>
                    </a:lnTo>
                    <a:lnTo>
                      <a:pt x="123" y="320"/>
                    </a:lnTo>
                    <a:lnTo>
                      <a:pt x="134" y="324"/>
                    </a:lnTo>
                    <a:lnTo>
                      <a:pt x="146" y="327"/>
                    </a:lnTo>
                    <a:lnTo>
                      <a:pt x="158" y="329"/>
                    </a:lnTo>
                    <a:lnTo>
                      <a:pt x="158" y="329"/>
                    </a:lnTo>
                    <a:lnTo>
                      <a:pt x="158" y="329"/>
                    </a:lnTo>
                    <a:lnTo>
                      <a:pt x="161" y="322"/>
                    </a:lnTo>
                    <a:lnTo>
                      <a:pt x="166" y="318"/>
                    </a:lnTo>
                    <a:lnTo>
                      <a:pt x="173" y="314"/>
                    </a:lnTo>
                    <a:lnTo>
                      <a:pt x="180" y="314"/>
                    </a:lnTo>
                    <a:lnTo>
                      <a:pt x="180" y="362"/>
                    </a:lnTo>
                    <a:lnTo>
                      <a:pt x="180" y="362"/>
                    </a:lnTo>
                    <a:lnTo>
                      <a:pt x="180" y="362"/>
                    </a:lnTo>
                    <a:lnTo>
                      <a:pt x="161" y="360"/>
                    </a:lnTo>
                    <a:lnTo>
                      <a:pt x="143" y="358"/>
                    </a:lnTo>
                    <a:lnTo>
                      <a:pt x="126" y="354"/>
                    </a:lnTo>
                    <a:lnTo>
                      <a:pt x="109" y="347"/>
                    </a:lnTo>
                    <a:lnTo>
                      <a:pt x="93" y="340"/>
                    </a:lnTo>
                    <a:lnTo>
                      <a:pt x="78" y="331"/>
                    </a:lnTo>
                    <a:lnTo>
                      <a:pt x="65" y="320"/>
                    </a:lnTo>
                    <a:lnTo>
                      <a:pt x="52" y="309"/>
                    </a:lnTo>
                    <a:lnTo>
                      <a:pt x="40" y="295"/>
                    </a:lnTo>
                    <a:lnTo>
                      <a:pt x="29" y="282"/>
                    </a:lnTo>
                    <a:lnTo>
                      <a:pt x="21" y="267"/>
                    </a:lnTo>
                    <a:lnTo>
                      <a:pt x="13" y="251"/>
                    </a:lnTo>
                    <a:lnTo>
                      <a:pt x="8" y="234"/>
                    </a:lnTo>
                    <a:lnTo>
                      <a:pt x="2" y="217"/>
                    </a:lnTo>
                    <a:lnTo>
                      <a:pt x="0" y="199"/>
                    </a:lnTo>
                    <a:lnTo>
                      <a:pt x="0" y="180"/>
                    </a:lnTo>
                    <a:lnTo>
                      <a:pt x="0" y="180"/>
                    </a:lnTo>
                    <a:lnTo>
                      <a:pt x="0" y="163"/>
                    </a:lnTo>
                    <a:lnTo>
                      <a:pt x="2" y="145"/>
                    </a:lnTo>
                    <a:lnTo>
                      <a:pt x="8" y="127"/>
                    </a:lnTo>
                    <a:lnTo>
                      <a:pt x="13" y="111"/>
                    </a:lnTo>
                    <a:lnTo>
                      <a:pt x="21" y="95"/>
                    </a:lnTo>
                    <a:lnTo>
                      <a:pt x="29" y="80"/>
                    </a:lnTo>
                    <a:lnTo>
                      <a:pt x="40" y="67"/>
                    </a:lnTo>
                    <a:lnTo>
                      <a:pt x="52" y="53"/>
                    </a:lnTo>
                    <a:lnTo>
                      <a:pt x="65" y="42"/>
                    </a:lnTo>
                    <a:lnTo>
                      <a:pt x="78" y="31"/>
                    </a:lnTo>
                    <a:lnTo>
                      <a:pt x="93" y="22"/>
                    </a:lnTo>
                    <a:lnTo>
                      <a:pt x="109" y="15"/>
                    </a:lnTo>
                    <a:lnTo>
                      <a:pt x="126" y="8"/>
                    </a:lnTo>
                    <a:lnTo>
                      <a:pt x="143" y="4"/>
                    </a:lnTo>
                    <a:lnTo>
                      <a:pt x="161" y="2"/>
                    </a:lnTo>
                    <a:lnTo>
                      <a:pt x="180" y="0"/>
                    </a:lnTo>
                    <a:lnTo>
                      <a:pt x="18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7" name="Freeform 145"/>
              <p:cNvSpPr>
                <a:spLocks/>
              </p:cNvSpPr>
              <p:nvPr/>
            </p:nvSpPr>
            <p:spPr bwMode="auto">
              <a:xfrm>
                <a:off x="2336801" y="3235325"/>
                <a:ext cx="285750" cy="150813"/>
              </a:xfrm>
              <a:custGeom>
                <a:avLst/>
                <a:gdLst>
                  <a:gd name="T0" fmla="*/ 13 w 180"/>
                  <a:gd name="T1" fmla="*/ 0 h 95"/>
                  <a:gd name="T2" fmla="*/ 54 w 180"/>
                  <a:gd name="T3" fmla="*/ 42 h 95"/>
                  <a:gd name="T4" fmla="*/ 54 w 180"/>
                  <a:gd name="T5" fmla="*/ 42 h 95"/>
                  <a:gd name="T6" fmla="*/ 60 w 180"/>
                  <a:gd name="T7" fmla="*/ 39 h 95"/>
                  <a:gd name="T8" fmla="*/ 67 w 180"/>
                  <a:gd name="T9" fmla="*/ 39 h 95"/>
                  <a:gd name="T10" fmla="*/ 67 w 180"/>
                  <a:gd name="T11" fmla="*/ 39 h 95"/>
                  <a:gd name="T12" fmla="*/ 75 w 180"/>
                  <a:gd name="T13" fmla="*/ 41 h 95"/>
                  <a:gd name="T14" fmla="*/ 83 w 180"/>
                  <a:gd name="T15" fmla="*/ 45 h 95"/>
                  <a:gd name="T16" fmla="*/ 88 w 180"/>
                  <a:gd name="T17" fmla="*/ 50 h 95"/>
                  <a:gd name="T18" fmla="*/ 92 w 180"/>
                  <a:gd name="T19" fmla="*/ 58 h 95"/>
                  <a:gd name="T20" fmla="*/ 180 w 180"/>
                  <a:gd name="T21" fmla="*/ 58 h 95"/>
                  <a:gd name="T22" fmla="*/ 180 w 180"/>
                  <a:gd name="T23" fmla="*/ 76 h 95"/>
                  <a:gd name="T24" fmla="*/ 92 w 180"/>
                  <a:gd name="T25" fmla="*/ 76 h 95"/>
                  <a:gd name="T26" fmla="*/ 92 w 180"/>
                  <a:gd name="T27" fmla="*/ 76 h 95"/>
                  <a:gd name="T28" fmla="*/ 88 w 180"/>
                  <a:gd name="T29" fmla="*/ 84 h 95"/>
                  <a:gd name="T30" fmla="*/ 83 w 180"/>
                  <a:gd name="T31" fmla="*/ 89 h 95"/>
                  <a:gd name="T32" fmla="*/ 75 w 180"/>
                  <a:gd name="T33" fmla="*/ 93 h 95"/>
                  <a:gd name="T34" fmla="*/ 67 w 180"/>
                  <a:gd name="T35" fmla="*/ 95 h 95"/>
                  <a:gd name="T36" fmla="*/ 67 w 180"/>
                  <a:gd name="T37" fmla="*/ 95 h 95"/>
                  <a:gd name="T38" fmla="*/ 61 w 180"/>
                  <a:gd name="T39" fmla="*/ 95 h 95"/>
                  <a:gd name="T40" fmla="*/ 56 w 180"/>
                  <a:gd name="T41" fmla="*/ 92 h 95"/>
                  <a:gd name="T42" fmla="*/ 50 w 180"/>
                  <a:gd name="T43" fmla="*/ 91 h 95"/>
                  <a:gd name="T44" fmla="*/ 46 w 180"/>
                  <a:gd name="T45" fmla="*/ 87 h 95"/>
                  <a:gd name="T46" fmla="*/ 44 w 180"/>
                  <a:gd name="T47" fmla="*/ 83 h 95"/>
                  <a:gd name="T48" fmla="*/ 41 w 180"/>
                  <a:gd name="T49" fmla="*/ 77 h 95"/>
                  <a:gd name="T50" fmla="*/ 40 w 180"/>
                  <a:gd name="T51" fmla="*/ 73 h 95"/>
                  <a:gd name="T52" fmla="*/ 38 w 180"/>
                  <a:gd name="T53" fmla="*/ 66 h 95"/>
                  <a:gd name="T54" fmla="*/ 38 w 180"/>
                  <a:gd name="T55" fmla="*/ 66 h 95"/>
                  <a:gd name="T56" fmla="*/ 40 w 180"/>
                  <a:gd name="T57" fmla="*/ 61 h 95"/>
                  <a:gd name="T58" fmla="*/ 41 w 180"/>
                  <a:gd name="T59" fmla="*/ 54 h 95"/>
                  <a:gd name="T60" fmla="*/ 0 w 180"/>
                  <a:gd name="T61" fmla="*/ 13 h 95"/>
                  <a:gd name="T62" fmla="*/ 13 w 180"/>
                  <a:gd name="T63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0" h="95">
                    <a:moveTo>
                      <a:pt x="13" y="0"/>
                    </a:moveTo>
                    <a:lnTo>
                      <a:pt x="54" y="42"/>
                    </a:lnTo>
                    <a:lnTo>
                      <a:pt x="54" y="42"/>
                    </a:lnTo>
                    <a:lnTo>
                      <a:pt x="60" y="39"/>
                    </a:lnTo>
                    <a:lnTo>
                      <a:pt x="67" y="39"/>
                    </a:lnTo>
                    <a:lnTo>
                      <a:pt x="67" y="39"/>
                    </a:lnTo>
                    <a:lnTo>
                      <a:pt x="75" y="41"/>
                    </a:lnTo>
                    <a:lnTo>
                      <a:pt x="83" y="45"/>
                    </a:lnTo>
                    <a:lnTo>
                      <a:pt x="88" y="50"/>
                    </a:lnTo>
                    <a:lnTo>
                      <a:pt x="92" y="58"/>
                    </a:lnTo>
                    <a:lnTo>
                      <a:pt x="180" y="58"/>
                    </a:lnTo>
                    <a:lnTo>
                      <a:pt x="180" y="76"/>
                    </a:lnTo>
                    <a:lnTo>
                      <a:pt x="92" y="76"/>
                    </a:lnTo>
                    <a:lnTo>
                      <a:pt x="92" y="76"/>
                    </a:lnTo>
                    <a:lnTo>
                      <a:pt x="88" y="84"/>
                    </a:lnTo>
                    <a:lnTo>
                      <a:pt x="83" y="89"/>
                    </a:lnTo>
                    <a:lnTo>
                      <a:pt x="75" y="93"/>
                    </a:lnTo>
                    <a:lnTo>
                      <a:pt x="67" y="95"/>
                    </a:lnTo>
                    <a:lnTo>
                      <a:pt x="67" y="95"/>
                    </a:lnTo>
                    <a:lnTo>
                      <a:pt x="61" y="95"/>
                    </a:lnTo>
                    <a:lnTo>
                      <a:pt x="56" y="92"/>
                    </a:lnTo>
                    <a:lnTo>
                      <a:pt x="50" y="91"/>
                    </a:lnTo>
                    <a:lnTo>
                      <a:pt x="46" y="87"/>
                    </a:lnTo>
                    <a:lnTo>
                      <a:pt x="44" y="83"/>
                    </a:lnTo>
                    <a:lnTo>
                      <a:pt x="41" y="77"/>
                    </a:lnTo>
                    <a:lnTo>
                      <a:pt x="40" y="73"/>
                    </a:lnTo>
                    <a:lnTo>
                      <a:pt x="38" y="66"/>
                    </a:lnTo>
                    <a:lnTo>
                      <a:pt x="38" y="66"/>
                    </a:lnTo>
                    <a:lnTo>
                      <a:pt x="40" y="61"/>
                    </a:lnTo>
                    <a:lnTo>
                      <a:pt x="41" y="54"/>
                    </a:lnTo>
                    <a:lnTo>
                      <a:pt x="0" y="13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2913425" y="4129188"/>
              <a:ext cx="447675" cy="402997"/>
              <a:chOff x="2051051" y="3792538"/>
              <a:chExt cx="447675" cy="422275"/>
            </a:xfrm>
            <a:solidFill>
              <a:schemeClr val="accent1"/>
            </a:solidFill>
          </p:grpSpPr>
          <p:sp>
            <p:nvSpPr>
              <p:cNvPr id="94" name="Freeform 146"/>
              <p:cNvSpPr>
                <a:spLocks/>
              </p:cNvSpPr>
              <p:nvPr/>
            </p:nvSpPr>
            <p:spPr bwMode="auto">
              <a:xfrm>
                <a:off x="2051051" y="3879850"/>
                <a:ext cx="447675" cy="334963"/>
              </a:xfrm>
              <a:custGeom>
                <a:avLst/>
                <a:gdLst>
                  <a:gd name="T0" fmla="*/ 86 w 282"/>
                  <a:gd name="T1" fmla="*/ 0 h 211"/>
                  <a:gd name="T2" fmla="*/ 115 w 282"/>
                  <a:gd name="T3" fmla="*/ 6 h 211"/>
                  <a:gd name="T4" fmla="*/ 141 w 282"/>
                  <a:gd name="T5" fmla="*/ 20 h 211"/>
                  <a:gd name="T6" fmla="*/ 153 w 282"/>
                  <a:gd name="T7" fmla="*/ 11 h 211"/>
                  <a:gd name="T8" fmla="*/ 182 w 282"/>
                  <a:gd name="T9" fmla="*/ 1 h 211"/>
                  <a:gd name="T10" fmla="*/ 198 w 282"/>
                  <a:gd name="T11" fmla="*/ 0 h 211"/>
                  <a:gd name="T12" fmla="*/ 214 w 282"/>
                  <a:gd name="T13" fmla="*/ 1 h 211"/>
                  <a:gd name="T14" fmla="*/ 245 w 282"/>
                  <a:gd name="T15" fmla="*/ 14 h 211"/>
                  <a:gd name="T16" fmla="*/ 268 w 282"/>
                  <a:gd name="T17" fmla="*/ 35 h 211"/>
                  <a:gd name="T18" fmla="*/ 278 w 282"/>
                  <a:gd name="T19" fmla="*/ 57 h 211"/>
                  <a:gd name="T20" fmla="*/ 282 w 282"/>
                  <a:gd name="T21" fmla="*/ 73 h 211"/>
                  <a:gd name="T22" fmla="*/ 282 w 282"/>
                  <a:gd name="T23" fmla="*/ 81 h 211"/>
                  <a:gd name="T24" fmla="*/ 281 w 282"/>
                  <a:gd name="T25" fmla="*/ 102 h 211"/>
                  <a:gd name="T26" fmla="*/ 274 w 282"/>
                  <a:gd name="T27" fmla="*/ 123 h 211"/>
                  <a:gd name="T28" fmla="*/ 263 w 282"/>
                  <a:gd name="T29" fmla="*/ 145 h 211"/>
                  <a:gd name="T30" fmla="*/ 248 w 282"/>
                  <a:gd name="T31" fmla="*/ 165 h 211"/>
                  <a:gd name="T32" fmla="*/ 228 w 282"/>
                  <a:gd name="T33" fmla="*/ 184 h 211"/>
                  <a:gd name="T34" fmla="*/ 203 w 282"/>
                  <a:gd name="T35" fmla="*/ 199 h 211"/>
                  <a:gd name="T36" fmla="*/ 172 w 282"/>
                  <a:gd name="T37" fmla="*/ 209 h 211"/>
                  <a:gd name="T38" fmla="*/ 137 w 282"/>
                  <a:gd name="T39" fmla="*/ 211 h 211"/>
                  <a:gd name="T40" fmla="*/ 118 w 282"/>
                  <a:gd name="T41" fmla="*/ 211 h 211"/>
                  <a:gd name="T42" fmla="*/ 86 w 282"/>
                  <a:gd name="T43" fmla="*/ 203 h 211"/>
                  <a:gd name="T44" fmla="*/ 58 w 282"/>
                  <a:gd name="T45" fmla="*/ 191 h 211"/>
                  <a:gd name="T46" fmla="*/ 38 w 282"/>
                  <a:gd name="T47" fmla="*/ 173 h 211"/>
                  <a:gd name="T48" fmla="*/ 22 w 282"/>
                  <a:gd name="T49" fmla="*/ 153 h 211"/>
                  <a:gd name="T50" fmla="*/ 11 w 282"/>
                  <a:gd name="T51" fmla="*/ 133 h 211"/>
                  <a:gd name="T52" fmla="*/ 4 w 282"/>
                  <a:gd name="T53" fmla="*/ 111 h 211"/>
                  <a:gd name="T54" fmla="*/ 0 w 282"/>
                  <a:gd name="T55" fmla="*/ 81 h 211"/>
                  <a:gd name="T56" fmla="*/ 0 w 282"/>
                  <a:gd name="T57" fmla="*/ 73 h 211"/>
                  <a:gd name="T58" fmla="*/ 4 w 282"/>
                  <a:gd name="T59" fmla="*/ 57 h 211"/>
                  <a:gd name="T60" fmla="*/ 15 w 282"/>
                  <a:gd name="T61" fmla="*/ 35 h 211"/>
                  <a:gd name="T62" fmla="*/ 38 w 282"/>
                  <a:gd name="T63" fmla="*/ 14 h 211"/>
                  <a:gd name="T64" fmla="*/ 68 w 282"/>
                  <a:gd name="T65" fmla="*/ 1 h 211"/>
                  <a:gd name="T66" fmla="*/ 86 w 282"/>
                  <a:gd name="T67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2" h="211">
                    <a:moveTo>
                      <a:pt x="86" y="0"/>
                    </a:moveTo>
                    <a:lnTo>
                      <a:pt x="86" y="0"/>
                    </a:lnTo>
                    <a:lnTo>
                      <a:pt x="100" y="1"/>
                    </a:lnTo>
                    <a:lnTo>
                      <a:pt x="115" y="6"/>
                    </a:lnTo>
                    <a:lnTo>
                      <a:pt x="129" y="11"/>
                    </a:lnTo>
                    <a:lnTo>
                      <a:pt x="141" y="20"/>
                    </a:lnTo>
                    <a:lnTo>
                      <a:pt x="141" y="20"/>
                    </a:lnTo>
                    <a:lnTo>
                      <a:pt x="153" y="11"/>
                    </a:lnTo>
                    <a:lnTo>
                      <a:pt x="167" y="6"/>
                    </a:lnTo>
                    <a:lnTo>
                      <a:pt x="182" y="1"/>
                    </a:lnTo>
                    <a:lnTo>
                      <a:pt x="198" y="0"/>
                    </a:lnTo>
                    <a:lnTo>
                      <a:pt x="198" y="0"/>
                    </a:lnTo>
                    <a:lnTo>
                      <a:pt x="206" y="0"/>
                    </a:lnTo>
                    <a:lnTo>
                      <a:pt x="214" y="1"/>
                    </a:lnTo>
                    <a:lnTo>
                      <a:pt x="230" y="6"/>
                    </a:lnTo>
                    <a:lnTo>
                      <a:pt x="245" y="14"/>
                    </a:lnTo>
                    <a:lnTo>
                      <a:pt x="258" y="23"/>
                    </a:lnTo>
                    <a:lnTo>
                      <a:pt x="268" y="35"/>
                    </a:lnTo>
                    <a:lnTo>
                      <a:pt x="275" y="49"/>
                    </a:lnTo>
                    <a:lnTo>
                      <a:pt x="278" y="57"/>
                    </a:lnTo>
                    <a:lnTo>
                      <a:pt x="281" y="65"/>
                    </a:lnTo>
                    <a:lnTo>
                      <a:pt x="282" y="73"/>
                    </a:lnTo>
                    <a:lnTo>
                      <a:pt x="282" y="81"/>
                    </a:lnTo>
                    <a:lnTo>
                      <a:pt x="282" y="81"/>
                    </a:lnTo>
                    <a:lnTo>
                      <a:pt x="282" y="91"/>
                    </a:lnTo>
                    <a:lnTo>
                      <a:pt x="281" y="102"/>
                    </a:lnTo>
                    <a:lnTo>
                      <a:pt x="278" y="112"/>
                    </a:lnTo>
                    <a:lnTo>
                      <a:pt x="274" y="123"/>
                    </a:lnTo>
                    <a:lnTo>
                      <a:pt x="270" y="134"/>
                    </a:lnTo>
                    <a:lnTo>
                      <a:pt x="263" y="145"/>
                    </a:lnTo>
                    <a:lnTo>
                      <a:pt x="256" y="156"/>
                    </a:lnTo>
                    <a:lnTo>
                      <a:pt x="248" y="165"/>
                    </a:lnTo>
                    <a:lnTo>
                      <a:pt x="239" y="175"/>
                    </a:lnTo>
                    <a:lnTo>
                      <a:pt x="228" y="184"/>
                    </a:lnTo>
                    <a:lnTo>
                      <a:pt x="216" y="192"/>
                    </a:lnTo>
                    <a:lnTo>
                      <a:pt x="203" y="199"/>
                    </a:lnTo>
                    <a:lnTo>
                      <a:pt x="188" y="205"/>
                    </a:lnTo>
                    <a:lnTo>
                      <a:pt x="172" y="209"/>
                    </a:lnTo>
                    <a:lnTo>
                      <a:pt x="156" y="211"/>
                    </a:lnTo>
                    <a:lnTo>
                      <a:pt x="137" y="211"/>
                    </a:lnTo>
                    <a:lnTo>
                      <a:pt x="137" y="211"/>
                    </a:lnTo>
                    <a:lnTo>
                      <a:pt x="118" y="211"/>
                    </a:lnTo>
                    <a:lnTo>
                      <a:pt x="100" y="209"/>
                    </a:lnTo>
                    <a:lnTo>
                      <a:pt x="86" y="203"/>
                    </a:lnTo>
                    <a:lnTo>
                      <a:pt x="71" y="198"/>
                    </a:lnTo>
                    <a:lnTo>
                      <a:pt x="58" y="191"/>
                    </a:lnTo>
                    <a:lnTo>
                      <a:pt x="48" y="183"/>
                    </a:lnTo>
                    <a:lnTo>
                      <a:pt x="38" y="173"/>
                    </a:lnTo>
                    <a:lnTo>
                      <a:pt x="29" y="164"/>
                    </a:lnTo>
                    <a:lnTo>
                      <a:pt x="22" y="153"/>
                    </a:lnTo>
                    <a:lnTo>
                      <a:pt x="15" y="144"/>
                    </a:lnTo>
                    <a:lnTo>
                      <a:pt x="11" y="133"/>
                    </a:lnTo>
                    <a:lnTo>
                      <a:pt x="7" y="121"/>
                    </a:lnTo>
                    <a:lnTo>
                      <a:pt x="4" y="111"/>
                    </a:lnTo>
                    <a:lnTo>
                      <a:pt x="2" y="100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73"/>
                    </a:lnTo>
                    <a:lnTo>
                      <a:pt x="2" y="65"/>
                    </a:lnTo>
                    <a:lnTo>
                      <a:pt x="4" y="57"/>
                    </a:lnTo>
                    <a:lnTo>
                      <a:pt x="7" y="49"/>
                    </a:lnTo>
                    <a:lnTo>
                      <a:pt x="15" y="35"/>
                    </a:lnTo>
                    <a:lnTo>
                      <a:pt x="25" y="23"/>
                    </a:lnTo>
                    <a:lnTo>
                      <a:pt x="38" y="14"/>
                    </a:lnTo>
                    <a:lnTo>
                      <a:pt x="52" y="6"/>
                    </a:lnTo>
                    <a:lnTo>
                      <a:pt x="68" y="1"/>
                    </a:lnTo>
                    <a:lnTo>
                      <a:pt x="7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" name="Freeform 147"/>
              <p:cNvSpPr>
                <a:spLocks/>
              </p:cNvSpPr>
              <p:nvPr/>
            </p:nvSpPr>
            <p:spPr bwMode="auto">
              <a:xfrm>
                <a:off x="2178051" y="3792538"/>
                <a:ext cx="107950" cy="153988"/>
              </a:xfrm>
              <a:custGeom>
                <a:avLst/>
                <a:gdLst>
                  <a:gd name="T0" fmla="*/ 60 w 68"/>
                  <a:gd name="T1" fmla="*/ 97 h 97"/>
                  <a:gd name="T2" fmla="*/ 60 w 68"/>
                  <a:gd name="T3" fmla="*/ 97 h 97"/>
                  <a:gd name="T4" fmla="*/ 65 w 68"/>
                  <a:gd name="T5" fmla="*/ 85 h 97"/>
                  <a:gd name="T6" fmla="*/ 68 w 68"/>
                  <a:gd name="T7" fmla="*/ 71 h 97"/>
                  <a:gd name="T8" fmla="*/ 68 w 68"/>
                  <a:gd name="T9" fmla="*/ 58 h 97"/>
                  <a:gd name="T10" fmla="*/ 66 w 68"/>
                  <a:gd name="T11" fmla="*/ 46 h 97"/>
                  <a:gd name="T12" fmla="*/ 62 w 68"/>
                  <a:gd name="T13" fmla="*/ 33 h 97"/>
                  <a:gd name="T14" fmla="*/ 56 w 68"/>
                  <a:gd name="T15" fmla="*/ 21 h 97"/>
                  <a:gd name="T16" fmla="*/ 49 w 68"/>
                  <a:gd name="T17" fmla="*/ 10 h 97"/>
                  <a:gd name="T18" fmla="*/ 39 w 68"/>
                  <a:gd name="T19" fmla="*/ 0 h 97"/>
                  <a:gd name="T20" fmla="*/ 0 w 68"/>
                  <a:gd name="T21" fmla="*/ 6 h 97"/>
                  <a:gd name="T22" fmla="*/ 0 w 68"/>
                  <a:gd name="T23" fmla="*/ 6 h 97"/>
                  <a:gd name="T24" fmla="*/ 14 w 68"/>
                  <a:gd name="T25" fmla="*/ 15 h 97"/>
                  <a:gd name="T26" fmla="*/ 24 w 68"/>
                  <a:gd name="T27" fmla="*/ 23 h 97"/>
                  <a:gd name="T28" fmla="*/ 35 w 68"/>
                  <a:gd name="T29" fmla="*/ 32 h 97"/>
                  <a:gd name="T30" fmla="*/ 43 w 68"/>
                  <a:gd name="T31" fmla="*/ 42 h 97"/>
                  <a:gd name="T32" fmla="*/ 50 w 68"/>
                  <a:gd name="T33" fmla="*/ 54 h 97"/>
                  <a:gd name="T34" fmla="*/ 56 w 68"/>
                  <a:gd name="T35" fmla="*/ 66 h 97"/>
                  <a:gd name="T36" fmla="*/ 58 w 68"/>
                  <a:gd name="T37" fmla="*/ 81 h 97"/>
                  <a:gd name="T38" fmla="*/ 60 w 68"/>
                  <a:gd name="T39" fmla="*/ 97 h 97"/>
                  <a:gd name="T40" fmla="*/ 60 w 68"/>
                  <a:gd name="T41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8" h="97">
                    <a:moveTo>
                      <a:pt x="60" y="97"/>
                    </a:moveTo>
                    <a:lnTo>
                      <a:pt x="60" y="97"/>
                    </a:lnTo>
                    <a:lnTo>
                      <a:pt x="65" y="85"/>
                    </a:lnTo>
                    <a:lnTo>
                      <a:pt x="68" y="71"/>
                    </a:lnTo>
                    <a:lnTo>
                      <a:pt x="68" y="58"/>
                    </a:lnTo>
                    <a:lnTo>
                      <a:pt x="66" y="46"/>
                    </a:lnTo>
                    <a:lnTo>
                      <a:pt x="62" y="33"/>
                    </a:lnTo>
                    <a:lnTo>
                      <a:pt x="56" y="21"/>
                    </a:lnTo>
                    <a:lnTo>
                      <a:pt x="49" y="10"/>
                    </a:lnTo>
                    <a:lnTo>
                      <a:pt x="39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4" y="15"/>
                    </a:lnTo>
                    <a:lnTo>
                      <a:pt x="24" y="23"/>
                    </a:lnTo>
                    <a:lnTo>
                      <a:pt x="35" y="32"/>
                    </a:lnTo>
                    <a:lnTo>
                      <a:pt x="43" y="42"/>
                    </a:lnTo>
                    <a:lnTo>
                      <a:pt x="50" y="54"/>
                    </a:lnTo>
                    <a:lnTo>
                      <a:pt x="56" y="66"/>
                    </a:lnTo>
                    <a:lnTo>
                      <a:pt x="58" y="81"/>
                    </a:lnTo>
                    <a:lnTo>
                      <a:pt x="60" y="97"/>
                    </a:lnTo>
                    <a:lnTo>
                      <a:pt x="60" y="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4053250" y="1683938"/>
              <a:ext cx="676275" cy="530259"/>
              <a:chOff x="3190876" y="1230313"/>
              <a:chExt cx="676275" cy="555625"/>
            </a:xfrm>
            <a:solidFill>
              <a:schemeClr val="accent3"/>
            </a:solidFill>
          </p:grpSpPr>
          <p:sp>
            <p:nvSpPr>
              <p:cNvPr id="91" name="Freeform 148"/>
              <p:cNvSpPr>
                <a:spLocks/>
              </p:cNvSpPr>
              <p:nvPr/>
            </p:nvSpPr>
            <p:spPr bwMode="auto">
              <a:xfrm>
                <a:off x="3209926" y="1257300"/>
                <a:ext cx="657225" cy="528638"/>
              </a:xfrm>
              <a:custGeom>
                <a:avLst/>
                <a:gdLst>
                  <a:gd name="T0" fmla="*/ 0 w 414"/>
                  <a:gd name="T1" fmla="*/ 117 h 333"/>
                  <a:gd name="T2" fmla="*/ 10 w 414"/>
                  <a:gd name="T3" fmla="*/ 102 h 333"/>
                  <a:gd name="T4" fmla="*/ 316 w 414"/>
                  <a:gd name="T5" fmla="*/ 306 h 333"/>
                  <a:gd name="T6" fmla="*/ 316 w 414"/>
                  <a:gd name="T7" fmla="*/ 306 h 333"/>
                  <a:gd name="T8" fmla="*/ 325 w 414"/>
                  <a:gd name="T9" fmla="*/ 310 h 333"/>
                  <a:gd name="T10" fmla="*/ 335 w 414"/>
                  <a:gd name="T11" fmla="*/ 313 h 333"/>
                  <a:gd name="T12" fmla="*/ 343 w 414"/>
                  <a:gd name="T13" fmla="*/ 313 h 333"/>
                  <a:gd name="T14" fmla="*/ 352 w 414"/>
                  <a:gd name="T15" fmla="*/ 312 h 333"/>
                  <a:gd name="T16" fmla="*/ 362 w 414"/>
                  <a:gd name="T17" fmla="*/ 309 h 333"/>
                  <a:gd name="T18" fmla="*/ 371 w 414"/>
                  <a:gd name="T19" fmla="*/ 304 h 333"/>
                  <a:gd name="T20" fmla="*/ 378 w 414"/>
                  <a:gd name="T21" fmla="*/ 297 h 333"/>
                  <a:gd name="T22" fmla="*/ 385 w 414"/>
                  <a:gd name="T23" fmla="*/ 289 h 333"/>
                  <a:gd name="T24" fmla="*/ 385 w 414"/>
                  <a:gd name="T25" fmla="*/ 289 h 333"/>
                  <a:gd name="T26" fmla="*/ 390 w 414"/>
                  <a:gd name="T27" fmla="*/ 279 h 333"/>
                  <a:gd name="T28" fmla="*/ 393 w 414"/>
                  <a:gd name="T29" fmla="*/ 270 h 333"/>
                  <a:gd name="T30" fmla="*/ 394 w 414"/>
                  <a:gd name="T31" fmla="*/ 260 h 333"/>
                  <a:gd name="T32" fmla="*/ 394 w 414"/>
                  <a:gd name="T33" fmla="*/ 251 h 333"/>
                  <a:gd name="T34" fmla="*/ 391 w 414"/>
                  <a:gd name="T35" fmla="*/ 241 h 333"/>
                  <a:gd name="T36" fmla="*/ 387 w 414"/>
                  <a:gd name="T37" fmla="*/ 232 h 333"/>
                  <a:gd name="T38" fmla="*/ 382 w 414"/>
                  <a:gd name="T39" fmla="*/ 225 h 333"/>
                  <a:gd name="T40" fmla="*/ 375 w 414"/>
                  <a:gd name="T41" fmla="*/ 218 h 333"/>
                  <a:gd name="T42" fmla="*/ 69 w 414"/>
                  <a:gd name="T43" fmla="*/ 14 h 333"/>
                  <a:gd name="T44" fmla="*/ 79 w 414"/>
                  <a:gd name="T45" fmla="*/ 0 h 333"/>
                  <a:gd name="T46" fmla="*/ 389 w 414"/>
                  <a:gd name="T47" fmla="*/ 207 h 333"/>
                  <a:gd name="T48" fmla="*/ 389 w 414"/>
                  <a:gd name="T49" fmla="*/ 207 h 333"/>
                  <a:gd name="T50" fmla="*/ 398 w 414"/>
                  <a:gd name="T51" fmla="*/ 216 h 333"/>
                  <a:gd name="T52" fmla="*/ 405 w 414"/>
                  <a:gd name="T53" fmla="*/ 225 h 333"/>
                  <a:gd name="T54" fmla="*/ 410 w 414"/>
                  <a:gd name="T55" fmla="*/ 236 h 333"/>
                  <a:gd name="T56" fmla="*/ 414 w 414"/>
                  <a:gd name="T57" fmla="*/ 248 h 333"/>
                  <a:gd name="T58" fmla="*/ 414 w 414"/>
                  <a:gd name="T59" fmla="*/ 262 h 333"/>
                  <a:gd name="T60" fmla="*/ 413 w 414"/>
                  <a:gd name="T61" fmla="*/ 275 h 333"/>
                  <a:gd name="T62" fmla="*/ 409 w 414"/>
                  <a:gd name="T63" fmla="*/ 287 h 333"/>
                  <a:gd name="T64" fmla="*/ 402 w 414"/>
                  <a:gd name="T65" fmla="*/ 300 h 333"/>
                  <a:gd name="T66" fmla="*/ 402 w 414"/>
                  <a:gd name="T67" fmla="*/ 300 h 333"/>
                  <a:gd name="T68" fmla="*/ 393 w 414"/>
                  <a:gd name="T69" fmla="*/ 312 h 333"/>
                  <a:gd name="T70" fmla="*/ 382 w 414"/>
                  <a:gd name="T71" fmla="*/ 320 h 333"/>
                  <a:gd name="T72" fmla="*/ 371 w 414"/>
                  <a:gd name="T73" fmla="*/ 327 h 333"/>
                  <a:gd name="T74" fmla="*/ 359 w 414"/>
                  <a:gd name="T75" fmla="*/ 331 h 333"/>
                  <a:gd name="T76" fmla="*/ 347 w 414"/>
                  <a:gd name="T77" fmla="*/ 333 h 333"/>
                  <a:gd name="T78" fmla="*/ 335 w 414"/>
                  <a:gd name="T79" fmla="*/ 332 h 333"/>
                  <a:gd name="T80" fmla="*/ 322 w 414"/>
                  <a:gd name="T81" fmla="*/ 329 h 333"/>
                  <a:gd name="T82" fmla="*/ 310 w 414"/>
                  <a:gd name="T83" fmla="*/ 323 h 333"/>
                  <a:gd name="T84" fmla="*/ 0 w 414"/>
                  <a:gd name="T85" fmla="*/ 117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4" h="333">
                    <a:moveTo>
                      <a:pt x="0" y="117"/>
                    </a:moveTo>
                    <a:lnTo>
                      <a:pt x="10" y="102"/>
                    </a:lnTo>
                    <a:lnTo>
                      <a:pt x="316" y="306"/>
                    </a:lnTo>
                    <a:lnTo>
                      <a:pt x="316" y="306"/>
                    </a:lnTo>
                    <a:lnTo>
                      <a:pt x="325" y="310"/>
                    </a:lnTo>
                    <a:lnTo>
                      <a:pt x="335" y="313"/>
                    </a:lnTo>
                    <a:lnTo>
                      <a:pt x="343" y="313"/>
                    </a:lnTo>
                    <a:lnTo>
                      <a:pt x="352" y="312"/>
                    </a:lnTo>
                    <a:lnTo>
                      <a:pt x="362" y="309"/>
                    </a:lnTo>
                    <a:lnTo>
                      <a:pt x="371" y="304"/>
                    </a:lnTo>
                    <a:lnTo>
                      <a:pt x="378" y="297"/>
                    </a:lnTo>
                    <a:lnTo>
                      <a:pt x="385" y="289"/>
                    </a:lnTo>
                    <a:lnTo>
                      <a:pt x="385" y="289"/>
                    </a:lnTo>
                    <a:lnTo>
                      <a:pt x="390" y="279"/>
                    </a:lnTo>
                    <a:lnTo>
                      <a:pt x="393" y="270"/>
                    </a:lnTo>
                    <a:lnTo>
                      <a:pt x="394" y="260"/>
                    </a:lnTo>
                    <a:lnTo>
                      <a:pt x="394" y="251"/>
                    </a:lnTo>
                    <a:lnTo>
                      <a:pt x="391" y="241"/>
                    </a:lnTo>
                    <a:lnTo>
                      <a:pt x="387" y="232"/>
                    </a:lnTo>
                    <a:lnTo>
                      <a:pt x="382" y="225"/>
                    </a:lnTo>
                    <a:lnTo>
                      <a:pt x="375" y="218"/>
                    </a:lnTo>
                    <a:lnTo>
                      <a:pt x="69" y="14"/>
                    </a:lnTo>
                    <a:lnTo>
                      <a:pt x="79" y="0"/>
                    </a:lnTo>
                    <a:lnTo>
                      <a:pt x="389" y="207"/>
                    </a:lnTo>
                    <a:lnTo>
                      <a:pt x="389" y="207"/>
                    </a:lnTo>
                    <a:lnTo>
                      <a:pt x="398" y="216"/>
                    </a:lnTo>
                    <a:lnTo>
                      <a:pt x="405" y="225"/>
                    </a:lnTo>
                    <a:lnTo>
                      <a:pt x="410" y="236"/>
                    </a:lnTo>
                    <a:lnTo>
                      <a:pt x="414" y="248"/>
                    </a:lnTo>
                    <a:lnTo>
                      <a:pt x="414" y="262"/>
                    </a:lnTo>
                    <a:lnTo>
                      <a:pt x="413" y="275"/>
                    </a:lnTo>
                    <a:lnTo>
                      <a:pt x="409" y="287"/>
                    </a:lnTo>
                    <a:lnTo>
                      <a:pt x="402" y="300"/>
                    </a:lnTo>
                    <a:lnTo>
                      <a:pt x="402" y="300"/>
                    </a:lnTo>
                    <a:lnTo>
                      <a:pt x="393" y="312"/>
                    </a:lnTo>
                    <a:lnTo>
                      <a:pt x="382" y="320"/>
                    </a:lnTo>
                    <a:lnTo>
                      <a:pt x="371" y="327"/>
                    </a:lnTo>
                    <a:lnTo>
                      <a:pt x="359" y="331"/>
                    </a:lnTo>
                    <a:lnTo>
                      <a:pt x="347" y="333"/>
                    </a:lnTo>
                    <a:lnTo>
                      <a:pt x="335" y="332"/>
                    </a:lnTo>
                    <a:lnTo>
                      <a:pt x="322" y="329"/>
                    </a:lnTo>
                    <a:lnTo>
                      <a:pt x="310" y="323"/>
                    </a:lnTo>
                    <a:lnTo>
                      <a:pt x="0" y="1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" name="Freeform 149"/>
              <p:cNvSpPr>
                <a:spLocks/>
              </p:cNvSpPr>
              <p:nvPr/>
            </p:nvSpPr>
            <p:spPr bwMode="auto">
              <a:xfrm>
                <a:off x="3190876" y="1230313"/>
                <a:ext cx="176213" cy="246063"/>
              </a:xfrm>
              <a:custGeom>
                <a:avLst/>
                <a:gdLst>
                  <a:gd name="T0" fmla="*/ 5 w 111"/>
                  <a:gd name="T1" fmla="*/ 154 h 155"/>
                  <a:gd name="T2" fmla="*/ 5 w 111"/>
                  <a:gd name="T3" fmla="*/ 154 h 155"/>
                  <a:gd name="T4" fmla="*/ 9 w 111"/>
                  <a:gd name="T5" fmla="*/ 155 h 155"/>
                  <a:gd name="T6" fmla="*/ 15 w 111"/>
                  <a:gd name="T7" fmla="*/ 155 h 155"/>
                  <a:gd name="T8" fmla="*/ 19 w 111"/>
                  <a:gd name="T9" fmla="*/ 154 h 155"/>
                  <a:gd name="T10" fmla="*/ 23 w 111"/>
                  <a:gd name="T11" fmla="*/ 150 h 155"/>
                  <a:gd name="T12" fmla="*/ 110 w 111"/>
                  <a:gd name="T13" fmla="*/ 20 h 155"/>
                  <a:gd name="T14" fmla="*/ 110 w 111"/>
                  <a:gd name="T15" fmla="*/ 20 h 155"/>
                  <a:gd name="T16" fmla="*/ 111 w 111"/>
                  <a:gd name="T17" fmla="*/ 15 h 155"/>
                  <a:gd name="T18" fmla="*/ 111 w 111"/>
                  <a:gd name="T19" fmla="*/ 11 h 155"/>
                  <a:gd name="T20" fmla="*/ 110 w 111"/>
                  <a:gd name="T21" fmla="*/ 5 h 155"/>
                  <a:gd name="T22" fmla="*/ 106 w 111"/>
                  <a:gd name="T23" fmla="*/ 2 h 155"/>
                  <a:gd name="T24" fmla="*/ 106 w 111"/>
                  <a:gd name="T25" fmla="*/ 2 h 155"/>
                  <a:gd name="T26" fmla="*/ 101 w 111"/>
                  <a:gd name="T27" fmla="*/ 0 h 155"/>
                  <a:gd name="T28" fmla="*/ 96 w 111"/>
                  <a:gd name="T29" fmla="*/ 0 h 155"/>
                  <a:gd name="T30" fmla="*/ 92 w 111"/>
                  <a:gd name="T31" fmla="*/ 2 h 155"/>
                  <a:gd name="T32" fmla="*/ 89 w 111"/>
                  <a:gd name="T33" fmla="*/ 5 h 155"/>
                  <a:gd name="T34" fmla="*/ 1 w 111"/>
                  <a:gd name="T35" fmla="*/ 136 h 155"/>
                  <a:gd name="T36" fmla="*/ 1 w 111"/>
                  <a:gd name="T37" fmla="*/ 136 h 155"/>
                  <a:gd name="T38" fmla="*/ 0 w 111"/>
                  <a:gd name="T39" fmla="*/ 140 h 155"/>
                  <a:gd name="T40" fmla="*/ 0 w 111"/>
                  <a:gd name="T41" fmla="*/ 146 h 155"/>
                  <a:gd name="T42" fmla="*/ 1 w 111"/>
                  <a:gd name="T43" fmla="*/ 150 h 155"/>
                  <a:gd name="T44" fmla="*/ 5 w 111"/>
                  <a:gd name="T45" fmla="*/ 154 h 155"/>
                  <a:gd name="T46" fmla="*/ 5 w 111"/>
                  <a:gd name="T47" fmla="*/ 154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1" h="155">
                    <a:moveTo>
                      <a:pt x="5" y="154"/>
                    </a:moveTo>
                    <a:lnTo>
                      <a:pt x="5" y="154"/>
                    </a:lnTo>
                    <a:lnTo>
                      <a:pt x="9" y="155"/>
                    </a:lnTo>
                    <a:lnTo>
                      <a:pt x="15" y="155"/>
                    </a:lnTo>
                    <a:lnTo>
                      <a:pt x="19" y="154"/>
                    </a:lnTo>
                    <a:lnTo>
                      <a:pt x="23" y="150"/>
                    </a:lnTo>
                    <a:lnTo>
                      <a:pt x="110" y="20"/>
                    </a:lnTo>
                    <a:lnTo>
                      <a:pt x="110" y="20"/>
                    </a:lnTo>
                    <a:lnTo>
                      <a:pt x="111" y="15"/>
                    </a:lnTo>
                    <a:lnTo>
                      <a:pt x="111" y="11"/>
                    </a:lnTo>
                    <a:lnTo>
                      <a:pt x="110" y="5"/>
                    </a:lnTo>
                    <a:lnTo>
                      <a:pt x="106" y="2"/>
                    </a:lnTo>
                    <a:lnTo>
                      <a:pt x="106" y="2"/>
                    </a:lnTo>
                    <a:lnTo>
                      <a:pt x="101" y="0"/>
                    </a:lnTo>
                    <a:lnTo>
                      <a:pt x="96" y="0"/>
                    </a:lnTo>
                    <a:lnTo>
                      <a:pt x="92" y="2"/>
                    </a:lnTo>
                    <a:lnTo>
                      <a:pt x="89" y="5"/>
                    </a:lnTo>
                    <a:lnTo>
                      <a:pt x="1" y="136"/>
                    </a:lnTo>
                    <a:lnTo>
                      <a:pt x="1" y="136"/>
                    </a:lnTo>
                    <a:lnTo>
                      <a:pt x="0" y="140"/>
                    </a:lnTo>
                    <a:lnTo>
                      <a:pt x="0" y="146"/>
                    </a:lnTo>
                    <a:lnTo>
                      <a:pt x="1" y="150"/>
                    </a:lnTo>
                    <a:lnTo>
                      <a:pt x="5" y="154"/>
                    </a:lnTo>
                    <a:lnTo>
                      <a:pt x="5" y="1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" name="Freeform 150"/>
              <p:cNvSpPr>
                <a:spLocks/>
              </p:cNvSpPr>
              <p:nvPr/>
            </p:nvSpPr>
            <p:spPr bwMode="auto">
              <a:xfrm>
                <a:off x="3287713" y="1400175"/>
                <a:ext cx="504825" cy="323850"/>
              </a:xfrm>
              <a:custGeom>
                <a:avLst/>
                <a:gdLst>
                  <a:gd name="T0" fmla="*/ 0 w 318"/>
                  <a:gd name="T1" fmla="*/ 19 h 204"/>
                  <a:gd name="T2" fmla="*/ 11 w 318"/>
                  <a:gd name="T3" fmla="*/ 0 h 204"/>
                  <a:gd name="T4" fmla="*/ 284 w 318"/>
                  <a:gd name="T5" fmla="*/ 182 h 204"/>
                  <a:gd name="T6" fmla="*/ 284 w 318"/>
                  <a:gd name="T7" fmla="*/ 182 h 204"/>
                  <a:gd name="T8" fmla="*/ 292 w 318"/>
                  <a:gd name="T9" fmla="*/ 186 h 204"/>
                  <a:gd name="T10" fmla="*/ 302 w 318"/>
                  <a:gd name="T11" fmla="*/ 188 h 204"/>
                  <a:gd name="T12" fmla="*/ 310 w 318"/>
                  <a:gd name="T13" fmla="*/ 188 h 204"/>
                  <a:gd name="T14" fmla="*/ 318 w 318"/>
                  <a:gd name="T15" fmla="*/ 185 h 204"/>
                  <a:gd name="T16" fmla="*/ 318 w 318"/>
                  <a:gd name="T17" fmla="*/ 185 h 204"/>
                  <a:gd name="T18" fmla="*/ 317 w 318"/>
                  <a:gd name="T19" fmla="*/ 186 h 204"/>
                  <a:gd name="T20" fmla="*/ 317 w 318"/>
                  <a:gd name="T21" fmla="*/ 186 h 204"/>
                  <a:gd name="T22" fmla="*/ 313 w 318"/>
                  <a:gd name="T23" fmla="*/ 192 h 204"/>
                  <a:gd name="T24" fmla="*/ 307 w 318"/>
                  <a:gd name="T25" fmla="*/ 197 h 204"/>
                  <a:gd name="T26" fmla="*/ 302 w 318"/>
                  <a:gd name="T27" fmla="*/ 200 h 204"/>
                  <a:gd name="T28" fmla="*/ 295 w 318"/>
                  <a:gd name="T29" fmla="*/ 203 h 204"/>
                  <a:gd name="T30" fmla="*/ 288 w 318"/>
                  <a:gd name="T31" fmla="*/ 204 h 204"/>
                  <a:gd name="T32" fmla="*/ 282 w 318"/>
                  <a:gd name="T33" fmla="*/ 203 h 204"/>
                  <a:gd name="T34" fmla="*/ 276 w 318"/>
                  <a:gd name="T35" fmla="*/ 201 h 204"/>
                  <a:gd name="T36" fmla="*/ 269 w 318"/>
                  <a:gd name="T37" fmla="*/ 199 h 204"/>
                  <a:gd name="T38" fmla="*/ 0 w 318"/>
                  <a:gd name="T39" fmla="*/ 19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18" h="204">
                    <a:moveTo>
                      <a:pt x="0" y="19"/>
                    </a:moveTo>
                    <a:lnTo>
                      <a:pt x="11" y="0"/>
                    </a:lnTo>
                    <a:lnTo>
                      <a:pt x="284" y="182"/>
                    </a:lnTo>
                    <a:lnTo>
                      <a:pt x="284" y="182"/>
                    </a:lnTo>
                    <a:lnTo>
                      <a:pt x="292" y="186"/>
                    </a:lnTo>
                    <a:lnTo>
                      <a:pt x="302" y="188"/>
                    </a:lnTo>
                    <a:lnTo>
                      <a:pt x="310" y="188"/>
                    </a:lnTo>
                    <a:lnTo>
                      <a:pt x="318" y="185"/>
                    </a:lnTo>
                    <a:lnTo>
                      <a:pt x="318" y="185"/>
                    </a:lnTo>
                    <a:lnTo>
                      <a:pt x="317" y="186"/>
                    </a:lnTo>
                    <a:lnTo>
                      <a:pt x="317" y="186"/>
                    </a:lnTo>
                    <a:lnTo>
                      <a:pt x="313" y="192"/>
                    </a:lnTo>
                    <a:lnTo>
                      <a:pt x="307" y="197"/>
                    </a:lnTo>
                    <a:lnTo>
                      <a:pt x="302" y="200"/>
                    </a:lnTo>
                    <a:lnTo>
                      <a:pt x="295" y="203"/>
                    </a:lnTo>
                    <a:lnTo>
                      <a:pt x="288" y="204"/>
                    </a:lnTo>
                    <a:lnTo>
                      <a:pt x="282" y="203"/>
                    </a:lnTo>
                    <a:lnTo>
                      <a:pt x="276" y="201"/>
                    </a:lnTo>
                    <a:lnTo>
                      <a:pt x="269" y="199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41" name="Freeform 151"/>
            <p:cNvSpPr>
              <a:spLocks noEditPoints="1"/>
            </p:cNvSpPr>
            <p:nvPr/>
          </p:nvSpPr>
          <p:spPr bwMode="auto">
            <a:xfrm>
              <a:off x="2414950" y="3976170"/>
              <a:ext cx="381000" cy="630250"/>
            </a:xfrm>
            <a:custGeom>
              <a:avLst/>
              <a:gdLst>
                <a:gd name="T0" fmla="*/ 144 w 240"/>
                <a:gd name="T1" fmla="*/ 352 h 416"/>
                <a:gd name="T2" fmla="*/ 154 w 240"/>
                <a:gd name="T3" fmla="*/ 354 h 416"/>
                <a:gd name="T4" fmla="*/ 164 w 240"/>
                <a:gd name="T5" fmla="*/ 359 h 416"/>
                <a:gd name="T6" fmla="*/ 171 w 240"/>
                <a:gd name="T7" fmla="*/ 366 h 416"/>
                <a:gd name="T8" fmla="*/ 175 w 240"/>
                <a:gd name="T9" fmla="*/ 375 h 416"/>
                <a:gd name="T10" fmla="*/ 176 w 240"/>
                <a:gd name="T11" fmla="*/ 382 h 416"/>
                <a:gd name="T12" fmla="*/ 175 w 240"/>
                <a:gd name="T13" fmla="*/ 394 h 416"/>
                <a:gd name="T14" fmla="*/ 168 w 240"/>
                <a:gd name="T15" fmla="*/ 405 h 416"/>
                <a:gd name="T16" fmla="*/ 158 w 240"/>
                <a:gd name="T17" fmla="*/ 413 h 416"/>
                <a:gd name="T18" fmla="*/ 152 w 240"/>
                <a:gd name="T19" fmla="*/ 415 h 416"/>
                <a:gd name="T20" fmla="*/ 144 w 240"/>
                <a:gd name="T21" fmla="*/ 352 h 416"/>
                <a:gd name="T22" fmla="*/ 144 w 240"/>
                <a:gd name="T23" fmla="*/ 325 h 416"/>
                <a:gd name="T24" fmla="*/ 144 w 240"/>
                <a:gd name="T25" fmla="*/ 141 h 416"/>
                <a:gd name="T26" fmla="*/ 163 w 240"/>
                <a:gd name="T27" fmla="*/ 160 h 416"/>
                <a:gd name="T28" fmla="*/ 175 w 240"/>
                <a:gd name="T29" fmla="*/ 189 h 416"/>
                <a:gd name="T30" fmla="*/ 188 w 240"/>
                <a:gd name="T31" fmla="*/ 243 h 416"/>
                <a:gd name="T32" fmla="*/ 192 w 240"/>
                <a:gd name="T33" fmla="*/ 251 h 416"/>
                <a:gd name="T34" fmla="*/ 205 w 240"/>
                <a:gd name="T35" fmla="*/ 260 h 416"/>
                <a:gd name="T36" fmla="*/ 225 w 240"/>
                <a:gd name="T37" fmla="*/ 264 h 416"/>
                <a:gd name="T38" fmla="*/ 240 w 240"/>
                <a:gd name="T39" fmla="*/ 300 h 416"/>
                <a:gd name="T40" fmla="*/ 135 w 240"/>
                <a:gd name="T41" fmla="*/ 352 h 416"/>
                <a:gd name="T42" fmla="*/ 144 w 240"/>
                <a:gd name="T43" fmla="*/ 352 h 416"/>
                <a:gd name="T44" fmla="*/ 144 w 240"/>
                <a:gd name="T45" fmla="*/ 416 h 416"/>
                <a:gd name="T46" fmla="*/ 134 w 240"/>
                <a:gd name="T47" fmla="*/ 415 h 416"/>
                <a:gd name="T48" fmla="*/ 125 w 240"/>
                <a:gd name="T49" fmla="*/ 409 h 416"/>
                <a:gd name="T50" fmla="*/ 118 w 240"/>
                <a:gd name="T51" fmla="*/ 403 h 416"/>
                <a:gd name="T52" fmla="*/ 112 w 240"/>
                <a:gd name="T53" fmla="*/ 392 h 416"/>
                <a:gd name="T54" fmla="*/ 112 w 240"/>
                <a:gd name="T55" fmla="*/ 386 h 416"/>
                <a:gd name="T56" fmla="*/ 114 w 240"/>
                <a:gd name="T57" fmla="*/ 374 h 416"/>
                <a:gd name="T58" fmla="*/ 121 w 240"/>
                <a:gd name="T59" fmla="*/ 363 h 416"/>
                <a:gd name="T60" fmla="*/ 130 w 240"/>
                <a:gd name="T61" fmla="*/ 355 h 416"/>
                <a:gd name="T62" fmla="*/ 135 w 240"/>
                <a:gd name="T63" fmla="*/ 352 h 416"/>
                <a:gd name="T64" fmla="*/ 144 w 240"/>
                <a:gd name="T65" fmla="*/ 141 h 416"/>
                <a:gd name="T66" fmla="*/ 122 w 240"/>
                <a:gd name="T67" fmla="*/ 130 h 416"/>
                <a:gd name="T68" fmla="*/ 98 w 240"/>
                <a:gd name="T69" fmla="*/ 126 h 416"/>
                <a:gd name="T70" fmla="*/ 69 w 240"/>
                <a:gd name="T71" fmla="*/ 19 h 416"/>
                <a:gd name="T72" fmla="*/ 65 w 240"/>
                <a:gd name="T73" fmla="*/ 10 h 416"/>
                <a:gd name="T74" fmla="*/ 58 w 240"/>
                <a:gd name="T75" fmla="*/ 4 h 416"/>
                <a:gd name="T76" fmla="*/ 49 w 240"/>
                <a:gd name="T77" fmla="*/ 0 h 416"/>
                <a:gd name="T78" fmla="*/ 39 w 240"/>
                <a:gd name="T79" fmla="*/ 2 h 416"/>
                <a:gd name="T80" fmla="*/ 34 w 240"/>
                <a:gd name="T81" fmla="*/ 3 h 416"/>
                <a:gd name="T82" fmla="*/ 26 w 240"/>
                <a:gd name="T83" fmla="*/ 10 h 416"/>
                <a:gd name="T84" fmla="*/ 22 w 240"/>
                <a:gd name="T85" fmla="*/ 18 h 416"/>
                <a:gd name="T86" fmla="*/ 20 w 240"/>
                <a:gd name="T87" fmla="*/ 27 h 416"/>
                <a:gd name="T88" fmla="*/ 49 w 240"/>
                <a:gd name="T89" fmla="*/ 139 h 416"/>
                <a:gd name="T90" fmla="*/ 38 w 240"/>
                <a:gd name="T91" fmla="*/ 145 h 416"/>
                <a:gd name="T92" fmla="*/ 20 w 240"/>
                <a:gd name="T93" fmla="*/ 164 h 416"/>
                <a:gd name="T94" fmla="*/ 11 w 240"/>
                <a:gd name="T95" fmla="*/ 187 h 416"/>
                <a:gd name="T96" fmla="*/ 8 w 240"/>
                <a:gd name="T97" fmla="*/ 216 h 416"/>
                <a:gd name="T98" fmla="*/ 11 w 240"/>
                <a:gd name="T99" fmla="*/ 232 h 416"/>
                <a:gd name="T100" fmla="*/ 26 w 240"/>
                <a:gd name="T101" fmla="*/ 285 h 416"/>
                <a:gd name="T102" fmla="*/ 26 w 240"/>
                <a:gd name="T103" fmla="*/ 294 h 416"/>
                <a:gd name="T104" fmla="*/ 20 w 240"/>
                <a:gd name="T105" fmla="*/ 308 h 416"/>
                <a:gd name="T106" fmla="*/ 5 w 240"/>
                <a:gd name="T107" fmla="*/ 321 h 416"/>
                <a:gd name="T108" fmla="*/ 10 w 240"/>
                <a:gd name="T109" fmla="*/ 361 h 416"/>
                <a:gd name="T110" fmla="*/ 144 w 240"/>
                <a:gd name="T111" fmla="*/ 141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40" h="416">
                  <a:moveTo>
                    <a:pt x="144" y="352"/>
                  </a:moveTo>
                  <a:lnTo>
                    <a:pt x="144" y="352"/>
                  </a:lnTo>
                  <a:lnTo>
                    <a:pt x="149" y="352"/>
                  </a:lnTo>
                  <a:lnTo>
                    <a:pt x="154" y="354"/>
                  </a:lnTo>
                  <a:lnTo>
                    <a:pt x="160" y="355"/>
                  </a:lnTo>
                  <a:lnTo>
                    <a:pt x="164" y="359"/>
                  </a:lnTo>
                  <a:lnTo>
                    <a:pt x="168" y="362"/>
                  </a:lnTo>
                  <a:lnTo>
                    <a:pt x="171" y="366"/>
                  </a:lnTo>
                  <a:lnTo>
                    <a:pt x="173" y="371"/>
                  </a:lnTo>
                  <a:lnTo>
                    <a:pt x="175" y="375"/>
                  </a:lnTo>
                  <a:lnTo>
                    <a:pt x="175" y="375"/>
                  </a:lnTo>
                  <a:lnTo>
                    <a:pt x="176" y="382"/>
                  </a:lnTo>
                  <a:lnTo>
                    <a:pt x="176" y="389"/>
                  </a:lnTo>
                  <a:lnTo>
                    <a:pt x="175" y="394"/>
                  </a:lnTo>
                  <a:lnTo>
                    <a:pt x="172" y="400"/>
                  </a:lnTo>
                  <a:lnTo>
                    <a:pt x="168" y="405"/>
                  </a:lnTo>
                  <a:lnTo>
                    <a:pt x="164" y="409"/>
                  </a:lnTo>
                  <a:lnTo>
                    <a:pt x="158" y="413"/>
                  </a:lnTo>
                  <a:lnTo>
                    <a:pt x="152" y="415"/>
                  </a:lnTo>
                  <a:lnTo>
                    <a:pt x="152" y="415"/>
                  </a:lnTo>
                  <a:lnTo>
                    <a:pt x="144" y="416"/>
                  </a:lnTo>
                  <a:lnTo>
                    <a:pt x="144" y="352"/>
                  </a:lnTo>
                  <a:lnTo>
                    <a:pt x="144" y="352"/>
                  </a:lnTo>
                  <a:close/>
                  <a:moveTo>
                    <a:pt x="144" y="325"/>
                  </a:moveTo>
                  <a:lnTo>
                    <a:pt x="144" y="141"/>
                  </a:lnTo>
                  <a:lnTo>
                    <a:pt x="144" y="141"/>
                  </a:lnTo>
                  <a:lnTo>
                    <a:pt x="154" y="149"/>
                  </a:lnTo>
                  <a:lnTo>
                    <a:pt x="163" y="160"/>
                  </a:lnTo>
                  <a:lnTo>
                    <a:pt x="169" y="174"/>
                  </a:lnTo>
                  <a:lnTo>
                    <a:pt x="175" y="189"/>
                  </a:lnTo>
                  <a:lnTo>
                    <a:pt x="175" y="189"/>
                  </a:lnTo>
                  <a:lnTo>
                    <a:pt x="188" y="243"/>
                  </a:lnTo>
                  <a:lnTo>
                    <a:pt x="188" y="243"/>
                  </a:lnTo>
                  <a:lnTo>
                    <a:pt x="192" y="251"/>
                  </a:lnTo>
                  <a:lnTo>
                    <a:pt x="198" y="256"/>
                  </a:lnTo>
                  <a:lnTo>
                    <a:pt x="205" y="260"/>
                  </a:lnTo>
                  <a:lnTo>
                    <a:pt x="211" y="263"/>
                  </a:lnTo>
                  <a:lnTo>
                    <a:pt x="225" y="264"/>
                  </a:lnTo>
                  <a:lnTo>
                    <a:pt x="230" y="264"/>
                  </a:lnTo>
                  <a:lnTo>
                    <a:pt x="240" y="300"/>
                  </a:lnTo>
                  <a:lnTo>
                    <a:pt x="144" y="325"/>
                  </a:lnTo>
                  <a:close/>
                  <a:moveTo>
                    <a:pt x="135" y="352"/>
                  </a:moveTo>
                  <a:lnTo>
                    <a:pt x="135" y="352"/>
                  </a:lnTo>
                  <a:lnTo>
                    <a:pt x="144" y="352"/>
                  </a:lnTo>
                  <a:lnTo>
                    <a:pt x="144" y="416"/>
                  </a:lnTo>
                  <a:lnTo>
                    <a:pt x="144" y="416"/>
                  </a:lnTo>
                  <a:lnTo>
                    <a:pt x="138" y="416"/>
                  </a:lnTo>
                  <a:lnTo>
                    <a:pt x="134" y="415"/>
                  </a:lnTo>
                  <a:lnTo>
                    <a:pt x="129" y="412"/>
                  </a:lnTo>
                  <a:lnTo>
                    <a:pt x="125" y="409"/>
                  </a:lnTo>
                  <a:lnTo>
                    <a:pt x="121" y="407"/>
                  </a:lnTo>
                  <a:lnTo>
                    <a:pt x="118" y="403"/>
                  </a:lnTo>
                  <a:lnTo>
                    <a:pt x="115" y="397"/>
                  </a:lnTo>
                  <a:lnTo>
                    <a:pt x="112" y="392"/>
                  </a:lnTo>
                  <a:lnTo>
                    <a:pt x="112" y="392"/>
                  </a:lnTo>
                  <a:lnTo>
                    <a:pt x="112" y="386"/>
                  </a:lnTo>
                  <a:lnTo>
                    <a:pt x="112" y="380"/>
                  </a:lnTo>
                  <a:lnTo>
                    <a:pt x="114" y="374"/>
                  </a:lnTo>
                  <a:lnTo>
                    <a:pt x="117" y="367"/>
                  </a:lnTo>
                  <a:lnTo>
                    <a:pt x="121" y="363"/>
                  </a:lnTo>
                  <a:lnTo>
                    <a:pt x="125" y="359"/>
                  </a:lnTo>
                  <a:lnTo>
                    <a:pt x="130" y="355"/>
                  </a:lnTo>
                  <a:lnTo>
                    <a:pt x="135" y="352"/>
                  </a:lnTo>
                  <a:lnTo>
                    <a:pt x="135" y="352"/>
                  </a:lnTo>
                  <a:close/>
                  <a:moveTo>
                    <a:pt x="144" y="141"/>
                  </a:moveTo>
                  <a:lnTo>
                    <a:pt x="144" y="141"/>
                  </a:lnTo>
                  <a:lnTo>
                    <a:pt x="133" y="134"/>
                  </a:lnTo>
                  <a:lnTo>
                    <a:pt x="122" y="130"/>
                  </a:lnTo>
                  <a:lnTo>
                    <a:pt x="110" y="128"/>
                  </a:lnTo>
                  <a:lnTo>
                    <a:pt x="98" y="126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68" y="15"/>
                  </a:lnTo>
                  <a:lnTo>
                    <a:pt x="65" y="10"/>
                  </a:lnTo>
                  <a:lnTo>
                    <a:pt x="61" y="7"/>
                  </a:lnTo>
                  <a:lnTo>
                    <a:pt x="58" y="4"/>
                  </a:lnTo>
                  <a:lnTo>
                    <a:pt x="53" y="2"/>
                  </a:lnTo>
                  <a:lnTo>
                    <a:pt x="49" y="0"/>
                  </a:lnTo>
                  <a:lnTo>
                    <a:pt x="43" y="0"/>
                  </a:lnTo>
                  <a:lnTo>
                    <a:pt x="39" y="2"/>
                  </a:lnTo>
                  <a:lnTo>
                    <a:pt x="39" y="2"/>
                  </a:lnTo>
                  <a:lnTo>
                    <a:pt x="34" y="3"/>
                  </a:lnTo>
                  <a:lnTo>
                    <a:pt x="30" y="6"/>
                  </a:lnTo>
                  <a:lnTo>
                    <a:pt x="26" y="10"/>
                  </a:lnTo>
                  <a:lnTo>
                    <a:pt x="23" y="13"/>
                  </a:lnTo>
                  <a:lnTo>
                    <a:pt x="22" y="18"/>
                  </a:lnTo>
                  <a:lnTo>
                    <a:pt x="20" y="22"/>
                  </a:lnTo>
                  <a:lnTo>
                    <a:pt x="20" y="27"/>
                  </a:lnTo>
                  <a:lnTo>
                    <a:pt x="20" y="32"/>
                  </a:lnTo>
                  <a:lnTo>
                    <a:pt x="49" y="139"/>
                  </a:lnTo>
                  <a:lnTo>
                    <a:pt x="49" y="139"/>
                  </a:lnTo>
                  <a:lnTo>
                    <a:pt x="38" y="145"/>
                  </a:lnTo>
                  <a:lnTo>
                    <a:pt x="28" y="155"/>
                  </a:lnTo>
                  <a:lnTo>
                    <a:pt x="20" y="164"/>
                  </a:lnTo>
                  <a:lnTo>
                    <a:pt x="15" y="175"/>
                  </a:lnTo>
                  <a:lnTo>
                    <a:pt x="11" y="187"/>
                  </a:lnTo>
                  <a:lnTo>
                    <a:pt x="8" y="201"/>
                  </a:lnTo>
                  <a:lnTo>
                    <a:pt x="8" y="216"/>
                  </a:lnTo>
                  <a:lnTo>
                    <a:pt x="11" y="232"/>
                  </a:lnTo>
                  <a:lnTo>
                    <a:pt x="11" y="232"/>
                  </a:lnTo>
                  <a:lnTo>
                    <a:pt x="26" y="285"/>
                  </a:lnTo>
                  <a:lnTo>
                    <a:pt x="26" y="285"/>
                  </a:lnTo>
                  <a:lnTo>
                    <a:pt x="26" y="285"/>
                  </a:lnTo>
                  <a:lnTo>
                    <a:pt x="26" y="294"/>
                  </a:lnTo>
                  <a:lnTo>
                    <a:pt x="24" y="301"/>
                  </a:lnTo>
                  <a:lnTo>
                    <a:pt x="20" y="308"/>
                  </a:lnTo>
                  <a:lnTo>
                    <a:pt x="15" y="313"/>
                  </a:lnTo>
                  <a:lnTo>
                    <a:pt x="5" y="321"/>
                  </a:lnTo>
                  <a:lnTo>
                    <a:pt x="0" y="324"/>
                  </a:lnTo>
                  <a:lnTo>
                    <a:pt x="10" y="361"/>
                  </a:lnTo>
                  <a:lnTo>
                    <a:pt x="144" y="325"/>
                  </a:lnTo>
                  <a:lnTo>
                    <a:pt x="144" y="14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" name="Freeform 152"/>
            <p:cNvSpPr>
              <a:spLocks noEditPoints="1"/>
            </p:cNvSpPr>
            <p:nvPr/>
          </p:nvSpPr>
          <p:spPr bwMode="auto">
            <a:xfrm>
              <a:off x="4786675" y="3151996"/>
              <a:ext cx="547688" cy="568135"/>
            </a:xfrm>
            <a:custGeom>
              <a:avLst/>
              <a:gdLst>
                <a:gd name="T0" fmla="*/ 268 w 345"/>
                <a:gd name="T1" fmla="*/ 172 h 375"/>
                <a:gd name="T2" fmla="*/ 258 w 345"/>
                <a:gd name="T3" fmla="*/ 130 h 375"/>
                <a:gd name="T4" fmla="*/ 264 w 345"/>
                <a:gd name="T5" fmla="*/ 252 h 375"/>
                <a:gd name="T6" fmla="*/ 296 w 345"/>
                <a:gd name="T7" fmla="*/ 291 h 375"/>
                <a:gd name="T8" fmla="*/ 281 w 345"/>
                <a:gd name="T9" fmla="*/ 295 h 375"/>
                <a:gd name="T10" fmla="*/ 281 w 345"/>
                <a:gd name="T11" fmla="*/ 50 h 375"/>
                <a:gd name="T12" fmla="*/ 296 w 345"/>
                <a:gd name="T13" fmla="*/ 53 h 375"/>
                <a:gd name="T14" fmla="*/ 264 w 345"/>
                <a:gd name="T15" fmla="*/ 94 h 375"/>
                <a:gd name="T16" fmla="*/ 284 w 345"/>
                <a:gd name="T17" fmla="*/ 172 h 375"/>
                <a:gd name="T18" fmla="*/ 336 w 345"/>
                <a:gd name="T19" fmla="*/ 164 h 375"/>
                <a:gd name="T20" fmla="*/ 344 w 345"/>
                <a:gd name="T21" fmla="*/ 176 h 375"/>
                <a:gd name="T22" fmla="*/ 289 w 345"/>
                <a:gd name="T23" fmla="*/ 180 h 375"/>
                <a:gd name="T24" fmla="*/ 173 w 345"/>
                <a:gd name="T25" fmla="*/ 77 h 375"/>
                <a:gd name="T26" fmla="*/ 243 w 345"/>
                <a:gd name="T27" fmla="*/ 108 h 375"/>
                <a:gd name="T28" fmla="*/ 245 w 345"/>
                <a:gd name="T29" fmla="*/ 236 h 375"/>
                <a:gd name="T30" fmla="*/ 222 w 345"/>
                <a:gd name="T31" fmla="*/ 345 h 375"/>
                <a:gd name="T32" fmla="*/ 178 w 345"/>
                <a:gd name="T33" fmla="*/ 375 h 375"/>
                <a:gd name="T34" fmla="*/ 207 w 345"/>
                <a:gd name="T35" fmla="*/ 242 h 375"/>
                <a:gd name="T36" fmla="*/ 238 w 345"/>
                <a:gd name="T37" fmla="*/ 211 h 375"/>
                <a:gd name="T38" fmla="*/ 248 w 345"/>
                <a:gd name="T39" fmla="*/ 157 h 375"/>
                <a:gd name="T40" fmla="*/ 203 w 345"/>
                <a:gd name="T41" fmla="*/ 103 h 375"/>
                <a:gd name="T42" fmla="*/ 173 w 345"/>
                <a:gd name="T43" fmla="*/ 77 h 375"/>
                <a:gd name="T44" fmla="*/ 250 w 345"/>
                <a:gd name="T45" fmla="*/ 91 h 375"/>
                <a:gd name="T46" fmla="*/ 258 w 345"/>
                <a:gd name="T47" fmla="*/ 73 h 375"/>
                <a:gd name="T48" fmla="*/ 250 w 345"/>
                <a:gd name="T49" fmla="*/ 255 h 375"/>
                <a:gd name="T50" fmla="*/ 258 w 345"/>
                <a:gd name="T51" fmla="*/ 249 h 375"/>
                <a:gd name="T52" fmla="*/ 180 w 345"/>
                <a:gd name="T53" fmla="*/ 6 h 375"/>
                <a:gd name="T54" fmla="*/ 176 w 345"/>
                <a:gd name="T55" fmla="*/ 60 h 375"/>
                <a:gd name="T56" fmla="*/ 157 w 345"/>
                <a:gd name="T57" fmla="*/ 374 h 375"/>
                <a:gd name="T58" fmla="*/ 120 w 345"/>
                <a:gd name="T59" fmla="*/ 337 h 375"/>
                <a:gd name="T60" fmla="*/ 93 w 345"/>
                <a:gd name="T61" fmla="*/ 224 h 375"/>
                <a:gd name="T62" fmla="*/ 111 w 345"/>
                <a:gd name="T63" fmla="*/ 100 h 375"/>
                <a:gd name="T64" fmla="*/ 173 w 345"/>
                <a:gd name="T65" fmla="*/ 96 h 375"/>
                <a:gd name="T66" fmla="*/ 119 w 345"/>
                <a:gd name="T67" fmla="*/ 119 h 375"/>
                <a:gd name="T68" fmla="*/ 97 w 345"/>
                <a:gd name="T69" fmla="*/ 183 h 375"/>
                <a:gd name="T70" fmla="*/ 126 w 345"/>
                <a:gd name="T71" fmla="*/ 232 h 375"/>
                <a:gd name="T72" fmla="*/ 139 w 345"/>
                <a:gd name="T73" fmla="*/ 290 h 375"/>
                <a:gd name="T74" fmla="*/ 173 w 345"/>
                <a:gd name="T75" fmla="*/ 60 h 375"/>
                <a:gd name="T76" fmla="*/ 164 w 345"/>
                <a:gd name="T77" fmla="*/ 54 h 375"/>
                <a:gd name="T78" fmla="*/ 169 w 345"/>
                <a:gd name="T79" fmla="*/ 0 h 375"/>
                <a:gd name="T80" fmla="*/ 93 w 345"/>
                <a:gd name="T81" fmla="*/ 264 h 375"/>
                <a:gd name="T82" fmla="*/ 93 w 345"/>
                <a:gd name="T83" fmla="*/ 252 h 375"/>
                <a:gd name="T84" fmla="*/ 86 w 345"/>
                <a:gd name="T85" fmla="*/ 96 h 375"/>
                <a:gd name="T86" fmla="*/ 94 w 345"/>
                <a:gd name="T87" fmla="*/ 84 h 375"/>
                <a:gd name="T88" fmla="*/ 82 w 345"/>
                <a:gd name="T89" fmla="*/ 203 h 375"/>
                <a:gd name="T90" fmla="*/ 80 w 345"/>
                <a:gd name="T91" fmla="*/ 152 h 375"/>
                <a:gd name="T92" fmla="*/ 86 w 345"/>
                <a:gd name="T93" fmla="*/ 96 h 375"/>
                <a:gd name="T94" fmla="*/ 50 w 345"/>
                <a:gd name="T95" fmla="*/ 64 h 375"/>
                <a:gd name="T96" fmla="*/ 53 w 345"/>
                <a:gd name="T97" fmla="*/ 49 h 375"/>
                <a:gd name="T98" fmla="*/ 86 w 345"/>
                <a:gd name="T99" fmla="*/ 249 h 375"/>
                <a:gd name="T100" fmla="*/ 53 w 345"/>
                <a:gd name="T101" fmla="*/ 297 h 375"/>
                <a:gd name="T102" fmla="*/ 50 w 345"/>
                <a:gd name="T103" fmla="*/ 282 h 375"/>
                <a:gd name="T104" fmla="*/ 86 w 345"/>
                <a:gd name="T105" fmla="*/ 249 h 375"/>
                <a:gd name="T106" fmla="*/ 57 w 345"/>
                <a:gd name="T107" fmla="*/ 167 h 375"/>
                <a:gd name="T108" fmla="*/ 54 w 345"/>
                <a:gd name="T109" fmla="*/ 180 h 375"/>
                <a:gd name="T110" fmla="*/ 0 w 345"/>
                <a:gd name="T111" fmla="*/ 176 h 375"/>
                <a:gd name="T112" fmla="*/ 8 w 345"/>
                <a:gd name="T113" fmla="*/ 164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45" h="375">
                  <a:moveTo>
                    <a:pt x="258" y="130"/>
                  </a:moveTo>
                  <a:lnTo>
                    <a:pt x="258" y="130"/>
                  </a:lnTo>
                  <a:lnTo>
                    <a:pt x="262" y="141"/>
                  </a:lnTo>
                  <a:lnTo>
                    <a:pt x="266" y="150"/>
                  </a:lnTo>
                  <a:lnTo>
                    <a:pt x="268" y="161"/>
                  </a:lnTo>
                  <a:lnTo>
                    <a:pt x="268" y="172"/>
                  </a:lnTo>
                  <a:lnTo>
                    <a:pt x="268" y="172"/>
                  </a:lnTo>
                  <a:lnTo>
                    <a:pt x="268" y="184"/>
                  </a:lnTo>
                  <a:lnTo>
                    <a:pt x="266" y="194"/>
                  </a:lnTo>
                  <a:lnTo>
                    <a:pt x="262" y="205"/>
                  </a:lnTo>
                  <a:lnTo>
                    <a:pt x="258" y="214"/>
                  </a:lnTo>
                  <a:lnTo>
                    <a:pt x="258" y="130"/>
                  </a:lnTo>
                  <a:lnTo>
                    <a:pt x="258" y="130"/>
                  </a:lnTo>
                  <a:close/>
                  <a:moveTo>
                    <a:pt x="258" y="272"/>
                  </a:moveTo>
                  <a:lnTo>
                    <a:pt x="258" y="249"/>
                  </a:lnTo>
                  <a:lnTo>
                    <a:pt x="258" y="249"/>
                  </a:lnTo>
                  <a:lnTo>
                    <a:pt x="261" y="251"/>
                  </a:lnTo>
                  <a:lnTo>
                    <a:pt x="264" y="252"/>
                  </a:lnTo>
                  <a:lnTo>
                    <a:pt x="264" y="252"/>
                  </a:lnTo>
                  <a:lnTo>
                    <a:pt x="295" y="282"/>
                  </a:lnTo>
                  <a:lnTo>
                    <a:pt x="295" y="282"/>
                  </a:lnTo>
                  <a:lnTo>
                    <a:pt x="296" y="286"/>
                  </a:lnTo>
                  <a:lnTo>
                    <a:pt x="296" y="289"/>
                  </a:lnTo>
                  <a:lnTo>
                    <a:pt x="296" y="291"/>
                  </a:lnTo>
                  <a:lnTo>
                    <a:pt x="295" y="295"/>
                  </a:lnTo>
                  <a:lnTo>
                    <a:pt x="295" y="295"/>
                  </a:lnTo>
                  <a:lnTo>
                    <a:pt x="291" y="297"/>
                  </a:lnTo>
                  <a:lnTo>
                    <a:pt x="288" y="298"/>
                  </a:lnTo>
                  <a:lnTo>
                    <a:pt x="284" y="297"/>
                  </a:lnTo>
                  <a:lnTo>
                    <a:pt x="281" y="295"/>
                  </a:lnTo>
                  <a:lnTo>
                    <a:pt x="258" y="272"/>
                  </a:lnTo>
                  <a:lnTo>
                    <a:pt x="258" y="272"/>
                  </a:lnTo>
                  <a:close/>
                  <a:moveTo>
                    <a:pt x="258" y="96"/>
                  </a:moveTo>
                  <a:lnTo>
                    <a:pt x="258" y="73"/>
                  </a:lnTo>
                  <a:lnTo>
                    <a:pt x="281" y="50"/>
                  </a:lnTo>
                  <a:lnTo>
                    <a:pt x="281" y="50"/>
                  </a:lnTo>
                  <a:lnTo>
                    <a:pt x="284" y="49"/>
                  </a:lnTo>
                  <a:lnTo>
                    <a:pt x="288" y="48"/>
                  </a:lnTo>
                  <a:lnTo>
                    <a:pt x="291" y="49"/>
                  </a:lnTo>
                  <a:lnTo>
                    <a:pt x="295" y="50"/>
                  </a:lnTo>
                  <a:lnTo>
                    <a:pt x="295" y="50"/>
                  </a:lnTo>
                  <a:lnTo>
                    <a:pt x="296" y="53"/>
                  </a:lnTo>
                  <a:lnTo>
                    <a:pt x="296" y="57"/>
                  </a:lnTo>
                  <a:lnTo>
                    <a:pt x="296" y="60"/>
                  </a:lnTo>
                  <a:lnTo>
                    <a:pt x="295" y="64"/>
                  </a:lnTo>
                  <a:lnTo>
                    <a:pt x="264" y="94"/>
                  </a:lnTo>
                  <a:lnTo>
                    <a:pt x="264" y="94"/>
                  </a:lnTo>
                  <a:lnTo>
                    <a:pt x="264" y="94"/>
                  </a:lnTo>
                  <a:lnTo>
                    <a:pt x="261" y="95"/>
                  </a:lnTo>
                  <a:lnTo>
                    <a:pt x="258" y="96"/>
                  </a:lnTo>
                  <a:lnTo>
                    <a:pt x="258" y="96"/>
                  </a:lnTo>
                  <a:close/>
                  <a:moveTo>
                    <a:pt x="284" y="172"/>
                  </a:moveTo>
                  <a:lnTo>
                    <a:pt x="284" y="172"/>
                  </a:lnTo>
                  <a:lnTo>
                    <a:pt x="284" y="172"/>
                  </a:lnTo>
                  <a:lnTo>
                    <a:pt x="285" y="169"/>
                  </a:lnTo>
                  <a:lnTo>
                    <a:pt x="287" y="167"/>
                  </a:lnTo>
                  <a:lnTo>
                    <a:pt x="289" y="164"/>
                  </a:lnTo>
                  <a:lnTo>
                    <a:pt x="294" y="164"/>
                  </a:lnTo>
                  <a:lnTo>
                    <a:pt x="336" y="164"/>
                  </a:lnTo>
                  <a:lnTo>
                    <a:pt x="336" y="164"/>
                  </a:lnTo>
                  <a:lnTo>
                    <a:pt x="340" y="164"/>
                  </a:lnTo>
                  <a:lnTo>
                    <a:pt x="342" y="167"/>
                  </a:lnTo>
                  <a:lnTo>
                    <a:pt x="344" y="169"/>
                  </a:lnTo>
                  <a:lnTo>
                    <a:pt x="345" y="172"/>
                  </a:lnTo>
                  <a:lnTo>
                    <a:pt x="345" y="172"/>
                  </a:lnTo>
                  <a:lnTo>
                    <a:pt x="344" y="176"/>
                  </a:lnTo>
                  <a:lnTo>
                    <a:pt x="342" y="179"/>
                  </a:lnTo>
                  <a:lnTo>
                    <a:pt x="340" y="180"/>
                  </a:lnTo>
                  <a:lnTo>
                    <a:pt x="336" y="182"/>
                  </a:lnTo>
                  <a:lnTo>
                    <a:pt x="294" y="182"/>
                  </a:lnTo>
                  <a:lnTo>
                    <a:pt x="294" y="182"/>
                  </a:lnTo>
                  <a:lnTo>
                    <a:pt x="289" y="180"/>
                  </a:lnTo>
                  <a:lnTo>
                    <a:pt x="287" y="179"/>
                  </a:lnTo>
                  <a:lnTo>
                    <a:pt x="285" y="176"/>
                  </a:lnTo>
                  <a:lnTo>
                    <a:pt x="284" y="172"/>
                  </a:lnTo>
                  <a:lnTo>
                    <a:pt x="284" y="172"/>
                  </a:lnTo>
                  <a:close/>
                  <a:moveTo>
                    <a:pt x="173" y="77"/>
                  </a:moveTo>
                  <a:lnTo>
                    <a:pt x="173" y="77"/>
                  </a:lnTo>
                  <a:lnTo>
                    <a:pt x="187" y="79"/>
                  </a:lnTo>
                  <a:lnTo>
                    <a:pt x="200" y="81"/>
                  </a:lnTo>
                  <a:lnTo>
                    <a:pt x="212" y="85"/>
                  </a:lnTo>
                  <a:lnTo>
                    <a:pt x="224" y="92"/>
                  </a:lnTo>
                  <a:lnTo>
                    <a:pt x="235" y="100"/>
                  </a:lnTo>
                  <a:lnTo>
                    <a:pt x="243" y="108"/>
                  </a:lnTo>
                  <a:lnTo>
                    <a:pt x="252" y="119"/>
                  </a:lnTo>
                  <a:lnTo>
                    <a:pt x="258" y="130"/>
                  </a:lnTo>
                  <a:lnTo>
                    <a:pt x="258" y="214"/>
                  </a:lnTo>
                  <a:lnTo>
                    <a:pt x="258" y="214"/>
                  </a:lnTo>
                  <a:lnTo>
                    <a:pt x="252" y="225"/>
                  </a:lnTo>
                  <a:lnTo>
                    <a:pt x="245" y="236"/>
                  </a:lnTo>
                  <a:lnTo>
                    <a:pt x="235" y="245"/>
                  </a:lnTo>
                  <a:lnTo>
                    <a:pt x="224" y="252"/>
                  </a:lnTo>
                  <a:lnTo>
                    <a:pt x="224" y="328"/>
                  </a:lnTo>
                  <a:lnTo>
                    <a:pt x="224" y="328"/>
                  </a:lnTo>
                  <a:lnTo>
                    <a:pt x="224" y="337"/>
                  </a:lnTo>
                  <a:lnTo>
                    <a:pt x="222" y="345"/>
                  </a:lnTo>
                  <a:lnTo>
                    <a:pt x="216" y="354"/>
                  </a:lnTo>
                  <a:lnTo>
                    <a:pt x="211" y="360"/>
                  </a:lnTo>
                  <a:lnTo>
                    <a:pt x="204" y="367"/>
                  </a:lnTo>
                  <a:lnTo>
                    <a:pt x="196" y="371"/>
                  </a:lnTo>
                  <a:lnTo>
                    <a:pt x="188" y="374"/>
                  </a:lnTo>
                  <a:lnTo>
                    <a:pt x="178" y="375"/>
                  </a:lnTo>
                  <a:lnTo>
                    <a:pt x="173" y="375"/>
                  </a:lnTo>
                  <a:lnTo>
                    <a:pt x="173" y="290"/>
                  </a:lnTo>
                  <a:lnTo>
                    <a:pt x="206" y="290"/>
                  </a:lnTo>
                  <a:lnTo>
                    <a:pt x="206" y="247"/>
                  </a:lnTo>
                  <a:lnTo>
                    <a:pt x="206" y="247"/>
                  </a:lnTo>
                  <a:lnTo>
                    <a:pt x="207" y="242"/>
                  </a:lnTo>
                  <a:lnTo>
                    <a:pt x="211" y="238"/>
                  </a:lnTo>
                  <a:lnTo>
                    <a:pt x="211" y="238"/>
                  </a:lnTo>
                  <a:lnTo>
                    <a:pt x="219" y="233"/>
                  </a:lnTo>
                  <a:lnTo>
                    <a:pt x="226" y="226"/>
                  </a:lnTo>
                  <a:lnTo>
                    <a:pt x="233" y="219"/>
                  </a:lnTo>
                  <a:lnTo>
                    <a:pt x="238" y="211"/>
                  </a:lnTo>
                  <a:lnTo>
                    <a:pt x="242" y="202"/>
                  </a:lnTo>
                  <a:lnTo>
                    <a:pt x="246" y="192"/>
                  </a:lnTo>
                  <a:lnTo>
                    <a:pt x="248" y="183"/>
                  </a:lnTo>
                  <a:lnTo>
                    <a:pt x="249" y="172"/>
                  </a:lnTo>
                  <a:lnTo>
                    <a:pt x="249" y="172"/>
                  </a:lnTo>
                  <a:lnTo>
                    <a:pt x="248" y="157"/>
                  </a:lnTo>
                  <a:lnTo>
                    <a:pt x="242" y="144"/>
                  </a:lnTo>
                  <a:lnTo>
                    <a:pt x="235" y="130"/>
                  </a:lnTo>
                  <a:lnTo>
                    <a:pt x="226" y="119"/>
                  </a:lnTo>
                  <a:lnTo>
                    <a:pt x="226" y="119"/>
                  </a:lnTo>
                  <a:lnTo>
                    <a:pt x="215" y="110"/>
                  </a:lnTo>
                  <a:lnTo>
                    <a:pt x="203" y="103"/>
                  </a:lnTo>
                  <a:lnTo>
                    <a:pt x="188" y="99"/>
                  </a:lnTo>
                  <a:lnTo>
                    <a:pt x="173" y="96"/>
                  </a:lnTo>
                  <a:lnTo>
                    <a:pt x="173" y="96"/>
                  </a:lnTo>
                  <a:lnTo>
                    <a:pt x="173" y="77"/>
                  </a:lnTo>
                  <a:lnTo>
                    <a:pt x="173" y="77"/>
                  </a:lnTo>
                  <a:lnTo>
                    <a:pt x="173" y="77"/>
                  </a:lnTo>
                  <a:close/>
                  <a:moveTo>
                    <a:pt x="258" y="73"/>
                  </a:moveTo>
                  <a:lnTo>
                    <a:pt x="252" y="81"/>
                  </a:lnTo>
                  <a:lnTo>
                    <a:pt x="252" y="81"/>
                  </a:lnTo>
                  <a:lnTo>
                    <a:pt x="250" y="84"/>
                  </a:lnTo>
                  <a:lnTo>
                    <a:pt x="249" y="87"/>
                  </a:lnTo>
                  <a:lnTo>
                    <a:pt x="250" y="91"/>
                  </a:lnTo>
                  <a:lnTo>
                    <a:pt x="252" y="94"/>
                  </a:lnTo>
                  <a:lnTo>
                    <a:pt x="252" y="94"/>
                  </a:lnTo>
                  <a:lnTo>
                    <a:pt x="254" y="95"/>
                  </a:lnTo>
                  <a:lnTo>
                    <a:pt x="258" y="96"/>
                  </a:lnTo>
                  <a:lnTo>
                    <a:pt x="258" y="73"/>
                  </a:lnTo>
                  <a:lnTo>
                    <a:pt x="258" y="73"/>
                  </a:lnTo>
                  <a:close/>
                  <a:moveTo>
                    <a:pt x="258" y="249"/>
                  </a:moveTo>
                  <a:lnTo>
                    <a:pt x="258" y="249"/>
                  </a:lnTo>
                  <a:lnTo>
                    <a:pt x="254" y="251"/>
                  </a:lnTo>
                  <a:lnTo>
                    <a:pt x="252" y="252"/>
                  </a:lnTo>
                  <a:lnTo>
                    <a:pt x="252" y="252"/>
                  </a:lnTo>
                  <a:lnTo>
                    <a:pt x="250" y="255"/>
                  </a:lnTo>
                  <a:lnTo>
                    <a:pt x="249" y="259"/>
                  </a:lnTo>
                  <a:lnTo>
                    <a:pt x="250" y="261"/>
                  </a:lnTo>
                  <a:lnTo>
                    <a:pt x="252" y="264"/>
                  </a:lnTo>
                  <a:lnTo>
                    <a:pt x="258" y="272"/>
                  </a:lnTo>
                  <a:lnTo>
                    <a:pt x="258" y="249"/>
                  </a:lnTo>
                  <a:lnTo>
                    <a:pt x="258" y="249"/>
                  </a:lnTo>
                  <a:close/>
                  <a:moveTo>
                    <a:pt x="173" y="60"/>
                  </a:moveTo>
                  <a:lnTo>
                    <a:pt x="173" y="0"/>
                  </a:lnTo>
                  <a:lnTo>
                    <a:pt x="173" y="0"/>
                  </a:lnTo>
                  <a:lnTo>
                    <a:pt x="176" y="1"/>
                  </a:lnTo>
                  <a:lnTo>
                    <a:pt x="178" y="3"/>
                  </a:lnTo>
                  <a:lnTo>
                    <a:pt x="180" y="6"/>
                  </a:lnTo>
                  <a:lnTo>
                    <a:pt x="181" y="8"/>
                  </a:lnTo>
                  <a:lnTo>
                    <a:pt x="181" y="52"/>
                  </a:lnTo>
                  <a:lnTo>
                    <a:pt x="181" y="52"/>
                  </a:lnTo>
                  <a:lnTo>
                    <a:pt x="180" y="54"/>
                  </a:lnTo>
                  <a:lnTo>
                    <a:pt x="178" y="57"/>
                  </a:lnTo>
                  <a:lnTo>
                    <a:pt x="176" y="60"/>
                  </a:lnTo>
                  <a:lnTo>
                    <a:pt x="173" y="60"/>
                  </a:lnTo>
                  <a:lnTo>
                    <a:pt x="173" y="60"/>
                  </a:lnTo>
                  <a:close/>
                  <a:moveTo>
                    <a:pt x="173" y="375"/>
                  </a:moveTo>
                  <a:lnTo>
                    <a:pt x="166" y="375"/>
                  </a:lnTo>
                  <a:lnTo>
                    <a:pt x="166" y="375"/>
                  </a:lnTo>
                  <a:lnTo>
                    <a:pt x="157" y="374"/>
                  </a:lnTo>
                  <a:lnTo>
                    <a:pt x="147" y="371"/>
                  </a:lnTo>
                  <a:lnTo>
                    <a:pt x="139" y="367"/>
                  </a:lnTo>
                  <a:lnTo>
                    <a:pt x="132" y="360"/>
                  </a:lnTo>
                  <a:lnTo>
                    <a:pt x="127" y="354"/>
                  </a:lnTo>
                  <a:lnTo>
                    <a:pt x="123" y="345"/>
                  </a:lnTo>
                  <a:lnTo>
                    <a:pt x="120" y="337"/>
                  </a:lnTo>
                  <a:lnTo>
                    <a:pt x="119" y="328"/>
                  </a:lnTo>
                  <a:lnTo>
                    <a:pt x="119" y="252"/>
                  </a:lnTo>
                  <a:lnTo>
                    <a:pt x="119" y="252"/>
                  </a:lnTo>
                  <a:lnTo>
                    <a:pt x="109" y="244"/>
                  </a:lnTo>
                  <a:lnTo>
                    <a:pt x="100" y="234"/>
                  </a:lnTo>
                  <a:lnTo>
                    <a:pt x="93" y="224"/>
                  </a:lnTo>
                  <a:lnTo>
                    <a:pt x="86" y="213"/>
                  </a:lnTo>
                  <a:lnTo>
                    <a:pt x="86" y="131"/>
                  </a:lnTo>
                  <a:lnTo>
                    <a:pt x="86" y="131"/>
                  </a:lnTo>
                  <a:lnTo>
                    <a:pt x="93" y="121"/>
                  </a:lnTo>
                  <a:lnTo>
                    <a:pt x="101" y="110"/>
                  </a:lnTo>
                  <a:lnTo>
                    <a:pt x="111" y="100"/>
                  </a:lnTo>
                  <a:lnTo>
                    <a:pt x="122" y="92"/>
                  </a:lnTo>
                  <a:lnTo>
                    <a:pt x="132" y="85"/>
                  </a:lnTo>
                  <a:lnTo>
                    <a:pt x="146" y="81"/>
                  </a:lnTo>
                  <a:lnTo>
                    <a:pt x="158" y="79"/>
                  </a:lnTo>
                  <a:lnTo>
                    <a:pt x="173" y="77"/>
                  </a:lnTo>
                  <a:lnTo>
                    <a:pt x="173" y="96"/>
                  </a:lnTo>
                  <a:lnTo>
                    <a:pt x="173" y="96"/>
                  </a:lnTo>
                  <a:lnTo>
                    <a:pt x="158" y="99"/>
                  </a:lnTo>
                  <a:lnTo>
                    <a:pt x="143" y="103"/>
                  </a:lnTo>
                  <a:lnTo>
                    <a:pt x="131" y="110"/>
                  </a:lnTo>
                  <a:lnTo>
                    <a:pt x="119" y="119"/>
                  </a:lnTo>
                  <a:lnTo>
                    <a:pt x="119" y="119"/>
                  </a:lnTo>
                  <a:lnTo>
                    <a:pt x="109" y="130"/>
                  </a:lnTo>
                  <a:lnTo>
                    <a:pt x="103" y="144"/>
                  </a:lnTo>
                  <a:lnTo>
                    <a:pt x="99" y="157"/>
                  </a:lnTo>
                  <a:lnTo>
                    <a:pt x="97" y="172"/>
                  </a:lnTo>
                  <a:lnTo>
                    <a:pt x="97" y="172"/>
                  </a:lnTo>
                  <a:lnTo>
                    <a:pt x="97" y="183"/>
                  </a:lnTo>
                  <a:lnTo>
                    <a:pt x="100" y="192"/>
                  </a:lnTo>
                  <a:lnTo>
                    <a:pt x="103" y="202"/>
                  </a:lnTo>
                  <a:lnTo>
                    <a:pt x="107" y="210"/>
                  </a:lnTo>
                  <a:lnTo>
                    <a:pt x="112" y="218"/>
                  </a:lnTo>
                  <a:lnTo>
                    <a:pt x="119" y="226"/>
                  </a:lnTo>
                  <a:lnTo>
                    <a:pt x="126" y="232"/>
                  </a:lnTo>
                  <a:lnTo>
                    <a:pt x="134" y="237"/>
                  </a:lnTo>
                  <a:lnTo>
                    <a:pt x="134" y="237"/>
                  </a:lnTo>
                  <a:lnTo>
                    <a:pt x="134" y="237"/>
                  </a:lnTo>
                  <a:lnTo>
                    <a:pt x="138" y="241"/>
                  </a:lnTo>
                  <a:lnTo>
                    <a:pt x="139" y="247"/>
                  </a:lnTo>
                  <a:lnTo>
                    <a:pt x="139" y="290"/>
                  </a:lnTo>
                  <a:lnTo>
                    <a:pt x="173" y="290"/>
                  </a:lnTo>
                  <a:lnTo>
                    <a:pt x="173" y="375"/>
                  </a:lnTo>
                  <a:lnTo>
                    <a:pt x="173" y="375"/>
                  </a:lnTo>
                  <a:close/>
                  <a:moveTo>
                    <a:pt x="173" y="0"/>
                  </a:moveTo>
                  <a:lnTo>
                    <a:pt x="173" y="60"/>
                  </a:lnTo>
                  <a:lnTo>
                    <a:pt x="173" y="60"/>
                  </a:lnTo>
                  <a:lnTo>
                    <a:pt x="172" y="60"/>
                  </a:lnTo>
                  <a:lnTo>
                    <a:pt x="172" y="60"/>
                  </a:lnTo>
                  <a:lnTo>
                    <a:pt x="172" y="60"/>
                  </a:lnTo>
                  <a:lnTo>
                    <a:pt x="169" y="60"/>
                  </a:lnTo>
                  <a:lnTo>
                    <a:pt x="166" y="58"/>
                  </a:lnTo>
                  <a:lnTo>
                    <a:pt x="164" y="54"/>
                  </a:lnTo>
                  <a:lnTo>
                    <a:pt x="164" y="52"/>
                  </a:lnTo>
                  <a:lnTo>
                    <a:pt x="164" y="8"/>
                  </a:lnTo>
                  <a:lnTo>
                    <a:pt x="164" y="8"/>
                  </a:lnTo>
                  <a:lnTo>
                    <a:pt x="164" y="6"/>
                  </a:lnTo>
                  <a:lnTo>
                    <a:pt x="166" y="3"/>
                  </a:lnTo>
                  <a:lnTo>
                    <a:pt x="169" y="0"/>
                  </a:lnTo>
                  <a:lnTo>
                    <a:pt x="172" y="0"/>
                  </a:lnTo>
                  <a:lnTo>
                    <a:pt x="172" y="0"/>
                  </a:lnTo>
                  <a:lnTo>
                    <a:pt x="173" y="0"/>
                  </a:lnTo>
                  <a:lnTo>
                    <a:pt x="173" y="0"/>
                  </a:lnTo>
                  <a:close/>
                  <a:moveTo>
                    <a:pt x="86" y="271"/>
                  </a:moveTo>
                  <a:lnTo>
                    <a:pt x="93" y="264"/>
                  </a:lnTo>
                  <a:lnTo>
                    <a:pt x="93" y="264"/>
                  </a:lnTo>
                  <a:lnTo>
                    <a:pt x="94" y="261"/>
                  </a:lnTo>
                  <a:lnTo>
                    <a:pt x="96" y="259"/>
                  </a:lnTo>
                  <a:lnTo>
                    <a:pt x="94" y="255"/>
                  </a:lnTo>
                  <a:lnTo>
                    <a:pt x="93" y="252"/>
                  </a:lnTo>
                  <a:lnTo>
                    <a:pt x="93" y="252"/>
                  </a:lnTo>
                  <a:lnTo>
                    <a:pt x="90" y="251"/>
                  </a:lnTo>
                  <a:lnTo>
                    <a:pt x="86" y="249"/>
                  </a:lnTo>
                  <a:lnTo>
                    <a:pt x="86" y="271"/>
                  </a:lnTo>
                  <a:lnTo>
                    <a:pt x="86" y="271"/>
                  </a:lnTo>
                  <a:close/>
                  <a:moveTo>
                    <a:pt x="86" y="96"/>
                  </a:moveTo>
                  <a:lnTo>
                    <a:pt x="86" y="96"/>
                  </a:lnTo>
                  <a:lnTo>
                    <a:pt x="90" y="95"/>
                  </a:lnTo>
                  <a:lnTo>
                    <a:pt x="93" y="94"/>
                  </a:lnTo>
                  <a:lnTo>
                    <a:pt x="93" y="94"/>
                  </a:lnTo>
                  <a:lnTo>
                    <a:pt x="94" y="91"/>
                  </a:lnTo>
                  <a:lnTo>
                    <a:pt x="96" y="87"/>
                  </a:lnTo>
                  <a:lnTo>
                    <a:pt x="94" y="84"/>
                  </a:lnTo>
                  <a:lnTo>
                    <a:pt x="93" y="81"/>
                  </a:lnTo>
                  <a:lnTo>
                    <a:pt x="86" y="75"/>
                  </a:lnTo>
                  <a:lnTo>
                    <a:pt x="86" y="96"/>
                  </a:lnTo>
                  <a:close/>
                  <a:moveTo>
                    <a:pt x="86" y="213"/>
                  </a:moveTo>
                  <a:lnTo>
                    <a:pt x="86" y="213"/>
                  </a:lnTo>
                  <a:lnTo>
                    <a:pt x="82" y="203"/>
                  </a:lnTo>
                  <a:lnTo>
                    <a:pt x="80" y="194"/>
                  </a:lnTo>
                  <a:lnTo>
                    <a:pt x="78" y="183"/>
                  </a:lnTo>
                  <a:lnTo>
                    <a:pt x="77" y="172"/>
                  </a:lnTo>
                  <a:lnTo>
                    <a:pt x="77" y="172"/>
                  </a:lnTo>
                  <a:lnTo>
                    <a:pt x="78" y="161"/>
                  </a:lnTo>
                  <a:lnTo>
                    <a:pt x="80" y="152"/>
                  </a:lnTo>
                  <a:lnTo>
                    <a:pt x="82" y="141"/>
                  </a:lnTo>
                  <a:lnTo>
                    <a:pt x="86" y="131"/>
                  </a:lnTo>
                  <a:lnTo>
                    <a:pt x="86" y="213"/>
                  </a:lnTo>
                  <a:lnTo>
                    <a:pt x="86" y="213"/>
                  </a:lnTo>
                  <a:close/>
                  <a:moveTo>
                    <a:pt x="86" y="75"/>
                  </a:moveTo>
                  <a:lnTo>
                    <a:pt x="86" y="96"/>
                  </a:lnTo>
                  <a:lnTo>
                    <a:pt x="86" y="96"/>
                  </a:lnTo>
                  <a:lnTo>
                    <a:pt x="84" y="95"/>
                  </a:lnTo>
                  <a:lnTo>
                    <a:pt x="80" y="94"/>
                  </a:lnTo>
                  <a:lnTo>
                    <a:pt x="80" y="94"/>
                  </a:lnTo>
                  <a:lnTo>
                    <a:pt x="50" y="64"/>
                  </a:lnTo>
                  <a:lnTo>
                    <a:pt x="50" y="64"/>
                  </a:lnTo>
                  <a:lnTo>
                    <a:pt x="48" y="60"/>
                  </a:lnTo>
                  <a:lnTo>
                    <a:pt x="47" y="57"/>
                  </a:lnTo>
                  <a:lnTo>
                    <a:pt x="48" y="53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3" y="49"/>
                  </a:lnTo>
                  <a:lnTo>
                    <a:pt x="57" y="48"/>
                  </a:lnTo>
                  <a:lnTo>
                    <a:pt x="59" y="49"/>
                  </a:lnTo>
                  <a:lnTo>
                    <a:pt x="62" y="50"/>
                  </a:lnTo>
                  <a:lnTo>
                    <a:pt x="86" y="75"/>
                  </a:lnTo>
                  <a:lnTo>
                    <a:pt x="86" y="75"/>
                  </a:lnTo>
                  <a:close/>
                  <a:moveTo>
                    <a:pt x="86" y="249"/>
                  </a:moveTo>
                  <a:lnTo>
                    <a:pt x="86" y="271"/>
                  </a:lnTo>
                  <a:lnTo>
                    <a:pt x="62" y="295"/>
                  </a:lnTo>
                  <a:lnTo>
                    <a:pt x="62" y="295"/>
                  </a:lnTo>
                  <a:lnTo>
                    <a:pt x="59" y="297"/>
                  </a:lnTo>
                  <a:lnTo>
                    <a:pt x="57" y="298"/>
                  </a:lnTo>
                  <a:lnTo>
                    <a:pt x="53" y="297"/>
                  </a:lnTo>
                  <a:lnTo>
                    <a:pt x="50" y="295"/>
                  </a:lnTo>
                  <a:lnTo>
                    <a:pt x="50" y="295"/>
                  </a:lnTo>
                  <a:lnTo>
                    <a:pt x="48" y="291"/>
                  </a:lnTo>
                  <a:lnTo>
                    <a:pt x="47" y="289"/>
                  </a:lnTo>
                  <a:lnTo>
                    <a:pt x="48" y="286"/>
                  </a:lnTo>
                  <a:lnTo>
                    <a:pt x="50" y="282"/>
                  </a:lnTo>
                  <a:lnTo>
                    <a:pt x="80" y="252"/>
                  </a:lnTo>
                  <a:lnTo>
                    <a:pt x="80" y="252"/>
                  </a:lnTo>
                  <a:lnTo>
                    <a:pt x="80" y="252"/>
                  </a:lnTo>
                  <a:lnTo>
                    <a:pt x="84" y="251"/>
                  </a:lnTo>
                  <a:lnTo>
                    <a:pt x="86" y="249"/>
                  </a:lnTo>
                  <a:lnTo>
                    <a:pt x="86" y="249"/>
                  </a:lnTo>
                  <a:close/>
                  <a:moveTo>
                    <a:pt x="8" y="164"/>
                  </a:moveTo>
                  <a:lnTo>
                    <a:pt x="8" y="164"/>
                  </a:lnTo>
                  <a:lnTo>
                    <a:pt x="51" y="164"/>
                  </a:lnTo>
                  <a:lnTo>
                    <a:pt x="51" y="164"/>
                  </a:lnTo>
                  <a:lnTo>
                    <a:pt x="54" y="164"/>
                  </a:lnTo>
                  <a:lnTo>
                    <a:pt x="57" y="167"/>
                  </a:lnTo>
                  <a:lnTo>
                    <a:pt x="59" y="169"/>
                  </a:lnTo>
                  <a:lnTo>
                    <a:pt x="59" y="172"/>
                  </a:lnTo>
                  <a:lnTo>
                    <a:pt x="59" y="172"/>
                  </a:lnTo>
                  <a:lnTo>
                    <a:pt x="59" y="176"/>
                  </a:lnTo>
                  <a:lnTo>
                    <a:pt x="57" y="179"/>
                  </a:lnTo>
                  <a:lnTo>
                    <a:pt x="54" y="180"/>
                  </a:lnTo>
                  <a:lnTo>
                    <a:pt x="51" y="182"/>
                  </a:lnTo>
                  <a:lnTo>
                    <a:pt x="8" y="182"/>
                  </a:lnTo>
                  <a:lnTo>
                    <a:pt x="8" y="182"/>
                  </a:lnTo>
                  <a:lnTo>
                    <a:pt x="5" y="180"/>
                  </a:lnTo>
                  <a:lnTo>
                    <a:pt x="2" y="179"/>
                  </a:lnTo>
                  <a:lnTo>
                    <a:pt x="0" y="176"/>
                  </a:lnTo>
                  <a:lnTo>
                    <a:pt x="0" y="172"/>
                  </a:lnTo>
                  <a:lnTo>
                    <a:pt x="0" y="172"/>
                  </a:lnTo>
                  <a:lnTo>
                    <a:pt x="0" y="169"/>
                  </a:lnTo>
                  <a:lnTo>
                    <a:pt x="2" y="167"/>
                  </a:lnTo>
                  <a:lnTo>
                    <a:pt x="5" y="164"/>
                  </a:lnTo>
                  <a:lnTo>
                    <a:pt x="8" y="164"/>
                  </a:lnTo>
                  <a:lnTo>
                    <a:pt x="8" y="16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Freeform 153"/>
            <p:cNvSpPr>
              <a:spLocks noEditPoints="1"/>
            </p:cNvSpPr>
            <p:nvPr/>
          </p:nvSpPr>
          <p:spPr bwMode="auto">
            <a:xfrm>
              <a:off x="2791187" y="1677878"/>
              <a:ext cx="515938" cy="481778"/>
            </a:xfrm>
            <a:custGeom>
              <a:avLst/>
              <a:gdLst>
                <a:gd name="T0" fmla="*/ 200 w 325"/>
                <a:gd name="T1" fmla="*/ 35 h 318"/>
                <a:gd name="T2" fmla="*/ 214 w 325"/>
                <a:gd name="T3" fmla="*/ 29 h 318"/>
                <a:gd name="T4" fmla="*/ 215 w 325"/>
                <a:gd name="T5" fmla="*/ 16 h 318"/>
                <a:gd name="T6" fmla="*/ 321 w 325"/>
                <a:gd name="T7" fmla="*/ 177 h 318"/>
                <a:gd name="T8" fmla="*/ 325 w 325"/>
                <a:gd name="T9" fmla="*/ 196 h 318"/>
                <a:gd name="T10" fmla="*/ 314 w 325"/>
                <a:gd name="T11" fmla="*/ 218 h 318"/>
                <a:gd name="T12" fmla="*/ 291 w 325"/>
                <a:gd name="T13" fmla="*/ 158 h 318"/>
                <a:gd name="T14" fmla="*/ 293 w 325"/>
                <a:gd name="T15" fmla="*/ 154 h 318"/>
                <a:gd name="T16" fmla="*/ 194 w 325"/>
                <a:gd name="T17" fmla="*/ 174 h 318"/>
                <a:gd name="T18" fmla="*/ 276 w 325"/>
                <a:gd name="T19" fmla="*/ 126 h 318"/>
                <a:gd name="T20" fmla="*/ 194 w 325"/>
                <a:gd name="T21" fmla="*/ 168 h 318"/>
                <a:gd name="T22" fmla="*/ 261 w 325"/>
                <a:gd name="T23" fmla="*/ 98 h 318"/>
                <a:gd name="T24" fmla="*/ 257 w 325"/>
                <a:gd name="T25" fmla="*/ 96 h 318"/>
                <a:gd name="T26" fmla="*/ 244 w 325"/>
                <a:gd name="T27" fmla="*/ 73 h 318"/>
                <a:gd name="T28" fmla="*/ 244 w 325"/>
                <a:gd name="T29" fmla="*/ 67 h 318"/>
                <a:gd name="T30" fmla="*/ 15 w 325"/>
                <a:gd name="T31" fmla="*/ 116 h 318"/>
                <a:gd name="T32" fmla="*/ 16 w 325"/>
                <a:gd name="T33" fmla="*/ 126 h 318"/>
                <a:gd name="T34" fmla="*/ 34 w 325"/>
                <a:gd name="T35" fmla="*/ 131 h 318"/>
                <a:gd name="T36" fmla="*/ 41 w 325"/>
                <a:gd name="T37" fmla="*/ 117 h 318"/>
                <a:gd name="T38" fmla="*/ 31 w 325"/>
                <a:gd name="T39" fmla="*/ 107 h 318"/>
                <a:gd name="T40" fmla="*/ 51 w 325"/>
                <a:gd name="T41" fmla="*/ 107 h 318"/>
                <a:gd name="T42" fmla="*/ 64 w 325"/>
                <a:gd name="T43" fmla="*/ 113 h 318"/>
                <a:gd name="T44" fmla="*/ 76 w 325"/>
                <a:gd name="T45" fmla="*/ 104 h 318"/>
                <a:gd name="T46" fmla="*/ 70 w 325"/>
                <a:gd name="T47" fmla="*/ 89 h 318"/>
                <a:gd name="T48" fmla="*/ 85 w 325"/>
                <a:gd name="T49" fmla="*/ 81 h 318"/>
                <a:gd name="T50" fmla="*/ 95 w 325"/>
                <a:gd name="T51" fmla="*/ 93 h 318"/>
                <a:gd name="T52" fmla="*/ 108 w 325"/>
                <a:gd name="T53" fmla="*/ 88 h 318"/>
                <a:gd name="T54" fmla="*/ 110 w 325"/>
                <a:gd name="T55" fmla="*/ 74 h 318"/>
                <a:gd name="T56" fmla="*/ 121 w 325"/>
                <a:gd name="T57" fmla="*/ 56 h 318"/>
                <a:gd name="T58" fmla="*/ 125 w 325"/>
                <a:gd name="T59" fmla="*/ 71 h 318"/>
                <a:gd name="T60" fmla="*/ 140 w 325"/>
                <a:gd name="T61" fmla="*/ 73 h 318"/>
                <a:gd name="T62" fmla="*/ 145 w 325"/>
                <a:gd name="T63" fmla="*/ 54 h 318"/>
                <a:gd name="T64" fmla="*/ 156 w 325"/>
                <a:gd name="T65" fmla="*/ 38 h 318"/>
                <a:gd name="T66" fmla="*/ 157 w 325"/>
                <a:gd name="T67" fmla="*/ 47 h 318"/>
                <a:gd name="T68" fmla="*/ 175 w 325"/>
                <a:gd name="T69" fmla="*/ 52 h 318"/>
                <a:gd name="T70" fmla="*/ 181 w 325"/>
                <a:gd name="T71" fmla="*/ 40 h 318"/>
                <a:gd name="T72" fmla="*/ 172 w 325"/>
                <a:gd name="T73" fmla="*/ 28 h 318"/>
                <a:gd name="T74" fmla="*/ 192 w 325"/>
                <a:gd name="T75" fmla="*/ 28 h 318"/>
                <a:gd name="T76" fmla="*/ 47 w 325"/>
                <a:gd name="T77" fmla="*/ 174 h 318"/>
                <a:gd name="T78" fmla="*/ 46 w 325"/>
                <a:gd name="T79" fmla="*/ 178 h 318"/>
                <a:gd name="T80" fmla="*/ 194 w 325"/>
                <a:gd name="T81" fmla="*/ 100 h 318"/>
                <a:gd name="T82" fmla="*/ 62 w 325"/>
                <a:gd name="T83" fmla="*/ 204 h 318"/>
                <a:gd name="T84" fmla="*/ 66 w 325"/>
                <a:gd name="T85" fmla="*/ 208 h 318"/>
                <a:gd name="T86" fmla="*/ 80 w 325"/>
                <a:gd name="T87" fmla="*/ 231 h 318"/>
                <a:gd name="T88" fmla="*/ 79 w 325"/>
                <a:gd name="T89" fmla="*/ 235 h 318"/>
                <a:gd name="T90" fmla="*/ 194 w 325"/>
                <a:gd name="T91" fmla="*/ 174 h 318"/>
                <a:gd name="T92" fmla="*/ 93 w 325"/>
                <a:gd name="T93" fmla="*/ 261 h 318"/>
                <a:gd name="T94" fmla="*/ 98 w 325"/>
                <a:gd name="T95" fmla="*/ 265 h 318"/>
                <a:gd name="T96" fmla="*/ 142 w 325"/>
                <a:gd name="T97" fmla="*/ 314 h 318"/>
                <a:gd name="T98" fmla="*/ 123 w 325"/>
                <a:gd name="T99" fmla="*/ 318 h 318"/>
                <a:gd name="T100" fmla="*/ 102 w 325"/>
                <a:gd name="T101" fmla="*/ 306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5" h="318">
                  <a:moveTo>
                    <a:pt x="194" y="31"/>
                  </a:moveTo>
                  <a:lnTo>
                    <a:pt x="194" y="31"/>
                  </a:lnTo>
                  <a:lnTo>
                    <a:pt x="196" y="33"/>
                  </a:lnTo>
                  <a:lnTo>
                    <a:pt x="200" y="35"/>
                  </a:lnTo>
                  <a:lnTo>
                    <a:pt x="206" y="35"/>
                  </a:lnTo>
                  <a:lnTo>
                    <a:pt x="210" y="33"/>
                  </a:lnTo>
                  <a:lnTo>
                    <a:pt x="210" y="33"/>
                  </a:lnTo>
                  <a:lnTo>
                    <a:pt x="214" y="29"/>
                  </a:lnTo>
                  <a:lnTo>
                    <a:pt x="215" y="25"/>
                  </a:lnTo>
                  <a:lnTo>
                    <a:pt x="217" y="20"/>
                  </a:lnTo>
                  <a:lnTo>
                    <a:pt x="215" y="16"/>
                  </a:lnTo>
                  <a:lnTo>
                    <a:pt x="215" y="16"/>
                  </a:lnTo>
                  <a:lnTo>
                    <a:pt x="211" y="12"/>
                  </a:lnTo>
                  <a:lnTo>
                    <a:pt x="207" y="9"/>
                  </a:lnTo>
                  <a:lnTo>
                    <a:pt x="223" y="0"/>
                  </a:lnTo>
                  <a:lnTo>
                    <a:pt x="321" y="177"/>
                  </a:lnTo>
                  <a:lnTo>
                    <a:pt x="321" y="177"/>
                  </a:lnTo>
                  <a:lnTo>
                    <a:pt x="324" y="182"/>
                  </a:lnTo>
                  <a:lnTo>
                    <a:pt x="325" y="189"/>
                  </a:lnTo>
                  <a:lnTo>
                    <a:pt x="325" y="196"/>
                  </a:lnTo>
                  <a:lnTo>
                    <a:pt x="324" y="201"/>
                  </a:lnTo>
                  <a:lnTo>
                    <a:pt x="322" y="208"/>
                  </a:lnTo>
                  <a:lnTo>
                    <a:pt x="318" y="212"/>
                  </a:lnTo>
                  <a:lnTo>
                    <a:pt x="314" y="218"/>
                  </a:lnTo>
                  <a:lnTo>
                    <a:pt x="309" y="222"/>
                  </a:lnTo>
                  <a:lnTo>
                    <a:pt x="194" y="285"/>
                  </a:lnTo>
                  <a:lnTo>
                    <a:pt x="194" y="212"/>
                  </a:lnTo>
                  <a:lnTo>
                    <a:pt x="291" y="158"/>
                  </a:lnTo>
                  <a:lnTo>
                    <a:pt x="291" y="158"/>
                  </a:lnTo>
                  <a:lnTo>
                    <a:pt x="293" y="155"/>
                  </a:lnTo>
                  <a:lnTo>
                    <a:pt x="293" y="154"/>
                  </a:lnTo>
                  <a:lnTo>
                    <a:pt x="293" y="154"/>
                  </a:lnTo>
                  <a:lnTo>
                    <a:pt x="291" y="153"/>
                  </a:lnTo>
                  <a:lnTo>
                    <a:pt x="288" y="153"/>
                  </a:lnTo>
                  <a:lnTo>
                    <a:pt x="194" y="205"/>
                  </a:lnTo>
                  <a:lnTo>
                    <a:pt x="194" y="174"/>
                  </a:lnTo>
                  <a:lnTo>
                    <a:pt x="275" y="130"/>
                  </a:lnTo>
                  <a:lnTo>
                    <a:pt x="275" y="130"/>
                  </a:lnTo>
                  <a:lnTo>
                    <a:pt x="276" y="127"/>
                  </a:lnTo>
                  <a:lnTo>
                    <a:pt x="276" y="126"/>
                  </a:lnTo>
                  <a:lnTo>
                    <a:pt x="276" y="126"/>
                  </a:lnTo>
                  <a:lnTo>
                    <a:pt x="275" y="124"/>
                  </a:lnTo>
                  <a:lnTo>
                    <a:pt x="272" y="124"/>
                  </a:lnTo>
                  <a:lnTo>
                    <a:pt x="194" y="168"/>
                  </a:lnTo>
                  <a:lnTo>
                    <a:pt x="194" y="138"/>
                  </a:lnTo>
                  <a:lnTo>
                    <a:pt x="260" y="101"/>
                  </a:lnTo>
                  <a:lnTo>
                    <a:pt x="260" y="101"/>
                  </a:lnTo>
                  <a:lnTo>
                    <a:pt x="261" y="98"/>
                  </a:lnTo>
                  <a:lnTo>
                    <a:pt x="261" y="97"/>
                  </a:lnTo>
                  <a:lnTo>
                    <a:pt x="261" y="97"/>
                  </a:lnTo>
                  <a:lnTo>
                    <a:pt x="259" y="96"/>
                  </a:lnTo>
                  <a:lnTo>
                    <a:pt x="257" y="96"/>
                  </a:lnTo>
                  <a:lnTo>
                    <a:pt x="194" y="131"/>
                  </a:lnTo>
                  <a:lnTo>
                    <a:pt x="194" y="100"/>
                  </a:lnTo>
                  <a:lnTo>
                    <a:pt x="244" y="73"/>
                  </a:lnTo>
                  <a:lnTo>
                    <a:pt x="244" y="73"/>
                  </a:lnTo>
                  <a:lnTo>
                    <a:pt x="245" y="70"/>
                  </a:lnTo>
                  <a:lnTo>
                    <a:pt x="245" y="69"/>
                  </a:lnTo>
                  <a:lnTo>
                    <a:pt x="245" y="69"/>
                  </a:lnTo>
                  <a:lnTo>
                    <a:pt x="244" y="67"/>
                  </a:lnTo>
                  <a:lnTo>
                    <a:pt x="241" y="67"/>
                  </a:lnTo>
                  <a:lnTo>
                    <a:pt x="194" y="93"/>
                  </a:lnTo>
                  <a:lnTo>
                    <a:pt x="194" y="31"/>
                  </a:lnTo>
                  <a:close/>
                  <a:moveTo>
                    <a:pt x="15" y="116"/>
                  </a:moveTo>
                  <a:lnTo>
                    <a:pt x="15" y="116"/>
                  </a:lnTo>
                  <a:lnTo>
                    <a:pt x="15" y="120"/>
                  </a:lnTo>
                  <a:lnTo>
                    <a:pt x="16" y="126"/>
                  </a:lnTo>
                  <a:lnTo>
                    <a:pt x="16" y="126"/>
                  </a:lnTo>
                  <a:lnTo>
                    <a:pt x="19" y="130"/>
                  </a:lnTo>
                  <a:lnTo>
                    <a:pt x="24" y="132"/>
                  </a:lnTo>
                  <a:lnTo>
                    <a:pt x="28" y="132"/>
                  </a:lnTo>
                  <a:lnTo>
                    <a:pt x="34" y="131"/>
                  </a:lnTo>
                  <a:lnTo>
                    <a:pt x="34" y="131"/>
                  </a:lnTo>
                  <a:lnTo>
                    <a:pt x="38" y="127"/>
                  </a:lnTo>
                  <a:lnTo>
                    <a:pt x="41" y="123"/>
                  </a:lnTo>
                  <a:lnTo>
                    <a:pt x="41" y="117"/>
                  </a:lnTo>
                  <a:lnTo>
                    <a:pt x="39" y="113"/>
                  </a:lnTo>
                  <a:lnTo>
                    <a:pt x="39" y="113"/>
                  </a:lnTo>
                  <a:lnTo>
                    <a:pt x="35" y="109"/>
                  </a:lnTo>
                  <a:lnTo>
                    <a:pt x="31" y="107"/>
                  </a:lnTo>
                  <a:lnTo>
                    <a:pt x="50" y="96"/>
                  </a:lnTo>
                  <a:lnTo>
                    <a:pt x="50" y="96"/>
                  </a:lnTo>
                  <a:lnTo>
                    <a:pt x="50" y="101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54" y="111"/>
                  </a:lnTo>
                  <a:lnTo>
                    <a:pt x="60" y="112"/>
                  </a:lnTo>
                  <a:lnTo>
                    <a:pt x="64" y="113"/>
                  </a:lnTo>
                  <a:lnTo>
                    <a:pt x="69" y="111"/>
                  </a:lnTo>
                  <a:lnTo>
                    <a:pt x="69" y="111"/>
                  </a:lnTo>
                  <a:lnTo>
                    <a:pt x="73" y="108"/>
                  </a:lnTo>
                  <a:lnTo>
                    <a:pt x="76" y="104"/>
                  </a:lnTo>
                  <a:lnTo>
                    <a:pt x="76" y="98"/>
                  </a:lnTo>
                  <a:lnTo>
                    <a:pt x="75" y="93"/>
                  </a:lnTo>
                  <a:lnTo>
                    <a:pt x="75" y="93"/>
                  </a:lnTo>
                  <a:lnTo>
                    <a:pt x="70" y="89"/>
                  </a:lnTo>
                  <a:lnTo>
                    <a:pt x="66" y="88"/>
                  </a:lnTo>
                  <a:lnTo>
                    <a:pt x="85" y="77"/>
                  </a:lnTo>
                  <a:lnTo>
                    <a:pt x="85" y="77"/>
                  </a:lnTo>
                  <a:lnTo>
                    <a:pt x="85" y="81"/>
                  </a:lnTo>
                  <a:lnTo>
                    <a:pt x="87" y="86"/>
                  </a:lnTo>
                  <a:lnTo>
                    <a:pt x="87" y="86"/>
                  </a:lnTo>
                  <a:lnTo>
                    <a:pt x="89" y="90"/>
                  </a:lnTo>
                  <a:lnTo>
                    <a:pt x="95" y="93"/>
                  </a:lnTo>
                  <a:lnTo>
                    <a:pt x="99" y="93"/>
                  </a:lnTo>
                  <a:lnTo>
                    <a:pt x="104" y="92"/>
                  </a:lnTo>
                  <a:lnTo>
                    <a:pt x="104" y="92"/>
                  </a:lnTo>
                  <a:lnTo>
                    <a:pt x="108" y="88"/>
                  </a:lnTo>
                  <a:lnTo>
                    <a:pt x="111" y="84"/>
                  </a:lnTo>
                  <a:lnTo>
                    <a:pt x="111" y="78"/>
                  </a:lnTo>
                  <a:lnTo>
                    <a:pt x="110" y="74"/>
                  </a:lnTo>
                  <a:lnTo>
                    <a:pt x="110" y="74"/>
                  </a:lnTo>
                  <a:lnTo>
                    <a:pt x="106" y="70"/>
                  </a:lnTo>
                  <a:lnTo>
                    <a:pt x="102" y="67"/>
                  </a:lnTo>
                  <a:lnTo>
                    <a:pt x="121" y="56"/>
                  </a:lnTo>
                  <a:lnTo>
                    <a:pt x="121" y="56"/>
                  </a:lnTo>
                  <a:lnTo>
                    <a:pt x="121" y="62"/>
                  </a:lnTo>
                  <a:lnTo>
                    <a:pt x="122" y="67"/>
                  </a:lnTo>
                  <a:lnTo>
                    <a:pt x="122" y="67"/>
                  </a:lnTo>
                  <a:lnTo>
                    <a:pt x="125" y="71"/>
                  </a:lnTo>
                  <a:lnTo>
                    <a:pt x="130" y="73"/>
                  </a:lnTo>
                  <a:lnTo>
                    <a:pt x="134" y="74"/>
                  </a:lnTo>
                  <a:lnTo>
                    <a:pt x="140" y="73"/>
                  </a:lnTo>
                  <a:lnTo>
                    <a:pt x="140" y="73"/>
                  </a:lnTo>
                  <a:lnTo>
                    <a:pt x="144" y="69"/>
                  </a:lnTo>
                  <a:lnTo>
                    <a:pt x="146" y="65"/>
                  </a:lnTo>
                  <a:lnTo>
                    <a:pt x="146" y="59"/>
                  </a:lnTo>
                  <a:lnTo>
                    <a:pt x="145" y="54"/>
                  </a:lnTo>
                  <a:lnTo>
                    <a:pt x="145" y="54"/>
                  </a:lnTo>
                  <a:lnTo>
                    <a:pt x="141" y="50"/>
                  </a:lnTo>
                  <a:lnTo>
                    <a:pt x="137" y="48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54" y="43"/>
                  </a:lnTo>
                  <a:lnTo>
                    <a:pt x="157" y="47"/>
                  </a:lnTo>
                  <a:lnTo>
                    <a:pt x="157" y="47"/>
                  </a:lnTo>
                  <a:lnTo>
                    <a:pt x="160" y="51"/>
                  </a:lnTo>
                  <a:lnTo>
                    <a:pt x="164" y="54"/>
                  </a:lnTo>
                  <a:lnTo>
                    <a:pt x="169" y="54"/>
                  </a:lnTo>
                  <a:lnTo>
                    <a:pt x="175" y="52"/>
                  </a:lnTo>
                  <a:lnTo>
                    <a:pt x="175" y="52"/>
                  </a:lnTo>
                  <a:lnTo>
                    <a:pt x="179" y="50"/>
                  </a:lnTo>
                  <a:lnTo>
                    <a:pt x="180" y="44"/>
                  </a:lnTo>
                  <a:lnTo>
                    <a:pt x="181" y="40"/>
                  </a:lnTo>
                  <a:lnTo>
                    <a:pt x="180" y="35"/>
                  </a:lnTo>
                  <a:lnTo>
                    <a:pt x="180" y="35"/>
                  </a:lnTo>
                  <a:lnTo>
                    <a:pt x="176" y="31"/>
                  </a:lnTo>
                  <a:lnTo>
                    <a:pt x="172" y="28"/>
                  </a:lnTo>
                  <a:lnTo>
                    <a:pt x="191" y="19"/>
                  </a:lnTo>
                  <a:lnTo>
                    <a:pt x="191" y="19"/>
                  </a:lnTo>
                  <a:lnTo>
                    <a:pt x="190" y="23"/>
                  </a:lnTo>
                  <a:lnTo>
                    <a:pt x="192" y="28"/>
                  </a:lnTo>
                  <a:lnTo>
                    <a:pt x="192" y="28"/>
                  </a:lnTo>
                  <a:lnTo>
                    <a:pt x="194" y="31"/>
                  </a:lnTo>
                  <a:lnTo>
                    <a:pt x="194" y="93"/>
                  </a:lnTo>
                  <a:lnTo>
                    <a:pt x="47" y="174"/>
                  </a:lnTo>
                  <a:lnTo>
                    <a:pt x="47" y="174"/>
                  </a:lnTo>
                  <a:lnTo>
                    <a:pt x="46" y="176"/>
                  </a:lnTo>
                  <a:lnTo>
                    <a:pt x="46" y="178"/>
                  </a:lnTo>
                  <a:lnTo>
                    <a:pt x="46" y="178"/>
                  </a:lnTo>
                  <a:lnTo>
                    <a:pt x="49" y="180"/>
                  </a:lnTo>
                  <a:lnTo>
                    <a:pt x="50" y="180"/>
                  </a:lnTo>
                  <a:lnTo>
                    <a:pt x="50" y="180"/>
                  </a:lnTo>
                  <a:lnTo>
                    <a:pt x="194" y="100"/>
                  </a:lnTo>
                  <a:lnTo>
                    <a:pt x="194" y="131"/>
                  </a:lnTo>
                  <a:lnTo>
                    <a:pt x="64" y="203"/>
                  </a:lnTo>
                  <a:lnTo>
                    <a:pt x="64" y="203"/>
                  </a:lnTo>
                  <a:lnTo>
                    <a:pt x="62" y="204"/>
                  </a:lnTo>
                  <a:lnTo>
                    <a:pt x="62" y="207"/>
                  </a:lnTo>
                  <a:lnTo>
                    <a:pt x="62" y="207"/>
                  </a:lnTo>
                  <a:lnTo>
                    <a:pt x="64" y="208"/>
                  </a:lnTo>
                  <a:lnTo>
                    <a:pt x="66" y="208"/>
                  </a:lnTo>
                  <a:lnTo>
                    <a:pt x="66" y="208"/>
                  </a:lnTo>
                  <a:lnTo>
                    <a:pt x="194" y="138"/>
                  </a:lnTo>
                  <a:lnTo>
                    <a:pt x="194" y="168"/>
                  </a:lnTo>
                  <a:lnTo>
                    <a:pt x="80" y="231"/>
                  </a:lnTo>
                  <a:lnTo>
                    <a:pt x="80" y="231"/>
                  </a:lnTo>
                  <a:lnTo>
                    <a:pt x="77" y="233"/>
                  </a:lnTo>
                  <a:lnTo>
                    <a:pt x="79" y="235"/>
                  </a:lnTo>
                  <a:lnTo>
                    <a:pt x="79" y="235"/>
                  </a:lnTo>
                  <a:lnTo>
                    <a:pt x="80" y="237"/>
                  </a:lnTo>
                  <a:lnTo>
                    <a:pt x="83" y="237"/>
                  </a:lnTo>
                  <a:lnTo>
                    <a:pt x="83" y="237"/>
                  </a:lnTo>
                  <a:lnTo>
                    <a:pt x="194" y="174"/>
                  </a:lnTo>
                  <a:lnTo>
                    <a:pt x="194" y="205"/>
                  </a:lnTo>
                  <a:lnTo>
                    <a:pt x="95" y="260"/>
                  </a:lnTo>
                  <a:lnTo>
                    <a:pt x="95" y="260"/>
                  </a:lnTo>
                  <a:lnTo>
                    <a:pt x="93" y="261"/>
                  </a:lnTo>
                  <a:lnTo>
                    <a:pt x="93" y="264"/>
                  </a:lnTo>
                  <a:lnTo>
                    <a:pt x="93" y="264"/>
                  </a:lnTo>
                  <a:lnTo>
                    <a:pt x="96" y="265"/>
                  </a:lnTo>
                  <a:lnTo>
                    <a:pt x="98" y="265"/>
                  </a:lnTo>
                  <a:lnTo>
                    <a:pt x="98" y="265"/>
                  </a:lnTo>
                  <a:lnTo>
                    <a:pt x="194" y="212"/>
                  </a:lnTo>
                  <a:lnTo>
                    <a:pt x="194" y="285"/>
                  </a:lnTo>
                  <a:lnTo>
                    <a:pt x="142" y="314"/>
                  </a:lnTo>
                  <a:lnTo>
                    <a:pt x="142" y="314"/>
                  </a:lnTo>
                  <a:lnTo>
                    <a:pt x="137" y="316"/>
                  </a:lnTo>
                  <a:lnTo>
                    <a:pt x="130" y="318"/>
                  </a:lnTo>
                  <a:lnTo>
                    <a:pt x="123" y="318"/>
                  </a:lnTo>
                  <a:lnTo>
                    <a:pt x="118" y="316"/>
                  </a:lnTo>
                  <a:lnTo>
                    <a:pt x="111" y="314"/>
                  </a:lnTo>
                  <a:lnTo>
                    <a:pt x="107" y="311"/>
                  </a:lnTo>
                  <a:lnTo>
                    <a:pt x="102" y="306"/>
                  </a:lnTo>
                  <a:lnTo>
                    <a:pt x="98" y="300"/>
                  </a:lnTo>
                  <a:lnTo>
                    <a:pt x="0" y="124"/>
                  </a:lnTo>
                  <a:lnTo>
                    <a:pt x="15" y="11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Freeform 154"/>
            <p:cNvSpPr>
              <a:spLocks noEditPoints="1"/>
            </p:cNvSpPr>
            <p:nvPr/>
          </p:nvSpPr>
          <p:spPr bwMode="auto">
            <a:xfrm>
              <a:off x="4604112" y="3732251"/>
              <a:ext cx="488950" cy="489354"/>
            </a:xfrm>
            <a:custGeom>
              <a:avLst/>
              <a:gdLst>
                <a:gd name="T0" fmla="*/ 306 w 308"/>
                <a:gd name="T1" fmla="*/ 96 h 323"/>
                <a:gd name="T2" fmla="*/ 218 w 308"/>
                <a:gd name="T3" fmla="*/ 308 h 323"/>
                <a:gd name="T4" fmla="*/ 227 w 308"/>
                <a:gd name="T5" fmla="*/ 224 h 323"/>
                <a:gd name="T6" fmla="*/ 233 w 308"/>
                <a:gd name="T7" fmla="*/ 209 h 323"/>
                <a:gd name="T8" fmla="*/ 246 w 308"/>
                <a:gd name="T9" fmla="*/ 184 h 323"/>
                <a:gd name="T10" fmla="*/ 250 w 308"/>
                <a:gd name="T11" fmla="*/ 159 h 323"/>
                <a:gd name="T12" fmla="*/ 280 w 308"/>
                <a:gd name="T13" fmla="*/ 109 h 323"/>
                <a:gd name="T14" fmla="*/ 218 w 308"/>
                <a:gd name="T15" fmla="*/ 75 h 323"/>
                <a:gd name="T16" fmla="*/ 201 w 308"/>
                <a:gd name="T17" fmla="*/ 320 h 323"/>
                <a:gd name="T18" fmla="*/ 197 w 308"/>
                <a:gd name="T19" fmla="*/ 289 h 323"/>
                <a:gd name="T20" fmla="*/ 208 w 308"/>
                <a:gd name="T21" fmla="*/ 262 h 323"/>
                <a:gd name="T22" fmla="*/ 218 w 308"/>
                <a:gd name="T23" fmla="*/ 248 h 323"/>
                <a:gd name="T24" fmla="*/ 203 w 308"/>
                <a:gd name="T25" fmla="*/ 161 h 323"/>
                <a:gd name="T26" fmla="*/ 189 w 308"/>
                <a:gd name="T27" fmla="*/ 184 h 323"/>
                <a:gd name="T28" fmla="*/ 186 w 308"/>
                <a:gd name="T29" fmla="*/ 202 h 323"/>
                <a:gd name="T30" fmla="*/ 185 w 308"/>
                <a:gd name="T31" fmla="*/ 155 h 323"/>
                <a:gd name="T32" fmla="*/ 180 w 308"/>
                <a:gd name="T33" fmla="*/ 26 h 323"/>
                <a:gd name="T34" fmla="*/ 174 w 308"/>
                <a:gd name="T35" fmla="*/ 318 h 323"/>
                <a:gd name="T36" fmla="*/ 147 w 308"/>
                <a:gd name="T37" fmla="*/ 218 h 323"/>
                <a:gd name="T38" fmla="*/ 166 w 308"/>
                <a:gd name="T39" fmla="*/ 199 h 323"/>
                <a:gd name="T40" fmla="*/ 147 w 308"/>
                <a:gd name="T41" fmla="*/ 170 h 323"/>
                <a:gd name="T42" fmla="*/ 180 w 308"/>
                <a:gd name="T43" fmla="*/ 170 h 323"/>
                <a:gd name="T44" fmla="*/ 170 w 308"/>
                <a:gd name="T45" fmla="*/ 225 h 323"/>
                <a:gd name="T46" fmla="*/ 168 w 308"/>
                <a:gd name="T47" fmla="*/ 243 h 323"/>
                <a:gd name="T48" fmla="*/ 151 w 308"/>
                <a:gd name="T49" fmla="*/ 263 h 323"/>
                <a:gd name="T50" fmla="*/ 180 w 308"/>
                <a:gd name="T51" fmla="*/ 321 h 323"/>
                <a:gd name="T52" fmla="*/ 147 w 308"/>
                <a:gd name="T53" fmla="*/ 10 h 323"/>
                <a:gd name="T54" fmla="*/ 119 w 308"/>
                <a:gd name="T55" fmla="*/ 0 h 323"/>
                <a:gd name="T56" fmla="*/ 132 w 308"/>
                <a:gd name="T57" fmla="*/ 260 h 323"/>
                <a:gd name="T58" fmla="*/ 147 w 308"/>
                <a:gd name="T59" fmla="*/ 306 h 323"/>
                <a:gd name="T60" fmla="*/ 139 w 308"/>
                <a:gd name="T61" fmla="*/ 134 h 323"/>
                <a:gd name="T62" fmla="*/ 128 w 308"/>
                <a:gd name="T63" fmla="*/ 159 h 323"/>
                <a:gd name="T64" fmla="*/ 121 w 308"/>
                <a:gd name="T65" fmla="*/ 174 h 323"/>
                <a:gd name="T66" fmla="*/ 123 w 308"/>
                <a:gd name="T67" fmla="*/ 125 h 323"/>
                <a:gd name="T68" fmla="*/ 147 w 308"/>
                <a:gd name="T69" fmla="*/ 235 h 323"/>
                <a:gd name="T70" fmla="*/ 98 w 308"/>
                <a:gd name="T71" fmla="*/ 283 h 323"/>
                <a:gd name="T72" fmla="*/ 103 w 308"/>
                <a:gd name="T73" fmla="*/ 4 h 323"/>
                <a:gd name="T74" fmla="*/ 111 w 308"/>
                <a:gd name="T75" fmla="*/ 34 h 323"/>
                <a:gd name="T76" fmla="*/ 119 w 308"/>
                <a:gd name="T77" fmla="*/ 122 h 323"/>
                <a:gd name="T78" fmla="*/ 119 w 308"/>
                <a:gd name="T79" fmla="*/ 141 h 323"/>
                <a:gd name="T80" fmla="*/ 109 w 308"/>
                <a:gd name="T81" fmla="*/ 197 h 323"/>
                <a:gd name="T82" fmla="*/ 107 w 308"/>
                <a:gd name="T83" fmla="*/ 214 h 323"/>
                <a:gd name="T84" fmla="*/ 105 w 308"/>
                <a:gd name="T85" fmla="*/ 171 h 323"/>
                <a:gd name="T86" fmla="*/ 98 w 308"/>
                <a:gd name="T87" fmla="*/ 147 h 323"/>
                <a:gd name="T88" fmla="*/ 119 w 308"/>
                <a:gd name="T89" fmla="*/ 141 h 323"/>
                <a:gd name="T90" fmla="*/ 86 w 308"/>
                <a:gd name="T91" fmla="*/ 206 h 323"/>
                <a:gd name="T92" fmla="*/ 97 w 308"/>
                <a:gd name="T93" fmla="*/ 188 h 323"/>
                <a:gd name="T94" fmla="*/ 90 w 308"/>
                <a:gd name="T95" fmla="*/ 239 h 323"/>
                <a:gd name="T96" fmla="*/ 86 w 308"/>
                <a:gd name="T97" fmla="*/ 22 h 323"/>
                <a:gd name="T98" fmla="*/ 93 w 308"/>
                <a:gd name="T99" fmla="*/ 68 h 323"/>
                <a:gd name="T100" fmla="*/ 86 w 308"/>
                <a:gd name="T101" fmla="*/ 22 h 323"/>
                <a:gd name="T102" fmla="*/ 86 w 308"/>
                <a:gd name="T103" fmla="*/ 278 h 323"/>
                <a:gd name="T104" fmla="*/ 77 w 308"/>
                <a:gd name="T105" fmla="*/ 230 h 323"/>
                <a:gd name="T106" fmla="*/ 86 w 308"/>
                <a:gd name="T107" fmla="*/ 107 h 323"/>
                <a:gd name="T108" fmla="*/ 67 w 308"/>
                <a:gd name="T109" fmla="*/ 126 h 323"/>
                <a:gd name="T110" fmla="*/ 86 w 308"/>
                <a:gd name="T111" fmla="*/ 141 h 323"/>
                <a:gd name="T112" fmla="*/ 58 w 308"/>
                <a:gd name="T113" fmla="*/ 83 h 323"/>
                <a:gd name="T114" fmla="*/ 86 w 308"/>
                <a:gd name="T115" fmla="*/ 190 h 323"/>
                <a:gd name="T116" fmla="*/ 2 w 308"/>
                <a:gd name="T117" fmla="*/ 226 h 323"/>
                <a:gd name="T118" fmla="*/ 58 w 308"/>
                <a:gd name="T119" fmla="*/ 147 h 323"/>
                <a:gd name="T120" fmla="*/ 50 w 308"/>
                <a:gd name="T121" fmla="*/ 172 h 323"/>
                <a:gd name="T122" fmla="*/ 42 w 308"/>
                <a:gd name="T123" fmla="*/ 186 h 323"/>
                <a:gd name="T124" fmla="*/ 29 w 308"/>
                <a:gd name="T125" fmla="*/ 21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8" h="323">
                  <a:moveTo>
                    <a:pt x="218" y="44"/>
                  </a:moveTo>
                  <a:lnTo>
                    <a:pt x="288" y="76"/>
                  </a:lnTo>
                  <a:lnTo>
                    <a:pt x="288" y="76"/>
                  </a:lnTo>
                  <a:lnTo>
                    <a:pt x="293" y="80"/>
                  </a:lnTo>
                  <a:lnTo>
                    <a:pt x="299" y="84"/>
                  </a:lnTo>
                  <a:lnTo>
                    <a:pt x="303" y="90"/>
                  </a:lnTo>
                  <a:lnTo>
                    <a:pt x="306" y="96"/>
                  </a:lnTo>
                  <a:lnTo>
                    <a:pt x="308" y="103"/>
                  </a:lnTo>
                  <a:lnTo>
                    <a:pt x="308" y="110"/>
                  </a:lnTo>
                  <a:lnTo>
                    <a:pt x="307" y="117"/>
                  </a:lnTo>
                  <a:lnTo>
                    <a:pt x="304" y="124"/>
                  </a:lnTo>
                  <a:lnTo>
                    <a:pt x="222" y="301"/>
                  </a:lnTo>
                  <a:lnTo>
                    <a:pt x="222" y="301"/>
                  </a:lnTo>
                  <a:lnTo>
                    <a:pt x="218" y="308"/>
                  </a:lnTo>
                  <a:lnTo>
                    <a:pt x="218" y="248"/>
                  </a:lnTo>
                  <a:lnTo>
                    <a:pt x="218" y="248"/>
                  </a:lnTo>
                  <a:lnTo>
                    <a:pt x="219" y="245"/>
                  </a:lnTo>
                  <a:lnTo>
                    <a:pt x="227" y="228"/>
                  </a:lnTo>
                  <a:lnTo>
                    <a:pt x="227" y="228"/>
                  </a:lnTo>
                  <a:lnTo>
                    <a:pt x="228" y="226"/>
                  </a:lnTo>
                  <a:lnTo>
                    <a:pt x="227" y="224"/>
                  </a:lnTo>
                  <a:lnTo>
                    <a:pt x="227" y="222"/>
                  </a:lnTo>
                  <a:lnTo>
                    <a:pt x="224" y="221"/>
                  </a:lnTo>
                  <a:lnTo>
                    <a:pt x="218" y="217"/>
                  </a:lnTo>
                  <a:lnTo>
                    <a:pt x="218" y="202"/>
                  </a:lnTo>
                  <a:lnTo>
                    <a:pt x="230" y="209"/>
                  </a:lnTo>
                  <a:lnTo>
                    <a:pt x="230" y="209"/>
                  </a:lnTo>
                  <a:lnTo>
                    <a:pt x="233" y="209"/>
                  </a:lnTo>
                  <a:lnTo>
                    <a:pt x="235" y="209"/>
                  </a:lnTo>
                  <a:lnTo>
                    <a:pt x="237" y="207"/>
                  </a:lnTo>
                  <a:lnTo>
                    <a:pt x="238" y="206"/>
                  </a:lnTo>
                  <a:lnTo>
                    <a:pt x="246" y="188"/>
                  </a:lnTo>
                  <a:lnTo>
                    <a:pt x="246" y="188"/>
                  </a:lnTo>
                  <a:lnTo>
                    <a:pt x="247" y="186"/>
                  </a:lnTo>
                  <a:lnTo>
                    <a:pt x="246" y="184"/>
                  </a:lnTo>
                  <a:lnTo>
                    <a:pt x="246" y="182"/>
                  </a:lnTo>
                  <a:lnTo>
                    <a:pt x="243" y="180"/>
                  </a:lnTo>
                  <a:lnTo>
                    <a:pt x="218" y="168"/>
                  </a:lnTo>
                  <a:lnTo>
                    <a:pt x="218" y="145"/>
                  </a:lnTo>
                  <a:lnTo>
                    <a:pt x="243" y="157"/>
                  </a:lnTo>
                  <a:lnTo>
                    <a:pt x="243" y="157"/>
                  </a:lnTo>
                  <a:lnTo>
                    <a:pt x="250" y="159"/>
                  </a:lnTo>
                  <a:lnTo>
                    <a:pt x="257" y="157"/>
                  </a:lnTo>
                  <a:lnTo>
                    <a:pt x="262" y="155"/>
                  </a:lnTo>
                  <a:lnTo>
                    <a:pt x="266" y="149"/>
                  </a:lnTo>
                  <a:lnTo>
                    <a:pt x="279" y="122"/>
                  </a:lnTo>
                  <a:lnTo>
                    <a:pt x="279" y="122"/>
                  </a:lnTo>
                  <a:lnTo>
                    <a:pt x="280" y="115"/>
                  </a:lnTo>
                  <a:lnTo>
                    <a:pt x="280" y="109"/>
                  </a:lnTo>
                  <a:lnTo>
                    <a:pt x="276" y="103"/>
                  </a:lnTo>
                  <a:lnTo>
                    <a:pt x="270" y="99"/>
                  </a:lnTo>
                  <a:lnTo>
                    <a:pt x="218" y="75"/>
                  </a:lnTo>
                  <a:lnTo>
                    <a:pt x="218" y="44"/>
                  </a:lnTo>
                  <a:close/>
                  <a:moveTo>
                    <a:pt x="180" y="26"/>
                  </a:moveTo>
                  <a:lnTo>
                    <a:pt x="218" y="44"/>
                  </a:lnTo>
                  <a:lnTo>
                    <a:pt x="218" y="75"/>
                  </a:lnTo>
                  <a:lnTo>
                    <a:pt x="180" y="57"/>
                  </a:lnTo>
                  <a:lnTo>
                    <a:pt x="180" y="26"/>
                  </a:lnTo>
                  <a:lnTo>
                    <a:pt x="180" y="26"/>
                  </a:lnTo>
                  <a:close/>
                  <a:moveTo>
                    <a:pt x="218" y="308"/>
                  </a:moveTo>
                  <a:lnTo>
                    <a:pt x="218" y="308"/>
                  </a:lnTo>
                  <a:lnTo>
                    <a:pt x="211" y="316"/>
                  </a:lnTo>
                  <a:lnTo>
                    <a:pt x="201" y="320"/>
                  </a:lnTo>
                  <a:lnTo>
                    <a:pt x="191" y="323"/>
                  </a:lnTo>
                  <a:lnTo>
                    <a:pt x="180" y="321"/>
                  </a:lnTo>
                  <a:lnTo>
                    <a:pt x="180" y="283"/>
                  </a:lnTo>
                  <a:lnTo>
                    <a:pt x="193" y="289"/>
                  </a:lnTo>
                  <a:lnTo>
                    <a:pt x="193" y="289"/>
                  </a:lnTo>
                  <a:lnTo>
                    <a:pt x="195" y="289"/>
                  </a:lnTo>
                  <a:lnTo>
                    <a:pt x="197" y="289"/>
                  </a:lnTo>
                  <a:lnTo>
                    <a:pt x="199" y="287"/>
                  </a:lnTo>
                  <a:lnTo>
                    <a:pt x="200" y="286"/>
                  </a:lnTo>
                  <a:lnTo>
                    <a:pt x="208" y="268"/>
                  </a:lnTo>
                  <a:lnTo>
                    <a:pt x="208" y="268"/>
                  </a:lnTo>
                  <a:lnTo>
                    <a:pt x="209" y="266"/>
                  </a:lnTo>
                  <a:lnTo>
                    <a:pt x="209" y="264"/>
                  </a:lnTo>
                  <a:lnTo>
                    <a:pt x="208" y="262"/>
                  </a:lnTo>
                  <a:lnTo>
                    <a:pt x="205" y="260"/>
                  </a:lnTo>
                  <a:lnTo>
                    <a:pt x="180" y="249"/>
                  </a:lnTo>
                  <a:lnTo>
                    <a:pt x="180" y="235"/>
                  </a:lnTo>
                  <a:lnTo>
                    <a:pt x="212" y="248"/>
                  </a:lnTo>
                  <a:lnTo>
                    <a:pt x="212" y="248"/>
                  </a:lnTo>
                  <a:lnTo>
                    <a:pt x="215" y="249"/>
                  </a:lnTo>
                  <a:lnTo>
                    <a:pt x="218" y="248"/>
                  </a:lnTo>
                  <a:lnTo>
                    <a:pt x="218" y="308"/>
                  </a:lnTo>
                  <a:lnTo>
                    <a:pt x="218" y="308"/>
                  </a:lnTo>
                  <a:close/>
                  <a:moveTo>
                    <a:pt x="218" y="145"/>
                  </a:moveTo>
                  <a:lnTo>
                    <a:pt x="218" y="168"/>
                  </a:lnTo>
                  <a:lnTo>
                    <a:pt x="205" y="163"/>
                  </a:lnTo>
                  <a:lnTo>
                    <a:pt x="205" y="163"/>
                  </a:lnTo>
                  <a:lnTo>
                    <a:pt x="203" y="161"/>
                  </a:lnTo>
                  <a:lnTo>
                    <a:pt x="201" y="163"/>
                  </a:lnTo>
                  <a:lnTo>
                    <a:pt x="199" y="164"/>
                  </a:lnTo>
                  <a:lnTo>
                    <a:pt x="197" y="165"/>
                  </a:lnTo>
                  <a:lnTo>
                    <a:pt x="189" y="183"/>
                  </a:lnTo>
                  <a:lnTo>
                    <a:pt x="189" y="183"/>
                  </a:lnTo>
                  <a:lnTo>
                    <a:pt x="189" y="183"/>
                  </a:lnTo>
                  <a:lnTo>
                    <a:pt x="189" y="184"/>
                  </a:lnTo>
                  <a:lnTo>
                    <a:pt x="189" y="187"/>
                  </a:lnTo>
                  <a:lnTo>
                    <a:pt x="191" y="190"/>
                  </a:lnTo>
                  <a:lnTo>
                    <a:pt x="192" y="191"/>
                  </a:lnTo>
                  <a:lnTo>
                    <a:pt x="218" y="202"/>
                  </a:lnTo>
                  <a:lnTo>
                    <a:pt x="218" y="217"/>
                  </a:lnTo>
                  <a:lnTo>
                    <a:pt x="186" y="202"/>
                  </a:lnTo>
                  <a:lnTo>
                    <a:pt x="186" y="202"/>
                  </a:lnTo>
                  <a:lnTo>
                    <a:pt x="184" y="202"/>
                  </a:lnTo>
                  <a:lnTo>
                    <a:pt x="180" y="203"/>
                  </a:lnTo>
                  <a:lnTo>
                    <a:pt x="180" y="170"/>
                  </a:lnTo>
                  <a:lnTo>
                    <a:pt x="185" y="160"/>
                  </a:lnTo>
                  <a:lnTo>
                    <a:pt x="185" y="160"/>
                  </a:lnTo>
                  <a:lnTo>
                    <a:pt x="185" y="157"/>
                  </a:lnTo>
                  <a:lnTo>
                    <a:pt x="185" y="155"/>
                  </a:lnTo>
                  <a:lnTo>
                    <a:pt x="184" y="153"/>
                  </a:lnTo>
                  <a:lnTo>
                    <a:pt x="182" y="152"/>
                  </a:lnTo>
                  <a:lnTo>
                    <a:pt x="180" y="151"/>
                  </a:lnTo>
                  <a:lnTo>
                    <a:pt x="180" y="128"/>
                  </a:lnTo>
                  <a:lnTo>
                    <a:pt x="218" y="145"/>
                  </a:lnTo>
                  <a:close/>
                  <a:moveTo>
                    <a:pt x="147" y="10"/>
                  </a:moveTo>
                  <a:lnTo>
                    <a:pt x="180" y="26"/>
                  </a:lnTo>
                  <a:lnTo>
                    <a:pt x="180" y="57"/>
                  </a:lnTo>
                  <a:lnTo>
                    <a:pt x="147" y="41"/>
                  </a:lnTo>
                  <a:lnTo>
                    <a:pt x="147" y="10"/>
                  </a:lnTo>
                  <a:lnTo>
                    <a:pt x="147" y="10"/>
                  </a:lnTo>
                  <a:close/>
                  <a:moveTo>
                    <a:pt x="180" y="321"/>
                  </a:moveTo>
                  <a:lnTo>
                    <a:pt x="180" y="321"/>
                  </a:lnTo>
                  <a:lnTo>
                    <a:pt x="174" y="318"/>
                  </a:lnTo>
                  <a:lnTo>
                    <a:pt x="147" y="306"/>
                  </a:lnTo>
                  <a:lnTo>
                    <a:pt x="147" y="240"/>
                  </a:lnTo>
                  <a:lnTo>
                    <a:pt x="147" y="240"/>
                  </a:lnTo>
                  <a:lnTo>
                    <a:pt x="147" y="240"/>
                  </a:lnTo>
                  <a:lnTo>
                    <a:pt x="149" y="237"/>
                  </a:lnTo>
                  <a:lnTo>
                    <a:pt x="147" y="235"/>
                  </a:lnTo>
                  <a:lnTo>
                    <a:pt x="147" y="218"/>
                  </a:lnTo>
                  <a:lnTo>
                    <a:pt x="150" y="220"/>
                  </a:lnTo>
                  <a:lnTo>
                    <a:pt x="150" y="220"/>
                  </a:lnTo>
                  <a:lnTo>
                    <a:pt x="153" y="221"/>
                  </a:lnTo>
                  <a:lnTo>
                    <a:pt x="155" y="220"/>
                  </a:lnTo>
                  <a:lnTo>
                    <a:pt x="157" y="218"/>
                  </a:lnTo>
                  <a:lnTo>
                    <a:pt x="158" y="217"/>
                  </a:lnTo>
                  <a:lnTo>
                    <a:pt x="166" y="199"/>
                  </a:lnTo>
                  <a:lnTo>
                    <a:pt x="166" y="199"/>
                  </a:lnTo>
                  <a:lnTo>
                    <a:pt x="166" y="198"/>
                  </a:lnTo>
                  <a:lnTo>
                    <a:pt x="166" y="195"/>
                  </a:lnTo>
                  <a:lnTo>
                    <a:pt x="165" y="193"/>
                  </a:lnTo>
                  <a:lnTo>
                    <a:pt x="163" y="191"/>
                  </a:lnTo>
                  <a:lnTo>
                    <a:pt x="147" y="184"/>
                  </a:lnTo>
                  <a:lnTo>
                    <a:pt x="147" y="170"/>
                  </a:lnTo>
                  <a:lnTo>
                    <a:pt x="169" y="180"/>
                  </a:lnTo>
                  <a:lnTo>
                    <a:pt x="169" y="180"/>
                  </a:lnTo>
                  <a:lnTo>
                    <a:pt x="172" y="180"/>
                  </a:lnTo>
                  <a:lnTo>
                    <a:pt x="173" y="180"/>
                  </a:lnTo>
                  <a:lnTo>
                    <a:pt x="176" y="179"/>
                  </a:lnTo>
                  <a:lnTo>
                    <a:pt x="177" y="176"/>
                  </a:lnTo>
                  <a:lnTo>
                    <a:pt x="180" y="170"/>
                  </a:lnTo>
                  <a:lnTo>
                    <a:pt x="180" y="203"/>
                  </a:lnTo>
                  <a:lnTo>
                    <a:pt x="180" y="203"/>
                  </a:lnTo>
                  <a:lnTo>
                    <a:pt x="178" y="206"/>
                  </a:lnTo>
                  <a:lnTo>
                    <a:pt x="170" y="222"/>
                  </a:lnTo>
                  <a:lnTo>
                    <a:pt x="170" y="222"/>
                  </a:lnTo>
                  <a:lnTo>
                    <a:pt x="170" y="222"/>
                  </a:lnTo>
                  <a:lnTo>
                    <a:pt x="170" y="225"/>
                  </a:lnTo>
                  <a:lnTo>
                    <a:pt x="170" y="228"/>
                  </a:lnTo>
                  <a:lnTo>
                    <a:pt x="172" y="229"/>
                  </a:lnTo>
                  <a:lnTo>
                    <a:pt x="173" y="230"/>
                  </a:lnTo>
                  <a:lnTo>
                    <a:pt x="180" y="235"/>
                  </a:lnTo>
                  <a:lnTo>
                    <a:pt x="180" y="249"/>
                  </a:lnTo>
                  <a:lnTo>
                    <a:pt x="168" y="243"/>
                  </a:lnTo>
                  <a:lnTo>
                    <a:pt x="168" y="243"/>
                  </a:lnTo>
                  <a:lnTo>
                    <a:pt x="166" y="243"/>
                  </a:lnTo>
                  <a:lnTo>
                    <a:pt x="163" y="243"/>
                  </a:lnTo>
                  <a:lnTo>
                    <a:pt x="162" y="244"/>
                  </a:lnTo>
                  <a:lnTo>
                    <a:pt x="161" y="245"/>
                  </a:lnTo>
                  <a:lnTo>
                    <a:pt x="151" y="263"/>
                  </a:lnTo>
                  <a:lnTo>
                    <a:pt x="151" y="263"/>
                  </a:lnTo>
                  <a:lnTo>
                    <a:pt x="151" y="263"/>
                  </a:lnTo>
                  <a:lnTo>
                    <a:pt x="151" y="266"/>
                  </a:lnTo>
                  <a:lnTo>
                    <a:pt x="151" y="267"/>
                  </a:lnTo>
                  <a:lnTo>
                    <a:pt x="153" y="270"/>
                  </a:lnTo>
                  <a:lnTo>
                    <a:pt x="155" y="271"/>
                  </a:lnTo>
                  <a:lnTo>
                    <a:pt x="180" y="283"/>
                  </a:lnTo>
                  <a:lnTo>
                    <a:pt x="180" y="321"/>
                  </a:lnTo>
                  <a:lnTo>
                    <a:pt x="180" y="321"/>
                  </a:lnTo>
                  <a:close/>
                  <a:moveTo>
                    <a:pt x="180" y="128"/>
                  </a:moveTo>
                  <a:lnTo>
                    <a:pt x="180" y="151"/>
                  </a:lnTo>
                  <a:lnTo>
                    <a:pt x="147" y="136"/>
                  </a:lnTo>
                  <a:lnTo>
                    <a:pt x="147" y="113"/>
                  </a:lnTo>
                  <a:lnTo>
                    <a:pt x="180" y="128"/>
                  </a:lnTo>
                  <a:close/>
                  <a:moveTo>
                    <a:pt x="135" y="4"/>
                  </a:moveTo>
                  <a:lnTo>
                    <a:pt x="147" y="10"/>
                  </a:lnTo>
                  <a:lnTo>
                    <a:pt x="147" y="41"/>
                  </a:lnTo>
                  <a:lnTo>
                    <a:pt x="128" y="33"/>
                  </a:lnTo>
                  <a:lnTo>
                    <a:pt x="128" y="33"/>
                  </a:lnTo>
                  <a:lnTo>
                    <a:pt x="124" y="31"/>
                  </a:lnTo>
                  <a:lnTo>
                    <a:pt x="119" y="31"/>
                  </a:lnTo>
                  <a:lnTo>
                    <a:pt x="119" y="0"/>
                  </a:lnTo>
                  <a:lnTo>
                    <a:pt x="119" y="0"/>
                  </a:lnTo>
                  <a:lnTo>
                    <a:pt x="127" y="2"/>
                  </a:lnTo>
                  <a:lnTo>
                    <a:pt x="135" y="4"/>
                  </a:lnTo>
                  <a:lnTo>
                    <a:pt x="135" y="4"/>
                  </a:lnTo>
                  <a:close/>
                  <a:moveTo>
                    <a:pt x="147" y="306"/>
                  </a:moveTo>
                  <a:lnTo>
                    <a:pt x="119" y="293"/>
                  </a:lnTo>
                  <a:lnTo>
                    <a:pt x="119" y="253"/>
                  </a:lnTo>
                  <a:lnTo>
                    <a:pt x="132" y="260"/>
                  </a:lnTo>
                  <a:lnTo>
                    <a:pt x="132" y="260"/>
                  </a:lnTo>
                  <a:lnTo>
                    <a:pt x="134" y="260"/>
                  </a:lnTo>
                  <a:lnTo>
                    <a:pt x="136" y="260"/>
                  </a:lnTo>
                  <a:lnTo>
                    <a:pt x="138" y="259"/>
                  </a:lnTo>
                  <a:lnTo>
                    <a:pt x="139" y="258"/>
                  </a:lnTo>
                  <a:lnTo>
                    <a:pt x="147" y="240"/>
                  </a:lnTo>
                  <a:lnTo>
                    <a:pt x="147" y="306"/>
                  </a:lnTo>
                  <a:lnTo>
                    <a:pt x="147" y="306"/>
                  </a:lnTo>
                  <a:close/>
                  <a:moveTo>
                    <a:pt x="147" y="113"/>
                  </a:moveTo>
                  <a:lnTo>
                    <a:pt x="147" y="136"/>
                  </a:lnTo>
                  <a:lnTo>
                    <a:pt x="144" y="134"/>
                  </a:lnTo>
                  <a:lnTo>
                    <a:pt x="144" y="134"/>
                  </a:lnTo>
                  <a:lnTo>
                    <a:pt x="142" y="133"/>
                  </a:lnTo>
                  <a:lnTo>
                    <a:pt x="139" y="134"/>
                  </a:lnTo>
                  <a:lnTo>
                    <a:pt x="138" y="134"/>
                  </a:lnTo>
                  <a:lnTo>
                    <a:pt x="136" y="137"/>
                  </a:lnTo>
                  <a:lnTo>
                    <a:pt x="128" y="155"/>
                  </a:lnTo>
                  <a:lnTo>
                    <a:pt x="128" y="155"/>
                  </a:lnTo>
                  <a:lnTo>
                    <a:pt x="128" y="155"/>
                  </a:lnTo>
                  <a:lnTo>
                    <a:pt x="128" y="156"/>
                  </a:lnTo>
                  <a:lnTo>
                    <a:pt x="128" y="159"/>
                  </a:lnTo>
                  <a:lnTo>
                    <a:pt x="130" y="160"/>
                  </a:lnTo>
                  <a:lnTo>
                    <a:pt x="131" y="161"/>
                  </a:lnTo>
                  <a:lnTo>
                    <a:pt x="147" y="170"/>
                  </a:lnTo>
                  <a:lnTo>
                    <a:pt x="147" y="184"/>
                  </a:lnTo>
                  <a:lnTo>
                    <a:pt x="126" y="174"/>
                  </a:lnTo>
                  <a:lnTo>
                    <a:pt x="126" y="174"/>
                  </a:lnTo>
                  <a:lnTo>
                    <a:pt x="121" y="174"/>
                  </a:lnTo>
                  <a:lnTo>
                    <a:pt x="119" y="175"/>
                  </a:lnTo>
                  <a:lnTo>
                    <a:pt x="119" y="141"/>
                  </a:lnTo>
                  <a:lnTo>
                    <a:pt x="124" y="130"/>
                  </a:lnTo>
                  <a:lnTo>
                    <a:pt x="124" y="130"/>
                  </a:lnTo>
                  <a:lnTo>
                    <a:pt x="124" y="129"/>
                  </a:lnTo>
                  <a:lnTo>
                    <a:pt x="124" y="126"/>
                  </a:lnTo>
                  <a:lnTo>
                    <a:pt x="123" y="125"/>
                  </a:lnTo>
                  <a:lnTo>
                    <a:pt x="121" y="124"/>
                  </a:lnTo>
                  <a:lnTo>
                    <a:pt x="119" y="122"/>
                  </a:lnTo>
                  <a:lnTo>
                    <a:pt x="119" y="99"/>
                  </a:lnTo>
                  <a:lnTo>
                    <a:pt x="147" y="113"/>
                  </a:lnTo>
                  <a:lnTo>
                    <a:pt x="147" y="113"/>
                  </a:lnTo>
                  <a:close/>
                  <a:moveTo>
                    <a:pt x="147" y="218"/>
                  </a:moveTo>
                  <a:lnTo>
                    <a:pt x="147" y="235"/>
                  </a:lnTo>
                  <a:lnTo>
                    <a:pt x="147" y="235"/>
                  </a:lnTo>
                  <a:lnTo>
                    <a:pt x="144" y="232"/>
                  </a:lnTo>
                  <a:lnTo>
                    <a:pt x="119" y="220"/>
                  </a:lnTo>
                  <a:lnTo>
                    <a:pt x="119" y="205"/>
                  </a:lnTo>
                  <a:lnTo>
                    <a:pt x="147" y="218"/>
                  </a:lnTo>
                  <a:close/>
                  <a:moveTo>
                    <a:pt x="119" y="293"/>
                  </a:moveTo>
                  <a:lnTo>
                    <a:pt x="98" y="283"/>
                  </a:lnTo>
                  <a:lnTo>
                    <a:pt x="98" y="244"/>
                  </a:lnTo>
                  <a:lnTo>
                    <a:pt x="119" y="253"/>
                  </a:lnTo>
                  <a:lnTo>
                    <a:pt x="119" y="293"/>
                  </a:lnTo>
                  <a:lnTo>
                    <a:pt x="119" y="293"/>
                  </a:lnTo>
                  <a:close/>
                  <a:moveTo>
                    <a:pt x="98" y="7"/>
                  </a:moveTo>
                  <a:lnTo>
                    <a:pt x="98" y="7"/>
                  </a:lnTo>
                  <a:lnTo>
                    <a:pt x="103" y="4"/>
                  </a:lnTo>
                  <a:lnTo>
                    <a:pt x="108" y="3"/>
                  </a:lnTo>
                  <a:lnTo>
                    <a:pt x="113" y="2"/>
                  </a:lnTo>
                  <a:lnTo>
                    <a:pt x="119" y="0"/>
                  </a:lnTo>
                  <a:lnTo>
                    <a:pt x="119" y="31"/>
                  </a:lnTo>
                  <a:lnTo>
                    <a:pt x="119" y="31"/>
                  </a:lnTo>
                  <a:lnTo>
                    <a:pt x="115" y="33"/>
                  </a:lnTo>
                  <a:lnTo>
                    <a:pt x="111" y="34"/>
                  </a:lnTo>
                  <a:lnTo>
                    <a:pt x="108" y="37"/>
                  </a:lnTo>
                  <a:lnTo>
                    <a:pt x="105" y="41"/>
                  </a:lnTo>
                  <a:lnTo>
                    <a:pt x="98" y="56"/>
                  </a:lnTo>
                  <a:lnTo>
                    <a:pt x="98" y="7"/>
                  </a:lnTo>
                  <a:lnTo>
                    <a:pt x="98" y="7"/>
                  </a:lnTo>
                  <a:close/>
                  <a:moveTo>
                    <a:pt x="119" y="99"/>
                  </a:moveTo>
                  <a:lnTo>
                    <a:pt x="119" y="122"/>
                  </a:lnTo>
                  <a:lnTo>
                    <a:pt x="98" y="113"/>
                  </a:lnTo>
                  <a:lnTo>
                    <a:pt x="98" y="90"/>
                  </a:lnTo>
                  <a:lnTo>
                    <a:pt x="98" y="90"/>
                  </a:lnTo>
                  <a:lnTo>
                    <a:pt x="101" y="91"/>
                  </a:lnTo>
                  <a:lnTo>
                    <a:pt x="119" y="99"/>
                  </a:lnTo>
                  <a:lnTo>
                    <a:pt x="119" y="99"/>
                  </a:lnTo>
                  <a:close/>
                  <a:moveTo>
                    <a:pt x="119" y="141"/>
                  </a:moveTo>
                  <a:lnTo>
                    <a:pt x="119" y="175"/>
                  </a:lnTo>
                  <a:lnTo>
                    <a:pt x="119" y="175"/>
                  </a:lnTo>
                  <a:lnTo>
                    <a:pt x="117" y="176"/>
                  </a:lnTo>
                  <a:lnTo>
                    <a:pt x="109" y="194"/>
                  </a:lnTo>
                  <a:lnTo>
                    <a:pt x="109" y="194"/>
                  </a:lnTo>
                  <a:lnTo>
                    <a:pt x="109" y="194"/>
                  </a:lnTo>
                  <a:lnTo>
                    <a:pt x="109" y="197"/>
                  </a:lnTo>
                  <a:lnTo>
                    <a:pt x="109" y="199"/>
                  </a:lnTo>
                  <a:lnTo>
                    <a:pt x="111" y="201"/>
                  </a:lnTo>
                  <a:lnTo>
                    <a:pt x="112" y="202"/>
                  </a:lnTo>
                  <a:lnTo>
                    <a:pt x="119" y="205"/>
                  </a:lnTo>
                  <a:lnTo>
                    <a:pt x="119" y="220"/>
                  </a:lnTo>
                  <a:lnTo>
                    <a:pt x="107" y="214"/>
                  </a:lnTo>
                  <a:lnTo>
                    <a:pt x="107" y="214"/>
                  </a:lnTo>
                  <a:lnTo>
                    <a:pt x="104" y="214"/>
                  </a:lnTo>
                  <a:lnTo>
                    <a:pt x="103" y="214"/>
                  </a:lnTo>
                  <a:lnTo>
                    <a:pt x="100" y="216"/>
                  </a:lnTo>
                  <a:lnTo>
                    <a:pt x="98" y="217"/>
                  </a:lnTo>
                  <a:lnTo>
                    <a:pt x="98" y="218"/>
                  </a:lnTo>
                  <a:lnTo>
                    <a:pt x="98" y="186"/>
                  </a:lnTo>
                  <a:lnTo>
                    <a:pt x="105" y="171"/>
                  </a:lnTo>
                  <a:lnTo>
                    <a:pt x="105" y="171"/>
                  </a:lnTo>
                  <a:lnTo>
                    <a:pt x="105" y="168"/>
                  </a:lnTo>
                  <a:lnTo>
                    <a:pt x="105" y="167"/>
                  </a:lnTo>
                  <a:lnTo>
                    <a:pt x="104" y="164"/>
                  </a:lnTo>
                  <a:lnTo>
                    <a:pt x="103" y="163"/>
                  </a:lnTo>
                  <a:lnTo>
                    <a:pt x="98" y="161"/>
                  </a:lnTo>
                  <a:lnTo>
                    <a:pt x="98" y="147"/>
                  </a:lnTo>
                  <a:lnTo>
                    <a:pt x="108" y="152"/>
                  </a:lnTo>
                  <a:lnTo>
                    <a:pt x="108" y="152"/>
                  </a:lnTo>
                  <a:lnTo>
                    <a:pt x="111" y="152"/>
                  </a:lnTo>
                  <a:lnTo>
                    <a:pt x="112" y="152"/>
                  </a:lnTo>
                  <a:lnTo>
                    <a:pt x="115" y="151"/>
                  </a:lnTo>
                  <a:lnTo>
                    <a:pt x="116" y="148"/>
                  </a:lnTo>
                  <a:lnTo>
                    <a:pt x="119" y="141"/>
                  </a:lnTo>
                  <a:close/>
                  <a:moveTo>
                    <a:pt x="98" y="283"/>
                  </a:moveTo>
                  <a:lnTo>
                    <a:pt x="86" y="278"/>
                  </a:lnTo>
                  <a:lnTo>
                    <a:pt x="86" y="212"/>
                  </a:lnTo>
                  <a:lnTo>
                    <a:pt x="86" y="212"/>
                  </a:lnTo>
                  <a:lnTo>
                    <a:pt x="86" y="212"/>
                  </a:lnTo>
                  <a:lnTo>
                    <a:pt x="86" y="209"/>
                  </a:lnTo>
                  <a:lnTo>
                    <a:pt x="86" y="206"/>
                  </a:lnTo>
                  <a:lnTo>
                    <a:pt x="86" y="190"/>
                  </a:lnTo>
                  <a:lnTo>
                    <a:pt x="89" y="191"/>
                  </a:lnTo>
                  <a:lnTo>
                    <a:pt x="89" y="191"/>
                  </a:lnTo>
                  <a:lnTo>
                    <a:pt x="92" y="191"/>
                  </a:lnTo>
                  <a:lnTo>
                    <a:pt x="93" y="191"/>
                  </a:lnTo>
                  <a:lnTo>
                    <a:pt x="96" y="190"/>
                  </a:lnTo>
                  <a:lnTo>
                    <a:pt x="97" y="188"/>
                  </a:lnTo>
                  <a:lnTo>
                    <a:pt x="98" y="186"/>
                  </a:lnTo>
                  <a:lnTo>
                    <a:pt x="98" y="218"/>
                  </a:lnTo>
                  <a:lnTo>
                    <a:pt x="90" y="235"/>
                  </a:lnTo>
                  <a:lnTo>
                    <a:pt x="90" y="235"/>
                  </a:lnTo>
                  <a:lnTo>
                    <a:pt x="90" y="235"/>
                  </a:lnTo>
                  <a:lnTo>
                    <a:pt x="90" y="237"/>
                  </a:lnTo>
                  <a:lnTo>
                    <a:pt x="90" y="239"/>
                  </a:lnTo>
                  <a:lnTo>
                    <a:pt x="92" y="241"/>
                  </a:lnTo>
                  <a:lnTo>
                    <a:pt x="93" y="243"/>
                  </a:lnTo>
                  <a:lnTo>
                    <a:pt x="98" y="244"/>
                  </a:lnTo>
                  <a:lnTo>
                    <a:pt x="98" y="283"/>
                  </a:lnTo>
                  <a:lnTo>
                    <a:pt x="98" y="283"/>
                  </a:lnTo>
                  <a:close/>
                  <a:moveTo>
                    <a:pt x="86" y="22"/>
                  </a:moveTo>
                  <a:lnTo>
                    <a:pt x="86" y="22"/>
                  </a:lnTo>
                  <a:lnTo>
                    <a:pt x="86" y="22"/>
                  </a:lnTo>
                  <a:lnTo>
                    <a:pt x="92" y="14"/>
                  </a:lnTo>
                  <a:lnTo>
                    <a:pt x="98" y="7"/>
                  </a:lnTo>
                  <a:lnTo>
                    <a:pt x="98" y="56"/>
                  </a:lnTo>
                  <a:lnTo>
                    <a:pt x="93" y="68"/>
                  </a:lnTo>
                  <a:lnTo>
                    <a:pt x="93" y="68"/>
                  </a:lnTo>
                  <a:lnTo>
                    <a:pt x="93" y="68"/>
                  </a:lnTo>
                  <a:lnTo>
                    <a:pt x="92" y="73"/>
                  </a:lnTo>
                  <a:lnTo>
                    <a:pt x="92" y="79"/>
                  </a:lnTo>
                  <a:lnTo>
                    <a:pt x="94" y="84"/>
                  </a:lnTo>
                  <a:lnTo>
                    <a:pt x="98" y="90"/>
                  </a:lnTo>
                  <a:lnTo>
                    <a:pt x="98" y="113"/>
                  </a:lnTo>
                  <a:lnTo>
                    <a:pt x="86" y="107"/>
                  </a:lnTo>
                  <a:lnTo>
                    <a:pt x="86" y="22"/>
                  </a:lnTo>
                  <a:lnTo>
                    <a:pt x="86" y="22"/>
                  </a:lnTo>
                  <a:close/>
                  <a:moveTo>
                    <a:pt x="98" y="147"/>
                  </a:moveTo>
                  <a:lnTo>
                    <a:pt x="98" y="161"/>
                  </a:lnTo>
                  <a:lnTo>
                    <a:pt x="86" y="156"/>
                  </a:lnTo>
                  <a:lnTo>
                    <a:pt x="86" y="141"/>
                  </a:lnTo>
                  <a:lnTo>
                    <a:pt x="98" y="147"/>
                  </a:lnTo>
                  <a:close/>
                  <a:moveTo>
                    <a:pt x="86" y="278"/>
                  </a:moveTo>
                  <a:lnTo>
                    <a:pt x="58" y="264"/>
                  </a:lnTo>
                  <a:lnTo>
                    <a:pt x="58" y="225"/>
                  </a:lnTo>
                  <a:lnTo>
                    <a:pt x="70" y="232"/>
                  </a:lnTo>
                  <a:lnTo>
                    <a:pt x="70" y="232"/>
                  </a:lnTo>
                  <a:lnTo>
                    <a:pt x="73" y="232"/>
                  </a:lnTo>
                  <a:lnTo>
                    <a:pt x="75" y="232"/>
                  </a:lnTo>
                  <a:lnTo>
                    <a:pt x="77" y="230"/>
                  </a:lnTo>
                  <a:lnTo>
                    <a:pt x="78" y="229"/>
                  </a:lnTo>
                  <a:lnTo>
                    <a:pt x="86" y="212"/>
                  </a:lnTo>
                  <a:lnTo>
                    <a:pt x="86" y="278"/>
                  </a:lnTo>
                  <a:lnTo>
                    <a:pt x="86" y="278"/>
                  </a:lnTo>
                  <a:close/>
                  <a:moveTo>
                    <a:pt x="58" y="83"/>
                  </a:moveTo>
                  <a:lnTo>
                    <a:pt x="86" y="22"/>
                  </a:lnTo>
                  <a:lnTo>
                    <a:pt x="86" y="107"/>
                  </a:lnTo>
                  <a:lnTo>
                    <a:pt x="82" y="106"/>
                  </a:lnTo>
                  <a:lnTo>
                    <a:pt x="82" y="106"/>
                  </a:lnTo>
                  <a:lnTo>
                    <a:pt x="81" y="105"/>
                  </a:lnTo>
                  <a:lnTo>
                    <a:pt x="78" y="105"/>
                  </a:lnTo>
                  <a:lnTo>
                    <a:pt x="77" y="106"/>
                  </a:lnTo>
                  <a:lnTo>
                    <a:pt x="75" y="109"/>
                  </a:lnTo>
                  <a:lnTo>
                    <a:pt x="67" y="126"/>
                  </a:lnTo>
                  <a:lnTo>
                    <a:pt x="67" y="126"/>
                  </a:lnTo>
                  <a:lnTo>
                    <a:pt x="67" y="126"/>
                  </a:lnTo>
                  <a:lnTo>
                    <a:pt x="66" y="128"/>
                  </a:lnTo>
                  <a:lnTo>
                    <a:pt x="67" y="130"/>
                  </a:lnTo>
                  <a:lnTo>
                    <a:pt x="67" y="132"/>
                  </a:lnTo>
                  <a:lnTo>
                    <a:pt x="70" y="133"/>
                  </a:lnTo>
                  <a:lnTo>
                    <a:pt x="86" y="141"/>
                  </a:lnTo>
                  <a:lnTo>
                    <a:pt x="86" y="156"/>
                  </a:lnTo>
                  <a:lnTo>
                    <a:pt x="65" y="145"/>
                  </a:lnTo>
                  <a:lnTo>
                    <a:pt x="65" y="145"/>
                  </a:lnTo>
                  <a:lnTo>
                    <a:pt x="61" y="145"/>
                  </a:lnTo>
                  <a:lnTo>
                    <a:pt x="58" y="147"/>
                  </a:lnTo>
                  <a:lnTo>
                    <a:pt x="58" y="83"/>
                  </a:lnTo>
                  <a:lnTo>
                    <a:pt x="58" y="83"/>
                  </a:lnTo>
                  <a:close/>
                  <a:moveTo>
                    <a:pt x="86" y="190"/>
                  </a:moveTo>
                  <a:lnTo>
                    <a:pt x="86" y="206"/>
                  </a:lnTo>
                  <a:lnTo>
                    <a:pt x="86" y="206"/>
                  </a:lnTo>
                  <a:lnTo>
                    <a:pt x="84" y="203"/>
                  </a:lnTo>
                  <a:lnTo>
                    <a:pt x="58" y="191"/>
                  </a:lnTo>
                  <a:lnTo>
                    <a:pt x="58" y="176"/>
                  </a:lnTo>
                  <a:lnTo>
                    <a:pt x="86" y="190"/>
                  </a:lnTo>
                  <a:close/>
                  <a:moveTo>
                    <a:pt x="58" y="264"/>
                  </a:moveTo>
                  <a:lnTo>
                    <a:pt x="21" y="247"/>
                  </a:lnTo>
                  <a:lnTo>
                    <a:pt x="21" y="247"/>
                  </a:lnTo>
                  <a:lnTo>
                    <a:pt x="14" y="243"/>
                  </a:lnTo>
                  <a:lnTo>
                    <a:pt x="9" y="239"/>
                  </a:lnTo>
                  <a:lnTo>
                    <a:pt x="5" y="233"/>
                  </a:lnTo>
                  <a:lnTo>
                    <a:pt x="2" y="226"/>
                  </a:lnTo>
                  <a:lnTo>
                    <a:pt x="1" y="220"/>
                  </a:lnTo>
                  <a:lnTo>
                    <a:pt x="0" y="213"/>
                  </a:lnTo>
                  <a:lnTo>
                    <a:pt x="1" y="206"/>
                  </a:lnTo>
                  <a:lnTo>
                    <a:pt x="4" y="199"/>
                  </a:lnTo>
                  <a:lnTo>
                    <a:pt x="58" y="83"/>
                  </a:lnTo>
                  <a:lnTo>
                    <a:pt x="58" y="147"/>
                  </a:lnTo>
                  <a:lnTo>
                    <a:pt x="58" y="147"/>
                  </a:lnTo>
                  <a:lnTo>
                    <a:pt x="56" y="148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8" y="168"/>
                  </a:lnTo>
                  <a:lnTo>
                    <a:pt x="48" y="170"/>
                  </a:lnTo>
                  <a:lnTo>
                    <a:pt x="50" y="172"/>
                  </a:lnTo>
                  <a:lnTo>
                    <a:pt x="51" y="174"/>
                  </a:lnTo>
                  <a:lnTo>
                    <a:pt x="58" y="176"/>
                  </a:lnTo>
                  <a:lnTo>
                    <a:pt x="58" y="191"/>
                  </a:lnTo>
                  <a:lnTo>
                    <a:pt x="46" y="186"/>
                  </a:lnTo>
                  <a:lnTo>
                    <a:pt x="46" y="186"/>
                  </a:lnTo>
                  <a:lnTo>
                    <a:pt x="43" y="184"/>
                  </a:lnTo>
                  <a:lnTo>
                    <a:pt x="42" y="186"/>
                  </a:lnTo>
                  <a:lnTo>
                    <a:pt x="39" y="187"/>
                  </a:lnTo>
                  <a:lnTo>
                    <a:pt x="38" y="188"/>
                  </a:lnTo>
                  <a:lnTo>
                    <a:pt x="29" y="206"/>
                  </a:lnTo>
                  <a:lnTo>
                    <a:pt x="29" y="206"/>
                  </a:lnTo>
                  <a:lnTo>
                    <a:pt x="29" y="206"/>
                  </a:lnTo>
                  <a:lnTo>
                    <a:pt x="29" y="207"/>
                  </a:lnTo>
                  <a:lnTo>
                    <a:pt x="29" y="210"/>
                  </a:lnTo>
                  <a:lnTo>
                    <a:pt x="31" y="212"/>
                  </a:lnTo>
                  <a:lnTo>
                    <a:pt x="32" y="213"/>
                  </a:lnTo>
                  <a:lnTo>
                    <a:pt x="58" y="225"/>
                  </a:lnTo>
                  <a:lnTo>
                    <a:pt x="58" y="2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2567350" y="2662637"/>
              <a:ext cx="619125" cy="621158"/>
              <a:chOff x="1704976" y="2255838"/>
              <a:chExt cx="619125" cy="650875"/>
            </a:xfrm>
            <a:solidFill>
              <a:schemeClr val="accent1"/>
            </a:solidFill>
          </p:grpSpPr>
          <p:sp>
            <p:nvSpPr>
              <p:cNvPr id="78" name="Rectangle 155"/>
              <p:cNvSpPr>
                <a:spLocks noChangeArrowheads="1"/>
              </p:cNvSpPr>
              <p:nvPr/>
            </p:nvSpPr>
            <p:spPr bwMode="auto">
              <a:xfrm>
                <a:off x="1704976" y="2873375"/>
                <a:ext cx="619125" cy="333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9" name="Rectangle 156"/>
              <p:cNvSpPr>
                <a:spLocks noChangeArrowheads="1"/>
              </p:cNvSpPr>
              <p:nvPr/>
            </p:nvSpPr>
            <p:spPr bwMode="auto">
              <a:xfrm>
                <a:off x="1730376" y="2811463"/>
                <a:ext cx="568325" cy="333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0" name="Rectangle 157"/>
              <p:cNvSpPr>
                <a:spLocks noChangeArrowheads="1"/>
              </p:cNvSpPr>
              <p:nvPr/>
            </p:nvSpPr>
            <p:spPr bwMode="auto">
              <a:xfrm>
                <a:off x="1954213" y="2747963"/>
                <a:ext cx="120650" cy="31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1" name="Rectangle 158"/>
              <p:cNvSpPr>
                <a:spLocks noChangeArrowheads="1"/>
              </p:cNvSpPr>
              <p:nvPr/>
            </p:nvSpPr>
            <p:spPr bwMode="auto">
              <a:xfrm>
                <a:off x="1976438" y="2517775"/>
                <a:ext cx="77788" cy="2508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" name="Rectangle 159"/>
              <p:cNvSpPr>
                <a:spLocks noChangeArrowheads="1"/>
              </p:cNvSpPr>
              <p:nvPr/>
            </p:nvSpPr>
            <p:spPr bwMode="auto">
              <a:xfrm>
                <a:off x="1954213" y="2505075"/>
                <a:ext cx="120650" cy="31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3" name="Rectangle 160"/>
              <p:cNvSpPr>
                <a:spLocks noChangeArrowheads="1"/>
              </p:cNvSpPr>
              <p:nvPr/>
            </p:nvSpPr>
            <p:spPr bwMode="auto">
              <a:xfrm>
                <a:off x="1774826" y="2747963"/>
                <a:ext cx="119063" cy="31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4" name="Rectangle 161"/>
              <p:cNvSpPr>
                <a:spLocks noChangeArrowheads="1"/>
              </p:cNvSpPr>
              <p:nvPr/>
            </p:nvSpPr>
            <p:spPr bwMode="auto">
              <a:xfrm>
                <a:off x="1795463" y="2517775"/>
                <a:ext cx="77788" cy="2508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5" name="Rectangle 162"/>
              <p:cNvSpPr>
                <a:spLocks noChangeArrowheads="1"/>
              </p:cNvSpPr>
              <p:nvPr/>
            </p:nvSpPr>
            <p:spPr bwMode="auto">
              <a:xfrm>
                <a:off x="1774826" y="2505075"/>
                <a:ext cx="119063" cy="31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6" name="Rectangle 163"/>
              <p:cNvSpPr>
                <a:spLocks noChangeArrowheads="1"/>
              </p:cNvSpPr>
              <p:nvPr/>
            </p:nvSpPr>
            <p:spPr bwMode="auto">
              <a:xfrm>
                <a:off x="2135188" y="2747963"/>
                <a:ext cx="120650" cy="31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7" name="Rectangle 164"/>
              <p:cNvSpPr>
                <a:spLocks noChangeArrowheads="1"/>
              </p:cNvSpPr>
              <p:nvPr/>
            </p:nvSpPr>
            <p:spPr bwMode="auto">
              <a:xfrm>
                <a:off x="2157413" y="2517775"/>
                <a:ext cx="76200" cy="2508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8" name="Rectangle 165"/>
              <p:cNvSpPr>
                <a:spLocks noChangeArrowheads="1"/>
              </p:cNvSpPr>
              <p:nvPr/>
            </p:nvSpPr>
            <p:spPr bwMode="auto">
              <a:xfrm>
                <a:off x="2135188" y="2505075"/>
                <a:ext cx="120650" cy="31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9" name="Rectangle 166"/>
              <p:cNvSpPr>
                <a:spLocks noChangeArrowheads="1"/>
              </p:cNvSpPr>
              <p:nvPr/>
            </p:nvSpPr>
            <p:spPr bwMode="auto">
              <a:xfrm>
                <a:off x="1730376" y="2435225"/>
                <a:ext cx="568325" cy="333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0" name="Freeform 167"/>
              <p:cNvSpPr>
                <a:spLocks/>
              </p:cNvSpPr>
              <p:nvPr/>
            </p:nvSpPr>
            <p:spPr bwMode="auto">
              <a:xfrm>
                <a:off x="1730376" y="2255838"/>
                <a:ext cx="568325" cy="179388"/>
              </a:xfrm>
              <a:custGeom>
                <a:avLst/>
                <a:gdLst>
                  <a:gd name="T0" fmla="*/ 179 w 358"/>
                  <a:gd name="T1" fmla="*/ 0 h 113"/>
                  <a:gd name="T2" fmla="*/ 0 w 358"/>
                  <a:gd name="T3" fmla="*/ 113 h 113"/>
                  <a:gd name="T4" fmla="*/ 358 w 358"/>
                  <a:gd name="T5" fmla="*/ 113 h 113"/>
                  <a:gd name="T6" fmla="*/ 179 w 358"/>
                  <a:gd name="T7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8" h="113">
                    <a:moveTo>
                      <a:pt x="179" y="0"/>
                    </a:moveTo>
                    <a:lnTo>
                      <a:pt x="0" y="113"/>
                    </a:lnTo>
                    <a:lnTo>
                      <a:pt x="358" y="113"/>
                    </a:lnTo>
                    <a:lnTo>
                      <a:pt x="17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46" name="Freeform 168"/>
            <p:cNvSpPr>
              <a:spLocks noEditPoints="1"/>
            </p:cNvSpPr>
            <p:nvPr/>
          </p:nvSpPr>
          <p:spPr bwMode="auto">
            <a:xfrm>
              <a:off x="3934187" y="2817176"/>
              <a:ext cx="788988" cy="492384"/>
            </a:xfrm>
            <a:custGeom>
              <a:avLst/>
              <a:gdLst>
                <a:gd name="T0" fmla="*/ 497 w 497"/>
                <a:gd name="T1" fmla="*/ 0 h 325"/>
                <a:gd name="T2" fmla="*/ 386 w 497"/>
                <a:gd name="T3" fmla="*/ 37 h 325"/>
                <a:gd name="T4" fmla="*/ 386 w 497"/>
                <a:gd name="T5" fmla="*/ 210 h 325"/>
                <a:gd name="T6" fmla="*/ 386 w 497"/>
                <a:gd name="T7" fmla="*/ 210 h 325"/>
                <a:gd name="T8" fmla="*/ 397 w 497"/>
                <a:gd name="T9" fmla="*/ 209 h 325"/>
                <a:gd name="T10" fmla="*/ 405 w 497"/>
                <a:gd name="T11" fmla="*/ 206 h 325"/>
                <a:gd name="T12" fmla="*/ 409 w 497"/>
                <a:gd name="T13" fmla="*/ 204 h 325"/>
                <a:gd name="T14" fmla="*/ 411 w 497"/>
                <a:gd name="T15" fmla="*/ 201 h 325"/>
                <a:gd name="T16" fmla="*/ 413 w 497"/>
                <a:gd name="T17" fmla="*/ 197 h 325"/>
                <a:gd name="T18" fmla="*/ 413 w 497"/>
                <a:gd name="T19" fmla="*/ 194 h 325"/>
                <a:gd name="T20" fmla="*/ 413 w 497"/>
                <a:gd name="T21" fmla="*/ 118 h 325"/>
                <a:gd name="T22" fmla="*/ 399 w 497"/>
                <a:gd name="T23" fmla="*/ 118 h 325"/>
                <a:gd name="T24" fmla="*/ 399 w 497"/>
                <a:gd name="T25" fmla="*/ 86 h 325"/>
                <a:gd name="T26" fmla="*/ 413 w 497"/>
                <a:gd name="T27" fmla="*/ 86 h 325"/>
                <a:gd name="T28" fmla="*/ 447 w 497"/>
                <a:gd name="T29" fmla="*/ 86 h 325"/>
                <a:gd name="T30" fmla="*/ 462 w 497"/>
                <a:gd name="T31" fmla="*/ 86 h 325"/>
                <a:gd name="T32" fmla="*/ 462 w 497"/>
                <a:gd name="T33" fmla="*/ 118 h 325"/>
                <a:gd name="T34" fmla="*/ 447 w 497"/>
                <a:gd name="T35" fmla="*/ 118 h 325"/>
                <a:gd name="T36" fmla="*/ 447 w 497"/>
                <a:gd name="T37" fmla="*/ 194 h 325"/>
                <a:gd name="T38" fmla="*/ 447 w 497"/>
                <a:gd name="T39" fmla="*/ 194 h 325"/>
                <a:gd name="T40" fmla="*/ 446 w 497"/>
                <a:gd name="T41" fmla="*/ 204 h 325"/>
                <a:gd name="T42" fmla="*/ 442 w 497"/>
                <a:gd name="T43" fmla="*/ 212 h 325"/>
                <a:gd name="T44" fmla="*/ 436 w 497"/>
                <a:gd name="T45" fmla="*/ 220 h 325"/>
                <a:gd name="T46" fmla="*/ 430 w 497"/>
                <a:gd name="T47" fmla="*/ 227 h 325"/>
                <a:gd name="T48" fmla="*/ 420 w 497"/>
                <a:gd name="T49" fmla="*/ 232 h 325"/>
                <a:gd name="T50" fmla="*/ 411 w 497"/>
                <a:gd name="T51" fmla="*/ 236 h 325"/>
                <a:gd name="T52" fmla="*/ 399 w 497"/>
                <a:gd name="T53" fmla="*/ 239 h 325"/>
                <a:gd name="T54" fmla="*/ 386 w 497"/>
                <a:gd name="T55" fmla="*/ 239 h 325"/>
                <a:gd name="T56" fmla="*/ 386 w 497"/>
                <a:gd name="T57" fmla="*/ 289 h 325"/>
                <a:gd name="T58" fmla="*/ 497 w 497"/>
                <a:gd name="T59" fmla="*/ 325 h 325"/>
                <a:gd name="T60" fmla="*/ 497 w 497"/>
                <a:gd name="T61" fmla="*/ 0 h 325"/>
                <a:gd name="T62" fmla="*/ 386 w 497"/>
                <a:gd name="T63" fmla="*/ 37 h 325"/>
                <a:gd name="T64" fmla="*/ 0 w 497"/>
                <a:gd name="T65" fmla="*/ 163 h 325"/>
                <a:gd name="T66" fmla="*/ 386 w 497"/>
                <a:gd name="T67" fmla="*/ 289 h 325"/>
                <a:gd name="T68" fmla="*/ 386 w 497"/>
                <a:gd name="T69" fmla="*/ 239 h 325"/>
                <a:gd name="T70" fmla="*/ 386 w 497"/>
                <a:gd name="T71" fmla="*/ 239 h 325"/>
                <a:gd name="T72" fmla="*/ 374 w 497"/>
                <a:gd name="T73" fmla="*/ 239 h 325"/>
                <a:gd name="T74" fmla="*/ 363 w 497"/>
                <a:gd name="T75" fmla="*/ 236 h 325"/>
                <a:gd name="T76" fmla="*/ 353 w 497"/>
                <a:gd name="T77" fmla="*/ 232 h 325"/>
                <a:gd name="T78" fmla="*/ 343 w 497"/>
                <a:gd name="T79" fmla="*/ 227 h 325"/>
                <a:gd name="T80" fmla="*/ 336 w 497"/>
                <a:gd name="T81" fmla="*/ 220 h 325"/>
                <a:gd name="T82" fmla="*/ 331 w 497"/>
                <a:gd name="T83" fmla="*/ 212 h 325"/>
                <a:gd name="T84" fmla="*/ 327 w 497"/>
                <a:gd name="T85" fmla="*/ 204 h 325"/>
                <a:gd name="T86" fmla="*/ 325 w 497"/>
                <a:gd name="T87" fmla="*/ 194 h 325"/>
                <a:gd name="T88" fmla="*/ 325 w 497"/>
                <a:gd name="T89" fmla="*/ 118 h 325"/>
                <a:gd name="T90" fmla="*/ 311 w 497"/>
                <a:gd name="T91" fmla="*/ 118 h 325"/>
                <a:gd name="T92" fmla="*/ 311 w 497"/>
                <a:gd name="T93" fmla="*/ 86 h 325"/>
                <a:gd name="T94" fmla="*/ 325 w 497"/>
                <a:gd name="T95" fmla="*/ 86 h 325"/>
                <a:gd name="T96" fmla="*/ 359 w 497"/>
                <a:gd name="T97" fmla="*/ 86 h 325"/>
                <a:gd name="T98" fmla="*/ 376 w 497"/>
                <a:gd name="T99" fmla="*/ 86 h 325"/>
                <a:gd name="T100" fmla="*/ 376 w 497"/>
                <a:gd name="T101" fmla="*/ 118 h 325"/>
                <a:gd name="T102" fmla="*/ 359 w 497"/>
                <a:gd name="T103" fmla="*/ 118 h 325"/>
                <a:gd name="T104" fmla="*/ 359 w 497"/>
                <a:gd name="T105" fmla="*/ 194 h 325"/>
                <a:gd name="T106" fmla="*/ 359 w 497"/>
                <a:gd name="T107" fmla="*/ 194 h 325"/>
                <a:gd name="T108" fmla="*/ 361 w 497"/>
                <a:gd name="T109" fmla="*/ 197 h 325"/>
                <a:gd name="T110" fmla="*/ 362 w 497"/>
                <a:gd name="T111" fmla="*/ 201 h 325"/>
                <a:gd name="T112" fmla="*/ 365 w 497"/>
                <a:gd name="T113" fmla="*/ 204 h 325"/>
                <a:gd name="T114" fmla="*/ 367 w 497"/>
                <a:gd name="T115" fmla="*/ 206 h 325"/>
                <a:gd name="T116" fmla="*/ 376 w 497"/>
                <a:gd name="T117" fmla="*/ 209 h 325"/>
                <a:gd name="T118" fmla="*/ 386 w 497"/>
                <a:gd name="T119" fmla="*/ 210 h 325"/>
                <a:gd name="T120" fmla="*/ 386 w 497"/>
                <a:gd name="T121" fmla="*/ 3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97" h="325">
                  <a:moveTo>
                    <a:pt x="497" y="0"/>
                  </a:moveTo>
                  <a:lnTo>
                    <a:pt x="386" y="37"/>
                  </a:lnTo>
                  <a:lnTo>
                    <a:pt x="386" y="210"/>
                  </a:lnTo>
                  <a:lnTo>
                    <a:pt x="386" y="210"/>
                  </a:lnTo>
                  <a:lnTo>
                    <a:pt x="397" y="209"/>
                  </a:lnTo>
                  <a:lnTo>
                    <a:pt x="405" y="206"/>
                  </a:lnTo>
                  <a:lnTo>
                    <a:pt x="409" y="204"/>
                  </a:lnTo>
                  <a:lnTo>
                    <a:pt x="411" y="201"/>
                  </a:lnTo>
                  <a:lnTo>
                    <a:pt x="413" y="197"/>
                  </a:lnTo>
                  <a:lnTo>
                    <a:pt x="413" y="194"/>
                  </a:lnTo>
                  <a:lnTo>
                    <a:pt x="413" y="118"/>
                  </a:lnTo>
                  <a:lnTo>
                    <a:pt x="399" y="118"/>
                  </a:lnTo>
                  <a:lnTo>
                    <a:pt x="399" y="86"/>
                  </a:lnTo>
                  <a:lnTo>
                    <a:pt x="413" y="86"/>
                  </a:lnTo>
                  <a:lnTo>
                    <a:pt x="447" y="86"/>
                  </a:lnTo>
                  <a:lnTo>
                    <a:pt x="462" y="86"/>
                  </a:lnTo>
                  <a:lnTo>
                    <a:pt x="462" y="118"/>
                  </a:lnTo>
                  <a:lnTo>
                    <a:pt x="447" y="118"/>
                  </a:lnTo>
                  <a:lnTo>
                    <a:pt x="447" y="194"/>
                  </a:lnTo>
                  <a:lnTo>
                    <a:pt x="447" y="194"/>
                  </a:lnTo>
                  <a:lnTo>
                    <a:pt x="446" y="204"/>
                  </a:lnTo>
                  <a:lnTo>
                    <a:pt x="442" y="212"/>
                  </a:lnTo>
                  <a:lnTo>
                    <a:pt x="436" y="220"/>
                  </a:lnTo>
                  <a:lnTo>
                    <a:pt x="430" y="227"/>
                  </a:lnTo>
                  <a:lnTo>
                    <a:pt x="420" y="232"/>
                  </a:lnTo>
                  <a:lnTo>
                    <a:pt x="411" y="236"/>
                  </a:lnTo>
                  <a:lnTo>
                    <a:pt x="399" y="239"/>
                  </a:lnTo>
                  <a:lnTo>
                    <a:pt x="386" y="239"/>
                  </a:lnTo>
                  <a:lnTo>
                    <a:pt x="386" y="289"/>
                  </a:lnTo>
                  <a:lnTo>
                    <a:pt x="497" y="325"/>
                  </a:lnTo>
                  <a:lnTo>
                    <a:pt x="497" y="0"/>
                  </a:lnTo>
                  <a:close/>
                  <a:moveTo>
                    <a:pt x="386" y="37"/>
                  </a:moveTo>
                  <a:lnTo>
                    <a:pt x="0" y="163"/>
                  </a:lnTo>
                  <a:lnTo>
                    <a:pt x="386" y="289"/>
                  </a:lnTo>
                  <a:lnTo>
                    <a:pt x="386" y="239"/>
                  </a:lnTo>
                  <a:lnTo>
                    <a:pt x="386" y="239"/>
                  </a:lnTo>
                  <a:lnTo>
                    <a:pt x="374" y="239"/>
                  </a:lnTo>
                  <a:lnTo>
                    <a:pt x="363" y="236"/>
                  </a:lnTo>
                  <a:lnTo>
                    <a:pt x="353" y="232"/>
                  </a:lnTo>
                  <a:lnTo>
                    <a:pt x="343" y="227"/>
                  </a:lnTo>
                  <a:lnTo>
                    <a:pt x="336" y="220"/>
                  </a:lnTo>
                  <a:lnTo>
                    <a:pt x="331" y="212"/>
                  </a:lnTo>
                  <a:lnTo>
                    <a:pt x="327" y="204"/>
                  </a:lnTo>
                  <a:lnTo>
                    <a:pt x="325" y="194"/>
                  </a:lnTo>
                  <a:lnTo>
                    <a:pt x="325" y="118"/>
                  </a:lnTo>
                  <a:lnTo>
                    <a:pt x="311" y="118"/>
                  </a:lnTo>
                  <a:lnTo>
                    <a:pt x="311" y="86"/>
                  </a:lnTo>
                  <a:lnTo>
                    <a:pt x="325" y="86"/>
                  </a:lnTo>
                  <a:lnTo>
                    <a:pt x="359" y="86"/>
                  </a:lnTo>
                  <a:lnTo>
                    <a:pt x="376" y="86"/>
                  </a:lnTo>
                  <a:lnTo>
                    <a:pt x="376" y="118"/>
                  </a:lnTo>
                  <a:lnTo>
                    <a:pt x="359" y="118"/>
                  </a:lnTo>
                  <a:lnTo>
                    <a:pt x="359" y="194"/>
                  </a:lnTo>
                  <a:lnTo>
                    <a:pt x="359" y="194"/>
                  </a:lnTo>
                  <a:lnTo>
                    <a:pt x="361" y="197"/>
                  </a:lnTo>
                  <a:lnTo>
                    <a:pt x="362" y="201"/>
                  </a:lnTo>
                  <a:lnTo>
                    <a:pt x="365" y="204"/>
                  </a:lnTo>
                  <a:lnTo>
                    <a:pt x="367" y="206"/>
                  </a:lnTo>
                  <a:lnTo>
                    <a:pt x="376" y="209"/>
                  </a:lnTo>
                  <a:lnTo>
                    <a:pt x="386" y="210"/>
                  </a:lnTo>
                  <a:lnTo>
                    <a:pt x="386" y="37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169"/>
            <p:cNvSpPr>
              <a:spLocks noEditPoints="1"/>
            </p:cNvSpPr>
            <p:nvPr/>
          </p:nvSpPr>
          <p:spPr bwMode="auto">
            <a:xfrm>
              <a:off x="2797537" y="3359555"/>
              <a:ext cx="185738" cy="306035"/>
            </a:xfrm>
            <a:custGeom>
              <a:avLst/>
              <a:gdLst>
                <a:gd name="T0" fmla="*/ 71 w 117"/>
                <a:gd name="T1" fmla="*/ 170 h 202"/>
                <a:gd name="T2" fmla="*/ 80 w 117"/>
                <a:gd name="T3" fmla="*/ 173 h 202"/>
                <a:gd name="T4" fmla="*/ 85 w 117"/>
                <a:gd name="T5" fmla="*/ 181 h 202"/>
                <a:gd name="T6" fmla="*/ 85 w 117"/>
                <a:gd name="T7" fmla="*/ 188 h 202"/>
                <a:gd name="T8" fmla="*/ 80 w 117"/>
                <a:gd name="T9" fmla="*/ 199 h 202"/>
                <a:gd name="T10" fmla="*/ 75 w 117"/>
                <a:gd name="T11" fmla="*/ 202 h 202"/>
                <a:gd name="T12" fmla="*/ 71 w 117"/>
                <a:gd name="T13" fmla="*/ 170 h 202"/>
                <a:gd name="T14" fmla="*/ 71 w 117"/>
                <a:gd name="T15" fmla="*/ 157 h 202"/>
                <a:gd name="T16" fmla="*/ 71 w 117"/>
                <a:gd name="T17" fmla="*/ 68 h 202"/>
                <a:gd name="T18" fmla="*/ 80 w 117"/>
                <a:gd name="T19" fmla="*/ 77 h 202"/>
                <a:gd name="T20" fmla="*/ 85 w 117"/>
                <a:gd name="T21" fmla="*/ 91 h 202"/>
                <a:gd name="T22" fmla="*/ 92 w 117"/>
                <a:gd name="T23" fmla="*/ 116 h 202"/>
                <a:gd name="T24" fmla="*/ 94 w 117"/>
                <a:gd name="T25" fmla="*/ 120 h 202"/>
                <a:gd name="T26" fmla="*/ 100 w 117"/>
                <a:gd name="T27" fmla="*/ 126 h 202"/>
                <a:gd name="T28" fmla="*/ 110 w 117"/>
                <a:gd name="T29" fmla="*/ 127 h 202"/>
                <a:gd name="T30" fmla="*/ 117 w 117"/>
                <a:gd name="T31" fmla="*/ 145 h 202"/>
                <a:gd name="T32" fmla="*/ 66 w 117"/>
                <a:gd name="T33" fmla="*/ 170 h 202"/>
                <a:gd name="T34" fmla="*/ 71 w 117"/>
                <a:gd name="T35" fmla="*/ 170 h 202"/>
                <a:gd name="T36" fmla="*/ 71 w 117"/>
                <a:gd name="T37" fmla="*/ 202 h 202"/>
                <a:gd name="T38" fmla="*/ 61 w 117"/>
                <a:gd name="T39" fmla="*/ 199 h 202"/>
                <a:gd name="T40" fmla="*/ 56 w 117"/>
                <a:gd name="T41" fmla="*/ 189 h 202"/>
                <a:gd name="T42" fmla="*/ 56 w 117"/>
                <a:gd name="T43" fmla="*/ 184 h 202"/>
                <a:gd name="T44" fmla="*/ 61 w 117"/>
                <a:gd name="T45" fmla="*/ 173 h 202"/>
                <a:gd name="T46" fmla="*/ 66 w 117"/>
                <a:gd name="T47" fmla="*/ 170 h 202"/>
                <a:gd name="T48" fmla="*/ 71 w 117"/>
                <a:gd name="T49" fmla="*/ 68 h 202"/>
                <a:gd name="T50" fmla="*/ 60 w 117"/>
                <a:gd name="T51" fmla="*/ 62 h 202"/>
                <a:gd name="T52" fmla="*/ 47 w 117"/>
                <a:gd name="T53" fmla="*/ 61 h 202"/>
                <a:gd name="T54" fmla="*/ 34 w 117"/>
                <a:gd name="T55" fmla="*/ 8 h 202"/>
                <a:gd name="T56" fmla="*/ 29 w 117"/>
                <a:gd name="T57" fmla="*/ 1 h 202"/>
                <a:gd name="T58" fmla="*/ 19 w 117"/>
                <a:gd name="T59" fmla="*/ 0 h 202"/>
                <a:gd name="T60" fmla="*/ 15 w 117"/>
                <a:gd name="T61" fmla="*/ 1 h 202"/>
                <a:gd name="T62" fmla="*/ 10 w 117"/>
                <a:gd name="T63" fmla="*/ 9 h 202"/>
                <a:gd name="T64" fmla="*/ 24 w 117"/>
                <a:gd name="T65" fmla="*/ 66 h 202"/>
                <a:gd name="T66" fmla="*/ 19 w 117"/>
                <a:gd name="T67" fmla="*/ 70 h 202"/>
                <a:gd name="T68" fmla="*/ 11 w 117"/>
                <a:gd name="T69" fmla="*/ 78 h 202"/>
                <a:gd name="T70" fmla="*/ 6 w 117"/>
                <a:gd name="T71" fmla="*/ 91 h 202"/>
                <a:gd name="T72" fmla="*/ 4 w 117"/>
                <a:gd name="T73" fmla="*/ 104 h 202"/>
                <a:gd name="T74" fmla="*/ 6 w 117"/>
                <a:gd name="T75" fmla="*/ 111 h 202"/>
                <a:gd name="T76" fmla="*/ 12 w 117"/>
                <a:gd name="T77" fmla="*/ 138 h 202"/>
                <a:gd name="T78" fmla="*/ 12 w 117"/>
                <a:gd name="T79" fmla="*/ 142 h 202"/>
                <a:gd name="T80" fmla="*/ 10 w 117"/>
                <a:gd name="T81" fmla="*/ 149 h 202"/>
                <a:gd name="T82" fmla="*/ 3 w 117"/>
                <a:gd name="T83" fmla="*/ 156 h 202"/>
                <a:gd name="T84" fmla="*/ 6 w 117"/>
                <a:gd name="T85" fmla="*/ 175 h 202"/>
                <a:gd name="T86" fmla="*/ 71 w 117"/>
                <a:gd name="T87" fmla="*/ 6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7" h="202">
                  <a:moveTo>
                    <a:pt x="71" y="170"/>
                  </a:moveTo>
                  <a:lnTo>
                    <a:pt x="71" y="170"/>
                  </a:lnTo>
                  <a:lnTo>
                    <a:pt x="76" y="170"/>
                  </a:lnTo>
                  <a:lnTo>
                    <a:pt x="80" y="173"/>
                  </a:lnTo>
                  <a:lnTo>
                    <a:pt x="84" y="177"/>
                  </a:lnTo>
                  <a:lnTo>
                    <a:pt x="85" y="181"/>
                  </a:lnTo>
                  <a:lnTo>
                    <a:pt x="85" y="181"/>
                  </a:lnTo>
                  <a:lnTo>
                    <a:pt x="85" y="188"/>
                  </a:lnTo>
                  <a:lnTo>
                    <a:pt x="84" y="193"/>
                  </a:lnTo>
                  <a:lnTo>
                    <a:pt x="80" y="199"/>
                  </a:lnTo>
                  <a:lnTo>
                    <a:pt x="75" y="202"/>
                  </a:lnTo>
                  <a:lnTo>
                    <a:pt x="75" y="202"/>
                  </a:lnTo>
                  <a:lnTo>
                    <a:pt x="71" y="202"/>
                  </a:lnTo>
                  <a:lnTo>
                    <a:pt x="71" y="170"/>
                  </a:lnTo>
                  <a:lnTo>
                    <a:pt x="71" y="170"/>
                  </a:lnTo>
                  <a:close/>
                  <a:moveTo>
                    <a:pt x="71" y="157"/>
                  </a:moveTo>
                  <a:lnTo>
                    <a:pt x="71" y="68"/>
                  </a:lnTo>
                  <a:lnTo>
                    <a:pt x="71" y="68"/>
                  </a:lnTo>
                  <a:lnTo>
                    <a:pt x="76" y="72"/>
                  </a:lnTo>
                  <a:lnTo>
                    <a:pt x="80" y="77"/>
                  </a:lnTo>
                  <a:lnTo>
                    <a:pt x="83" y="84"/>
                  </a:lnTo>
                  <a:lnTo>
                    <a:pt x="85" y="91"/>
                  </a:lnTo>
                  <a:lnTo>
                    <a:pt x="85" y="91"/>
                  </a:lnTo>
                  <a:lnTo>
                    <a:pt x="92" y="116"/>
                  </a:lnTo>
                  <a:lnTo>
                    <a:pt x="92" y="116"/>
                  </a:lnTo>
                  <a:lnTo>
                    <a:pt x="94" y="120"/>
                  </a:lnTo>
                  <a:lnTo>
                    <a:pt x="96" y="123"/>
                  </a:lnTo>
                  <a:lnTo>
                    <a:pt x="100" y="126"/>
                  </a:lnTo>
                  <a:lnTo>
                    <a:pt x="103" y="127"/>
                  </a:lnTo>
                  <a:lnTo>
                    <a:pt x="110" y="127"/>
                  </a:lnTo>
                  <a:lnTo>
                    <a:pt x="112" y="127"/>
                  </a:lnTo>
                  <a:lnTo>
                    <a:pt x="117" y="145"/>
                  </a:lnTo>
                  <a:lnTo>
                    <a:pt x="71" y="157"/>
                  </a:lnTo>
                  <a:close/>
                  <a:moveTo>
                    <a:pt x="66" y="170"/>
                  </a:moveTo>
                  <a:lnTo>
                    <a:pt x="66" y="170"/>
                  </a:lnTo>
                  <a:lnTo>
                    <a:pt x="71" y="170"/>
                  </a:lnTo>
                  <a:lnTo>
                    <a:pt x="71" y="202"/>
                  </a:lnTo>
                  <a:lnTo>
                    <a:pt x="71" y="202"/>
                  </a:lnTo>
                  <a:lnTo>
                    <a:pt x="65" y="200"/>
                  </a:lnTo>
                  <a:lnTo>
                    <a:pt x="61" y="199"/>
                  </a:lnTo>
                  <a:lnTo>
                    <a:pt x="57" y="195"/>
                  </a:lnTo>
                  <a:lnTo>
                    <a:pt x="56" y="189"/>
                  </a:lnTo>
                  <a:lnTo>
                    <a:pt x="56" y="189"/>
                  </a:lnTo>
                  <a:lnTo>
                    <a:pt x="56" y="184"/>
                  </a:lnTo>
                  <a:lnTo>
                    <a:pt x="57" y="179"/>
                  </a:lnTo>
                  <a:lnTo>
                    <a:pt x="61" y="173"/>
                  </a:lnTo>
                  <a:lnTo>
                    <a:pt x="66" y="170"/>
                  </a:lnTo>
                  <a:lnTo>
                    <a:pt x="66" y="170"/>
                  </a:lnTo>
                  <a:close/>
                  <a:moveTo>
                    <a:pt x="71" y="68"/>
                  </a:moveTo>
                  <a:lnTo>
                    <a:pt x="71" y="68"/>
                  </a:lnTo>
                  <a:lnTo>
                    <a:pt x="65" y="65"/>
                  </a:lnTo>
                  <a:lnTo>
                    <a:pt x="60" y="62"/>
                  </a:lnTo>
                  <a:lnTo>
                    <a:pt x="54" y="61"/>
                  </a:lnTo>
                  <a:lnTo>
                    <a:pt x="47" y="61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1" y="4"/>
                  </a:lnTo>
                  <a:lnTo>
                    <a:pt x="29" y="1"/>
                  </a:lnTo>
                  <a:lnTo>
                    <a:pt x="24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5" y="1"/>
                  </a:lnTo>
                  <a:lnTo>
                    <a:pt x="12" y="5"/>
                  </a:lnTo>
                  <a:lnTo>
                    <a:pt x="10" y="9"/>
                  </a:lnTo>
                  <a:lnTo>
                    <a:pt x="11" y="15"/>
                  </a:lnTo>
                  <a:lnTo>
                    <a:pt x="24" y="66"/>
                  </a:lnTo>
                  <a:lnTo>
                    <a:pt x="24" y="66"/>
                  </a:lnTo>
                  <a:lnTo>
                    <a:pt x="19" y="70"/>
                  </a:lnTo>
                  <a:lnTo>
                    <a:pt x="15" y="74"/>
                  </a:lnTo>
                  <a:lnTo>
                    <a:pt x="11" y="78"/>
                  </a:lnTo>
                  <a:lnTo>
                    <a:pt x="7" y="84"/>
                  </a:lnTo>
                  <a:lnTo>
                    <a:pt x="6" y="91"/>
                  </a:lnTo>
                  <a:lnTo>
                    <a:pt x="4" y="96"/>
                  </a:lnTo>
                  <a:lnTo>
                    <a:pt x="4" y="104"/>
                  </a:lnTo>
                  <a:lnTo>
                    <a:pt x="6" y="111"/>
                  </a:lnTo>
                  <a:lnTo>
                    <a:pt x="6" y="111"/>
                  </a:lnTo>
                  <a:lnTo>
                    <a:pt x="12" y="138"/>
                  </a:lnTo>
                  <a:lnTo>
                    <a:pt x="12" y="138"/>
                  </a:lnTo>
                  <a:lnTo>
                    <a:pt x="12" y="138"/>
                  </a:lnTo>
                  <a:lnTo>
                    <a:pt x="12" y="142"/>
                  </a:lnTo>
                  <a:lnTo>
                    <a:pt x="12" y="146"/>
                  </a:lnTo>
                  <a:lnTo>
                    <a:pt x="10" y="149"/>
                  </a:lnTo>
                  <a:lnTo>
                    <a:pt x="8" y="152"/>
                  </a:lnTo>
                  <a:lnTo>
                    <a:pt x="3" y="156"/>
                  </a:lnTo>
                  <a:lnTo>
                    <a:pt x="0" y="157"/>
                  </a:lnTo>
                  <a:lnTo>
                    <a:pt x="6" y="175"/>
                  </a:lnTo>
                  <a:lnTo>
                    <a:pt x="71" y="157"/>
                  </a:lnTo>
                  <a:lnTo>
                    <a:pt x="71" y="6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170"/>
            <p:cNvSpPr>
              <a:spLocks noEditPoints="1"/>
            </p:cNvSpPr>
            <p:nvPr/>
          </p:nvSpPr>
          <p:spPr bwMode="auto">
            <a:xfrm>
              <a:off x="4231050" y="2300552"/>
              <a:ext cx="369888" cy="434813"/>
            </a:xfrm>
            <a:custGeom>
              <a:avLst/>
              <a:gdLst>
                <a:gd name="T0" fmla="*/ 164 w 233"/>
                <a:gd name="T1" fmla="*/ 0 h 287"/>
                <a:gd name="T2" fmla="*/ 233 w 233"/>
                <a:gd name="T3" fmla="*/ 248 h 287"/>
                <a:gd name="T4" fmla="*/ 216 w 233"/>
                <a:gd name="T5" fmla="*/ 280 h 287"/>
                <a:gd name="T6" fmla="*/ 164 w 233"/>
                <a:gd name="T7" fmla="*/ 226 h 287"/>
                <a:gd name="T8" fmla="*/ 179 w 233"/>
                <a:gd name="T9" fmla="*/ 218 h 287"/>
                <a:gd name="T10" fmla="*/ 194 w 233"/>
                <a:gd name="T11" fmla="*/ 191 h 287"/>
                <a:gd name="T12" fmla="*/ 194 w 233"/>
                <a:gd name="T13" fmla="*/ 157 h 287"/>
                <a:gd name="T14" fmla="*/ 178 w 233"/>
                <a:gd name="T15" fmla="*/ 148 h 287"/>
                <a:gd name="T16" fmla="*/ 164 w 233"/>
                <a:gd name="T17" fmla="*/ 118 h 287"/>
                <a:gd name="T18" fmla="*/ 167 w 233"/>
                <a:gd name="T19" fmla="*/ 210 h 287"/>
                <a:gd name="T20" fmla="*/ 180 w 233"/>
                <a:gd name="T21" fmla="*/ 175 h 287"/>
                <a:gd name="T22" fmla="*/ 175 w 233"/>
                <a:gd name="T23" fmla="*/ 160 h 287"/>
                <a:gd name="T24" fmla="*/ 164 w 233"/>
                <a:gd name="T25" fmla="*/ 160 h 287"/>
                <a:gd name="T26" fmla="*/ 133 w 233"/>
                <a:gd name="T27" fmla="*/ 14 h 287"/>
                <a:gd name="T28" fmla="*/ 164 w 233"/>
                <a:gd name="T29" fmla="*/ 118 h 287"/>
                <a:gd name="T30" fmla="*/ 136 w 233"/>
                <a:gd name="T31" fmla="*/ 111 h 287"/>
                <a:gd name="T32" fmla="*/ 133 w 233"/>
                <a:gd name="T33" fmla="*/ 287 h 287"/>
                <a:gd name="T34" fmla="*/ 140 w 233"/>
                <a:gd name="T35" fmla="*/ 224 h 287"/>
                <a:gd name="T36" fmla="*/ 164 w 233"/>
                <a:gd name="T37" fmla="*/ 287 h 287"/>
                <a:gd name="T38" fmla="*/ 153 w 233"/>
                <a:gd name="T39" fmla="*/ 201 h 287"/>
                <a:gd name="T40" fmla="*/ 156 w 233"/>
                <a:gd name="T41" fmla="*/ 210 h 287"/>
                <a:gd name="T42" fmla="*/ 164 w 233"/>
                <a:gd name="T43" fmla="*/ 160 h 287"/>
                <a:gd name="T44" fmla="*/ 96 w 233"/>
                <a:gd name="T45" fmla="*/ 0 h 287"/>
                <a:gd name="T46" fmla="*/ 133 w 233"/>
                <a:gd name="T47" fmla="*/ 110 h 287"/>
                <a:gd name="T48" fmla="*/ 103 w 233"/>
                <a:gd name="T49" fmla="*/ 115 h 287"/>
                <a:gd name="T50" fmla="*/ 96 w 233"/>
                <a:gd name="T51" fmla="*/ 287 h 287"/>
                <a:gd name="T52" fmla="*/ 132 w 233"/>
                <a:gd name="T53" fmla="*/ 198 h 287"/>
                <a:gd name="T54" fmla="*/ 133 w 233"/>
                <a:gd name="T55" fmla="*/ 218 h 287"/>
                <a:gd name="T56" fmla="*/ 101 w 233"/>
                <a:gd name="T57" fmla="*/ 169 h 287"/>
                <a:gd name="T58" fmla="*/ 96 w 233"/>
                <a:gd name="T59" fmla="*/ 160 h 287"/>
                <a:gd name="T60" fmla="*/ 96 w 233"/>
                <a:gd name="T61" fmla="*/ 133 h 287"/>
                <a:gd name="T62" fmla="*/ 82 w 233"/>
                <a:gd name="T63" fmla="*/ 14 h 287"/>
                <a:gd name="T64" fmla="*/ 96 w 233"/>
                <a:gd name="T65" fmla="*/ 121 h 287"/>
                <a:gd name="T66" fmla="*/ 82 w 233"/>
                <a:gd name="T67" fmla="*/ 50 h 287"/>
                <a:gd name="T68" fmla="*/ 82 w 233"/>
                <a:gd name="T69" fmla="*/ 164 h 287"/>
                <a:gd name="T70" fmla="*/ 96 w 233"/>
                <a:gd name="T71" fmla="*/ 226 h 287"/>
                <a:gd name="T72" fmla="*/ 90 w 233"/>
                <a:gd name="T73" fmla="*/ 144 h 287"/>
                <a:gd name="T74" fmla="*/ 40 w 233"/>
                <a:gd name="T75" fmla="*/ 0 h 287"/>
                <a:gd name="T76" fmla="*/ 27 w 233"/>
                <a:gd name="T77" fmla="*/ 15 h 287"/>
                <a:gd name="T78" fmla="*/ 17 w 233"/>
                <a:gd name="T79" fmla="*/ 31 h 287"/>
                <a:gd name="T80" fmla="*/ 82 w 233"/>
                <a:gd name="T81" fmla="*/ 50 h 287"/>
                <a:gd name="T82" fmla="*/ 61 w 233"/>
                <a:gd name="T83" fmla="*/ 155 h 287"/>
                <a:gd name="T84" fmla="*/ 38 w 233"/>
                <a:gd name="T85" fmla="*/ 160 h 287"/>
                <a:gd name="T86" fmla="*/ 29 w 233"/>
                <a:gd name="T87" fmla="*/ 174 h 287"/>
                <a:gd name="T88" fmla="*/ 40 w 233"/>
                <a:gd name="T89" fmla="*/ 183 h 287"/>
                <a:gd name="T90" fmla="*/ 46 w 233"/>
                <a:gd name="T91" fmla="*/ 179 h 287"/>
                <a:gd name="T92" fmla="*/ 45 w 233"/>
                <a:gd name="T93" fmla="*/ 172 h 287"/>
                <a:gd name="T94" fmla="*/ 57 w 233"/>
                <a:gd name="T95" fmla="*/ 164 h 287"/>
                <a:gd name="T96" fmla="*/ 48 w 233"/>
                <a:gd name="T97" fmla="*/ 195 h 287"/>
                <a:gd name="T98" fmla="*/ 41 w 233"/>
                <a:gd name="T99" fmla="*/ 233 h 287"/>
                <a:gd name="T100" fmla="*/ 53 w 233"/>
                <a:gd name="T101" fmla="*/ 244 h 287"/>
                <a:gd name="T102" fmla="*/ 60 w 233"/>
                <a:gd name="T103" fmla="*/ 236 h 287"/>
                <a:gd name="T104" fmla="*/ 73 w 233"/>
                <a:gd name="T105" fmla="*/ 179 h 287"/>
                <a:gd name="T106" fmla="*/ 40 w 233"/>
                <a:gd name="T107" fmla="*/ 287 h 287"/>
                <a:gd name="T108" fmla="*/ 13 w 233"/>
                <a:gd name="T109" fmla="*/ 275 h 287"/>
                <a:gd name="T110" fmla="*/ 0 w 233"/>
                <a:gd name="T111" fmla="*/ 39 h 287"/>
                <a:gd name="T112" fmla="*/ 13 w 233"/>
                <a:gd name="T113" fmla="*/ 12 h 287"/>
                <a:gd name="T114" fmla="*/ 40 w 233"/>
                <a:gd name="T115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33" h="287">
                  <a:moveTo>
                    <a:pt x="164" y="0"/>
                  </a:moveTo>
                  <a:lnTo>
                    <a:pt x="233" y="0"/>
                  </a:lnTo>
                  <a:lnTo>
                    <a:pt x="233" y="14"/>
                  </a:lnTo>
                  <a:lnTo>
                    <a:pt x="164" y="14"/>
                  </a:lnTo>
                  <a:lnTo>
                    <a:pt x="164" y="0"/>
                  </a:lnTo>
                  <a:lnTo>
                    <a:pt x="164" y="0"/>
                  </a:lnTo>
                  <a:close/>
                  <a:moveTo>
                    <a:pt x="164" y="50"/>
                  </a:moveTo>
                  <a:lnTo>
                    <a:pt x="233" y="50"/>
                  </a:lnTo>
                  <a:lnTo>
                    <a:pt x="233" y="248"/>
                  </a:lnTo>
                  <a:lnTo>
                    <a:pt x="233" y="248"/>
                  </a:lnTo>
                  <a:lnTo>
                    <a:pt x="232" y="256"/>
                  </a:lnTo>
                  <a:lnTo>
                    <a:pt x="229" y="263"/>
                  </a:lnTo>
                  <a:lnTo>
                    <a:pt x="226" y="270"/>
                  </a:lnTo>
                  <a:lnTo>
                    <a:pt x="221" y="275"/>
                  </a:lnTo>
                  <a:lnTo>
                    <a:pt x="216" y="280"/>
                  </a:lnTo>
                  <a:lnTo>
                    <a:pt x="209" y="285"/>
                  </a:lnTo>
                  <a:lnTo>
                    <a:pt x="202" y="286"/>
                  </a:lnTo>
                  <a:lnTo>
                    <a:pt x="194" y="287"/>
                  </a:lnTo>
                  <a:lnTo>
                    <a:pt x="164" y="287"/>
                  </a:lnTo>
                  <a:lnTo>
                    <a:pt x="164" y="226"/>
                  </a:lnTo>
                  <a:lnTo>
                    <a:pt x="164" y="226"/>
                  </a:lnTo>
                  <a:lnTo>
                    <a:pt x="168" y="225"/>
                  </a:lnTo>
                  <a:lnTo>
                    <a:pt x="168" y="225"/>
                  </a:lnTo>
                  <a:lnTo>
                    <a:pt x="174" y="222"/>
                  </a:lnTo>
                  <a:lnTo>
                    <a:pt x="179" y="218"/>
                  </a:lnTo>
                  <a:lnTo>
                    <a:pt x="183" y="213"/>
                  </a:lnTo>
                  <a:lnTo>
                    <a:pt x="187" y="207"/>
                  </a:lnTo>
                  <a:lnTo>
                    <a:pt x="187" y="207"/>
                  </a:lnTo>
                  <a:lnTo>
                    <a:pt x="191" y="199"/>
                  </a:lnTo>
                  <a:lnTo>
                    <a:pt x="194" y="191"/>
                  </a:lnTo>
                  <a:lnTo>
                    <a:pt x="195" y="183"/>
                  </a:lnTo>
                  <a:lnTo>
                    <a:pt x="195" y="175"/>
                  </a:lnTo>
                  <a:lnTo>
                    <a:pt x="195" y="175"/>
                  </a:lnTo>
                  <a:lnTo>
                    <a:pt x="195" y="163"/>
                  </a:lnTo>
                  <a:lnTo>
                    <a:pt x="194" y="157"/>
                  </a:lnTo>
                  <a:lnTo>
                    <a:pt x="191" y="155"/>
                  </a:lnTo>
                  <a:lnTo>
                    <a:pt x="189" y="151"/>
                  </a:lnTo>
                  <a:lnTo>
                    <a:pt x="186" y="149"/>
                  </a:lnTo>
                  <a:lnTo>
                    <a:pt x="182" y="148"/>
                  </a:lnTo>
                  <a:lnTo>
                    <a:pt x="178" y="148"/>
                  </a:lnTo>
                  <a:lnTo>
                    <a:pt x="178" y="148"/>
                  </a:lnTo>
                  <a:lnTo>
                    <a:pt x="171" y="149"/>
                  </a:lnTo>
                  <a:lnTo>
                    <a:pt x="164" y="152"/>
                  </a:lnTo>
                  <a:lnTo>
                    <a:pt x="172" y="117"/>
                  </a:lnTo>
                  <a:lnTo>
                    <a:pt x="164" y="118"/>
                  </a:lnTo>
                  <a:lnTo>
                    <a:pt x="164" y="50"/>
                  </a:lnTo>
                  <a:lnTo>
                    <a:pt x="164" y="50"/>
                  </a:lnTo>
                  <a:close/>
                  <a:moveTo>
                    <a:pt x="164" y="211"/>
                  </a:moveTo>
                  <a:lnTo>
                    <a:pt x="164" y="211"/>
                  </a:lnTo>
                  <a:lnTo>
                    <a:pt x="167" y="210"/>
                  </a:lnTo>
                  <a:lnTo>
                    <a:pt x="170" y="207"/>
                  </a:lnTo>
                  <a:lnTo>
                    <a:pt x="175" y="199"/>
                  </a:lnTo>
                  <a:lnTo>
                    <a:pt x="175" y="199"/>
                  </a:lnTo>
                  <a:lnTo>
                    <a:pt x="179" y="187"/>
                  </a:lnTo>
                  <a:lnTo>
                    <a:pt x="180" y="175"/>
                  </a:lnTo>
                  <a:lnTo>
                    <a:pt x="180" y="175"/>
                  </a:lnTo>
                  <a:lnTo>
                    <a:pt x="179" y="165"/>
                  </a:lnTo>
                  <a:lnTo>
                    <a:pt x="178" y="163"/>
                  </a:lnTo>
                  <a:lnTo>
                    <a:pt x="175" y="160"/>
                  </a:lnTo>
                  <a:lnTo>
                    <a:pt x="175" y="160"/>
                  </a:lnTo>
                  <a:lnTo>
                    <a:pt x="172" y="159"/>
                  </a:lnTo>
                  <a:lnTo>
                    <a:pt x="172" y="159"/>
                  </a:lnTo>
                  <a:lnTo>
                    <a:pt x="167" y="159"/>
                  </a:lnTo>
                  <a:lnTo>
                    <a:pt x="167" y="159"/>
                  </a:lnTo>
                  <a:lnTo>
                    <a:pt x="164" y="160"/>
                  </a:lnTo>
                  <a:lnTo>
                    <a:pt x="164" y="211"/>
                  </a:lnTo>
                  <a:close/>
                  <a:moveTo>
                    <a:pt x="133" y="0"/>
                  </a:moveTo>
                  <a:lnTo>
                    <a:pt x="164" y="0"/>
                  </a:lnTo>
                  <a:lnTo>
                    <a:pt x="164" y="14"/>
                  </a:lnTo>
                  <a:lnTo>
                    <a:pt x="133" y="14"/>
                  </a:lnTo>
                  <a:lnTo>
                    <a:pt x="133" y="0"/>
                  </a:lnTo>
                  <a:lnTo>
                    <a:pt x="133" y="0"/>
                  </a:lnTo>
                  <a:close/>
                  <a:moveTo>
                    <a:pt x="133" y="50"/>
                  </a:moveTo>
                  <a:lnTo>
                    <a:pt x="164" y="50"/>
                  </a:lnTo>
                  <a:lnTo>
                    <a:pt x="164" y="118"/>
                  </a:lnTo>
                  <a:lnTo>
                    <a:pt x="149" y="119"/>
                  </a:lnTo>
                  <a:lnTo>
                    <a:pt x="133" y="192"/>
                  </a:lnTo>
                  <a:lnTo>
                    <a:pt x="133" y="122"/>
                  </a:lnTo>
                  <a:lnTo>
                    <a:pt x="136" y="111"/>
                  </a:lnTo>
                  <a:lnTo>
                    <a:pt x="136" y="111"/>
                  </a:lnTo>
                  <a:lnTo>
                    <a:pt x="133" y="110"/>
                  </a:lnTo>
                  <a:lnTo>
                    <a:pt x="133" y="50"/>
                  </a:lnTo>
                  <a:lnTo>
                    <a:pt x="133" y="50"/>
                  </a:lnTo>
                  <a:close/>
                  <a:moveTo>
                    <a:pt x="164" y="287"/>
                  </a:moveTo>
                  <a:lnTo>
                    <a:pt x="133" y="287"/>
                  </a:lnTo>
                  <a:lnTo>
                    <a:pt x="133" y="218"/>
                  </a:lnTo>
                  <a:lnTo>
                    <a:pt x="133" y="218"/>
                  </a:lnTo>
                  <a:lnTo>
                    <a:pt x="137" y="222"/>
                  </a:lnTo>
                  <a:lnTo>
                    <a:pt x="137" y="222"/>
                  </a:lnTo>
                  <a:lnTo>
                    <a:pt x="140" y="224"/>
                  </a:lnTo>
                  <a:lnTo>
                    <a:pt x="143" y="226"/>
                  </a:lnTo>
                  <a:lnTo>
                    <a:pt x="152" y="228"/>
                  </a:lnTo>
                  <a:lnTo>
                    <a:pt x="152" y="228"/>
                  </a:lnTo>
                  <a:lnTo>
                    <a:pt x="164" y="226"/>
                  </a:lnTo>
                  <a:lnTo>
                    <a:pt x="164" y="287"/>
                  </a:lnTo>
                  <a:lnTo>
                    <a:pt x="164" y="287"/>
                  </a:lnTo>
                  <a:close/>
                  <a:moveTo>
                    <a:pt x="164" y="160"/>
                  </a:moveTo>
                  <a:lnTo>
                    <a:pt x="164" y="160"/>
                  </a:lnTo>
                  <a:lnTo>
                    <a:pt x="163" y="161"/>
                  </a:lnTo>
                  <a:lnTo>
                    <a:pt x="153" y="201"/>
                  </a:lnTo>
                  <a:lnTo>
                    <a:pt x="153" y="201"/>
                  </a:lnTo>
                  <a:lnTo>
                    <a:pt x="153" y="205"/>
                  </a:lnTo>
                  <a:lnTo>
                    <a:pt x="153" y="205"/>
                  </a:lnTo>
                  <a:lnTo>
                    <a:pt x="153" y="207"/>
                  </a:lnTo>
                  <a:lnTo>
                    <a:pt x="156" y="210"/>
                  </a:lnTo>
                  <a:lnTo>
                    <a:pt x="159" y="211"/>
                  </a:lnTo>
                  <a:lnTo>
                    <a:pt x="161" y="211"/>
                  </a:lnTo>
                  <a:lnTo>
                    <a:pt x="161" y="211"/>
                  </a:lnTo>
                  <a:lnTo>
                    <a:pt x="164" y="211"/>
                  </a:lnTo>
                  <a:lnTo>
                    <a:pt x="164" y="160"/>
                  </a:lnTo>
                  <a:close/>
                  <a:moveTo>
                    <a:pt x="96" y="0"/>
                  </a:moveTo>
                  <a:lnTo>
                    <a:pt x="133" y="0"/>
                  </a:lnTo>
                  <a:lnTo>
                    <a:pt x="133" y="14"/>
                  </a:lnTo>
                  <a:lnTo>
                    <a:pt x="96" y="14"/>
                  </a:lnTo>
                  <a:lnTo>
                    <a:pt x="96" y="0"/>
                  </a:lnTo>
                  <a:lnTo>
                    <a:pt x="96" y="0"/>
                  </a:lnTo>
                  <a:close/>
                  <a:moveTo>
                    <a:pt x="96" y="50"/>
                  </a:moveTo>
                  <a:lnTo>
                    <a:pt x="133" y="50"/>
                  </a:lnTo>
                  <a:lnTo>
                    <a:pt x="133" y="110"/>
                  </a:lnTo>
                  <a:lnTo>
                    <a:pt x="133" y="110"/>
                  </a:lnTo>
                  <a:lnTo>
                    <a:pt x="124" y="109"/>
                  </a:lnTo>
                  <a:lnTo>
                    <a:pt x="124" y="109"/>
                  </a:lnTo>
                  <a:lnTo>
                    <a:pt x="117" y="110"/>
                  </a:lnTo>
                  <a:lnTo>
                    <a:pt x="110" y="111"/>
                  </a:lnTo>
                  <a:lnTo>
                    <a:pt x="103" y="115"/>
                  </a:lnTo>
                  <a:lnTo>
                    <a:pt x="96" y="121"/>
                  </a:lnTo>
                  <a:lnTo>
                    <a:pt x="96" y="50"/>
                  </a:lnTo>
                  <a:lnTo>
                    <a:pt x="96" y="50"/>
                  </a:lnTo>
                  <a:close/>
                  <a:moveTo>
                    <a:pt x="133" y="287"/>
                  </a:moveTo>
                  <a:lnTo>
                    <a:pt x="96" y="287"/>
                  </a:lnTo>
                  <a:lnTo>
                    <a:pt x="96" y="226"/>
                  </a:lnTo>
                  <a:lnTo>
                    <a:pt x="111" y="226"/>
                  </a:lnTo>
                  <a:lnTo>
                    <a:pt x="133" y="122"/>
                  </a:lnTo>
                  <a:lnTo>
                    <a:pt x="133" y="192"/>
                  </a:lnTo>
                  <a:lnTo>
                    <a:pt x="132" y="198"/>
                  </a:lnTo>
                  <a:lnTo>
                    <a:pt x="132" y="198"/>
                  </a:lnTo>
                  <a:lnTo>
                    <a:pt x="132" y="207"/>
                  </a:lnTo>
                  <a:lnTo>
                    <a:pt x="132" y="207"/>
                  </a:lnTo>
                  <a:lnTo>
                    <a:pt x="132" y="213"/>
                  </a:lnTo>
                  <a:lnTo>
                    <a:pt x="133" y="218"/>
                  </a:lnTo>
                  <a:lnTo>
                    <a:pt x="133" y="287"/>
                  </a:lnTo>
                  <a:lnTo>
                    <a:pt x="133" y="287"/>
                  </a:lnTo>
                  <a:close/>
                  <a:moveTo>
                    <a:pt x="96" y="186"/>
                  </a:moveTo>
                  <a:lnTo>
                    <a:pt x="101" y="169"/>
                  </a:lnTo>
                  <a:lnTo>
                    <a:pt x="101" y="169"/>
                  </a:lnTo>
                  <a:lnTo>
                    <a:pt x="96" y="168"/>
                  </a:lnTo>
                  <a:lnTo>
                    <a:pt x="96" y="186"/>
                  </a:lnTo>
                  <a:lnTo>
                    <a:pt x="96" y="186"/>
                  </a:lnTo>
                  <a:close/>
                  <a:moveTo>
                    <a:pt x="96" y="160"/>
                  </a:moveTo>
                  <a:lnTo>
                    <a:pt x="96" y="160"/>
                  </a:lnTo>
                  <a:lnTo>
                    <a:pt x="102" y="163"/>
                  </a:lnTo>
                  <a:lnTo>
                    <a:pt x="111" y="119"/>
                  </a:lnTo>
                  <a:lnTo>
                    <a:pt x="111" y="119"/>
                  </a:lnTo>
                  <a:lnTo>
                    <a:pt x="105" y="125"/>
                  </a:lnTo>
                  <a:lnTo>
                    <a:pt x="96" y="133"/>
                  </a:lnTo>
                  <a:lnTo>
                    <a:pt x="96" y="160"/>
                  </a:lnTo>
                  <a:close/>
                  <a:moveTo>
                    <a:pt x="82" y="0"/>
                  </a:moveTo>
                  <a:lnTo>
                    <a:pt x="96" y="0"/>
                  </a:lnTo>
                  <a:lnTo>
                    <a:pt x="96" y="14"/>
                  </a:lnTo>
                  <a:lnTo>
                    <a:pt x="82" y="14"/>
                  </a:lnTo>
                  <a:lnTo>
                    <a:pt x="82" y="0"/>
                  </a:lnTo>
                  <a:lnTo>
                    <a:pt x="82" y="0"/>
                  </a:lnTo>
                  <a:close/>
                  <a:moveTo>
                    <a:pt x="82" y="50"/>
                  </a:moveTo>
                  <a:lnTo>
                    <a:pt x="96" y="50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82" y="137"/>
                  </a:lnTo>
                  <a:lnTo>
                    <a:pt x="82" y="50"/>
                  </a:lnTo>
                  <a:lnTo>
                    <a:pt x="82" y="50"/>
                  </a:lnTo>
                  <a:close/>
                  <a:moveTo>
                    <a:pt x="96" y="287"/>
                  </a:moveTo>
                  <a:lnTo>
                    <a:pt x="82" y="287"/>
                  </a:lnTo>
                  <a:lnTo>
                    <a:pt x="82" y="164"/>
                  </a:lnTo>
                  <a:lnTo>
                    <a:pt x="82" y="164"/>
                  </a:lnTo>
                  <a:lnTo>
                    <a:pt x="90" y="165"/>
                  </a:lnTo>
                  <a:lnTo>
                    <a:pt x="96" y="168"/>
                  </a:lnTo>
                  <a:lnTo>
                    <a:pt x="96" y="186"/>
                  </a:lnTo>
                  <a:lnTo>
                    <a:pt x="88" y="226"/>
                  </a:lnTo>
                  <a:lnTo>
                    <a:pt x="96" y="226"/>
                  </a:lnTo>
                  <a:lnTo>
                    <a:pt x="96" y="287"/>
                  </a:lnTo>
                  <a:lnTo>
                    <a:pt x="96" y="287"/>
                  </a:lnTo>
                  <a:close/>
                  <a:moveTo>
                    <a:pt x="96" y="133"/>
                  </a:moveTo>
                  <a:lnTo>
                    <a:pt x="96" y="133"/>
                  </a:lnTo>
                  <a:lnTo>
                    <a:pt x="90" y="144"/>
                  </a:lnTo>
                  <a:lnTo>
                    <a:pt x="83" y="157"/>
                  </a:lnTo>
                  <a:lnTo>
                    <a:pt x="83" y="157"/>
                  </a:lnTo>
                  <a:lnTo>
                    <a:pt x="96" y="160"/>
                  </a:lnTo>
                  <a:lnTo>
                    <a:pt x="96" y="133"/>
                  </a:lnTo>
                  <a:close/>
                  <a:moveTo>
                    <a:pt x="40" y="0"/>
                  </a:moveTo>
                  <a:lnTo>
                    <a:pt x="82" y="0"/>
                  </a:lnTo>
                  <a:lnTo>
                    <a:pt x="82" y="14"/>
                  </a:lnTo>
                  <a:lnTo>
                    <a:pt x="36" y="14"/>
                  </a:lnTo>
                  <a:lnTo>
                    <a:pt x="36" y="14"/>
                  </a:lnTo>
                  <a:lnTo>
                    <a:pt x="27" y="15"/>
                  </a:lnTo>
                  <a:lnTo>
                    <a:pt x="22" y="19"/>
                  </a:lnTo>
                  <a:lnTo>
                    <a:pt x="18" y="25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8" y="39"/>
                  </a:lnTo>
                  <a:lnTo>
                    <a:pt x="22" y="45"/>
                  </a:lnTo>
                  <a:lnTo>
                    <a:pt x="27" y="49"/>
                  </a:lnTo>
                  <a:lnTo>
                    <a:pt x="36" y="50"/>
                  </a:lnTo>
                  <a:lnTo>
                    <a:pt x="82" y="50"/>
                  </a:lnTo>
                  <a:lnTo>
                    <a:pt x="82" y="137"/>
                  </a:lnTo>
                  <a:lnTo>
                    <a:pt x="82" y="137"/>
                  </a:lnTo>
                  <a:lnTo>
                    <a:pt x="69" y="155"/>
                  </a:lnTo>
                  <a:lnTo>
                    <a:pt x="69" y="155"/>
                  </a:lnTo>
                  <a:lnTo>
                    <a:pt x="61" y="155"/>
                  </a:lnTo>
                  <a:lnTo>
                    <a:pt x="61" y="155"/>
                  </a:lnTo>
                  <a:lnTo>
                    <a:pt x="48" y="156"/>
                  </a:lnTo>
                  <a:lnTo>
                    <a:pt x="42" y="157"/>
                  </a:lnTo>
                  <a:lnTo>
                    <a:pt x="38" y="160"/>
                  </a:lnTo>
                  <a:lnTo>
                    <a:pt x="38" y="160"/>
                  </a:lnTo>
                  <a:lnTo>
                    <a:pt x="34" y="163"/>
                  </a:lnTo>
                  <a:lnTo>
                    <a:pt x="31" y="167"/>
                  </a:lnTo>
                  <a:lnTo>
                    <a:pt x="29" y="169"/>
                  </a:lnTo>
                  <a:lnTo>
                    <a:pt x="29" y="174"/>
                  </a:lnTo>
                  <a:lnTo>
                    <a:pt x="29" y="174"/>
                  </a:lnTo>
                  <a:lnTo>
                    <a:pt x="29" y="178"/>
                  </a:lnTo>
                  <a:lnTo>
                    <a:pt x="31" y="180"/>
                  </a:lnTo>
                  <a:lnTo>
                    <a:pt x="31" y="180"/>
                  </a:lnTo>
                  <a:lnTo>
                    <a:pt x="34" y="182"/>
                  </a:lnTo>
                  <a:lnTo>
                    <a:pt x="40" y="183"/>
                  </a:lnTo>
                  <a:lnTo>
                    <a:pt x="40" y="183"/>
                  </a:lnTo>
                  <a:lnTo>
                    <a:pt x="42" y="183"/>
                  </a:lnTo>
                  <a:lnTo>
                    <a:pt x="45" y="182"/>
                  </a:lnTo>
                  <a:lnTo>
                    <a:pt x="45" y="182"/>
                  </a:lnTo>
                  <a:lnTo>
                    <a:pt x="46" y="179"/>
                  </a:lnTo>
                  <a:lnTo>
                    <a:pt x="48" y="178"/>
                  </a:lnTo>
                  <a:lnTo>
                    <a:pt x="48" y="178"/>
                  </a:lnTo>
                  <a:lnTo>
                    <a:pt x="46" y="174"/>
                  </a:lnTo>
                  <a:lnTo>
                    <a:pt x="46" y="174"/>
                  </a:lnTo>
                  <a:lnTo>
                    <a:pt x="45" y="172"/>
                  </a:lnTo>
                  <a:lnTo>
                    <a:pt x="45" y="172"/>
                  </a:lnTo>
                  <a:lnTo>
                    <a:pt x="48" y="168"/>
                  </a:lnTo>
                  <a:lnTo>
                    <a:pt x="52" y="165"/>
                  </a:lnTo>
                  <a:lnTo>
                    <a:pt x="52" y="165"/>
                  </a:lnTo>
                  <a:lnTo>
                    <a:pt x="57" y="164"/>
                  </a:lnTo>
                  <a:lnTo>
                    <a:pt x="64" y="164"/>
                  </a:lnTo>
                  <a:lnTo>
                    <a:pt x="64" y="164"/>
                  </a:lnTo>
                  <a:lnTo>
                    <a:pt x="54" y="182"/>
                  </a:lnTo>
                  <a:lnTo>
                    <a:pt x="54" y="182"/>
                  </a:lnTo>
                  <a:lnTo>
                    <a:pt x="48" y="195"/>
                  </a:lnTo>
                  <a:lnTo>
                    <a:pt x="44" y="207"/>
                  </a:lnTo>
                  <a:lnTo>
                    <a:pt x="41" y="218"/>
                  </a:lnTo>
                  <a:lnTo>
                    <a:pt x="41" y="228"/>
                  </a:lnTo>
                  <a:lnTo>
                    <a:pt x="41" y="228"/>
                  </a:lnTo>
                  <a:lnTo>
                    <a:pt x="41" y="233"/>
                  </a:lnTo>
                  <a:lnTo>
                    <a:pt x="42" y="237"/>
                  </a:lnTo>
                  <a:lnTo>
                    <a:pt x="45" y="240"/>
                  </a:lnTo>
                  <a:lnTo>
                    <a:pt x="49" y="243"/>
                  </a:lnTo>
                  <a:lnTo>
                    <a:pt x="49" y="243"/>
                  </a:lnTo>
                  <a:lnTo>
                    <a:pt x="53" y="244"/>
                  </a:lnTo>
                  <a:lnTo>
                    <a:pt x="61" y="244"/>
                  </a:lnTo>
                  <a:lnTo>
                    <a:pt x="61" y="244"/>
                  </a:lnTo>
                  <a:lnTo>
                    <a:pt x="60" y="240"/>
                  </a:lnTo>
                  <a:lnTo>
                    <a:pt x="60" y="236"/>
                  </a:lnTo>
                  <a:lnTo>
                    <a:pt x="60" y="236"/>
                  </a:lnTo>
                  <a:lnTo>
                    <a:pt x="61" y="221"/>
                  </a:lnTo>
                  <a:lnTo>
                    <a:pt x="61" y="221"/>
                  </a:lnTo>
                  <a:lnTo>
                    <a:pt x="64" y="207"/>
                  </a:lnTo>
                  <a:lnTo>
                    <a:pt x="68" y="194"/>
                  </a:lnTo>
                  <a:lnTo>
                    <a:pt x="73" y="179"/>
                  </a:lnTo>
                  <a:lnTo>
                    <a:pt x="80" y="164"/>
                  </a:lnTo>
                  <a:lnTo>
                    <a:pt x="80" y="164"/>
                  </a:lnTo>
                  <a:lnTo>
                    <a:pt x="82" y="164"/>
                  </a:lnTo>
                  <a:lnTo>
                    <a:pt x="82" y="287"/>
                  </a:lnTo>
                  <a:lnTo>
                    <a:pt x="40" y="287"/>
                  </a:lnTo>
                  <a:lnTo>
                    <a:pt x="40" y="287"/>
                  </a:lnTo>
                  <a:lnTo>
                    <a:pt x="31" y="286"/>
                  </a:lnTo>
                  <a:lnTo>
                    <a:pt x="25" y="285"/>
                  </a:lnTo>
                  <a:lnTo>
                    <a:pt x="18" y="280"/>
                  </a:lnTo>
                  <a:lnTo>
                    <a:pt x="13" y="275"/>
                  </a:lnTo>
                  <a:lnTo>
                    <a:pt x="7" y="270"/>
                  </a:lnTo>
                  <a:lnTo>
                    <a:pt x="4" y="263"/>
                  </a:lnTo>
                  <a:lnTo>
                    <a:pt x="2" y="256"/>
                  </a:lnTo>
                  <a:lnTo>
                    <a:pt x="0" y="248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2" y="31"/>
                  </a:lnTo>
                  <a:lnTo>
                    <a:pt x="4" y="25"/>
                  </a:lnTo>
                  <a:lnTo>
                    <a:pt x="7" y="18"/>
                  </a:lnTo>
                  <a:lnTo>
                    <a:pt x="13" y="12"/>
                  </a:lnTo>
                  <a:lnTo>
                    <a:pt x="18" y="7"/>
                  </a:lnTo>
                  <a:lnTo>
                    <a:pt x="25" y="4"/>
                  </a:lnTo>
                  <a:lnTo>
                    <a:pt x="31" y="2"/>
                  </a:lnTo>
                  <a:lnTo>
                    <a:pt x="40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Freeform 171"/>
            <p:cNvSpPr>
              <a:spLocks noEditPoints="1"/>
            </p:cNvSpPr>
            <p:nvPr/>
          </p:nvSpPr>
          <p:spPr bwMode="auto">
            <a:xfrm>
              <a:off x="3319825" y="2756575"/>
              <a:ext cx="561975" cy="539349"/>
            </a:xfrm>
            <a:custGeom>
              <a:avLst/>
              <a:gdLst>
                <a:gd name="T0" fmla="*/ 337 w 354"/>
                <a:gd name="T1" fmla="*/ 299 h 356"/>
                <a:gd name="T2" fmla="*/ 352 w 354"/>
                <a:gd name="T3" fmla="*/ 91 h 356"/>
                <a:gd name="T4" fmla="*/ 339 w 354"/>
                <a:gd name="T5" fmla="*/ 154 h 356"/>
                <a:gd name="T6" fmla="*/ 333 w 354"/>
                <a:gd name="T7" fmla="*/ 150 h 356"/>
                <a:gd name="T8" fmla="*/ 333 w 354"/>
                <a:gd name="T9" fmla="*/ 206 h 356"/>
                <a:gd name="T10" fmla="*/ 289 w 354"/>
                <a:gd name="T11" fmla="*/ 221 h 356"/>
                <a:gd name="T12" fmla="*/ 306 w 354"/>
                <a:gd name="T13" fmla="*/ 244 h 356"/>
                <a:gd name="T14" fmla="*/ 283 w 354"/>
                <a:gd name="T15" fmla="*/ 267 h 356"/>
                <a:gd name="T16" fmla="*/ 306 w 354"/>
                <a:gd name="T17" fmla="*/ 338 h 356"/>
                <a:gd name="T18" fmla="*/ 283 w 354"/>
                <a:gd name="T19" fmla="*/ 59 h 356"/>
                <a:gd name="T20" fmla="*/ 317 w 354"/>
                <a:gd name="T21" fmla="*/ 59 h 356"/>
                <a:gd name="T22" fmla="*/ 271 w 354"/>
                <a:gd name="T23" fmla="*/ 47 h 356"/>
                <a:gd name="T24" fmla="*/ 263 w 354"/>
                <a:gd name="T25" fmla="*/ 12 h 356"/>
                <a:gd name="T26" fmla="*/ 272 w 354"/>
                <a:gd name="T27" fmla="*/ 223 h 356"/>
                <a:gd name="T28" fmla="*/ 283 w 354"/>
                <a:gd name="T29" fmla="*/ 68 h 356"/>
                <a:gd name="T30" fmla="*/ 272 w 354"/>
                <a:gd name="T31" fmla="*/ 264 h 356"/>
                <a:gd name="T32" fmla="*/ 274 w 354"/>
                <a:gd name="T33" fmla="*/ 356 h 356"/>
                <a:gd name="T34" fmla="*/ 263 w 354"/>
                <a:gd name="T35" fmla="*/ 28 h 356"/>
                <a:gd name="T36" fmla="*/ 259 w 354"/>
                <a:gd name="T37" fmla="*/ 50 h 356"/>
                <a:gd name="T38" fmla="*/ 236 w 354"/>
                <a:gd name="T39" fmla="*/ 50 h 356"/>
                <a:gd name="T40" fmla="*/ 230 w 354"/>
                <a:gd name="T41" fmla="*/ 28 h 356"/>
                <a:gd name="T42" fmla="*/ 263 w 354"/>
                <a:gd name="T43" fmla="*/ 68 h 356"/>
                <a:gd name="T44" fmla="*/ 263 w 354"/>
                <a:gd name="T45" fmla="*/ 231 h 356"/>
                <a:gd name="T46" fmla="*/ 228 w 354"/>
                <a:gd name="T47" fmla="*/ 269 h 356"/>
                <a:gd name="T48" fmla="*/ 228 w 354"/>
                <a:gd name="T49" fmla="*/ 216 h 356"/>
                <a:gd name="T50" fmla="*/ 263 w 354"/>
                <a:gd name="T51" fmla="*/ 348 h 356"/>
                <a:gd name="T52" fmla="*/ 228 w 354"/>
                <a:gd name="T53" fmla="*/ 28 h 356"/>
                <a:gd name="T54" fmla="*/ 225 w 354"/>
                <a:gd name="T55" fmla="*/ 49 h 356"/>
                <a:gd name="T56" fmla="*/ 228 w 354"/>
                <a:gd name="T57" fmla="*/ 4 h 356"/>
                <a:gd name="T58" fmla="*/ 179 w 354"/>
                <a:gd name="T59" fmla="*/ 68 h 356"/>
                <a:gd name="T60" fmla="*/ 228 w 354"/>
                <a:gd name="T61" fmla="*/ 216 h 356"/>
                <a:gd name="T62" fmla="*/ 228 w 354"/>
                <a:gd name="T63" fmla="*/ 299 h 356"/>
                <a:gd name="T64" fmla="*/ 133 w 354"/>
                <a:gd name="T65" fmla="*/ 43 h 356"/>
                <a:gd name="T66" fmla="*/ 126 w 354"/>
                <a:gd name="T67" fmla="*/ 4 h 356"/>
                <a:gd name="T68" fmla="*/ 179 w 354"/>
                <a:gd name="T69" fmla="*/ 68 h 356"/>
                <a:gd name="T70" fmla="*/ 179 w 354"/>
                <a:gd name="T71" fmla="*/ 242 h 356"/>
                <a:gd name="T72" fmla="*/ 171 w 354"/>
                <a:gd name="T73" fmla="*/ 162 h 356"/>
                <a:gd name="T74" fmla="*/ 115 w 354"/>
                <a:gd name="T75" fmla="*/ 31 h 356"/>
                <a:gd name="T76" fmla="*/ 123 w 354"/>
                <a:gd name="T77" fmla="*/ 50 h 356"/>
                <a:gd name="T78" fmla="*/ 100 w 354"/>
                <a:gd name="T79" fmla="*/ 43 h 356"/>
                <a:gd name="T80" fmla="*/ 90 w 354"/>
                <a:gd name="T81" fmla="*/ 12 h 356"/>
                <a:gd name="T82" fmla="*/ 126 w 354"/>
                <a:gd name="T83" fmla="*/ 96 h 356"/>
                <a:gd name="T84" fmla="*/ 90 w 354"/>
                <a:gd name="T85" fmla="*/ 256 h 356"/>
                <a:gd name="T86" fmla="*/ 126 w 354"/>
                <a:gd name="T87" fmla="*/ 162 h 356"/>
                <a:gd name="T88" fmla="*/ 90 w 354"/>
                <a:gd name="T89" fmla="*/ 348 h 356"/>
                <a:gd name="T90" fmla="*/ 79 w 354"/>
                <a:gd name="T91" fmla="*/ 39 h 356"/>
                <a:gd name="T92" fmla="*/ 71 w 354"/>
                <a:gd name="T93" fmla="*/ 20 h 356"/>
                <a:gd name="T94" fmla="*/ 90 w 354"/>
                <a:gd name="T95" fmla="*/ 162 h 356"/>
                <a:gd name="T96" fmla="*/ 90 w 354"/>
                <a:gd name="T97" fmla="*/ 68 h 356"/>
                <a:gd name="T98" fmla="*/ 81 w 354"/>
                <a:gd name="T99" fmla="*/ 264 h 356"/>
                <a:gd name="T100" fmla="*/ 84 w 354"/>
                <a:gd name="T101" fmla="*/ 353 h 356"/>
                <a:gd name="T102" fmla="*/ 37 w 354"/>
                <a:gd name="T103" fmla="*/ 59 h 356"/>
                <a:gd name="T104" fmla="*/ 71 w 354"/>
                <a:gd name="T105" fmla="*/ 20 h 356"/>
                <a:gd name="T106" fmla="*/ 54 w 354"/>
                <a:gd name="T107" fmla="*/ 227 h 356"/>
                <a:gd name="T108" fmla="*/ 50 w 354"/>
                <a:gd name="T109" fmla="*/ 257 h 356"/>
                <a:gd name="T110" fmla="*/ 16 w 354"/>
                <a:gd name="T111" fmla="*/ 299 h 356"/>
                <a:gd name="T112" fmla="*/ 71 w 354"/>
                <a:gd name="T113" fmla="*/ 68 h 356"/>
                <a:gd name="T114" fmla="*/ 49 w 354"/>
                <a:gd name="T115" fmla="*/ 345 h 356"/>
                <a:gd name="T116" fmla="*/ 20 w 354"/>
                <a:gd name="T117" fmla="*/ 150 h 356"/>
                <a:gd name="T118" fmla="*/ 16 w 354"/>
                <a:gd name="T119" fmla="*/ 154 h 356"/>
                <a:gd name="T120" fmla="*/ 0 w 354"/>
                <a:gd name="T121" fmla="*/ 95 h 356"/>
                <a:gd name="T122" fmla="*/ 16 w 354"/>
                <a:gd name="T123" fmla="*/ 96 h 356"/>
                <a:gd name="T124" fmla="*/ 16 w 354"/>
                <a:gd name="T125" fmla="*/ 21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54" h="356">
                  <a:moveTo>
                    <a:pt x="337" y="299"/>
                  </a:moveTo>
                  <a:lnTo>
                    <a:pt x="337" y="210"/>
                  </a:lnTo>
                  <a:lnTo>
                    <a:pt x="337" y="210"/>
                  </a:lnTo>
                  <a:lnTo>
                    <a:pt x="340" y="215"/>
                  </a:lnTo>
                  <a:lnTo>
                    <a:pt x="341" y="222"/>
                  </a:lnTo>
                  <a:lnTo>
                    <a:pt x="341" y="299"/>
                  </a:lnTo>
                  <a:lnTo>
                    <a:pt x="337" y="299"/>
                  </a:lnTo>
                  <a:lnTo>
                    <a:pt x="337" y="299"/>
                  </a:lnTo>
                  <a:close/>
                  <a:moveTo>
                    <a:pt x="337" y="154"/>
                  </a:moveTo>
                  <a:lnTo>
                    <a:pt x="337" y="96"/>
                  </a:lnTo>
                  <a:lnTo>
                    <a:pt x="337" y="96"/>
                  </a:lnTo>
                  <a:lnTo>
                    <a:pt x="339" y="95"/>
                  </a:lnTo>
                  <a:lnTo>
                    <a:pt x="348" y="91"/>
                  </a:lnTo>
                  <a:lnTo>
                    <a:pt x="348" y="91"/>
                  </a:lnTo>
                  <a:lnTo>
                    <a:pt x="350" y="91"/>
                  </a:lnTo>
                  <a:lnTo>
                    <a:pt x="352" y="91"/>
                  </a:lnTo>
                  <a:lnTo>
                    <a:pt x="354" y="93"/>
                  </a:lnTo>
                  <a:lnTo>
                    <a:pt x="354" y="95"/>
                  </a:lnTo>
                  <a:lnTo>
                    <a:pt x="354" y="142"/>
                  </a:lnTo>
                  <a:lnTo>
                    <a:pt x="354" y="142"/>
                  </a:lnTo>
                  <a:lnTo>
                    <a:pt x="352" y="147"/>
                  </a:lnTo>
                  <a:lnTo>
                    <a:pt x="350" y="149"/>
                  </a:lnTo>
                  <a:lnTo>
                    <a:pt x="348" y="150"/>
                  </a:lnTo>
                  <a:lnTo>
                    <a:pt x="339" y="154"/>
                  </a:lnTo>
                  <a:lnTo>
                    <a:pt x="339" y="154"/>
                  </a:lnTo>
                  <a:lnTo>
                    <a:pt x="337" y="154"/>
                  </a:lnTo>
                  <a:lnTo>
                    <a:pt x="337" y="154"/>
                  </a:lnTo>
                  <a:close/>
                  <a:moveTo>
                    <a:pt x="337" y="96"/>
                  </a:moveTo>
                  <a:lnTo>
                    <a:pt x="337" y="154"/>
                  </a:lnTo>
                  <a:lnTo>
                    <a:pt x="337" y="154"/>
                  </a:lnTo>
                  <a:lnTo>
                    <a:pt x="335" y="153"/>
                  </a:lnTo>
                  <a:lnTo>
                    <a:pt x="333" y="150"/>
                  </a:lnTo>
                  <a:lnTo>
                    <a:pt x="333" y="103"/>
                  </a:lnTo>
                  <a:lnTo>
                    <a:pt x="333" y="103"/>
                  </a:lnTo>
                  <a:lnTo>
                    <a:pt x="335" y="99"/>
                  </a:lnTo>
                  <a:lnTo>
                    <a:pt x="337" y="96"/>
                  </a:lnTo>
                  <a:lnTo>
                    <a:pt x="337" y="96"/>
                  </a:lnTo>
                  <a:close/>
                  <a:moveTo>
                    <a:pt x="337" y="210"/>
                  </a:moveTo>
                  <a:lnTo>
                    <a:pt x="337" y="210"/>
                  </a:lnTo>
                  <a:lnTo>
                    <a:pt x="333" y="206"/>
                  </a:lnTo>
                  <a:lnTo>
                    <a:pt x="329" y="202"/>
                  </a:lnTo>
                  <a:lnTo>
                    <a:pt x="324" y="199"/>
                  </a:lnTo>
                  <a:lnTo>
                    <a:pt x="317" y="199"/>
                  </a:lnTo>
                  <a:lnTo>
                    <a:pt x="317" y="68"/>
                  </a:lnTo>
                  <a:lnTo>
                    <a:pt x="283" y="68"/>
                  </a:lnTo>
                  <a:lnTo>
                    <a:pt x="283" y="221"/>
                  </a:lnTo>
                  <a:lnTo>
                    <a:pt x="283" y="221"/>
                  </a:lnTo>
                  <a:lnTo>
                    <a:pt x="289" y="221"/>
                  </a:lnTo>
                  <a:lnTo>
                    <a:pt x="293" y="222"/>
                  </a:lnTo>
                  <a:lnTo>
                    <a:pt x="297" y="225"/>
                  </a:lnTo>
                  <a:lnTo>
                    <a:pt x="299" y="227"/>
                  </a:lnTo>
                  <a:lnTo>
                    <a:pt x="302" y="230"/>
                  </a:lnTo>
                  <a:lnTo>
                    <a:pt x="305" y="234"/>
                  </a:lnTo>
                  <a:lnTo>
                    <a:pt x="306" y="239"/>
                  </a:lnTo>
                  <a:lnTo>
                    <a:pt x="306" y="244"/>
                  </a:lnTo>
                  <a:lnTo>
                    <a:pt x="306" y="244"/>
                  </a:lnTo>
                  <a:lnTo>
                    <a:pt x="306" y="248"/>
                  </a:lnTo>
                  <a:lnTo>
                    <a:pt x="305" y="253"/>
                  </a:lnTo>
                  <a:lnTo>
                    <a:pt x="302" y="257"/>
                  </a:lnTo>
                  <a:lnTo>
                    <a:pt x="299" y="260"/>
                  </a:lnTo>
                  <a:lnTo>
                    <a:pt x="297" y="262"/>
                  </a:lnTo>
                  <a:lnTo>
                    <a:pt x="293" y="265"/>
                  </a:lnTo>
                  <a:lnTo>
                    <a:pt x="289" y="267"/>
                  </a:lnTo>
                  <a:lnTo>
                    <a:pt x="283" y="267"/>
                  </a:lnTo>
                  <a:lnTo>
                    <a:pt x="283" y="299"/>
                  </a:lnTo>
                  <a:lnTo>
                    <a:pt x="337" y="299"/>
                  </a:lnTo>
                  <a:lnTo>
                    <a:pt x="337" y="210"/>
                  </a:lnTo>
                  <a:lnTo>
                    <a:pt x="337" y="210"/>
                  </a:lnTo>
                  <a:close/>
                  <a:moveTo>
                    <a:pt x="283" y="356"/>
                  </a:moveTo>
                  <a:lnTo>
                    <a:pt x="283" y="314"/>
                  </a:lnTo>
                  <a:lnTo>
                    <a:pt x="306" y="314"/>
                  </a:lnTo>
                  <a:lnTo>
                    <a:pt x="306" y="338"/>
                  </a:lnTo>
                  <a:lnTo>
                    <a:pt x="306" y="338"/>
                  </a:lnTo>
                  <a:lnTo>
                    <a:pt x="305" y="345"/>
                  </a:lnTo>
                  <a:lnTo>
                    <a:pt x="301" y="350"/>
                  </a:lnTo>
                  <a:lnTo>
                    <a:pt x="295" y="355"/>
                  </a:lnTo>
                  <a:lnTo>
                    <a:pt x="289" y="356"/>
                  </a:lnTo>
                  <a:lnTo>
                    <a:pt x="283" y="356"/>
                  </a:lnTo>
                  <a:lnTo>
                    <a:pt x="283" y="356"/>
                  </a:lnTo>
                  <a:close/>
                  <a:moveTo>
                    <a:pt x="283" y="59"/>
                  </a:moveTo>
                  <a:lnTo>
                    <a:pt x="283" y="20"/>
                  </a:lnTo>
                  <a:lnTo>
                    <a:pt x="283" y="20"/>
                  </a:lnTo>
                  <a:lnTo>
                    <a:pt x="298" y="30"/>
                  </a:lnTo>
                  <a:lnTo>
                    <a:pt x="309" y="38"/>
                  </a:lnTo>
                  <a:lnTo>
                    <a:pt x="313" y="43"/>
                  </a:lnTo>
                  <a:lnTo>
                    <a:pt x="316" y="49"/>
                  </a:lnTo>
                  <a:lnTo>
                    <a:pt x="317" y="54"/>
                  </a:lnTo>
                  <a:lnTo>
                    <a:pt x="317" y="59"/>
                  </a:lnTo>
                  <a:lnTo>
                    <a:pt x="283" y="59"/>
                  </a:lnTo>
                  <a:close/>
                  <a:moveTo>
                    <a:pt x="283" y="20"/>
                  </a:moveTo>
                  <a:lnTo>
                    <a:pt x="283" y="59"/>
                  </a:lnTo>
                  <a:lnTo>
                    <a:pt x="263" y="59"/>
                  </a:lnTo>
                  <a:lnTo>
                    <a:pt x="263" y="50"/>
                  </a:lnTo>
                  <a:lnTo>
                    <a:pt x="263" y="50"/>
                  </a:lnTo>
                  <a:lnTo>
                    <a:pt x="268" y="50"/>
                  </a:lnTo>
                  <a:lnTo>
                    <a:pt x="271" y="47"/>
                  </a:lnTo>
                  <a:lnTo>
                    <a:pt x="274" y="43"/>
                  </a:lnTo>
                  <a:lnTo>
                    <a:pt x="275" y="39"/>
                  </a:lnTo>
                  <a:lnTo>
                    <a:pt x="275" y="39"/>
                  </a:lnTo>
                  <a:lnTo>
                    <a:pt x="274" y="35"/>
                  </a:lnTo>
                  <a:lnTo>
                    <a:pt x="271" y="31"/>
                  </a:lnTo>
                  <a:lnTo>
                    <a:pt x="268" y="28"/>
                  </a:lnTo>
                  <a:lnTo>
                    <a:pt x="263" y="28"/>
                  </a:lnTo>
                  <a:lnTo>
                    <a:pt x="263" y="12"/>
                  </a:lnTo>
                  <a:lnTo>
                    <a:pt x="263" y="12"/>
                  </a:lnTo>
                  <a:lnTo>
                    <a:pt x="283" y="20"/>
                  </a:lnTo>
                  <a:lnTo>
                    <a:pt x="283" y="20"/>
                  </a:lnTo>
                  <a:close/>
                  <a:moveTo>
                    <a:pt x="283" y="68"/>
                  </a:moveTo>
                  <a:lnTo>
                    <a:pt x="283" y="221"/>
                  </a:lnTo>
                  <a:lnTo>
                    <a:pt x="283" y="221"/>
                  </a:lnTo>
                  <a:lnTo>
                    <a:pt x="278" y="221"/>
                  </a:lnTo>
                  <a:lnTo>
                    <a:pt x="272" y="223"/>
                  </a:lnTo>
                  <a:lnTo>
                    <a:pt x="267" y="227"/>
                  </a:lnTo>
                  <a:lnTo>
                    <a:pt x="263" y="231"/>
                  </a:lnTo>
                  <a:lnTo>
                    <a:pt x="263" y="162"/>
                  </a:lnTo>
                  <a:lnTo>
                    <a:pt x="272" y="162"/>
                  </a:lnTo>
                  <a:lnTo>
                    <a:pt x="272" y="96"/>
                  </a:lnTo>
                  <a:lnTo>
                    <a:pt x="263" y="96"/>
                  </a:lnTo>
                  <a:lnTo>
                    <a:pt x="263" y="68"/>
                  </a:lnTo>
                  <a:lnTo>
                    <a:pt x="283" y="68"/>
                  </a:lnTo>
                  <a:lnTo>
                    <a:pt x="283" y="68"/>
                  </a:lnTo>
                  <a:close/>
                  <a:moveTo>
                    <a:pt x="283" y="267"/>
                  </a:moveTo>
                  <a:lnTo>
                    <a:pt x="283" y="299"/>
                  </a:lnTo>
                  <a:lnTo>
                    <a:pt x="263" y="299"/>
                  </a:lnTo>
                  <a:lnTo>
                    <a:pt x="263" y="256"/>
                  </a:lnTo>
                  <a:lnTo>
                    <a:pt x="263" y="256"/>
                  </a:lnTo>
                  <a:lnTo>
                    <a:pt x="267" y="260"/>
                  </a:lnTo>
                  <a:lnTo>
                    <a:pt x="272" y="264"/>
                  </a:lnTo>
                  <a:lnTo>
                    <a:pt x="278" y="267"/>
                  </a:lnTo>
                  <a:lnTo>
                    <a:pt x="283" y="267"/>
                  </a:lnTo>
                  <a:lnTo>
                    <a:pt x="283" y="267"/>
                  </a:lnTo>
                  <a:close/>
                  <a:moveTo>
                    <a:pt x="283" y="314"/>
                  </a:moveTo>
                  <a:lnTo>
                    <a:pt x="283" y="356"/>
                  </a:lnTo>
                  <a:lnTo>
                    <a:pt x="278" y="356"/>
                  </a:lnTo>
                  <a:lnTo>
                    <a:pt x="278" y="356"/>
                  </a:lnTo>
                  <a:lnTo>
                    <a:pt x="274" y="356"/>
                  </a:lnTo>
                  <a:lnTo>
                    <a:pt x="270" y="353"/>
                  </a:lnTo>
                  <a:lnTo>
                    <a:pt x="267" y="352"/>
                  </a:lnTo>
                  <a:lnTo>
                    <a:pt x="263" y="348"/>
                  </a:lnTo>
                  <a:lnTo>
                    <a:pt x="263" y="314"/>
                  </a:lnTo>
                  <a:lnTo>
                    <a:pt x="283" y="314"/>
                  </a:lnTo>
                  <a:close/>
                  <a:moveTo>
                    <a:pt x="263" y="12"/>
                  </a:moveTo>
                  <a:lnTo>
                    <a:pt x="263" y="28"/>
                  </a:lnTo>
                  <a:lnTo>
                    <a:pt x="263" y="28"/>
                  </a:lnTo>
                  <a:lnTo>
                    <a:pt x="259" y="28"/>
                  </a:lnTo>
                  <a:lnTo>
                    <a:pt x="256" y="31"/>
                  </a:lnTo>
                  <a:lnTo>
                    <a:pt x="253" y="35"/>
                  </a:lnTo>
                  <a:lnTo>
                    <a:pt x="252" y="39"/>
                  </a:lnTo>
                  <a:lnTo>
                    <a:pt x="252" y="39"/>
                  </a:lnTo>
                  <a:lnTo>
                    <a:pt x="253" y="43"/>
                  </a:lnTo>
                  <a:lnTo>
                    <a:pt x="256" y="47"/>
                  </a:lnTo>
                  <a:lnTo>
                    <a:pt x="259" y="50"/>
                  </a:lnTo>
                  <a:lnTo>
                    <a:pt x="263" y="50"/>
                  </a:lnTo>
                  <a:lnTo>
                    <a:pt x="263" y="59"/>
                  </a:lnTo>
                  <a:lnTo>
                    <a:pt x="228" y="59"/>
                  </a:lnTo>
                  <a:lnTo>
                    <a:pt x="228" y="50"/>
                  </a:lnTo>
                  <a:lnTo>
                    <a:pt x="228" y="50"/>
                  </a:lnTo>
                  <a:lnTo>
                    <a:pt x="230" y="50"/>
                  </a:lnTo>
                  <a:lnTo>
                    <a:pt x="230" y="50"/>
                  </a:lnTo>
                  <a:lnTo>
                    <a:pt x="236" y="50"/>
                  </a:lnTo>
                  <a:lnTo>
                    <a:pt x="238" y="47"/>
                  </a:lnTo>
                  <a:lnTo>
                    <a:pt x="241" y="43"/>
                  </a:lnTo>
                  <a:lnTo>
                    <a:pt x="243" y="39"/>
                  </a:lnTo>
                  <a:lnTo>
                    <a:pt x="243" y="39"/>
                  </a:lnTo>
                  <a:lnTo>
                    <a:pt x="241" y="35"/>
                  </a:lnTo>
                  <a:lnTo>
                    <a:pt x="238" y="31"/>
                  </a:lnTo>
                  <a:lnTo>
                    <a:pt x="236" y="28"/>
                  </a:lnTo>
                  <a:lnTo>
                    <a:pt x="230" y="28"/>
                  </a:lnTo>
                  <a:lnTo>
                    <a:pt x="230" y="28"/>
                  </a:lnTo>
                  <a:lnTo>
                    <a:pt x="228" y="28"/>
                  </a:lnTo>
                  <a:lnTo>
                    <a:pt x="228" y="4"/>
                  </a:lnTo>
                  <a:lnTo>
                    <a:pt x="228" y="4"/>
                  </a:lnTo>
                  <a:lnTo>
                    <a:pt x="247" y="8"/>
                  </a:lnTo>
                  <a:lnTo>
                    <a:pt x="263" y="12"/>
                  </a:lnTo>
                  <a:lnTo>
                    <a:pt x="263" y="12"/>
                  </a:lnTo>
                  <a:close/>
                  <a:moveTo>
                    <a:pt x="263" y="68"/>
                  </a:moveTo>
                  <a:lnTo>
                    <a:pt x="263" y="96"/>
                  </a:lnTo>
                  <a:lnTo>
                    <a:pt x="228" y="96"/>
                  </a:lnTo>
                  <a:lnTo>
                    <a:pt x="228" y="68"/>
                  </a:lnTo>
                  <a:lnTo>
                    <a:pt x="263" y="68"/>
                  </a:lnTo>
                  <a:lnTo>
                    <a:pt x="263" y="68"/>
                  </a:lnTo>
                  <a:close/>
                  <a:moveTo>
                    <a:pt x="263" y="162"/>
                  </a:moveTo>
                  <a:lnTo>
                    <a:pt x="263" y="231"/>
                  </a:lnTo>
                  <a:lnTo>
                    <a:pt x="263" y="231"/>
                  </a:lnTo>
                  <a:lnTo>
                    <a:pt x="262" y="237"/>
                  </a:lnTo>
                  <a:lnTo>
                    <a:pt x="260" y="244"/>
                  </a:lnTo>
                  <a:lnTo>
                    <a:pt x="260" y="244"/>
                  </a:lnTo>
                  <a:lnTo>
                    <a:pt x="262" y="250"/>
                  </a:lnTo>
                  <a:lnTo>
                    <a:pt x="263" y="256"/>
                  </a:lnTo>
                  <a:lnTo>
                    <a:pt x="263" y="299"/>
                  </a:lnTo>
                  <a:lnTo>
                    <a:pt x="228" y="299"/>
                  </a:lnTo>
                  <a:lnTo>
                    <a:pt x="228" y="269"/>
                  </a:lnTo>
                  <a:lnTo>
                    <a:pt x="229" y="269"/>
                  </a:lnTo>
                  <a:lnTo>
                    <a:pt x="229" y="253"/>
                  </a:lnTo>
                  <a:lnTo>
                    <a:pt x="228" y="253"/>
                  </a:lnTo>
                  <a:lnTo>
                    <a:pt x="228" y="242"/>
                  </a:lnTo>
                  <a:lnTo>
                    <a:pt x="229" y="242"/>
                  </a:lnTo>
                  <a:lnTo>
                    <a:pt x="229" y="227"/>
                  </a:lnTo>
                  <a:lnTo>
                    <a:pt x="228" y="227"/>
                  </a:lnTo>
                  <a:lnTo>
                    <a:pt x="228" y="216"/>
                  </a:lnTo>
                  <a:lnTo>
                    <a:pt x="229" y="216"/>
                  </a:lnTo>
                  <a:lnTo>
                    <a:pt x="229" y="200"/>
                  </a:lnTo>
                  <a:lnTo>
                    <a:pt x="228" y="200"/>
                  </a:lnTo>
                  <a:lnTo>
                    <a:pt x="228" y="162"/>
                  </a:lnTo>
                  <a:lnTo>
                    <a:pt x="263" y="162"/>
                  </a:lnTo>
                  <a:lnTo>
                    <a:pt x="263" y="162"/>
                  </a:lnTo>
                  <a:close/>
                  <a:moveTo>
                    <a:pt x="263" y="314"/>
                  </a:moveTo>
                  <a:lnTo>
                    <a:pt x="263" y="348"/>
                  </a:lnTo>
                  <a:lnTo>
                    <a:pt x="263" y="348"/>
                  </a:lnTo>
                  <a:lnTo>
                    <a:pt x="262" y="344"/>
                  </a:lnTo>
                  <a:lnTo>
                    <a:pt x="260" y="338"/>
                  </a:lnTo>
                  <a:lnTo>
                    <a:pt x="260" y="314"/>
                  </a:lnTo>
                  <a:lnTo>
                    <a:pt x="263" y="314"/>
                  </a:lnTo>
                  <a:close/>
                  <a:moveTo>
                    <a:pt x="228" y="4"/>
                  </a:moveTo>
                  <a:lnTo>
                    <a:pt x="228" y="28"/>
                  </a:lnTo>
                  <a:lnTo>
                    <a:pt x="228" y="28"/>
                  </a:lnTo>
                  <a:lnTo>
                    <a:pt x="225" y="30"/>
                  </a:lnTo>
                  <a:lnTo>
                    <a:pt x="222" y="32"/>
                  </a:lnTo>
                  <a:lnTo>
                    <a:pt x="221" y="35"/>
                  </a:lnTo>
                  <a:lnTo>
                    <a:pt x="220" y="39"/>
                  </a:lnTo>
                  <a:lnTo>
                    <a:pt x="220" y="39"/>
                  </a:lnTo>
                  <a:lnTo>
                    <a:pt x="221" y="43"/>
                  </a:lnTo>
                  <a:lnTo>
                    <a:pt x="222" y="46"/>
                  </a:lnTo>
                  <a:lnTo>
                    <a:pt x="225" y="49"/>
                  </a:lnTo>
                  <a:lnTo>
                    <a:pt x="228" y="50"/>
                  </a:lnTo>
                  <a:lnTo>
                    <a:pt x="228" y="59"/>
                  </a:lnTo>
                  <a:lnTo>
                    <a:pt x="179" y="59"/>
                  </a:lnTo>
                  <a:lnTo>
                    <a:pt x="179" y="0"/>
                  </a:lnTo>
                  <a:lnTo>
                    <a:pt x="179" y="0"/>
                  </a:lnTo>
                  <a:lnTo>
                    <a:pt x="203" y="1"/>
                  </a:lnTo>
                  <a:lnTo>
                    <a:pt x="228" y="4"/>
                  </a:lnTo>
                  <a:lnTo>
                    <a:pt x="228" y="4"/>
                  </a:lnTo>
                  <a:close/>
                  <a:moveTo>
                    <a:pt x="228" y="68"/>
                  </a:moveTo>
                  <a:lnTo>
                    <a:pt x="228" y="96"/>
                  </a:lnTo>
                  <a:lnTo>
                    <a:pt x="183" y="96"/>
                  </a:lnTo>
                  <a:lnTo>
                    <a:pt x="183" y="162"/>
                  </a:lnTo>
                  <a:lnTo>
                    <a:pt x="228" y="162"/>
                  </a:lnTo>
                  <a:lnTo>
                    <a:pt x="228" y="200"/>
                  </a:lnTo>
                  <a:lnTo>
                    <a:pt x="179" y="200"/>
                  </a:lnTo>
                  <a:lnTo>
                    <a:pt x="179" y="68"/>
                  </a:lnTo>
                  <a:lnTo>
                    <a:pt x="228" y="68"/>
                  </a:lnTo>
                  <a:lnTo>
                    <a:pt x="228" y="68"/>
                  </a:lnTo>
                  <a:close/>
                  <a:moveTo>
                    <a:pt x="228" y="216"/>
                  </a:moveTo>
                  <a:lnTo>
                    <a:pt x="228" y="227"/>
                  </a:lnTo>
                  <a:lnTo>
                    <a:pt x="179" y="227"/>
                  </a:lnTo>
                  <a:lnTo>
                    <a:pt x="179" y="216"/>
                  </a:lnTo>
                  <a:lnTo>
                    <a:pt x="228" y="216"/>
                  </a:lnTo>
                  <a:lnTo>
                    <a:pt x="228" y="216"/>
                  </a:lnTo>
                  <a:close/>
                  <a:moveTo>
                    <a:pt x="228" y="242"/>
                  </a:moveTo>
                  <a:lnTo>
                    <a:pt x="228" y="253"/>
                  </a:lnTo>
                  <a:lnTo>
                    <a:pt x="179" y="253"/>
                  </a:lnTo>
                  <a:lnTo>
                    <a:pt x="179" y="242"/>
                  </a:lnTo>
                  <a:lnTo>
                    <a:pt x="228" y="242"/>
                  </a:lnTo>
                  <a:lnTo>
                    <a:pt x="228" y="242"/>
                  </a:lnTo>
                  <a:close/>
                  <a:moveTo>
                    <a:pt x="228" y="269"/>
                  </a:moveTo>
                  <a:lnTo>
                    <a:pt x="228" y="299"/>
                  </a:lnTo>
                  <a:lnTo>
                    <a:pt x="179" y="299"/>
                  </a:lnTo>
                  <a:lnTo>
                    <a:pt x="179" y="269"/>
                  </a:lnTo>
                  <a:lnTo>
                    <a:pt x="228" y="269"/>
                  </a:lnTo>
                  <a:close/>
                  <a:moveTo>
                    <a:pt x="126" y="50"/>
                  </a:moveTo>
                  <a:lnTo>
                    <a:pt x="126" y="50"/>
                  </a:lnTo>
                  <a:lnTo>
                    <a:pt x="129" y="49"/>
                  </a:lnTo>
                  <a:lnTo>
                    <a:pt x="132" y="46"/>
                  </a:lnTo>
                  <a:lnTo>
                    <a:pt x="133" y="43"/>
                  </a:lnTo>
                  <a:lnTo>
                    <a:pt x="134" y="39"/>
                  </a:lnTo>
                  <a:lnTo>
                    <a:pt x="134" y="39"/>
                  </a:lnTo>
                  <a:lnTo>
                    <a:pt x="133" y="35"/>
                  </a:lnTo>
                  <a:lnTo>
                    <a:pt x="132" y="32"/>
                  </a:lnTo>
                  <a:lnTo>
                    <a:pt x="129" y="30"/>
                  </a:lnTo>
                  <a:lnTo>
                    <a:pt x="126" y="28"/>
                  </a:lnTo>
                  <a:lnTo>
                    <a:pt x="126" y="4"/>
                  </a:lnTo>
                  <a:lnTo>
                    <a:pt x="126" y="4"/>
                  </a:lnTo>
                  <a:lnTo>
                    <a:pt x="150" y="1"/>
                  </a:lnTo>
                  <a:lnTo>
                    <a:pt x="176" y="0"/>
                  </a:lnTo>
                  <a:lnTo>
                    <a:pt x="179" y="0"/>
                  </a:lnTo>
                  <a:lnTo>
                    <a:pt x="179" y="59"/>
                  </a:lnTo>
                  <a:lnTo>
                    <a:pt x="126" y="59"/>
                  </a:lnTo>
                  <a:lnTo>
                    <a:pt x="126" y="50"/>
                  </a:lnTo>
                  <a:lnTo>
                    <a:pt x="126" y="50"/>
                  </a:lnTo>
                  <a:close/>
                  <a:moveTo>
                    <a:pt x="179" y="68"/>
                  </a:moveTo>
                  <a:lnTo>
                    <a:pt x="179" y="200"/>
                  </a:lnTo>
                  <a:lnTo>
                    <a:pt x="127" y="200"/>
                  </a:lnTo>
                  <a:lnTo>
                    <a:pt x="127" y="216"/>
                  </a:lnTo>
                  <a:lnTo>
                    <a:pt x="179" y="216"/>
                  </a:lnTo>
                  <a:lnTo>
                    <a:pt x="179" y="227"/>
                  </a:lnTo>
                  <a:lnTo>
                    <a:pt x="127" y="227"/>
                  </a:lnTo>
                  <a:lnTo>
                    <a:pt x="127" y="242"/>
                  </a:lnTo>
                  <a:lnTo>
                    <a:pt x="179" y="242"/>
                  </a:lnTo>
                  <a:lnTo>
                    <a:pt x="179" y="253"/>
                  </a:lnTo>
                  <a:lnTo>
                    <a:pt x="127" y="253"/>
                  </a:lnTo>
                  <a:lnTo>
                    <a:pt x="127" y="269"/>
                  </a:lnTo>
                  <a:lnTo>
                    <a:pt x="179" y="269"/>
                  </a:lnTo>
                  <a:lnTo>
                    <a:pt x="179" y="299"/>
                  </a:lnTo>
                  <a:lnTo>
                    <a:pt x="126" y="299"/>
                  </a:lnTo>
                  <a:lnTo>
                    <a:pt x="126" y="162"/>
                  </a:lnTo>
                  <a:lnTo>
                    <a:pt x="171" y="162"/>
                  </a:lnTo>
                  <a:lnTo>
                    <a:pt x="171" y="96"/>
                  </a:lnTo>
                  <a:lnTo>
                    <a:pt x="126" y="96"/>
                  </a:lnTo>
                  <a:lnTo>
                    <a:pt x="126" y="68"/>
                  </a:lnTo>
                  <a:lnTo>
                    <a:pt x="179" y="68"/>
                  </a:lnTo>
                  <a:close/>
                  <a:moveTo>
                    <a:pt x="123" y="28"/>
                  </a:moveTo>
                  <a:lnTo>
                    <a:pt x="123" y="28"/>
                  </a:lnTo>
                  <a:lnTo>
                    <a:pt x="118" y="28"/>
                  </a:lnTo>
                  <a:lnTo>
                    <a:pt x="115" y="31"/>
                  </a:lnTo>
                  <a:lnTo>
                    <a:pt x="113" y="35"/>
                  </a:lnTo>
                  <a:lnTo>
                    <a:pt x="111" y="39"/>
                  </a:lnTo>
                  <a:lnTo>
                    <a:pt x="111" y="39"/>
                  </a:lnTo>
                  <a:lnTo>
                    <a:pt x="113" y="43"/>
                  </a:lnTo>
                  <a:lnTo>
                    <a:pt x="115" y="47"/>
                  </a:lnTo>
                  <a:lnTo>
                    <a:pt x="118" y="50"/>
                  </a:lnTo>
                  <a:lnTo>
                    <a:pt x="123" y="50"/>
                  </a:lnTo>
                  <a:lnTo>
                    <a:pt x="123" y="50"/>
                  </a:lnTo>
                  <a:lnTo>
                    <a:pt x="126" y="50"/>
                  </a:lnTo>
                  <a:lnTo>
                    <a:pt x="126" y="59"/>
                  </a:lnTo>
                  <a:lnTo>
                    <a:pt x="90" y="59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5" y="50"/>
                  </a:lnTo>
                  <a:lnTo>
                    <a:pt x="98" y="47"/>
                  </a:lnTo>
                  <a:lnTo>
                    <a:pt x="100" y="43"/>
                  </a:lnTo>
                  <a:lnTo>
                    <a:pt x="102" y="39"/>
                  </a:lnTo>
                  <a:lnTo>
                    <a:pt x="102" y="39"/>
                  </a:lnTo>
                  <a:lnTo>
                    <a:pt x="100" y="35"/>
                  </a:lnTo>
                  <a:lnTo>
                    <a:pt x="98" y="31"/>
                  </a:lnTo>
                  <a:lnTo>
                    <a:pt x="95" y="28"/>
                  </a:lnTo>
                  <a:lnTo>
                    <a:pt x="90" y="28"/>
                  </a:lnTo>
                  <a:lnTo>
                    <a:pt x="90" y="12"/>
                  </a:lnTo>
                  <a:lnTo>
                    <a:pt x="90" y="12"/>
                  </a:lnTo>
                  <a:lnTo>
                    <a:pt x="107" y="8"/>
                  </a:lnTo>
                  <a:lnTo>
                    <a:pt x="126" y="4"/>
                  </a:lnTo>
                  <a:lnTo>
                    <a:pt x="126" y="28"/>
                  </a:lnTo>
                  <a:lnTo>
                    <a:pt x="126" y="28"/>
                  </a:lnTo>
                  <a:lnTo>
                    <a:pt x="123" y="28"/>
                  </a:lnTo>
                  <a:lnTo>
                    <a:pt x="123" y="28"/>
                  </a:lnTo>
                  <a:close/>
                  <a:moveTo>
                    <a:pt x="126" y="68"/>
                  </a:moveTo>
                  <a:lnTo>
                    <a:pt x="126" y="96"/>
                  </a:lnTo>
                  <a:lnTo>
                    <a:pt x="90" y="96"/>
                  </a:lnTo>
                  <a:lnTo>
                    <a:pt x="90" y="68"/>
                  </a:lnTo>
                  <a:lnTo>
                    <a:pt x="126" y="68"/>
                  </a:lnTo>
                  <a:lnTo>
                    <a:pt x="126" y="68"/>
                  </a:lnTo>
                  <a:close/>
                  <a:moveTo>
                    <a:pt x="126" y="162"/>
                  </a:moveTo>
                  <a:lnTo>
                    <a:pt x="126" y="299"/>
                  </a:lnTo>
                  <a:lnTo>
                    <a:pt x="90" y="299"/>
                  </a:lnTo>
                  <a:lnTo>
                    <a:pt x="90" y="256"/>
                  </a:lnTo>
                  <a:lnTo>
                    <a:pt x="90" y="256"/>
                  </a:lnTo>
                  <a:lnTo>
                    <a:pt x="92" y="250"/>
                  </a:lnTo>
                  <a:lnTo>
                    <a:pt x="94" y="244"/>
                  </a:lnTo>
                  <a:lnTo>
                    <a:pt x="94" y="244"/>
                  </a:lnTo>
                  <a:lnTo>
                    <a:pt x="92" y="237"/>
                  </a:lnTo>
                  <a:lnTo>
                    <a:pt x="90" y="231"/>
                  </a:lnTo>
                  <a:lnTo>
                    <a:pt x="90" y="162"/>
                  </a:lnTo>
                  <a:lnTo>
                    <a:pt x="126" y="162"/>
                  </a:lnTo>
                  <a:lnTo>
                    <a:pt x="126" y="162"/>
                  </a:lnTo>
                  <a:close/>
                  <a:moveTo>
                    <a:pt x="90" y="348"/>
                  </a:moveTo>
                  <a:lnTo>
                    <a:pt x="90" y="314"/>
                  </a:lnTo>
                  <a:lnTo>
                    <a:pt x="94" y="314"/>
                  </a:lnTo>
                  <a:lnTo>
                    <a:pt x="94" y="338"/>
                  </a:lnTo>
                  <a:lnTo>
                    <a:pt x="94" y="338"/>
                  </a:lnTo>
                  <a:lnTo>
                    <a:pt x="92" y="344"/>
                  </a:lnTo>
                  <a:lnTo>
                    <a:pt x="90" y="348"/>
                  </a:lnTo>
                  <a:lnTo>
                    <a:pt x="90" y="348"/>
                  </a:lnTo>
                  <a:close/>
                  <a:moveTo>
                    <a:pt x="90" y="12"/>
                  </a:moveTo>
                  <a:lnTo>
                    <a:pt x="90" y="28"/>
                  </a:lnTo>
                  <a:lnTo>
                    <a:pt x="90" y="28"/>
                  </a:lnTo>
                  <a:lnTo>
                    <a:pt x="85" y="28"/>
                  </a:lnTo>
                  <a:lnTo>
                    <a:pt x="83" y="31"/>
                  </a:lnTo>
                  <a:lnTo>
                    <a:pt x="80" y="35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80" y="43"/>
                  </a:lnTo>
                  <a:lnTo>
                    <a:pt x="83" y="47"/>
                  </a:lnTo>
                  <a:lnTo>
                    <a:pt x="85" y="50"/>
                  </a:lnTo>
                  <a:lnTo>
                    <a:pt x="90" y="50"/>
                  </a:lnTo>
                  <a:lnTo>
                    <a:pt x="90" y="59"/>
                  </a:lnTo>
                  <a:lnTo>
                    <a:pt x="71" y="59"/>
                  </a:lnTo>
                  <a:lnTo>
                    <a:pt x="71" y="20"/>
                  </a:lnTo>
                  <a:lnTo>
                    <a:pt x="71" y="20"/>
                  </a:lnTo>
                  <a:lnTo>
                    <a:pt x="90" y="12"/>
                  </a:lnTo>
                  <a:lnTo>
                    <a:pt x="90" y="12"/>
                  </a:lnTo>
                  <a:close/>
                  <a:moveTo>
                    <a:pt x="90" y="68"/>
                  </a:moveTo>
                  <a:lnTo>
                    <a:pt x="90" y="96"/>
                  </a:lnTo>
                  <a:lnTo>
                    <a:pt x="81" y="96"/>
                  </a:lnTo>
                  <a:lnTo>
                    <a:pt x="81" y="162"/>
                  </a:lnTo>
                  <a:lnTo>
                    <a:pt x="90" y="162"/>
                  </a:lnTo>
                  <a:lnTo>
                    <a:pt x="90" y="231"/>
                  </a:lnTo>
                  <a:lnTo>
                    <a:pt x="90" y="231"/>
                  </a:lnTo>
                  <a:lnTo>
                    <a:pt x="87" y="227"/>
                  </a:lnTo>
                  <a:lnTo>
                    <a:pt x="81" y="223"/>
                  </a:lnTo>
                  <a:lnTo>
                    <a:pt x="76" y="221"/>
                  </a:lnTo>
                  <a:lnTo>
                    <a:pt x="71" y="221"/>
                  </a:lnTo>
                  <a:lnTo>
                    <a:pt x="71" y="68"/>
                  </a:lnTo>
                  <a:lnTo>
                    <a:pt x="90" y="68"/>
                  </a:lnTo>
                  <a:lnTo>
                    <a:pt x="90" y="68"/>
                  </a:lnTo>
                  <a:close/>
                  <a:moveTo>
                    <a:pt x="90" y="256"/>
                  </a:moveTo>
                  <a:lnTo>
                    <a:pt x="90" y="299"/>
                  </a:lnTo>
                  <a:lnTo>
                    <a:pt x="71" y="299"/>
                  </a:lnTo>
                  <a:lnTo>
                    <a:pt x="71" y="267"/>
                  </a:lnTo>
                  <a:lnTo>
                    <a:pt x="71" y="267"/>
                  </a:lnTo>
                  <a:lnTo>
                    <a:pt x="76" y="267"/>
                  </a:lnTo>
                  <a:lnTo>
                    <a:pt x="81" y="264"/>
                  </a:lnTo>
                  <a:lnTo>
                    <a:pt x="87" y="260"/>
                  </a:lnTo>
                  <a:lnTo>
                    <a:pt x="90" y="256"/>
                  </a:lnTo>
                  <a:lnTo>
                    <a:pt x="90" y="256"/>
                  </a:lnTo>
                  <a:close/>
                  <a:moveTo>
                    <a:pt x="90" y="314"/>
                  </a:moveTo>
                  <a:lnTo>
                    <a:pt x="90" y="348"/>
                  </a:lnTo>
                  <a:lnTo>
                    <a:pt x="90" y="348"/>
                  </a:lnTo>
                  <a:lnTo>
                    <a:pt x="87" y="352"/>
                  </a:lnTo>
                  <a:lnTo>
                    <a:pt x="84" y="353"/>
                  </a:lnTo>
                  <a:lnTo>
                    <a:pt x="80" y="356"/>
                  </a:lnTo>
                  <a:lnTo>
                    <a:pt x="75" y="356"/>
                  </a:lnTo>
                  <a:lnTo>
                    <a:pt x="71" y="356"/>
                  </a:lnTo>
                  <a:lnTo>
                    <a:pt x="71" y="314"/>
                  </a:lnTo>
                  <a:lnTo>
                    <a:pt x="90" y="314"/>
                  </a:lnTo>
                  <a:close/>
                  <a:moveTo>
                    <a:pt x="71" y="20"/>
                  </a:moveTo>
                  <a:lnTo>
                    <a:pt x="71" y="59"/>
                  </a:lnTo>
                  <a:lnTo>
                    <a:pt x="37" y="59"/>
                  </a:lnTo>
                  <a:lnTo>
                    <a:pt x="37" y="59"/>
                  </a:lnTo>
                  <a:lnTo>
                    <a:pt x="37" y="54"/>
                  </a:lnTo>
                  <a:lnTo>
                    <a:pt x="38" y="49"/>
                  </a:lnTo>
                  <a:lnTo>
                    <a:pt x="41" y="43"/>
                  </a:lnTo>
                  <a:lnTo>
                    <a:pt x="45" y="38"/>
                  </a:lnTo>
                  <a:lnTo>
                    <a:pt x="56" y="30"/>
                  </a:lnTo>
                  <a:lnTo>
                    <a:pt x="71" y="20"/>
                  </a:lnTo>
                  <a:lnTo>
                    <a:pt x="71" y="20"/>
                  </a:lnTo>
                  <a:close/>
                  <a:moveTo>
                    <a:pt x="71" y="68"/>
                  </a:moveTo>
                  <a:lnTo>
                    <a:pt x="71" y="221"/>
                  </a:lnTo>
                  <a:lnTo>
                    <a:pt x="71" y="221"/>
                  </a:lnTo>
                  <a:lnTo>
                    <a:pt x="71" y="221"/>
                  </a:lnTo>
                  <a:lnTo>
                    <a:pt x="65" y="221"/>
                  </a:lnTo>
                  <a:lnTo>
                    <a:pt x="61" y="222"/>
                  </a:lnTo>
                  <a:lnTo>
                    <a:pt x="57" y="225"/>
                  </a:lnTo>
                  <a:lnTo>
                    <a:pt x="54" y="227"/>
                  </a:lnTo>
                  <a:lnTo>
                    <a:pt x="50" y="230"/>
                  </a:lnTo>
                  <a:lnTo>
                    <a:pt x="49" y="234"/>
                  </a:lnTo>
                  <a:lnTo>
                    <a:pt x="48" y="239"/>
                  </a:lnTo>
                  <a:lnTo>
                    <a:pt x="48" y="244"/>
                  </a:lnTo>
                  <a:lnTo>
                    <a:pt x="48" y="244"/>
                  </a:lnTo>
                  <a:lnTo>
                    <a:pt x="48" y="248"/>
                  </a:lnTo>
                  <a:lnTo>
                    <a:pt x="49" y="253"/>
                  </a:lnTo>
                  <a:lnTo>
                    <a:pt x="50" y="257"/>
                  </a:lnTo>
                  <a:lnTo>
                    <a:pt x="54" y="260"/>
                  </a:lnTo>
                  <a:lnTo>
                    <a:pt x="57" y="262"/>
                  </a:lnTo>
                  <a:lnTo>
                    <a:pt x="61" y="265"/>
                  </a:lnTo>
                  <a:lnTo>
                    <a:pt x="65" y="267"/>
                  </a:lnTo>
                  <a:lnTo>
                    <a:pt x="71" y="267"/>
                  </a:lnTo>
                  <a:lnTo>
                    <a:pt x="71" y="267"/>
                  </a:lnTo>
                  <a:lnTo>
                    <a:pt x="71" y="299"/>
                  </a:lnTo>
                  <a:lnTo>
                    <a:pt x="16" y="299"/>
                  </a:lnTo>
                  <a:lnTo>
                    <a:pt x="16" y="210"/>
                  </a:lnTo>
                  <a:lnTo>
                    <a:pt x="16" y="210"/>
                  </a:lnTo>
                  <a:lnTo>
                    <a:pt x="20" y="206"/>
                  </a:lnTo>
                  <a:lnTo>
                    <a:pt x="25" y="202"/>
                  </a:lnTo>
                  <a:lnTo>
                    <a:pt x="30" y="199"/>
                  </a:lnTo>
                  <a:lnTo>
                    <a:pt x="37" y="199"/>
                  </a:lnTo>
                  <a:lnTo>
                    <a:pt x="37" y="68"/>
                  </a:lnTo>
                  <a:lnTo>
                    <a:pt x="71" y="68"/>
                  </a:lnTo>
                  <a:lnTo>
                    <a:pt x="71" y="68"/>
                  </a:lnTo>
                  <a:close/>
                  <a:moveTo>
                    <a:pt x="71" y="314"/>
                  </a:moveTo>
                  <a:lnTo>
                    <a:pt x="71" y="356"/>
                  </a:lnTo>
                  <a:lnTo>
                    <a:pt x="65" y="356"/>
                  </a:lnTo>
                  <a:lnTo>
                    <a:pt x="65" y="356"/>
                  </a:lnTo>
                  <a:lnTo>
                    <a:pt x="58" y="355"/>
                  </a:lnTo>
                  <a:lnTo>
                    <a:pt x="53" y="350"/>
                  </a:lnTo>
                  <a:lnTo>
                    <a:pt x="49" y="345"/>
                  </a:lnTo>
                  <a:lnTo>
                    <a:pt x="48" y="338"/>
                  </a:lnTo>
                  <a:lnTo>
                    <a:pt x="48" y="314"/>
                  </a:lnTo>
                  <a:lnTo>
                    <a:pt x="71" y="314"/>
                  </a:lnTo>
                  <a:lnTo>
                    <a:pt x="71" y="314"/>
                  </a:lnTo>
                  <a:close/>
                  <a:moveTo>
                    <a:pt x="16" y="154"/>
                  </a:moveTo>
                  <a:lnTo>
                    <a:pt x="16" y="154"/>
                  </a:lnTo>
                  <a:lnTo>
                    <a:pt x="19" y="153"/>
                  </a:lnTo>
                  <a:lnTo>
                    <a:pt x="20" y="150"/>
                  </a:lnTo>
                  <a:lnTo>
                    <a:pt x="20" y="103"/>
                  </a:lnTo>
                  <a:lnTo>
                    <a:pt x="20" y="103"/>
                  </a:lnTo>
                  <a:lnTo>
                    <a:pt x="19" y="99"/>
                  </a:lnTo>
                  <a:lnTo>
                    <a:pt x="16" y="96"/>
                  </a:lnTo>
                  <a:lnTo>
                    <a:pt x="16" y="154"/>
                  </a:lnTo>
                  <a:close/>
                  <a:moveTo>
                    <a:pt x="16" y="96"/>
                  </a:moveTo>
                  <a:lnTo>
                    <a:pt x="16" y="154"/>
                  </a:lnTo>
                  <a:lnTo>
                    <a:pt x="16" y="154"/>
                  </a:lnTo>
                  <a:lnTo>
                    <a:pt x="15" y="154"/>
                  </a:lnTo>
                  <a:lnTo>
                    <a:pt x="6" y="150"/>
                  </a:lnTo>
                  <a:lnTo>
                    <a:pt x="6" y="150"/>
                  </a:lnTo>
                  <a:lnTo>
                    <a:pt x="4" y="149"/>
                  </a:lnTo>
                  <a:lnTo>
                    <a:pt x="2" y="147"/>
                  </a:lnTo>
                  <a:lnTo>
                    <a:pt x="0" y="142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3"/>
                  </a:lnTo>
                  <a:lnTo>
                    <a:pt x="2" y="91"/>
                  </a:lnTo>
                  <a:lnTo>
                    <a:pt x="4" y="91"/>
                  </a:lnTo>
                  <a:lnTo>
                    <a:pt x="6" y="91"/>
                  </a:lnTo>
                  <a:lnTo>
                    <a:pt x="15" y="95"/>
                  </a:lnTo>
                  <a:lnTo>
                    <a:pt x="15" y="95"/>
                  </a:lnTo>
                  <a:lnTo>
                    <a:pt x="16" y="96"/>
                  </a:lnTo>
                  <a:lnTo>
                    <a:pt x="16" y="96"/>
                  </a:lnTo>
                  <a:close/>
                  <a:moveTo>
                    <a:pt x="16" y="210"/>
                  </a:moveTo>
                  <a:lnTo>
                    <a:pt x="16" y="299"/>
                  </a:lnTo>
                  <a:lnTo>
                    <a:pt x="12" y="299"/>
                  </a:lnTo>
                  <a:lnTo>
                    <a:pt x="12" y="222"/>
                  </a:lnTo>
                  <a:lnTo>
                    <a:pt x="12" y="222"/>
                  </a:lnTo>
                  <a:lnTo>
                    <a:pt x="14" y="215"/>
                  </a:lnTo>
                  <a:lnTo>
                    <a:pt x="16" y="210"/>
                  </a:lnTo>
                  <a:lnTo>
                    <a:pt x="16" y="21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0" name="Freeform 172"/>
            <p:cNvSpPr>
              <a:spLocks noEditPoints="1"/>
            </p:cNvSpPr>
            <p:nvPr/>
          </p:nvSpPr>
          <p:spPr bwMode="auto">
            <a:xfrm>
              <a:off x="3735750" y="3448941"/>
              <a:ext cx="633413" cy="460568"/>
            </a:xfrm>
            <a:custGeom>
              <a:avLst/>
              <a:gdLst>
                <a:gd name="T0" fmla="*/ 396 w 399"/>
                <a:gd name="T1" fmla="*/ 285 h 304"/>
                <a:gd name="T2" fmla="*/ 390 w 399"/>
                <a:gd name="T3" fmla="*/ 10 h 304"/>
                <a:gd name="T4" fmla="*/ 349 w 399"/>
                <a:gd name="T5" fmla="*/ 22 h 304"/>
                <a:gd name="T6" fmla="*/ 376 w 399"/>
                <a:gd name="T7" fmla="*/ 48 h 304"/>
                <a:gd name="T8" fmla="*/ 360 w 399"/>
                <a:gd name="T9" fmla="*/ 281 h 304"/>
                <a:gd name="T10" fmla="*/ 304 w 399"/>
                <a:gd name="T11" fmla="*/ 256 h 304"/>
                <a:gd name="T12" fmla="*/ 345 w 399"/>
                <a:gd name="T13" fmla="*/ 42 h 304"/>
                <a:gd name="T14" fmla="*/ 357 w 399"/>
                <a:gd name="T15" fmla="*/ 251 h 304"/>
                <a:gd name="T16" fmla="*/ 254 w 399"/>
                <a:gd name="T17" fmla="*/ 22 h 304"/>
                <a:gd name="T18" fmla="*/ 254 w 399"/>
                <a:gd name="T19" fmla="*/ 304 h 304"/>
                <a:gd name="T20" fmla="*/ 254 w 399"/>
                <a:gd name="T21" fmla="*/ 264 h 304"/>
                <a:gd name="T22" fmla="*/ 277 w 399"/>
                <a:gd name="T23" fmla="*/ 167 h 304"/>
                <a:gd name="T24" fmla="*/ 274 w 399"/>
                <a:gd name="T25" fmla="*/ 133 h 304"/>
                <a:gd name="T26" fmla="*/ 273 w 399"/>
                <a:gd name="T27" fmla="*/ 109 h 304"/>
                <a:gd name="T28" fmla="*/ 254 w 399"/>
                <a:gd name="T29" fmla="*/ 41 h 304"/>
                <a:gd name="T30" fmla="*/ 260 w 399"/>
                <a:gd name="T31" fmla="*/ 171 h 304"/>
                <a:gd name="T32" fmla="*/ 254 w 399"/>
                <a:gd name="T33" fmla="*/ 137 h 304"/>
                <a:gd name="T34" fmla="*/ 257 w 399"/>
                <a:gd name="T35" fmla="*/ 103 h 304"/>
                <a:gd name="T36" fmla="*/ 200 w 399"/>
                <a:gd name="T37" fmla="*/ 0 h 304"/>
                <a:gd name="T38" fmla="*/ 200 w 399"/>
                <a:gd name="T39" fmla="*/ 282 h 304"/>
                <a:gd name="T40" fmla="*/ 241 w 399"/>
                <a:gd name="T41" fmla="*/ 93 h 304"/>
                <a:gd name="T42" fmla="*/ 226 w 399"/>
                <a:gd name="T43" fmla="*/ 121 h 304"/>
                <a:gd name="T44" fmla="*/ 230 w 399"/>
                <a:gd name="T45" fmla="*/ 144 h 304"/>
                <a:gd name="T46" fmla="*/ 232 w 399"/>
                <a:gd name="T47" fmla="*/ 178 h 304"/>
                <a:gd name="T48" fmla="*/ 200 w 399"/>
                <a:gd name="T49" fmla="*/ 186 h 304"/>
                <a:gd name="T50" fmla="*/ 254 w 399"/>
                <a:gd name="T51" fmla="*/ 41 h 304"/>
                <a:gd name="T52" fmla="*/ 242 w 399"/>
                <a:gd name="T53" fmla="*/ 103 h 304"/>
                <a:gd name="T54" fmla="*/ 251 w 399"/>
                <a:gd name="T55" fmla="*/ 128 h 304"/>
                <a:gd name="T56" fmla="*/ 251 w 399"/>
                <a:gd name="T57" fmla="*/ 136 h 304"/>
                <a:gd name="T58" fmla="*/ 246 w 399"/>
                <a:gd name="T59" fmla="*/ 170 h 304"/>
                <a:gd name="T60" fmla="*/ 135 w 399"/>
                <a:gd name="T61" fmla="*/ 22 h 304"/>
                <a:gd name="T62" fmla="*/ 135 w 399"/>
                <a:gd name="T63" fmla="*/ 304 h 304"/>
                <a:gd name="T64" fmla="*/ 173 w 399"/>
                <a:gd name="T65" fmla="*/ 178 h 304"/>
                <a:gd name="T66" fmla="*/ 139 w 399"/>
                <a:gd name="T67" fmla="*/ 213 h 304"/>
                <a:gd name="T68" fmla="*/ 162 w 399"/>
                <a:gd name="T69" fmla="*/ 183 h 304"/>
                <a:gd name="T70" fmla="*/ 148 w 399"/>
                <a:gd name="T71" fmla="*/ 153 h 304"/>
                <a:gd name="T72" fmla="*/ 136 w 399"/>
                <a:gd name="T73" fmla="*/ 126 h 304"/>
                <a:gd name="T74" fmla="*/ 143 w 399"/>
                <a:gd name="T75" fmla="*/ 136 h 304"/>
                <a:gd name="T76" fmla="*/ 150 w 399"/>
                <a:gd name="T77" fmla="*/ 122 h 304"/>
                <a:gd name="T78" fmla="*/ 200 w 399"/>
                <a:gd name="T79" fmla="*/ 41 h 304"/>
                <a:gd name="T80" fmla="*/ 147 w 399"/>
                <a:gd name="T81" fmla="*/ 193 h 304"/>
                <a:gd name="T82" fmla="*/ 139 w 399"/>
                <a:gd name="T83" fmla="*/ 164 h 304"/>
                <a:gd name="T84" fmla="*/ 25 w 399"/>
                <a:gd name="T85" fmla="*/ 2 h 304"/>
                <a:gd name="T86" fmla="*/ 0 w 399"/>
                <a:gd name="T87" fmla="*/ 273 h 304"/>
                <a:gd name="T88" fmla="*/ 25 w 399"/>
                <a:gd name="T89" fmla="*/ 304 h 304"/>
                <a:gd name="T90" fmla="*/ 40 w 399"/>
                <a:gd name="T91" fmla="*/ 281 h 304"/>
                <a:gd name="T92" fmla="*/ 24 w 399"/>
                <a:gd name="T93" fmla="*/ 48 h 304"/>
                <a:gd name="T94" fmla="*/ 50 w 399"/>
                <a:gd name="T95" fmla="*/ 22 h 304"/>
                <a:gd name="T96" fmla="*/ 124 w 399"/>
                <a:gd name="T97" fmla="*/ 125 h 304"/>
                <a:gd name="T98" fmla="*/ 106 w 399"/>
                <a:gd name="T99" fmla="*/ 175 h 304"/>
                <a:gd name="T100" fmla="*/ 117 w 399"/>
                <a:gd name="T101" fmla="*/ 209 h 304"/>
                <a:gd name="T102" fmla="*/ 54 w 399"/>
                <a:gd name="T103" fmla="*/ 262 h 304"/>
                <a:gd name="T104" fmla="*/ 43 w 399"/>
                <a:gd name="T105" fmla="*/ 53 h 304"/>
                <a:gd name="T106" fmla="*/ 135 w 399"/>
                <a:gd name="T107" fmla="*/ 156 h 304"/>
                <a:gd name="T108" fmla="*/ 131 w 399"/>
                <a:gd name="T109" fmla="*/ 176 h 304"/>
                <a:gd name="T110" fmla="*/ 128 w 399"/>
                <a:gd name="T111" fmla="*/ 199 h 304"/>
                <a:gd name="T112" fmla="*/ 127 w 399"/>
                <a:gd name="T113" fmla="*/ 137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99" h="304">
                  <a:moveTo>
                    <a:pt x="368" y="304"/>
                  </a:moveTo>
                  <a:lnTo>
                    <a:pt x="368" y="304"/>
                  </a:lnTo>
                  <a:lnTo>
                    <a:pt x="373" y="304"/>
                  </a:lnTo>
                  <a:lnTo>
                    <a:pt x="380" y="302"/>
                  </a:lnTo>
                  <a:lnTo>
                    <a:pt x="385" y="298"/>
                  </a:lnTo>
                  <a:lnTo>
                    <a:pt x="390" y="294"/>
                  </a:lnTo>
                  <a:lnTo>
                    <a:pt x="394" y="290"/>
                  </a:lnTo>
                  <a:lnTo>
                    <a:pt x="396" y="285"/>
                  </a:lnTo>
                  <a:lnTo>
                    <a:pt x="399" y="279"/>
                  </a:lnTo>
                  <a:lnTo>
                    <a:pt x="399" y="273"/>
                  </a:lnTo>
                  <a:lnTo>
                    <a:pt x="399" y="33"/>
                  </a:lnTo>
                  <a:lnTo>
                    <a:pt x="399" y="33"/>
                  </a:lnTo>
                  <a:lnTo>
                    <a:pt x="399" y="26"/>
                  </a:lnTo>
                  <a:lnTo>
                    <a:pt x="396" y="21"/>
                  </a:lnTo>
                  <a:lnTo>
                    <a:pt x="394" y="15"/>
                  </a:lnTo>
                  <a:lnTo>
                    <a:pt x="390" y="10"/>
                  </a:lnTo>
                  <a:lnTo>
                    <a:pt x="385" y="6"/>
                  </a:lnTo>
                  <a:lnTo>
                    <a:pt x="380" y="3"/>
                  </a:lnTo>
                  <a:lnTo>
                    <a:pt x="373" y="2"/>
                  </a:lnTo>
                  <a:lnTo>
                    <a:pt x="368" y="0"/>
                  </a:lnTo>
                  <a:lnTo>
                    <a:pt x="304" y="0"/>
                  </a:lnTo>
                  <a:lnTo>
                    <a:pt x="304" y="22"/>
                  </a:lnTo>
                  <a:lnTo>
                    <a:pt x="349" y="22"/>
                  </a:lnTo>
                  <a:lnTo>
                    <a:pt x="349" y="22"/>
                  </a:lnTo>
                  <a:lnTo>
                    <a:pt x="354" y="22"/>
                  </a:lnTo>
                  <a:lnTo>
                    <a:pt x="360" y="25"/>
                  </a:lnTo>
                  <a:lnTo>
                    <a:pt x="364" y="26"/>
                  </a:lnTo>
                  <a:lnTo>
                    <a:pt x="368" y="30"/>
                  </a:lnTo>
                  <a:lnTo>
                    <a:pt x="371" y="34"/>
                  </a:lnTo>
                  <a:lnTo>
                    <a:pt x="373" y="38"/>
                  </a:lnTo>
                  <a:lnTo>
                    <a:pt x="375" y="42"/>
                  </a:lnTo>
                  <a:lnTo>
                    <a:pt x="376" y="48"/>
                  </a:lnTo>
                  <a:lnTo>
                    <a:pt x="376" y="256"/>
                  </a:lnTo>
                  <a:lnTo>
                    <a:pt x="376" y="256"/>
                  </a:lnTo>
                  <a:lnTo>
                    <a:pt x="375" y="262"/>
                  </a:lnTo>
                  <a:lnTo>
                    <a:pt x="373" y="267"/>
                  </a:lnTo>
                  <a:lnTo>
                    <a:pt x="371" y="271"/>
                  </a:lnTo>
                  <a:lnTo>
                    <a:pt x="368" y="275"/>
                  </a:lnTo>
                  <a:lnTo>
                    <a:pt x="364" y="278"/>
                  </a:lnTo>
                  <a:lnTo>
                    <a:pt x="360" y="281"/>
                  </a:lnTo>
                  <a:lnTo>
                    <a:pt x="354" y="282"/>
                  </a:lnTo>
                  <a:lnTo>
                    <a:pt x="349" y="282"/>
                  </a:lnTo>
                  <a:lnTo>
                    <a:pt x="304" y="282"/>
                  </a:lnTo>
                  <a:lnTo>
                    <a:pt x="304" y="304"/>
                  </a:lnTo>
                  <a:lnTo>
                    <a:pt x="368" y="304"/>
                  </a:lnTo>
                  <a:lnTo>
                    <a:pt x="368" y="304"/>
                  </a:lnTo>
                  <a:close/>
                  <a:moveTo>
                    <a:pt x="304" y="264"/>
                  </a:moveTo>
                  <a:lnTo>
                    <a:pt x="304" y="256"/>
                  </a:lnTo>
                  <a:lnTo>
                    <a:pt x="337" y="256"/>
                  </a:lnTo>
                  <a:lnTo>
                    <a:pt x="337" y="243"/>
                  </a:lnTo>
                  <a:lnTo>
                    <a:pt x="304" y="243"/>
                  </a:lnTo>
                  <a:lnTo>
                    <a:pt x="304" y="41"/>
                  </a:lnTo>
                  <a:lnTo>
                    <a:pt x="337" y="41"/>
                  </a:lnTo>
                  <a:lnTo>
                    <a:pt x="337" y="41"/>
                  </a:lnTo>
                  <a:lnTo>
                    <a:pt x="341" y="41"/>
                  </a:lnTo>
                  <a:lnTo>
                    <a:pt x="345" y="42"/>
                  </a:lnTo>
                  <a:lnTo>
                    <a:pt x="352" y="46"/>
                  </a:lnTo>
                  <a:lnTo>
                    <a:pt x="357" y="53"/>
                  </a:lnTo>
                  <a:lnTo>
                    <a:pt x="357" y="57"/>
                  </a:lnTo>
                  <a:lnTo>
                    <a:pt x="358" y="61"/>
                  </a:lnTo>
                  <a:lnTo>
                    <a:pt x="358" y="243"/>
                  </a:lnTo>
                  <a:lnTo>
                    <a:pt x="358" y="243"/>
                  </a:lnTo>
                  <a:lnTo>
                    <a:pt x="357" y="247"/>
                  </a:lnTo>
                  <a:lnTo>
                    <a:pt x="357" y="251"/>
                  </a:lnTo>
                  <a:lnTo>
                    <a:pt x="352" y="258"/>
                  </a:lnTo>
                  <a:lnTo>
                    <a:pt x="345" y="262"/>
                  </a:lnTo>
                  <a:lnTo>
                    <a:pt x="341" y="263"/>
                  </a:lnTo>
                  <a:lnTo>
                    <a:pt x="337" y="264"/>
                  </a:lnTo>
                  <a:lnTo>
                    <a:pt x="304" y="264"/>
                  </a:lnTo>
                  <a:close/>
                  <a:moveTo>
                    <a:pt x="304" y="0"/>
                  </a:moveTo>
                  <a:lnTo>
                    <a:pt x="254" y="0"/>
                  </a:lnTo>
                  <a:lnTo>
                    <a:pt x="254" y="22"/>
                  </a:lnTo>
                  <a:lnTo>
                    <a:pt x="304" y="22"/>
                  </a:lnTo>
                  <a:lnTo>
                    <a:pt x="304" y="0"/>
                  </a:lnTo>
                  <a:lnTo>
                    <a:pt x="304" y="0"/>
                  </a:lnTo>
                  <a:close/>
                  <a:moveTo>
                    <a:pt x="254" y="304"/>
                  </a:moveTo>
                  <a:lnTo>
                    <a:pt x="304" y="304"/>
                  </a:lnTo>
                  <a:lnTo>
                    <a:pt x="304" y="282"/>
                  </a:lnTo>
                  <a:lnTo>
                    <a:pt x="254" y="282"/>
                  </a:lnTo>
                  <a:lnTo>
                    <a:pt x="254" y="304"/>
                  </a:lnTo>
                  <a:lnTo>
                    <a:pt x="254" y="304"/>
                  </a:lnTo>
                  <a:close/>
                  <a:moveTo>
                    <a:pt x="304" y="41"/>
                  </a:moveTo>
                  <a:lnTo>
                    <a:pt x="304" y="243"/>
                  </a:lnTo>
                  <a:lnTo>
                    <a:pt x="270" y="243"/>
                  </a:lnTo>
                  <a:lnTo>
                    <a:pt x="270" y="256"/>
                  </a:lnTo>
                  <a:lnTo>
                    <a:pt x="304" y="256"/>
                  </a:lnTo>
                  <a:lnTo>
                    <a:pt x="304" y="264"/>
                  </a:lnTo>
                  <a:lnTo>
                    <a:pt x="254" y="264"/>
                  </a:lnTo>
                  <a:lnTo>
                    <a:pt x="254" y="183"/>
                  </a:lnTo>
                  <a:lnTo>
                    <a:pt x="254" y="183"/>
                  </a:lnTo>
                  <a:lnTo>
                    <a:pt x="257" y="183"/>
                  </a:lnTo>
                  <a:lnTo>
                    <a:pt x="257" y="183"/>
                  </a:lnTo>
                  <a:lnTo>
                    <a:pt x="265" y="179"/>
                  </a:lnTo>
                  <a:lnTo>
                    <a:pt x="272" y="174"/>
                  </a:lnTo>
                  <a:lnTo>
                    <a:pt x="272" y="174"/>
                  </a:lnTo>
                  <a:lnTo>
                    <a:pt x="277" y="167"/>
                  </a:lnTo>
                  <a:lnTo>
                    <a:pt x="281" y="159"/>
                  </a:lnTo>
                  <a:lnTo>
                    <a:pt x="281" y="159"/>
                  </a:lnTo>
                  <a:lnTo>
                    <a:pt x="281" y="151"/>
                  </a:lnTo>
                  <a:lnTo>
                    <a:pt x="281" y="151"/>
                  </a:lnTo>
                  <a:lnTo>
                    <a:pt x="281" y="143"/>
                  </a:lnTo>
                  <a:lnTo>
                    <a:pt x="281" y="143"/>
                  </a:lnTo>
                  <a:lnTo>
                    <a:pt x="278" y="137"/>
                  </a:lnTo>
                  <a:lnTo>
                    <a:pt x="274" y="133"/>
                  </a:lnTo>
                  <a:lnTo>
                    <a:pt x="274" y="133"/>
                  </a:lnTo>
                  <a:lnTo>
                    <a:pt x="269" y="130"/>
                  </a:lnTo>
                  <a:lnTo>
                    <a:pt x="262" y="129"/>
                  </a:lnTo>
                  <a:lnTo>
                    <a:pt x="262" y="129"/>
                  </a:lnTo>
                  <a:lnTo>
                    <a:pt x="268" y="122"/>
                  </a:lnTo>
                  <a:lnTo>
                    <a:pt x="272" y="116"/>
                  </a:lnTo>
                  <a:lnTo>
                    <a:pt x="272" y="116"/>
                  </a:lnTo>
                  <a:lnTo>
                    <a:pt x="273" y="109"/>
                  </a:lnTo>
                  <a:lnTo>
                    <a:pt x="273" y="102"/>
                  </a:lnTo>
                  <a:lnTo>
                    <a:pt x="273" y="102"/>
                  </a:lnTo>
                  <a:lnTo>
                    <a:pt x="270" y="97"/>
                  </a:lnTo>
                  <a:lnTo>
                    <a:pt x="264" y="93"/>
                  </a:lnTo>
                  <a:lnTo>
                    <a:pt x="264" y="93"/>
                  </a:lnTo>
                  <a:lnTo>
                    <a:pt x="260" y="90"/>
                  </a:lnTo>
                  <a:lnTo>
                    <a:pt x="254" y="90"/>
                  </a:lnTo>
                  <a:lnTo>
                    <a:pt x="254" y="41"/>
                  </a:lnTo>
                  <a:lnTo>
                    <a:pt x="304" y="41"/>
                  </a:lnTo>
                  <a:lnTo>
                    <a:pt x="304" y="41"/>
                  </a:lnTo>
                  <a:close/>
                  <a:moveTo>
                    <a:pt x="254" y="175"/>
                  </a:moveTo>
                  <a:lnTo>
                    <a:pt x="254" y="175"/>
                  </a:lnTo>
                  <a:lnTo>
                    <a:pt x="254" y="175"/>
                  </a:lnTo>
                  <a:lnTo>
                    <a:pt x="254" y="175"/>
                  </a:lnTo>
                  <a:lnTo>
                    <a:pt x="257" y="174"/>
                  </a:lnTo>
                  <a:lnTo>
                    <a:pt x="260" y="171"/>
                  </a:lnTo>
                  <a:lnTo>
                    <a:pt x="264" y="166"/>
                  </a:lnTo>
                  <a:lnTo>
                    <a:pt x="264" y="166"/>
                  </a:lnTo>
                  <a:lnTo>
                    <a:pt x="265" y="159"/>
                  </a:lnTo>
                  <a:lnTo>
                    <a:pt x="264" y="151"/>
                  </a:lnTo>
                  <a:lnTo>
                    <a:pt x="264" y="151"/>
                  </a:lnTo>
                  <a:lnTo>
                    <a:pt x="260" y="143"/>
                  </a:lnTo>
                  <a:lnTo>
                    <a:pt x="257" y="140"/>
                  </a:lnTo>
                  <a:lnTo>
                    <a:pt x="254" y="137"/>
                  </a:lnTo>
                  <a:lnTo>
                    <a:pt x="254" y="175"/>
                  </a:lnTo>
                  <a:lnTo>
                    <a:pt x="254" y="175"/>
                  </a:lnTo>
                  <a:close/>
                  <a:moveTo>
                    <a:pt x="254" y="124"/>
                  </a:moveTo>
                  <a:lnTo>
                    <a:pt x="254" y="124"/>
                  </a:lnTo>
                  <a:lnTo>
                    <a:pt x="257" y="117"/>
                  </a:lnTo>
                  <a:lnTo>
                    <a:pt x="258" y="109"/>
                  </a:lnTo>
                  <a:lnTo>
                    <a:pt x="258" y="109"/>
                  </a:lnTo>
                  <a:lnTo>
                    <a:pt x="257" y="103"/>
                  </a:lnTo>
                  <a:lnTo>
                    <a:pt x="257" y="103"/>
                  </a:lnTo>
                  <a:lnTo>
                    <a:pt x="255" y="99"/>
                  </a:lnTo>
                  <a:lnTo>
                    <a:pt x="254" y="98"/>
                  </a:lnTo>
                  <a:lnTo>
                    <a:pt x="254" y="98"/>
                  </a:lnTo>
                  <a:lnTo>
                    <a:pt x="254" y="97"/>
                  </a:lnTo>
                  <a:lnTo>
                    <a:pt x="254" y="124"/>
                  </a:lnTo>
                  <a:close/>
                  <a:moveTo>
                    <a:pt x="254" y="0"/>
                  </a:moveTo>
                  <a:lnTo>
                    <a:pt x="200" y="0"/>
                  </a:lnTo>
                  <a:lnTo>
                    <a:pt x="200" y="22"/>
                  </a:lnTo>
                  <a:lnTo>
                    <a:pt x="254" y="22"/>
                  </a:lnTo>
                  <a:lnTo>
                    <a:pt x="254" y="0"/>
                  </a:lnTo>
                  <a:lnTo>
                    <a:pt x="254" y="0"/>
                  </a:lnTo>
                  <a:close/>
                  <a:moveTo>
                    <a:pt x="200" y="304"/>
                  </a:moveTo>
                  <a:lnTo>
                    <a:pt x="254" y="304"/>
                  </a:lnTo>
                  <a:lnTo>
                    <a:pt x="254" y="282"/>
                  </a:lnTo>
                  <a:lnTo>
                    <a:pt x="200" y="282"/>
                  </a:lnTo>
                  <a:lnTo>
                    <a:pt x="200" y="304"/>
                  </a:lnTo>
                  <a:lnTo>
                    <a:pt x="200" y="304"/>
                  </a:lnTo>
                  <a:close/>
                  <a:moveTo>
                    <a:pt x="254" y="41"/>
                  </a:moveTo>
                  <a:lnTo>
                    <a:pt x="254" y="90"/>
                  </a:lnTo>
                  <a:lnTo>
                    <a:pt x="254" y="90"/>
                  </a:lnTo>
                  <a:lnTo>
                    <a:pt x="246" y="91"/>
                  </a:lnTo>
                  <a:lnTo>
                    <a:pt x="246" y="91"/>
                  </a:lnTo>
                  <a:lnTo>
                    <a:pt x="241" y="93"/>
                  </a:lnTo>
                  <a:lnTo>
                    <a:pt x="236" y="95"/>
                  </a:lnTo>
                  <a:lnTo>
                    <a:pt x="232" y="99"/>
                  </a:lnTo>
                  <a:lnTo>
                    <a:pt x="230" y="103"/>
                  </a:lnTo>
                  <a:lnTo>
                    <a:pt x="230" y="103"/>
                  </a:lnTo>
                  <a:lnTo>
                    <a:pt x="227" y="107"/>
                  </a:lnTo>
                  <a:lnTo>
                    <a:pt x="226" y="111"/>
                  </a:lnTo>
                  <a:lnTo>
                    <a:pt x="226" y="117"/>
                  </a:lnTo>
                  <a:lnTo>
                    <a:pt x="226" y="121"/>
                  </a:lnTo>
                  <a:lnTo>
                    <a:pt x="226" y="121"/>
                  </a:lnTo>
                  <a:lnTo>
                    <a:pt x="228" y="125"/>
                  </a:lnTo>
                  <a:lnTo>
                    <a:pt x="231" y="129"/>
                  </a:lnTo>
                  <a:lnTo>
                    <a:pt x="235" y="132"/>
                  </a:lnTo>
                  <a:lnTo>
                    <a:pt x="241" y="134"/>
                  </a:lnTo>
                  <a:lnTo>
                    <a:pt x="241" y="134"/>
                  </a:lnTo>
                  <a:lnTo>
                    <a:pt x="232" y="141"/>
                  </a:lnTo>
                  <a:lnTo>
                    <a:pt x="230" y="144"/>
                  </a:lnTo>
                  <a:lnTo>
                    <a:pt x="227" y="148"/>
                  </a:lnTo>
                  <a:lnTo>
                    <a:pt x="227" y="148"/>
                  </a:lnTo>
                  <a:lnTo>
                    <a:pt x="226" y="158"/>
                  </a:lnTo>
                  <a:lnTo>
                    <a:pt x="226" y="166"/>
                  </a:lnTo>
                  <a:lnTo>
                    <a:pt x="226" y="166"/>
                  </a:lnTo>
                  <a:lnTo>
                    <a:pt x="227" y="171"/>
                  </a:lnTo>
                  <a:lnTo>
                    <a:pt x="230" y="174"/>
                  </a:lnTo>
                  <a:lnTo>
                    <a:pt x="232" y="178"/>
                  </a:lnTo>
                  <a:lnTo>
                    <a:pt x="236" y="181"/>
                  </a:lnTo>
                  <a:lnTo>
                    <a:pt x="236" y="181"/>
                  </a:lnTo>
                  <a:lnTo>
                    <a:pt x="241" y="182"/>
                  </a:lnTo>
                  <a:lnTo>
                    <a:pt x="245" y="183"/>
                  </a:lnTo>
                  <a:lnTo>
                    <a:pt x="254" y="183"/>
                  </a:lnTo>
                  <a:lnTo>
                    <a:pt x="254" y="264"/>
                  </a:lnTo>
                  <a:lnTo>
                    <a:pt x="200" y="264"/>
                  </a:lnTo>
                  <a:lnTo>
                    <a:pt x="200" y="186"/>
                  </a:lnTo>
                  <a:lnTo>
                    <a:pt x="201" y="186"/>
                  </a:lnTo>
                  <a:lnTo>
                    <a:pt x="200" y="171"/>
                  </a:lnTo>
                  <a:lnTo>
                    <a:pt x="216" y="167"/>
                  </a:lnTo>
                  <a:lnTo>
                    <a:pt x="215" y="153"/>
                  </a:lnTo>
                  <a:lnTo>
                    <a:pt x="200" y="158"/>
                  </a:lnTo>
                  <a:lnTo>
                    <a:pt x="200" y="145"/>
                  </a:lnTo>
                  <a:lnTo>
                    <a:pt x="200" y="41"/>
                  </a:lnTo>
                  <a:lnTo>
                    <a:pt x="254" y="41"/>
                  </a:lnTo>
                  <a:lnTo>
                    <a:pt x="254" y="41"/>
                  </a:lnTo>
                  <a:close/>
                  <a:moveTo>
                    <a:pt x="254" y="97"/>
                  </a:moveTo>
                  <a:lnTo>
                    <a:pt x="254" y="97"/>
                  </a:lnTo>
                  <a:lnTo>
                    <a:pt x="251" y="97"/>
                  </a:lnTo>
                  <a:lnTo>
                    <a:pt x="249" y="97"/>
                  </a:lnTo>
                  <a:lnTo>
                    <a:pt x="249" y="97"/>
                  </a:lnTo>
                  <a:lnTo>
                    <a:pt x="245" y="99"/>
                  </a:lnTo>
                  <a:lnTo>
                    <a:pt x="242" y="103"/>
                  </a:lnTo>
                  <a:lnTo>
                    <a:pt x="242" y="103"/>
                  </a:lnTo>
                  <a:lnTo>
                    <a:pt x="241" y="109"/>
                  </a:lnTo>
                  <a:lnTo>
                    <a:pt x="241" y="114"/>
                  </a:lnTo>
                  <a:lnTo>
                    <a:pt x="241" y="114"/>
                  </a:lnTo>
                  <a:lnTo>
                    <a:pt x="242" y="118"/>
                  </a:lnTo>
                  <a:lnTo>
                    <a:pt x="245" y="122"/>
                  </a:lnTo>
                  <a:lnTo>
                    <a:pt x="247" y="125"/>
                  </a:lnTo>
                  <a:lnTo>
                    <a:pt x="251" y="128"/>
                  </a:lnTo>
                  <a:lnTo>
                    <a:pt x="251" y="128"/>
                  </a:lnTo>
                  <a:lnTo>
                    <a:pt x="254" y="124"/>
                  </a:lnTo>
                  <a:lnTo>
                    <a:pt x="254" y="97"/>
                  </a:lnTo>
                  <a:lnTo>
                    <a:pt x="254" y="97"/>
                  </a:lnTo>
                  <a:close/>
                  <a:moveTo>
                    <a:pt x="254" y="137"/>
                  </a:moveTo>
                  <a:lnTo>
                    <a:pt x="254" y="137"/>
                  </a:lnTo>
                  <a:lnTo>
                    <a:pt x="251" y="136"/>
                  </a:lnTo>
                  <a:lnTo>
                    <a:pt x="251" y="136"/>
                  </a:lnTo>
                  <a:lnTo>
                    <a:pt x="247" y="141"/>
                  </a:lnTo>
                  <a:lnTo>
                    <a:pt x="245" y="147"/>
                  </a:lnTo>
                  <a:lnTo>
                    <a:pt x="243" y="152"/>
                  </a:lnTo>
                  <a:lnTo>
                    <a:pt x="243" y="159"/>
                  </a:lnTo>
                  <a:lnTo>
                    <a:pt x="243" y="159"/>
                  </a:lnTo>
                  <a:lnTo>
                    <a:pt x="243" y="164"/>
                  </a:lnTo>
                  <a:lnTo>
                    <a:pt x="243" y="164"/>
                  </a:lnTo>
                  <a:lnTo>
                    <a:pt x="246" y="170"/>
                  </a:lnTo>
                  <a:lnTo>
                    <a:pt x="249" y="172"/>
                  </a:lnTo>
                  <a:lnTo>
                    <a:pt x="249" y="172"/>
                  </a:lnTo>
                  <a:lnTo>
                    <a:pt x="251" y="174"/>
                  </a:lnTo>
                  <a:lnTo>
                    <a:pt x="254" y="175"/>
                  </a:lnTo>
                  <a:lnTo>
                    <a:pt x="254" y="137"/>
                  </a:lnTo>
                  <a:close/>
                  <a:moveTo>
                    <a:pt x="200" y="0"/>
                  </a:moveTo>
                  <a:lnTo>
                    <a:pt x="135" y="0"/>
                  </a:lnTo>
                  <a:lnTo>
                    <a:pt x="135" y="22"/>
                  </a:lnTo>
                  <a:lnTo>
                    <a:pt x="200" y="22"/>
                  </a:lnTo>
                  <a:lnTo>
                    <a:pt x="200" y="0"/>
                  </a:lnTo>
                  <a:lnTo>
                    <a:pt x="200" y="0"/>
                  </a:lnTo>
                  <a:close/>
                  <a:moveTo>
                    <a:pt x="135" y="304"/>
                  </a:moveTo>
                  <a:lnTo>
                    <a:pt x="200" y="304"/>
                  </a:lnTo>
                  <a:lnTo>
                    <a:pt x="200" y="282"/>
                  </a:lnTo>
                  <a:lnTo>
                    <a:pt x="135" y="282"/>
                  </a:lnTo>
                  <a:lnTo>
                    <a:pt x="135" y="304"/>
                  </a:lnTo>
                  <a:lnTo>
                    <a:pt x="135" y="304"/>
                  </a:lnTo>
                  <a:close/>
                  <a:moveTo>
                    <a:pt x="200" y="41"/>
                  </a:moveTo>
                  <a:lnTo>
                    <a:pt x="200" y="145"/>
                  </a:lnTo>
                  <a:lnTo>
                    <a:pt x="200" y="143"/>
                  </a:lnTo>
                  <a:lnTo>
                    <a:pt x="186" y="145"/>
                  </a:lnTo>
                  <a:lnTo>
                    <a:pt x="186" y="160"/>
                  </a:lnTo>
                  <a:lnTo>
                    <a:pt x="171" y="164"/>
                  </a:lnTo>
                  <a:lnTo>
                    <a:pt x="173" y="178"/>
                  </a:lnTo>
                  <a:lnTo>
                    <a:pt x="188" y="174"/>
                  </a:lnTo>
                  <a:lnTo>
                    <a:pt x="188" y="190"/>
                  </a:lnTo>
                  <a:lnTo>
                    <a:pt x="200" y="186"/>
                  </a:lnTo>
                  <a:lnTo>
                    <a:pt x="200" y="264"/>
                  </a:lnTo>
                  <a:lnTo>
                    <a:pt x="135" y="264"/>
                  </a:lnTo>
                  <a:lnTo>
                    <a:pt x="135" y="214"/>
                  </a:lnTo>
                  <a:lnTo>
                    <a:pt x="135" y="214"/>
                  </a:lnTo>
                  <a:lnTo>
                    <a:pt x="139" y="213"/>
                  </a:lnTo>
                  <a:lnTo>
                    <a:pt x="139" y="213"/>
                  </a:lnTo>
                  <a:lnTo>
                    <a:pt x="144" y="210"/>
                  </a:lnTo>
                  <a:lnTo>
                    <a:pt x="150" y="208"/>
                  </a:lnTo>
                  <a:lnTo>
                    <a:pt x="155" y="202"/>
                  </a:lnTo>
                  <a:lnTo>
                    <a:pt x="158" y="197"/>
                  </a:lnTo>
                  <a:lnTo>
                    <a:pt x="158" y="197"/>
                  </a:lnTo>
                  <a:lnTo>
                    <a:pt x="161" y="190"/>
                  </a:lnTo>
                  <a:lnTo>
                    <a:pt x="162" y="183"/>
                  </a:lnTo>
                  <a:lnTo>
                    <a:pt x="162" y="176"/>
                  </a:lnTo>
                  <a:lnTo>
                    <a:pt x="162" y="170"/>
                  </a:lnTo>
                  <a:lnTo>
                    <a:pt x="162" y="170"/>
                  </a:lnTo>
                  <a:lnTo>
                    <a:pt x="158" y="163"/>
                  </a:lnTo>
                  <a:lnTo>
                    <a:pt x="154" y="158"/>
                  </a:lnTo>
                  <a:lnTo>
                    <a:pt x="154" y="158"/>
                  </a:lnTo>
                  <a:lnTo>
                    <a:pt x="148" y="153"/>
                  </a:lnTo>
                  <a:lnTo>
                    <a:pt x="148" y="153"/>
                  </a:lnTo>
                  <a:lnTo>
                    <a:pt x="144" y="153"/>
                  </a:lnTo>
                  <a:lnTo>
                    <a:pt x="139" y="155"/>
                  </a:lnTo>
                  <a:lnTo>
                    <a:pt x="139" y="155"/>
                  </a:lnTo>
                  <a:lnTo>
                    <a:pt x="135" y="156"/>
                  </a:lnTo>
                  <a:lnTo>
                    <a:pt x="135" y="128"/>
                  </a:lnTo>
                  <a:lnTo>
                    <a:pt x="135" y="128"/>
                  </a:lnTo>
                  <a:lnTo>
                    <a:pt x="136" y="126"/>
                  </a:lnTo>
                  <a:lnTo>
                    <a:pt x="136" y="126"/>
                  </a:lnTo>
                  <a:lnTo>
                    <a:pt x="139" y="126"/>
                  </a:lnTo>
                  <a:lnTo>
                    <a:pt x="140" y="128"/>
                  </a:lnTo>
                  <a:lnTo>
                    <a:pt x="140" y="128"/>
                  </a:lnTo>
                  <a:lnTo>
                    <a:pt x="143" y="129"/>
                  </a:lnTo>
                  <a:lnTo>
                    <a:pt x="143" y="132"/>
                  </a:lnTo>
                  <a:lnTo>
                    <a:pt x="143" y="132"/>
                  </a:lnTo>
                  <a:lnTo>
                    <a:pt x="143" y="134"/>
                  </a:lnTo>
                  <a:lnTo>
                    <a:pt x="143" y="136"/>
                  </a:lnTo>
                  <a:lnTo>
                    <a:pt x="143" y="136"/>
                  </a:lnTo>
                  <a:lnTo>
                    <a:pt x="147" y="134"/>
                  </a:lnTo>
                  <a:lnTo>
                    <a:pt x="150" y="132"/>
                  </a:lnTo>
                  <a:lnTo>
                    <a:pt x="150" y="132"/>
                  </a:lnTo>
                  <a:lnTo>
                    <a:pt x="151" y="129"/>
                  </a:lnTo>
                  <a:lnTo>
                    <a:pt x="151" y="125"/>
                  </a:lnTo>
                  <a:lnTo>
                    <a:pt x="151" y="125"/>
                  </a:lnTo>
                  <a:lnTo>
                    <a:pt x="150" y="122"/>
                  </a:lnTo>
                  <a:lnTo>
                    <a:pt x="146" y="120"/>
                  </a:lnTo>
                  <a:lnTo>
                    <a:pt x="146" y="120"/>
                  </a:lnTo>
                  <a:lnTo>
                    <a:pt x="140" y="120"/>
                  </a:lnTo>
                  <a:lnTo>
                    <a:pt x="135" y="120"/>
                  </a:lnTo>
                  <a:lnTo>
                    <a:pt x="135" y="120"/>
                  </a:lnTo>
                  <a:lnTo>
                    <a:pt x="135" y="41"/>
                  </a:lnTo>
                  <a:lnTo>
                    <a:pt x="200" y="41"/>
                  </a:lnTo>
                  <a:lnTo>
                    <a:pt x="200" y="41"/>
                  </a:lnTo>
                  <a:close/>
                  <a:moveTo>
                    <a:pt x="135" y="204"/>
                  </a:moveTo>
                  <a:lnTo>
                    <a:pt x="135" y="204"/>
                  </a:lnTo>
                  <a:lnTo>
                    <a:pt x="138" y="204"/>
                  </a:lnTo>
                  <a:lnTo>
                    <a:pt x="138" y="204"/>
                  </a:lnTo>
                  <a:lnTo>
                    <a:pt x="140" y="202"/>
                  </a:lnTo>
                  <a:lnTo>
                    <a:pt x="143" y="199"/>
                  </a:lnTo>
                  <a:lnTo>
                    <a:pt x="146" y="197"/>
                  </a:lnTo>
                  <a:lnTo>
                    <a:pt x="147" y="193"/>
                  </a:lnTo>
                  <a:lnTo>
                    <a:pt x="147" y="193"/>
                  </a:lnTo>
                  <a:lnTo>
                    <a:pt x="150" y="185"/>
                  </a:lnTo>
                  <a:lnTo>
                    <a:pt x="148" y="175"/>
                  </a:lnTo>
                  <a:lnTo>
                    <a:pt x="148" y="175"/>
                  </a:lnTo>
                  <a:lnTo>
                    <a:pt x="147" y="170"/>
                  </a:lnTo>
                  <a:lnTo>
                    <a:pt x="144" y="167"/>
                  </a:lnTo>
                  <a:lnTo>
                    <a:pt x="142" y="164"/>
                  </a:lnTo>
                  <a:lnTo>
                    <a:pt x="139" y="164"/>
                  </a:lnTo>
                  <a:lnTo>
                    <a:pt x="139" y="164"/>
                  </a:lnTo>
                  <a:lnTo>
                    <a:pt x="136" y="166"/>
                  </a:lnTo>
                  <a:lnTo>
                    <a:pt x="135" y="168"/>
                  </a:lnTo>
                  <a:lnTo>
                    <a:pt x="135" y="204"/>
                  </a:lnTo>
                  <a:close/>
                  <a:moveTo>
                    <a:pt x="135" y="0"/>
                  </a:moveTo>
                  <a:lnTo>
                    <a:pt x="32" y="0"/>
                  </a:lnTo>
                  <a:lnTo>
                    <a:pt x="32" y="0"/>
                  </a:lnTo>
                  <a:lnTo>
                    <a:pt x="25" y="2"/>
                  </a:lnTo>
                  <a:lnTo>
                    <a:pt x="20" y="3"/>
                  </a:lnTo>
                  <a:lnTo>
                    <a:pt x="14" y="6"/>
                  </a:lnTo>
                  <a:lnTo>
                    <a:pt x="9" y="10"/>
                  </a:lnTo>
                  <a:lnTo>
                    <a:pt x="5" y="15"/>
                  </a:lnTo>
                  <a:lnTo>
                    <a:pt x="2" y="21"/>
                  </a:lnTo>
                  <a:lnTo>
                    <a:pt x="1" y="26"/>
                  </a:lnTo>
                  <a:lnTo>
                    <a:pt x="0" y="33"/>
                  </a:lnTo>
                  <a:lnTo>
                    <a:pt x="0" y="273"/>
                  </a:lnTo>
                  <a:lnTo>
                    <a:pt x="0" y="273"/>
                  </a:lnTo>
                  <a:lnTo>
                    <a:pt x="1" y="279"/>
                  </a:lnTo>
                  <a:lnTo>
                    <a:pt x="2" y="285"/>
                  </a:lnTo>
                  <a:lnTo>
                    <a:pt x="5" y="290"/>
                  </a:lnTo>
                  <a:lnTo>
                    <a:pt x="9" y="294"/>
                  </a:lnTo>
                  <a:lnTo>
                    <a:pt x="14" y="298"/>
                  </a:lnTo>
                  <a:lnTo>
                    <a:pt x="20" y="302"/>
                  </a:lnTo>
                  <a:lnTo>
                    <a:pt x="25" y="304"/>
                  </a:lnTo>
                  <a:lnTo>
                    <a:pt x="32" y="304"/>
                  </a:lnTo>
                  <a:lnTo>
                    <a:pt x="135" y="304"/>
                  </a:lnTo>
                  <a:lnTo>
                    <a:pt x="135" y="282"/>
                  </a:lnTo>
                  <a:lnTo>
                    <a:pt x="50" y="282"/>
                  </a:lnTo>
                  <a:lnTo>
                    <a:pt x="50" y="282"/>
                  </a:lnTo>
                  <a:lnTo>
                    <a:pt x="50" y="282"/>
                  </a:lnTo>
                  <a:lnTo>
                    <a:pt x="44" y="282"/>
                  </a:lnTo>
                  <a:lnTo>
                    <a:pt x="40" y="281"/>
                  </a:lnTo>
                  <a:lnTo>
                    <a:pt x="35" y="278"/>
                  </a:lnTo>
                  <a:lnTo>
                    <a:pt x="32" y="275"/>
                  </a:lnTo>
                  <a:lnTo>
                    <a:pt x="28" y="271"/>
                  </a:lnTo>
                  <a:lnTo>
                    <a:pt x="25" y="267"/>
                  </a:lnTo>
                  <a:lnTo>
                    <a:pt x="24" y="262"/>
                  </a:lnTo>
                  <a:lnTo>
                    <a:pt x="24" y="256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4" y="42"/>
                  </a:lnTo>
                  <a:lnTo>
                    <a:pt x="25" y="38"/>
                  </a:lnTo>
                  <a:lnTo>
                    <a:pt x="28" y="34"/>
                  </a:lnTo>
                  <a:lnTo>
                    <a:pt x="32" y="30"/>
                  </a:lnTo>
                  <a:lnTo>
                    <a:pt x="35" y="26"/>
                  </a:lnTo>
                  <a:lnTo>
                    <a:pt x="40" y="25"/>
                  </a:lnTo>
                  <a:lnTo>
                    <a:pt x="44" y="22"/>
                  </a:lnTo>
                  <a:lnTo>
                    <a:pt x="50" y="22"/>
                  </a:lnTo>
                  <a:lnTo>
                    <a:pt x="135" y="22"/>
                  </a:lnTo>
                  <a:lnTo>
                    <a:pt x="135" y="0"/>
                  </a:lnTo>
                  <a:lnTo>
                    <a:pt x="135" y="0"/>
                  </a:lnTo>
                  <a:close/>
                  <a:moveTo>
                    <a:pt x="135" y="41"/>
                  </a:moveTo>
                  <a:lnTo>
                    <a:pt x="135" y="120"/>
                  </a:lnTo>
                  <a:lnTo>
                    <a:pt x="135" y="120"/>
                  </a:lnTo>
                  <a:lnTo>
                    <a:pt x="130" y="122"/>
                  </a:lnTo>
                  <a:lnTo>
                    <a:pt x="124" y="125"/>
                  </a:lnTo>
                  <a:lnTo>
                    <a:pt x="120" y="129"/>
                  </a:lnTo>
                  <a:lnTo>
                    <a:pt x="116" y="133"/>
                  </a:lnTo>
                  <a:lnTo>
                    <a:pt x="116" y="133"/>
                  </a:lnTo>
                  <a:lnTo>
                    <a:pt x="112" y="139"/>
                  </a:lnTo>
                  <a:lnTo>
                    <a:pt x="111" y="144"/>
                  </a:lnTo>
                  <a:lnTo>
                    <a:pt x="106" y="159"/>
                  </a:lnTo>
                  <a:lnTo>
                    <a:pt x="106" y="159"/>
                  </a:lnTo>
                  <a:lnTo>
                    <a:pt x="106" y="175"/>
                  </a:lnTo>
                  <a:lnTo>
                    <a:pt x="106" y="175"/>
                  </a:lnTo>
                  <a:lnTo>
                    <a:pt x="108" y="185"/>
                  </a:lnTo>
                  <a:lnTo>
                    <a:pt x="109" y="194"/>
                  </a:lnTo>
                  <a:lnTo>
                    <a:pt x="111" y="195"/>
                  </a:lnTo>
                  <a:lnTo>
                    <a:pt x="111" y="195"/>
                  </a:lnTo>
                  <a:lnTo>
                    <a:pt x="113" y="205"/>
                  </a:lnTo>
                  <a:lnTo>
                    <a:pt x="113" y="205"/>
                  </a:lnTo>
                  <a:lnTo>
                    <a:pt x="117" y="209"/>
                  </a:lnTo>
                  <a:lnTo>
                    <a:pt x="121" y="213"/>
                  </a:lnTo>
                  <a:lnTo>
                    <a:pt x="128" y="214"/>
                  </a:lnTo>
                  <a:lnTo>
                    <a:pt x="135" y="214"/>
                  </a:lnTo>
                  <a:lnTo>
                    <a:pt x="135" y="264"/>
                  </a:lnTo>
                  <a:lnTo>
                    <a:pt x="62" y="264"/>
                  </a:lnTo>
                  <a:lnTo>
                    <a:pt x="62" y="264"/>
                  </a:lnTo>
                  <a:lnTo>
                    <a:pt x="58" y="263"/>
                  </a:lnTo>
                  <a:lnTo>
                    <a:pt x="54" y="262"/>
                  </a:lnTo>
                  <a:lnTo>
                    <a:pt x="47" y="258"/>
                  </a:lnTo>
                  <a:lnTo>
                    <a:pt x="43" y="251"/>
                  </a:lnTo>
                  <a:lnTo>
                    <a:pt x="41" y="247"/>
                  </a:lnTo>
                  <a:lnTo>
                    <a:pt x="41" y="243"/>
                  </a:lnTo>
                  <a:lnTo>
                    <a:pt x="41" y="61"/>
                  </a:lnTo>
                  <a:lnTo>
                    <a:pt x="41" y="61"/>
                  </a:lnTo>
                  <a:lnTo>
                    <a:pt x="41" y="57"/>
                  </a:lnTo>
                  <a:lnTo>
                    <a:pt x="43" y="53"/>
                  </a:lnTo>
                  <a:lnTo>
                    <a:pt x="47" y="46"/>
                  </a:lnTo>
                  <a:lnTo>
                    <a:pt x="54" y="42"/>
                  </a:lnTo>
                  <a:lnTo>
                    <a:pt x="58" y="41"/>
                  </a:lnTo>
                  <a:lnTo>
                    <a:pt x="62" y="41"/>
                  </a:lnTo>
                  <a:lnTo>
                    <a:pt x="135" y="41"/>
                  </a:lnTo>
                  <a:lnTo>
                    <a:pt x="135" y="41"/>
                  </a:lnTo>
                  <a:close/>
                  <a:moveTo>
                    <a:pt x="135" y="128"/>
                  </a:moveTo>
                  <a:lnTo>
                    <a:pt x="135" y="156"/>
                  </a:lnTo>
                  <a:lnTo>
                    <a:pt x="135" y="156"/>
                  </a:lnTo>
                  <a:lnTo>
                    <a:pt x="130" y="160"/>
                  </a:lnTo>
                  <a:lnTo>
                    <a:pt x="130" y="160"/>
                  </a:lnTo>
                  <a:lnTo>
                    <a:pt x="127" y="166"/>
                  </a:lnTo>
                  <a:lnTo>
                    <a:pt x="127" y="171"/>
                  </a:lnTo>
                  <a:lnTo>
                    <a:pt x="127" y="171"/>
                  </a:lnTo>
                  <a:lnTo>
                    <a:pt x="128" y="174"/>
                  </a:lnTo>
                  <a:lnTo>
                    <a:pt x="131" y="176"/>
                  </a:lnTo>
                  <a:lnTo>
                    <a:pt x="131" y="176"/>
                  </a:lnTo>
                  <a:lnTo>
                    <a:pt x="132" y="171"/>
                  </a:lnTo>
                  <a:lnTo>
                    <a:pt x="135" y="168"/>
                  </a:lnTo>
                  <a:lnTo>
                    <a:pt x="135" y="204"/>
                  </a:lnTo>
                  <a:lnTo>
                    <a:pt x="135" y="204"/>
                  </a:lnTo>
                  <a:lnTo>
                    <a:pt x="131" y="202"/>
                  </a:lnTo>
                  <a:lnTo>
                    <a:pt x="131" y="202"/>
                  </a:lnTo>
                  <a:lnTo>
                    <a:pt x="128" y="199"/>
                  </a:lnTo>
                  <a:lnTo>
                    <a:pt x="127" y="194"/>
                  </a:lnTo>
                  <a:lnTo>
                    <a:pt x="127" y="194"/>
                  </a:lnTo>
                  <a:lnTo>
                    <a:pt x="124" y="181"/>
                  </a:lnTo>
                  <a:lnTo>
                    <a:pt x="124" y="181"/>
                  </a:lnTo>
                  <a:lnTo>
                    <a:pt x="123" y="163"/>
                  </a:lnTo>
                  <a:lnTo>
                    <a:pt x="123" y="163"/>
                  </a:lnTo>
                  <a:lnTo>
                    <a:pt x="123" y="148"/>
                  </a:lnTo>
                  <a:lnTo>
                    <a:pt x="127" y="137"/>
                  </a:lnTo>
                  <a:lnTo>
                    <a:pt x="127" y="137"/>
                  </a:lnTo>
                  <a:lnTo>
                    <a:pt x="131" y="130"/>
                  </a:lnTo>
                  <a:lnTo>
                    <a:pt x="135" y="128"/>
                  </a:lnTo>
                  <a:lnTo>
                    <a:pt x="135" y="12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3954825" y="2739910"/>
              <a:ext cx="209550" cy="190893"/>
              <a:chOff x="3092451" y="2336800"/>
              <a:chExt cx="209550" cy="200025"/>
            </a:xfrm>
            <a:solidFill>
              <a:schemeClr val="accent4"/>
            </a:solidFill>
          </p:grpSpPr>
          <p:sp>
            <p:nvSpPr>
              <p:cNvPr id="76" name="Freeform 173"/>
              <p:cNvSpPr>
                <a:spLocks/>
              </p:cNvSpPr>
              <p:nvPr/>
            </p:nvSpPr>
            <p:spPr bwMode="auto">
              <a:xfrm>
                <a:off x="3092451" y="2378075"/>
                <a:ext cx="209550" cy="158750"/>
              </a:xfrm>
              <a:custGeom>
                <a:avLst/>
                <a:gdLst>
                  <a:gd name="T0" fmla="*/ 39 w 132"/>
                  <a:gd name="T1" fmla="*/ 0 h 100"/>
                  <a:gd name="T2" fmla="*/ 39 w 132"/>
                  <a:gd name="T3" fmla="*/ 0 h 100"/>
                  <a:gd name="T4" fmla="*/ 47 w 132"/>
                  <a:gd name="T5" fmla="*/ 0 h 100"/>
                  <a:gd name="T6" fmla="*/ 54 w 132"/>
                  <a:gd name="T7" fmla="*/ 2 h 100"/>
                  <a:gd name="T8" fmla="*/ 61 w 132"/>
                  <a:gd name="T9" fmla="*/ 5 h 100"/>
                  <a:gd name="T10" fmla="*/ 66 w 132"/>
                  <a:gd name="T11" fmla="*/ 9 h 100"/>
                  <a:gd name="T12" fmla="*/ 66 w 132"/>
                  <a:gd name="T13" fmla="*/ 9 h 100"/>
                  <a:gd name="T14" fmla="*/ 71 w 132"/>
                  <a:gd name="T15" fmla="*/ 5 h 100"/>
                  <a:gd name="T16" fmla="*/ 78 w 132"/>
                  <a:gd name="T17" fmla="*/ 2 h 100"/>
                  <a:gd name="T18" fmla="*/ 85 w 132"/>
                  <a:gd name="T19" fmla="*/ 0 h 100"/>
                  <a:gd name="T20" fmla="*/ 93 w 132"/>
                  <a:gd name="T21" fmla="*/ 0 h 100"/>
                  <a:gd name="T22" fmla="*/ 93 w 132"/>
                  <a:gd name="T23" fmla="*/ 0 h 100"/>
                  <a:gd name="T24" fmla="*/ 101 w 132"/>
                  <a:gd name="T25" fmla="*/ 0 h 100"/>
                  <a:gd name="T26" fmla="*/ 108 w 132"/>
                  <a:gd name="T27" fmla="*/ 2 h 100"/>
                  <a:gd name="T28" fmla="*/ 115 w 132"/>
                  <a:gd name="T29" fmla="*/ 6 h 100"/>
                  <a:gd name="T30" fmla="*/ 120 w 132"/>
                  <a:gd name="T31" fmla="*/ 11 h 100"/>
                  <a:gd name="T32" fmla="*/ 126 w 132"/>
                  <a:gd name="T33" fmla="*/ 16 h 100"/>
                  <a:gd name="T34" fmla="*/ 130 w 132"/>
                  <a:gd name="T35" fmla="*/ 23 h 100"/>
                  <a:gd name="T36" fmla="*/ 131 w 132"/>
                  <a:gd name="T37" fmla="*/ 31 h 100"/>
                  <a:gd name="T38" fmla="*/ 132 w 132"/>
                  <a:gd name="T39" fmla="*/ 38 h 100"/>
                  <a:gd name="T40" fmla="*/ 132 w 132"/>
                  <a:gd name="T41" fmla="*/ 38 h 100"/>
                  <a:gd name="T42" fmla="*/ 131 w 132"/>
                  <a:gd name="T43" fmla="*/ 47 h 100"/>
                  <a:gd name="T44" fmla="*/ 128 w 132"/>
                  <a:gd name="T45" fmla="*/ 58 h 100"/>
                  <a:gd name="T46" fmla="*/ 123 w 132"/>
                  <a:gd name="T47" fmla="*/ 69 h 100"/>
                  <a:gd name="T48" fmla="*/ 116 w 132"/>
                  <a:gd name="T49" fmla="*/ 78 h 100"/>
                  <a:gd name="T50" fmla="*/ 107 w 132"/>
                  <a:gd name="T51" fmla="*/ 86 h 100"/>
                  <a:gd name="T52" fmla="*/ 94 w 132"/>
                  <a:gd name="T53" fmla="*/ 93 h 100"/>
                  <a:gd name="T54" fmla="*/ 88 w 132"/>
                  <a:gd name="T55" fmla="*/ 96 h 100"/>
                  <a:gd name="T56" fmla="*/ 81 w 132"/>
                  <a:gd name="T57" fmla="*/ 99 h 100"/>
                  <a:gd name="T58" fmla="*/ 73 w 132"/>
                  <a:gd name="T59" fmla="*/ 99 h 100"/>
                  <a:gd name="T60" fmla="*/ 63 w 132"/>
                  <a:gd name="T61" fmla="*/ 100 h 100"/>
                  <a:gd name="T62" fmla="*/ 63 w 132"/>
                  <a:gd name="T63" fmla="*/ 100 h 100"/>
                  <a:gd name="T64" fmla="*/ 55 w 132"/>
                  <a:gd name="T65" fmla="*/ 99 h 100"/>
                  <a:gd name="T66" fmla="*/ 47 w 132"/>
                  <a:gd name="T67" fmla="*/ 97 h 100"/>
                  <a:gd name="T68" fmla="*/ 39 w 132"/>
                  <a:gd name="T69" fmla="*/ 96 h 100"/>
                  <a:gd name="T70" fmla="*/ 32 w 132"/>
                  <a:gd name="T71" fmla="*/ 93 h 100"/>
                  <a:gd name="T72" fmla="*/ 27 w 132"/>
                  <a:gd name="T73" fmla="*/ 90 h 100"/>
                  <a:gd name="T74" fmla="*/ 21 w 132"/>
                  <a:gd name="T75" fmla="*/ 86 h 100"/>
                  <a:gd name="T76" fmla="*/ 13 w 132"/>
                  <a:gd name="T77" fmla="*/ 77 h 100"/>
                  <a:gd name="T78" fmla="*/ 6 w 132"/>
                  <a:gd name="T79" fmla="*/ 67 h 100"/>
                  <a:gd name="T80" fmla="*/ 2 w 132"/>
                  <a:gd name="T81" fmla="*/ 57 h 100"/>
                  <a:gd name="T82" fmla="*/ 0 w 132"/>
                  <a:gd name="T83" fmla="*/ 47 h 100"/>
                  <a:gd name="T84" fmla="*/ 0 w 132"/>
                  <a:gd name="T85" fmla="*/ 38 h 100"/>
                  <a:gd name="T86" fmla="*/ 0 w 132"/>
                  <a:gd name="T87" fmla="*/ 38 h 100"/>
                  <a:gd name="T88" fmla="*/ 0 w 132"/>
                  <a:gd name="T89" fmla="*/ 31 h 100"/>
                  <a:gd name="T90" fmla="*/ 2 w 132"/>
                  <a:gd name="T91" fmla="*/ 23 h 100"/>
                  <a:gd name="T92" fmla="*/ 6 w 132"/>
                  <a:gd name="T93" fmla="*/ 16 h 100"/>
                  <a:gd name="T94" fmla="*/ 12 w 132"/>
                  <a:gd name="T95" fmla="*/ 11 h 100"/>
                  <a:gd name="T96" fmla="*/ 17 w 132"/>
                  <a:gd name="T97" fmla="*/ 6 h 100"/>
                  <a:gd name="T98" fmla="*/ 24 w 132"/>
                  <a:gd name="T99" fmla="*/ 2 h 100"/>
                  <a:gd name="T100" fmla="*/ 31 w 132"/>
                  <a:gd name="T101" fmla="*/ 0 h 100"/>
                  <a:gd name="T102" fmla="*/ 39 w 132"/>
                  <a:gd name="T103" fmla="*/ 0 h 100"/>
                  <a:gd name="T104" fmla="*/ 39 w 132"/>
                  <a:gd name="T105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2" h="100">
                    <a:moveTo>
                      <a:pt x="39" y="0"/>
                    </a:moveTo>
                    <a:lnTo>
                      <a:pt x="39" y="0"/>
                    </a:lnTo>
                    <a:lnTo>
                      <a:pt x="47" y="0"/>
                    </a:lnTo>
                    <a:lnTo>
                      <a:pt x="54" y="2"/>
                    </a:lnTo>
                    <a:lnTo>
                      <a:pt x="61" y="5"/>
                    </a:lnTo>
                    <a:lnTo>
                      <a:pt x="66" y="9"/>
                    </a:lnTo>
                    <a:lnTo>
                      <a:pt x="66" y="9"/>
                    </a:lnTo>
                    <a:lnTo>
                      <a:pt x="71" y="5"/>
                    </a:lnTo>
                    <a:lnTo>
                      <a:pt x="78" y="2"/>
                    </a:lnTo>
                    <a:lnTo>
                      <a:pt x="85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101" y="0"/>
                    </a:lnTo>
                    <a:lnTo>
                      <a:pt x="108" y="2"/>
                    </a:lnTo>
                    <a:lnTo>
                      <a:pt x="115" y="6"/>
                    </a:lnTo>
                    <a:lnTo>
                      <a:pt x="120" y="11"/>
                    </a:lnTo>
                    <a:lnTo>
                      <a:pt x="126" y="16"/>
                    </a:lnTo>
                    <a:lnTo>
                      <a:pt x="130" y="23"/>
                    </a:lnTo>
                    <a:lnTo>
                      <a:pt x="131" y="31"/>
                    </a:lnTo>
                    <a:lnTo>
                      <a:pt x="132" y="38"/>
                    </a:lnTo>
                    <a:lnTo>
                      <a:pt x="132" y="38"/>
                    </a:lnTo>
                    <a:lnTo>
                      <a:pt x="131" y="47"/>
                    </a:lnTo>
                    <a:lnTo>
                      <a:pt x="128" y="58"/>
                    </a:lnTo>
                    <a:lnTo>
                      <a:pt x="123" y="69"/>
                    </a:lnTo>
                    <a:lnTo>
                      <a:pt x="116" y="78"/>
                    </a:lnTo>
                    <a:lnTo>
                      <a:pt x="107" y="86"/>
                    </a:lnTo>
                    <a:lnTo>
                      <a:pt x="94" y="93"/>
                    </a:lnTo>
                    <a:lnTo>
                      <a:pt x="88" y="96"/>
                    </a:lnTo>
                    <a:lnTo>
                      <a:pt x="81" y="99"/>
                    </a:lnTo>
                    <a:lnTo>
                      <a:pt x="73" y="99"/>
                    </a:lnTo>
                    <a:lnTo>
                      <a:pt x="63" y="100"/>
                    </a:lnTo>
                    <a:lnTo>
                      <a:pt x="63" y="100"/>
                    </a:lnTo>
                    <a:lnTo>
                      <a:pt x="55" y="99"/>
                    </a:lnTo>
                    <a:lnTo>
                      <a:pt x="47" y="97"/>
                    </a:lnTo>
                    <a:lnTo>
                      <a:pt x="39" y="96"/>
                    </a:lnTo>
                    <a:lnTo>
                      <a:pt x="32" y="93"/>
                    </a:lnTo>
                    <a:lnTo>
                      <a:pt x="27" y="90"/>
                    </a:lnTo>
                    <a:lnTo>
                      <a:pt x="21" y="86"/>
                    </a:lnTo>
                    <a:lnTo>
                      <a:pt x="13" y="77"/>
                    </a:lnTo>
                    <a:lnTo>
                      <a:pt x="6" y="67"/>
                    </a:lnTo>
                    <a:lnTo>
                      <a:pt x="2" y="57"/>
                    </a:lnTo>
                    <a:lnTo>
                      <a:pt x="0" y="47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1"/>
                    </a:lnTo>
                    <a:lnTo>
                      <a:pt x="2" y="23"/>
                    </a:lnTo>
                    <a:lnTo>
                      <a:pt x="6" y="16"/>
                    </a:lnTo>
                    <a:lnTo>
                      <a:pt x="12" y="11"/>
                    </a:lnTo>
                    <a:lnTo>
                      <a:pt x="17" y="6"/>
                    </a:lnTo>
                    <a:lnTo>
                      <a:pt x="24" y="2"/>
                    </a:lnTo>
                    <a:lnTo>
                      <a:pt x="31" y="0"/>
                    </a:lnTo>
                    <a:lnTo>
                      <a:pt x="39" y="0"/>
                    </a:lnTo>
                    <a:lnTo>
                      <a:pt x="3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7" name="Freeform 174"/>
              <p:cNvSpPr>
                <a:spLocks/>
              </p:cNvSpPr>
              <p:nvPr/>
            </p:nvSpPr>
            <p:spPr bwMode="auto">
              <a:xfrm>
                <a:off x="3149601" y="2336800"/>
                <a:ext cx="52388" cy="73025"/>
              </a:xfrm>
              <a:custGeom>
                <a:avLst/>
                <a:gdLst>
                  <a:gd name="T0" fmla="*/ 29 w 33"/>
                  <a:gd name="T1" fmla="*/ 46 h 46"/>
                  <a:gd name="T2" fmla="*/ 29 w 33"/>
                  <a:gd name="T3" fmla="*/ 46 h 46"/>
                  <a:gd name="T4" fmla="*/ 31 w 33"/>
                  <a:gd name="T5" fmla="*/ 39 h 46"/>
                  <a:gd name="T6" fmla="*/ 33 w 33"/>
                  <a:gd name="T7" fmla="*/ 34 h 46"/>
                  <a:gd name="T8" fmla="*/ 33 w 33"/>
                  <a:gd name="T9" fmla="*/ 27 h 46"/>
                  <a:gd name="T10" fmla="*/ 33 w 33"/>
                  <a:gd name="T11" fmla="*/ 22 h 46"/>
                  <a:gd name="T12" fmla="*/ 30 w 33"/>
                  <a:gd name="T13" fmla="*/ 15 h 46"/>
                  <a:gd name="T14" fmla="*/ 27 w 33"/>
                  <a:gd name="T15" fmla="*/ 9 h 46"/>
                  <a:gd name="T16" fmla="*/ 25 w 33"/>
                  <a:gd name="T17" fmla="*/ 4 h 46"/>
                  <a:gd name="T18" fmla="*/ 19 w 33"/>
                  <a:gd name="T19" fmla="*/ 0 h 46"/>
                  <a:gd name="T20" fmla="*/ 0 w 33"/>
                  <a:gd name="T21" fmla="*/ 3 h 46"/>
                  <a:gd name="T22" fmla="*/ 0 w 33"/>
                  <a:gd name="T23" fmla="*/ 3 h 46"/>
                  <a:gd name="T24" fmla="*/ 12 w 33"/>
                  <a:gd name="T25" fmla="*/ 11 h 46"/>
                  <a:gd name="T26" fmla="*/ 18 w 33"/>
                  <a:gd name="T27" fmla="*/ 15 h 46"/>
                  <a:gd name="T28" fmla="*/ 22 w 33"/>
                  <a:gd name="T29" fmla="*/ 19 h 46"/>
                  <a:gd name="T30" fmla="*/ 25 w 33"/>
                  <a:gd name="T31" fmla="*/ 24 h 46"/>
                  <a:gd name="T32" fmla="*/ 27 w 33"/>
                  <a:gd name="T33" fmla="*/ 31 h 46"/>
                  <a:gd name="T34" fmla="*/ 29 w 33"/>
                  <a:gd name="T35" fmla="*/ 38 h 46"/>
                  <a:gd name="T36" fmla="*/ 29 w 33"/>
                  <a:gd name="T37" fmla="*/ 46 h 46"/>
                  <a:gd name="T38" fmla="*/ 29 w 33"/>
                  <a:gd name="T39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3" h="46">
                    <a:moveTo>
                      <a:pt x="29" y="46"/>
                    </a:moveTo>
                    <a:lnTo>
                      <a:pt x="29" y="46"/>
                    </a:lnTo>
                    <a:lnTo>
                      <a:pt x="31" y="39"/>
                    </a:lnTo>
                    <a:lnTo>
                      <a:pt x="33" y="34"/>
                    </a:lnTo>
                    <a:lnTo>
                      <a:pt x="33" y="27"/>
                    </a:lnTo>
                    <a:lnTo>
                      <a:pt x="33" y="22"/>
                    </a:lnTo>
                    <a:lnTo>
                      <a:pt x="30" y="15"/>
                    </a:lnTo>
                    <a:lnTo>
                      <a:pt x="27" y="9"/>
                    </a:lnTo>
                    <a:lnTo>
                      <a:pt x="25" y="4"/>
                    </a:lnTo>
                    <a:lnTo>
                      <a:pt x="19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2" y="11"/>
                    </a:lnTo>
                    <a:lnTo>
                      <a:pt x="18" y="15"/>
                    </a:lnTo>
                    <a:lnTo>
                      <a:pt x="22" y="19"/>
                    </a:lnTo>
                    <a:lnTo>
                      <a:pt x="25" y="24"/>
                    </a:lnTo>
                    <a:lnTo>
                      <a:pt x="27" y="31"/>
                    </a:lnTo>
                    <a:lnTo>
                      <a:pt x="29" y="38"/>
                    </a:lnTo>
                    <a:lnTo>
                      <a:pt x="29" y="46"/>
                    </a:lnTo>
                    <a:lnTo>
                      <a:pt x="29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52" name="Freeform 175"/>
            <p:cNvSpPr>
              <a:spLocks noEditPoints="1"/>
            </p:cNvSpPr>
            <p:nvPr/>
          </p:nvSpPr>
          <p:spPr bwMode="auto">
            <a:xfrm>
              <a:off x="4177075" y="4001926"/>
              <a:ext cx="217488" cy="289370"/>
            </a:xfrm>
            <a:custGeom>
              <a:avLst/>
              <a:gdLst>
                <a:gd name="T0" fmla="*/ 125 w 137"/>
                <a:gd name="T1" fmla="*/ 55 h 191"/>
                <a:gd name="T2" fmla="*/ 126 w 137"/>
                <a:gd name="T3" fmla="*/ 51 h 191"/>
                <a:gd name="T4" fmla="*/ 133 w 137"/>
                <a:gd name="T5" fmla="*/ 34 h 191"/>
                <a:gd name="T6" fmla="*/ 136 w 137"/>
                <a:gd name="T7" fmla="*/ 29 h 191"/>
                <a:gd name="T8" fmla="*/ 137 w 137"/>
                <a:gd name="T9" fmla="*/ 21 h 191"/>
                <a:gd name="T10" fmla="*/ 136 w 137"/>
                <a:gd name="T11" fmla="*/ 13 h 191"/>
                <a:gd name="T12" fmla="*/ 132 w 137"/>
                <a:gd name="T13" fmla="*/ 6 h 191"/>
                <a:gd name="T14" fmla="*/ 128 w 137"/>
                <a:gd name="T15" fmla="*/ 4 h 191"/>
                <a:gd name="T16" fmla="*/ 116 w 137"/>
                <a:gd name="T17" fmla="*/ 0 h 191"/>
                <a:gd name="T18" fmla="*/ 103 w 137"/>
                <a:gd name="T19" fmla="*/ 4 h 191"/>
                <a:gd name="T20" fmla="*/ 113 w 137"/>
                <a:gd name="T21" fmla="*/ 39 h 191"/>
                <a:gd name="T22" fmla="*/ 103 w 137"/>
                <a:gd name="T23" fmla="*/ 59 h 191"/>
                <a:gd name="T24" fmla="*/ 110 w 137"/>
                <a:gd name="T25" fmla="*/ 48 h 191"/>
                <a:gd name="T26" fmla="*/ 110 w 137"/>
                <a:gd name="T27" fmla="*/ 42 h 191"/>
                <a:gd name="T28" fmla="*/ 120 w 137"/>
                <a:gd name="T29" fmla="*/ 48 h 191"/>
                <a:gd name="T30" fmla="*/ 121 w 137"/>
                <a:gd name="T31" fmla="*/ 52 h 191"/>
                <a:gd name="T32" fmla="*/ 121 w 137"/>
                <a:gd name="T33" fmla="*/ 57 h 191"/>
                <a:gd name="T34" fmla="*/ 103 w 137"/>
                <a:gd name="T35" fmla="*/ 89 h 191"/>
                <a:gd name="T36" fmla="*/ 97 w 137"/>
                <a:gd name="T37" fmla="*/ 93 h 191"/>
                <a:gd name="T38" fmla="*/ 99 w 137"/>
                <a:gd name="T39" fmla="*/ 92 h 191"/>
                <a:gd name="T40" fmla="*/ 103 w 137"/>
                <a:gd name="T41" fmla="*/ 89 h 191"/>
                <a:gd name="T42" fmla="*/ 101 w 137"/>
                <a:gd name="T43" fmla="*/ 85 h 191"/>
                <a:gd name="T44" fmla="*/ 99 w 137"/>
                <a:gd name="T45" fmla="*/ 86 h 191"/>
                <a:gd name="T46" fmla="*/ 95 w 137"/>
                <a:gd name="T47" fmla="*/ 88 h 191"/>
                <a:gd name="T48" fmla="*/ 84 w 137"/>
                <a:gd name="T49" fmla="*/ 81 h 191"/>
                <a:gd name="T50" fmla="*/ 84 w 137"/>
                <a:gd name="T51" fmla="*/ 81 h 191"/>
                <a:gd name="T52" fmla="*/ 90 w 137"/>
                <a:gd name="T53" fmla="*/ 78 h 191"/>
                <a:gd name="T54" fmla="*/ 103 w 137"/>
                <a:gd name="T55" fmla="*/ 34 h 191"/>
                <a:gd name="T56" fmla="*/ 88 w 137"/>
                <a:gd name="T57" fmla="*/ 23 h 191"/>
                <a:gd name="T58" fmla="*/ 80 w 137"/>
                <a:gd name="T59" fmla="*/ 25 h 191"/>
                <a:gd name="T60" fmla="*/ 57 w 137"/>
                <a:gd name="T61" fmla="*/ 59 h 191"/>
                <a:gd name="T62" fmla="*/ 57 w 137"/>
                <a:gd name="T63" fmla="*/ 66 h 191"/>
                <a:gd name="T64" fmla="*/ 22 w 137"/>
                <a:gd name="T65" fmla="*/ 153 h 191"/>
                <a:gd name="T66" fmla="*/ 26 w 137"/>
                <a:gd name="T67" fmla="*/ 154 h 191"/>
                <a:gd name="T68" fmla="*/ 29 w 137"/>
                <a:gd name="T69" fmla="*/ 155 h 191"/>
                <a:gd name="T70" fmla="*/ 29 w 137"/>
                <a:gd name="T71" fmla="*/ 162 h 191"/>
                <a:gd name="T72" fmla="*/ 33 w 137"/>
                <a:gd name="T73" fmla="*/ 161 h 191"/>
                <a:gd name="T74" fmla="*/ 38 w 137"/>
                <a:gd name="T75" fmla="*/ 162 h 191"/>
                <a:gd name="T76" fmla="*/ 40 w 137"/>
                <a:gd name="T77" fmla="*/ 163 h 191"/>
                <a:gd name="T78" fmla="*/ 41 w 137"/>
                <a:gd name="T79" fmla="*/ 169 h 191"/>
                <a:gd name="T80" fmla="*/ 38 w 137"/>
                <a:gd name="T81" fmla="*/ 173 h 191"/>
                <a:gd name="T82" fmla="*/ 22 w 137"/>
                <a:gd name="T83" fmla="*/ 182 h 191"/>
                <a:gd name="T84" fmla="*/ 41 w 137"/>
                <a:gd name="T85" fmla="*/ 176 h 191"/>
                <a:gd name="T86" fmla="*/ 103 w 137"/>
                <a:gd name="T87" fmla="*/ 29 h 191"/>
                <a:gd name="T88" fmla="*/ 97 w 137"/>
                <a:gd name="T89" fmla="*/ 9 h 191"/>
                <a:gd name="T90" fmla="*/ 103 w 137"/>
                <a:gd name="T91" fmla="*/ 4 h 191"/>
                <a:gd name="T92" fmla="*/ 22 w 137"/>
                <a:gd name="T93" fmla="*/ 117 h 191"/>
                <a:gd name="T94" fmla="*/ 2 w 137"/>
                <a:gd name="T95" fmla="*/ 191 h 191"/>
                <a:gd name="T96" fmla="*/ 22 w 137"/>
                <a:gd name="T97" fmla="*/ 180 h 191"/>
                <a:gd name="T98" fmla="*/ 5 w 137"/>
                <a:gd name="T99" fmla="*/ 174 h 191"/>
                <a:gd name="T100" fmla="*/ 5 w 137"/>
                <a:gd name="T101" fmla="*/ 150 h 191"/>
                <a:gd name="T102" fmla="*/ 6 w 137"/>
                <a:gd name="T103" fmla="*/ 149 h 191"/>
                <a:gd name="T104" fmla="*/ 10 w 137"/>
                <a:gd name="T105" fmla="*/ 146 h 191"/>
                <a:gd name="T106" fmla="*/ 15 w 137"/>
                <a:gd name="T107" fmla="*/ 146 h 191"/>
                <a:gd name="T108" fmla="*/ 17 w 137"/>
                <a:gd name="T109" fmla="*/ 149 h 191"/>
                <a:gd name="T110" fmla="*/ 18 w 137"/>
                <a:gd name="T111" fmla="*/ 155 h 191"/>
                <a:gd name="T112" fmla="*/ 19 w 137"/>
                <a:gd name="T113" fmla="*/ 154 h 191"/>
                <a:gd name="T114" fmla="*/ 22 w 137"/>
                <a:gd name="T115" fmla="*/ 117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7" h="191">
                  <a:moveTo>
                    <a:pt x="103" y="89"/>
                  </a:moveTo>
                  <a:lnTo>
                    <a:pt x="125" y="55"/>
                  </a:lnTo>
                  <a:lnTo>
                    <a:pt x="125" y="55"/>
                  </a:lnTo>
                  <a:lnTo>
                    <a:pt x="126" y="51"/>
                  </a:lnTo>
                  <a:lnTo>
                    <a:pt x="125" y="47"/>
                  </a:lnTo>
                  <a:lnTo>
                    <a:pt x="133" y="34"/>
                  </a:lnTo>
                  <a:lnTo>
                    <a:pt x="133" y="34"/>
                  </a:lnTo>
                  <a:lnTo>
                    <a:pt x="136" y="29"/>
                  </a:lnTo>
                  <a:lnTo>
                    <a:pt x="137" y="25"/>
                  </a:lnTo>
                  <a:lnTo>
                    <a:pt x="137" y="21"/>
                  </a:lnTo>
                  <a:lnTo>
                    <a:pt x="137" y="17"/>
                  </a:lnTo>
                  <a:lnTo>
                    <a:pt x="136" y="13"/>
                  </a:lnTo>
                  <a:lnTo>
                    <a:pt x="135" y="9"/>
                  </a:lnTo>
                  <a:lnTo>
                    <a:pt x="132" y="6"/>
                  </a:lnTo>
                  <a:lnTo>
                    <a:pt x="128" y="4"/>
                  </a:lnTo>
                  <a:lnTo>
                    <a:pt x="128" y="4"/>
                  </a:lnTo>
                  <a:lnTo>
                    <a:pt x="121" y="0"/>
                  </a:lnTo>
                  <a:lnTo>
                    <a:pt x="116" y="0"/>
                  </a:lnTo>
                  <a:lnTo>
                    <a:pt x="109" y="1"/>
                  </a:lnTo>
                  <a:lnTo>
                    <a:pt x="103" y="4"/>
                  </a:lnTo>
                  <a:lnTo>
                    <a:pt x="103" y="29"/>
                  </a:lnTo>
                  <a:lnTo>
                    <a:pt x="113" y="39"/>
                  </a:lnTo>
                  <a:lnTo>
                    <a:pt x="103" y="34"/>
                  </a:lnTo>
                  <a:lnTo>
                    <a:pt x="103" y="59"/>
                  </a:lnTo>
                  <a:lnTo>
                    <a:pt x="110" y="48"/>
                  </a:lnTo>
                  <a:lnTo>
                    <a:pt x="110" y="48"/>
                  </a:lnTo>
                  <a:lnTo>
                    <a:pt x="110" y="46"/>
                  </a:lnTo>
                  <a:lnTo>
                    <a:pt x="110" y="42"/>
                  </a:lnTo>
                  <a:lnTo>
                    <a:pt x="120" y="48"/>
                  </a:lnTo>
                  <a:lnTo>
                    <a:pt x="120" y="48"/>
                  </a:lnTo>
                  <a:lnTo>
                    <a:pt x="121" y="50"/>
                  </a:lnTo>
                  <a:lnTo>
                    <a:pt x="121" y="52"/>
                  </a:lnTo>
                  <a:lnTo>
                    <a:pt x="121" y="54"/>
                  </a:lnTo>
                  <a:lnTo>
                    <a:pt x="121" y="57"/>
                  </a:lnTo>
                  <a:lnTo>
                    <a:pt x="103" y="82"/>
                  </a:lnTo>
                  <a:lnTo>
                    <a:pt x="103" y="89"/>
                  </a:lnTo>
                  <a:close/>
                  <a:moveTo>
                    <a:pt x="41" y="176"/>
                  </a:moveTo>
                  <a:lnTo>
                    <a:pt x="97" y="93"/>
                  </a:lnTo>
                  <a:lnTo>
                    <a:pt x="97" y="93"/>
                  </a:lnTo>
                  <a:lnTo>
                    <a:pt x="99" y="92"/>
                  </a:lnTo>
                  <a:lnTo>
                    <a:pt x="102" y="89"/>
                  </a:lnTo>
                  <a:lnTo>
                    <a:pt x="103" y="89"/>
                  </a:lnTo>
                  <a:lnTo>
                    <a:pt x="103" y="82"/>
                  </a:lnTo>
                  <a:lnTo>
                    <a:pt x="101" y="85"/>
                  </a:lnTo>
                  <a:lnTo>
                    <a:pt x="101" y="85"/>
                  </a:lnTo>
                  <a:lnTo>
                    <a:pt x="99" y="86"/>
                  </a:lnTo>
                  <a:lnTo>
                    <a:pt x="98" y="88"/>
                  </a:lnTo>
                  <a:lnTo>
                    <a:pt x="95" y="88"/>
                  </a:lnTo>
                  <a:lnTo>
                    <a:pt x="94" y="86"/>
                  </a:lnTo>
                  <a:lnTo>
                    <a:pt x="84" y="81"/>
                  </a:lnTo>
                  <a:lnTo>
                    <a:pt x="84" y="81"/>
                  </a:lnTo>
                  <a:lnTo>
                    <a:pt x="84" y="81"/>
                  </a:lnTo>
                  <a:lnTo>
                    <a:pt x="87" y="80"/>
                  </a:lnTo>
                  <a:lnTo>
                    <a:pt x="90" y="78"/>
                  </a:lnTo>
                  <a:lnTo>
                    <a:pt x="103" y="59"/>
                  </a:lnTo>
                  <a:lnTo>
                    <a:pt x="103" y="34"/>
                  </a:lnTo>
                  <a:lnTo>
                    <a:pt x="88" y="23"/>
                  </a:lnTo>
                  <a:lnTo>
                    <a:pt x="88" y="23"/>
                  </a:lnTo>
                  <a:lnTo>
                    <a:pt x="83" y="23"/>
                  </a:lnTo>
                  <a:lnTo>
                    <a:pt x="80" y="25"/>
                  </a:lnTo>
                  <a:lnTo>
                    <a:pt x="57" y="59"/>
                  </a:lnTo>
                  <a:lnTo>
                    <a:pt x="57" y="59"/>
                  </a:lnTo>
                  <a:lnTo>
                    <a:pt x="56" y="63"/>
                  </a:lnTo>
                  <a:lnTo>
                    <a:pt x="57" y="66"/>
                  </a:lnTo>
                  <a:lnTo>
                    <a:pt x="22" y="117"/>
                  </a:lnTo>
                  <a:lnTo>
                    <a:pt x="22" y="153"/>
                  </a:lnTo>
                  <a:lnTo>
                    <a:pt x="22" y="153"/>
                  </a:lnTo>
                  <a:lnTo>
                    <a:pt x="26" y="154"/>
                  </a:lnTo>
                  <a:lnTo>
                    <a:pt x="26" y="154"/>
                  </a:lnTo>
                  <a:lnTo>
                    <a:pt x="29" y="155"/>
                  </a:lnTo>
                  <a:lnTo>
                    <a:pt x="29" y="158"/>
                  </a:lnTo>
                  <a:lnTo>
                    <a:pt x="29" y="162"/>
                  </a:lnTo>
                  <a:lnTo>
                    <a:pt x="29" y="162"/>
                  </a:lnTo>
                  <a:lnTo>
                    <a:pt x="33" y="161"/>
                  </a:lnTo>
                  <a:lnTo>
                    <a:pt x="36" y="161"/>
                  </a:lnTo>
                  <a:lnTo>
                    <a:pt x="38" y="162"/>
                  </a:lnTo>
                  <a:lnTo>
                    <a:pt x="38" y="162"/>
                  </a:lnTo>
                  <a:lnTo>
                    <a:pt x="40" y="163"/>
                  </a:lnTo>
                  <a:lnTo>
                    <a:pt x="41" y="166"/>
                  </a:lnTo>
                  <a:lnTo>
                    <a:pt x="41" y="169"/>
                  </a:lnTo>
                  <a:lnTo>
                    <a:pt x="40" y="172"/>
                  </a:lnTo>
                  <a:lnTo>
                    <a:pt x="38" y="173"/>
                  </a:lnTo>
                  <a:lnTo>
                    <a:pt x="22" y="180"/>
                  </a:lnTo>
                  <a:lnTo>
                    <a:pt x="22" y="182"/>
                  </a:lnTo>
                  <a:lnTo>
                    <a:pt x="41" y="176"/>
                  </a:lnTo>
                  <a:lnTo>
                    <a:pt x="41" y="176"/>
                  </a:lnTo>
                  <a:close/>
                  <a:moveTo>
                    <a:pt x="103" y="4"/>
                  </a:moveTo>
                  <a:lnTo>
                    <a:pt x="103" y="29"/>
                  </a:lnTo>
                  <a:lnTo>
                    <a:pt x="91" y="17"/>
                  </a:lnTo>
                  <a:lnTo>
                    <a:pt x="97" y="9"/>
                  </a:lnTo>
                  <a:lnTo>
                    <a:pt x="97" y="9"/>
                  </a:lnTo>
                  <a:lnTo>
                    <a:pt x="103" y="4"/>
                  </a:lnTo>
                  <a:lnTo>
                    <a:pt x="103" y="4"/>
                  </a:lnTo>
                  <a:close/>
                  <a:moveTo>
                    <a:pt x="22" y="117"/>
                  </a:moveTo>
                  <a:lnTo>
                    <a:pt x="0" y="150"/>
                  </a:lnTo>
                  <a:lnTo>
                    <a:pt x="2" y="191"/>
                  </a:lnTo>
                  <a:lnTo>
                    <a:pt x="22" y="182"/>
                  </a:lnTo>
                  <a:lnTo>
                    <a:pt x="22" y="180"/>
                  </a:lnTo>
                  <a:lnTo>
                    <a:pt x="17" y="182"/>
                  </a:lnTo>
                  <a:lnTo>
                    <a:pt x="5" y="174"/>
                  </a:lnTo>
                  <a:lnTo>
                    <a:pt x="5" y="150"/>
                  </a:lnTo>
                  <a:lnTo>
                    <a:pt x="5" y="150"/>
                  </a:lnTo>
                  <a:lnTo>
                    <a:pt x="6" y="149"/>
                  </a:lnTo>
                  <a:lnTo>
                    <a:pt x="6" y="149"/>
                  </a:lnTo>
                  <a:lnTo>
                    <a:pt x="7" y="146"/>
                  </a:lnTo>
                  <a:lnTo>
                    <a:pt x="10" y="146"/>
                  </a:lnTo>
                  <a:lnTo>
                    <a:pt x="13" y="146"/>
                  </a:lnTo>
                  <a:lnTo>
                    <a:pt x="15" y="146"/>
                  </a:lnTo>
                  <a:lnTo>
                    <a:pt x="15" y="146"/>
                  </a:lnTo>
                  <a:lnTo>
                    <a:pt x="17" y="149"/>
                  </a:lnTo>
                  <a:lnTo>
                    <a:pt x="18" y="150"/>
                  </a:lnTo>
                  <a:lnTo>
                    <a:pt x="18" y="155"/>
                  </a:lnTo>
                  <a:lnTo>
                    <a:pt x="18" y="155"/>
                  </a:lnTo>
                  <a:lnTo>
                    <a:pt x="19" y="154"/>
                  </a:lnTo>
                  <a:lnTo>
                    <a:pt x="22" y="153"/>
                  </a:lnTo>
                  <a:lnTo>
                    <a:pt x="22" y="11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" name="Freeform 176"/>
            <p:cNvSpPr>
              <a:spLocks noEditPoints="1"/>
            </p:cNvSpPr>
            <p:nvPr/>
          </p:nvSpPr>
          <p:spPr bwMode="auto">
            <a:xfrm>
              <a:off x="2413362" y="2489931"/>
              <a:ext cx="279400" cy="289370"/>
            </a:xfrm>
            <a:custGeom>
              <a:avLst/>
              <a:gdLst>
                <a:gd name="T0" fmla="*/ 138 w 176"/>
                <a:gd name="T1" fmla="*/ 88 h 191"/>
                <a:gd name="T2" fmla="*/ 132 w 176"/>
                <a:gd name="T3" fmla="*/ 138 h 191"/>
                <a:gd name="T4" fmla="*/ 150 w 176"/>
                <a:gd name="T5" fmla="*/ 143 h 191"/>
                <a:gd name="T6" fmla="*/ 147 w 176"/>
                <a:gd name="T7" fmla="*/ 151 h 191"/>
                <a:gd name="T8" fmla="*/ 132 w 176"/>
                <a:gd name="T9" fmla="*/ 36 h 191"/>
                <a:gd name="T10" fmla="*/ 150 w 176"/>
                <a:gd name="T11" fmla="*/ 26 h 191"/>
                <a:gd name="T12" fmla="*/ 135 w 176"/>
                <a:gd name="T13" fmla="*/ 47 h 191"/>
                <a:gd name="T14" fmla="*/ 146 w 176"/>
                <a:gd name="T15" fmla="*/ 88 h 191"/>
                <a:gd name="T16" fmla="*/ 174 w 176"/>
                <a:gd name="T17" fmla="*/ 85 h 191"/>
                <a:gd name="T18" fmla="*/ 150 w 176"/>
                <a:gd name="T19" fmla="*/ 92 h 191"/>
                <a:gd name="T20" fmla="*/ 88 w 176"/>
                <a:gd name="T21" fmla="*/ 39 h 191"/>
                <a:gd name="T22" fmla="*/ 115 w 176"/>
                <a:gd name="T23" fmla="*/ 46 h 191"/>
                <a:gd name="T24" fmla="*/ 132 w 176"/>
                <a:gd name="T25" fmla="*/ 109 h 191"/>
                <a:gd name="T26" fmla="*/ 115 w 176"/>
                <a:gd name="T27" fmla="*/ 128 h 191"/>
                <a:gd name="T28" fmla="*/ 111 w 176"/>
                <a:gd name="T29" fmla="*/ 180 h 191"/>
                <a:gd name="T30" fmla="*/ 90 w 176"/>
                <a:gd name="T31" fmla="*/ 191 h 191"/>
                <a:gd name="T32" fmla="*/ 105 w 176"/>
                <a:gd name="T33" fmla="*/ 126 h 191"/>
                <a:gd name="T34" fmla="*/ 122 w 176"/>
                <a:gd name="T35" fmla="*/ 107 h 191"/>
                <a:gd name="T36" fmla="*/ 124 w 176"/>
                <a:gd name="T37" fmla="*/ 73 h 191"/>
                <a:gd name="T38" fmla="*/ 104 w 176"/>
                <a:gd name="T39" fmla="*/ 51 h 191"/>
                <a:gd name="T40" fmla="*/ 88 w 176"/>
                <a:gd name="T41" fmla="*/ 39 h 191"/>
                <a:gd name="T42" fmla="*/ 127 w 176"/>
                <a:gd name="T43" fmla="*/ 43 h 191"/>
                <a:gd name="T44" fmla="*/ 132 w 176"/>
                <a:gd name="T45" fmla="*/ 36 h 191"/>
                <a:gd name="T46" fmla="*/ 128 w 176"/>
                <a:gd name="T47" fmla="*/ 128 h 191"/>
                <a:gd name="T48" fmla="*/ 132 w 176"/>
                <a:gd name="T49" fmla="*/ 127 h 191"/>
                <a:gd name="T50" fmla="*/ 92 w 176"/>
                <a:gd name="T51" fmla="*/ 1 h 191"/>
                <a:gd name="T52" fmla="*/ 88 w 176"/>
                <a:gd name="T53" fmla="*/ 30 h 191"/>
                <a:gd name="T54" fmla="*/ 80 w 176"/>
                <a:gd name="T55" fmla="*/ 191 h 191"/>
                <a:gd name="T56" fmla="*/ 62 w 176"/>
                <a:gd name="T57" fmla="*/ 176 h 191"/>
                <a:gd name="T58" fmla="*/ 55 w 176"/>
                <a:gd name="T59" fmla="*/ 124 h 191"/>
                <a:gd name="T60" fmla="*/ 44 w 176"/>
                <a:gd name="T61" fmla="*/ 67 h 191"/>
                <a:gd name="T62" fmla="*/ 67 w 176"/>
                <a:gd name="T63" fmla="*/ 43 h 191"/>
                <a:gd name="T64" fmla="*/ 88 w 176"/>
                <a:gd name="T65" fmla="*/ 49 h 191"/>
                <a:gd name="T66" fmla="*/ 61 w 176"/>
                <a:gd name="T67" fmla="*/ 61 h 191"/>
                <a:gd name="T68" fmla="*/ 50 w 176"/>
                <a:gd name="T69" fmla="*/ 88 h 191"/>
                <a:gd name="T70" fmla="*/ 69 w 176"/>
                <a:gd name="T71" fmla="*/ 120 h 191"/>
                <a:gd name="T72" fmla="*/ 88 w 176"/>
                <a:gd name="T73" fmla="*/ 147 h 191"/>
                <a:gd name="T74" fmla="*/ 88 w 176"/>
                <a:gd name="T75" fmla="*/ 30 h 191"/>
                <a:gd name="T76" fmla="*/ 84 w 176"/>
                <a:gd name="T77" fmla="*/ 26 h 191"/>
                <a:gd name="T78" fmla="*/ 88 w 176"/>
                <a:gd name="T79" fmla="*/ 0 h 191"/>
                <a:gd name="T80" fmla="*/ 47 w 176"/>
                <a:gd name="T81" fmla="*/ 135 h 191"/>
                <a:gd name="T82" fmla="*/ 44 w 176"/>
                <a:gd name="T83" fmla="*/ 138 h 191"/>
                <a:gd name="T84" fmla="*/ 47 w 176"/>
                <a:gd name="T85" fmla="*/ 47 h 191"/>
                <a:gd name="T86" fmla="*/ 44 w 176"/>
                <a:gd name="T87" fmla="*/ 108 h 191"/>
                <a:gd name="T88" fmla="*/ 40 w 176"/>
                <a:gd name="T89" fmla="*/ 77 h 191"/>
                <a:gd name="T90" fmla="*/ 44 w 176"/>
                <a:gd name="T91" fmla="*/ 49 h 191"/>
                <a:gd name="T92" fmla="*/ 25 w 176"/>
                <a:gd name="T93" fmla="*/ 31 h 191"/>
                <a:gd name="T94" fmla="*/ 32 w 176"/>
                <a:gd name="T95" fmla="*/ 26 h 191"/>
                <a:gd name="T96" fmla="*/ 32 w 176"/>
                <a:gd name="T97" fmla="*/ 150 h 191"/>
                <a:gd name="T98" fmla="*/ 24 w 176"/>
                <a:gd name="T99" fmla="*/ 147 h 191"/>
                <a:gd name="T100" fmla="*/ 44 w 176"/>
                <a:gd name="T101" fmla="*/ 127 h 191"/>
                <a:gd name="T102" fmla="*/ 25 w 176"/>
                <a:gd name="T103" fmla="*/ 84 h 191"/>
                <a:gd name="T104" fmla="*/ 25 w 176"/>
                <a:gd name="T105" fmla="*/ 92 h 191"/>
                <a:gd name="T106" fmla="*/ 0 w 176"/>
                <a:gd name="T107" fmla="*/ 88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6" h="191">
                  <a:moveTo>
                    <a:pt x="132" y="66"/>
                  </a:moveTo>
                  <a:lnTo>
                    <a:pt x="132" y="66"/>
                  </a:lnTo>
                  <a:lnTo>
                    <a:pt x="136" y="77"/>
                  </a:lnTo>
                  <a:lnTo>
                    <a:pt x="138" y="88"/>
                  </a:lnTo>
                  <a:lnTo>
                    <a:pt x="138" y="88"/>
                  </a:lnTo>
                  <a:lnTo>
                    <a:pt x="136" y="99"/>
                  </a:lnTo>
                  <a:lnTo>
                    <a:pt x="132" y="109"/>
                  </a:lnTo>
                  <a:lnTo>
                    <a:pt x="132" y="66"/>
                  </a:lnTo>
                  <a:lnTo>
                    <a:pt x="132" y="66"/>
                  </a:lnTo>
                  <a:close/>
                  <a:moveTo>
                    <a:pt x="132" y="138"/>
                  </a:moveTo>
                  <a:lnTo>
                    <a:pt x="132" y="127"/>
                  </a:lnTo>
                  <a:lnTo>
                    <a:pt x="132" y="127"/>
                  </a:lnTo>
                  <a:lnTo>
                    <a:pt x="135" y="128"/>
                  </a:lnTo>
                  <a:lnTo>
                    <a:pt x="135" y="128"/>
                  </a:lnTo>
                  <a:lnTo>
                    <a:pt x="150" y="143"/>
                  </a:lnTo>
                  <a:lnTo>
                    <a:pt x="150" y="143"/>
                  </a:lnTo>
                  <a:lnTo>
                    <a:pt x="151" y="147"/>
                  </a:lnTo>
                  <a:lnTo>
                    <a:pt x="150" y="150"/>
                  </a:lnTo>
                  <a:lnTo>
                    <a:pt x="150" y="150"/>
                  </a:lnTo>
                  <a:lnTo>
                    <a:pt x="147" y="151"/>
                  </a:lnTo>
                  <a:lnTo>
                    <a:pt x="145" y="150"/>
                  </a:lnTo>
                  <a:lnTo>
                    <a:pt x="132" y="138"/>
                  </a:lnTo>
                  <a:lnTo>
                    <a:pt x="132" y="138"/>
                  </a:lnTo>
                  <a:close/>
                  <a:moveTo>
                    <a:pt x="132" y="49"/>
                  </a:moveTo>
                  <a:lnTo>
                    <a:pt x="132" y="36"/>
                  </a:lnTo>
                  <a:lnTo>
                    <a:pt x="145" y="26"/>
                  </a:lnTo>
                  <a:lnTo>
                    <a:pt x="145" y="26"/>
                  </a:lnTo>
                  <a:lnTo>
                    <a:pt x="147" y="24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51" y="28"/>
                  </a:lnTo>
                  <a:lnTo>
                    <a:pt x="150" y="31"/>
                  </a:lnTo>
                  <a:lnTo>
                    <a:pt x="135" y="47"/>
                  </a:lnTo>
                  <a:lnTo>
                    <a:pt x="135" y="47"/>
                  </a:lnTo>
                  <a:lnTo>
                    <a:pt x="135" y="47"/>
                  </a:lnTo>
                  <a:lnTo>
                    <a:pt x="132" y="49"/>
                  </a:lnTo>
                  <a:lnTo>
                    <a:pt x="132" y="49"/>
                  </a:lnTo>
                  <a:close/>
                  <a:moveTo>
                    <a:pt x="146" y="88"/>
                  </a:moveTo>
                  <a:lnTo>
                    <a:pt x="146" y="88"/>
                  </a:lnTo>
                  <a:lnTo>
                    <a:pt x="146" y="88"/>
                  </a:lnTo>
                  <a:lnTo>
                    <a:pt x="147" y="85"/>
                  </a:lnTo>
                  <a:lnTo>
                    <a:pt x="150" y="84"/>
                  </a:lnTo>
                  <a:lnTo>
                    <a:pt x="172" y="84"/>
                  </a:lnTo>
                  <a:lnTo>
                    <a:pt x="172" y="84"/>
                  </a:lnTo>
                  <a:lnTo>
                    <a:pt x="174" y="85"/>
                  </a:lnTo>
                  <a:lnTo>
                    <a:pt x="176" y="88"/>
                  </a:lnTo>
                  <a:lnTo>
                    <a:pt x="176" y="88"/>
                  </a:lnTo>
                  <a:lnTo>
                    <a:pt x="174" y="91"/>
                  </a:lnTo>
                  <a:lnTo>
                    <a:pt x="172" y="92"/>
                  </a:lnTo>
                  <a:lnTo>
                    <a:pt x="150" y="92"/>
                  </a:lnTo>
                  <a:lnTo>
                    <a:pt x="150" y="92"/>
                  </a:lnTo>
                  <a:lnTo>
                    <a:pt x="147" y="91"/>
                  </a:lnTo>
                  <a:lnTo>
                    <a:pt x="146" y="88"/>
                  </a:lnTo>
                  <a:lnTo>
                    <a:pt x="146" y="88"/>
                  </a:lnTo>
                  <a:close/>
                  <a:moveTo>
                    <a:pt x="88" y="39"/>
                  </a:moveTo>
                  <a:lnTo>
                    <a:pt x="88" y="39"/>
                  </a:lnTo>
                  <a:lnTo>
                    <a:pt x="96" y="39"/>
                  </a:lnTo>
                  <a:lnTo>
                    <a:pt x="103" y="40"/>
                  </a:lnTo>
                  <a:lnTo>
                    <a:pt x="108" y="43"/>
                  </a:lnTo>
                  <a:lnTo>
                    <a:pt x="115" y="46"/>
                  </a:lnTo>
                  <a:lnTo>
                    <a:pt x="120" y="50"/>
                  </a:lnTo>
                  <a:lnTo>
                    <a:pt x="124" y="55"/>
                  </a:lnTo>
                  <a:lnTo>
                    <a:pt x="128" y="61"/>
                  </a:lnTo>
                  <a:lnTo>
                    <a:pt x="132" y="66"/>
                  </a:lnTo>
                  <a:lnTo>
                    <a:pt x="132" y="109"/>
                  </a:lnTo>
                  <a:lnTo>
                    <a:pt x="132" y="109"/>
                  </a:lnTo>
                  <a:lnTo>
                    <a:pt x="128" y="115"/>
                  </a:lnTo>
                  <a:lnTo>
                    <a:pt x="124" y="120"/>
                  </a:lnTo>
                  <a:lnTo>
                    <a:pt x="120" y="124"/>
                  </a:lnTo>
                  <a:lnTo>
                    <a:pt x="115" y="128"/>
                  </a:lnTo>
                  <a:lnTo>
                    <a:pt x="115" y="166"/>
                  </a:lnTo>
                  <a:lnTo>
                    <a:pt x="115" y="166"/>
                  </a:lnTo>
                  <a:lnTo>
                    <a:pt x="115" y="172"/>
                  </a:lnTo>
                  <a:lnTo>
                    <a:pt x="113" y="176"/>
                  </a:lnTo>
                  <a:lnTo>
                    <a:pt x="111" y="180"/>
                  </a:lnTo>
                  <a:lnTo>
                    <a:pt x="108" y="184"/>
                  </a:lnTo>
                  <a:lnTo>
                    <a:pt x="104" y="187"/>
                  </a:lnTo>
                  <a:lnTo>
                    <a:pt x="100" y="189"/>
                  </a:lnTo>
                  <a:lnTo>
                    <a:pt x="96" y="191"/>
                  </a:lnTo>
                  <a:lnTo>
                    <a:pt x="90" y="191"/>
                  </a:lnTo>
                  <a:lnTo>
                    <a:pt x="88" y="191"/>
                  </a:lnTo>
                  <a:lnTo>
                    <a:pt x="88" y="147"/>
                  </a:lnTo>
                  <a:lnTo>
                    <a:pt x="105" y="147"/>
                  </a:lnTo>
                  <a:lnTo>
                    <a:pt x="105" y="126"/>
                  </a:lnTo>
                  <a:lnTo>
                    <a:pt x="105" y="126"/>
                  </a:lnTo>
                  <a:lnTo>
                    <a:pt x="105" y="123"/>
                  </a:lnTo>
                  <a:lnTo>
                    <a:pt x="108" y="122"/>
                  </a:lnTo>
                  <a:lnTo>
                    <a:pt x="108" y="122"/>
                  </a:lnTo>
                  <a:lnTo>
                    <a:pt x="115" y="115"/>
                  </a:lnTo>
                  <a:lnTo>
                    <a:pt x="122" y="107"/>
                  </a:lnTo>
                  <a:lnTo>
                    <a:pt x="126" y="99"/>
                  </a:lnTo>
                  <a:lnTo>
                    <a:pt x="127" y="88"/>
                  </a:lnTo>
                  <a:lnTo>
                    <a:pt x="127" y="88"/>
                  </a:lnTo>
                  <a:lnTo>
                    <a:pt x="126" y="80"/>
                  </a:lnTo>
                  <a:lnTo>
                    <a:pt x="124" y="73"/>
                  </a:lnTo>
                  <a:lnTo>
                    <a:pt x="120" y="66"/>
                  </a:lnTo>
                  <a:lnTo>
                    <a:pt x="116" y="61"/>
                  </a:lnTo>
                  <a:lnTo>
                    <a:pt x="116" y="61"/>
                  </a:lnTo>
                  <a:lnTo>
                    <a:pt x="109" y="55"/>
                  </a:lnTo>
                  <a:lnTo>
                    <a:pt x="104" y="51"/>
                  </a:lnTo>
                  <a:lnTo>
                    <a:pt x="96" y="50"/>
                  </a:lnTo>
                  <a:lnTo>
                    <a:pt x="88" y="49"/>
                  </a:lnTo>
                  <a:lnTo>
                    <a:pt x="88" y="49"/>
                  </a:lnTo>
                  <a:lnTo>
                    <a:pt x="88" y="39"/>
                  </a:lnTo>
                  <a:lnTo>
                    <a:pt x="88" y="39"/>
                  </a:lnTo>
                  <a:lnTo>
                    <a:pt x="88" y="39"/>
                  </a:lnTo>
                  <a:close/>
                  <a:moveTo>
                    <a:pt x="132" y="36"/>
                  </a:moveTo>
                  <a:lnTo>
                    <a:pt x="128" y="40"/>
                  </a:lnTo>
                  <a:lnTo>
                    <a:pt x="128" y="40"/>
                  </a:lnTo>
                  <a:lnTo>
                    <a:pt x="127" y="43"/>
                  </a:lnTo>
                  <a:lnTo>
                    <a:pt x="128" y="47"/>
                  </a:lnTo>
                  <a:lnTo>
                    <a:pt x="128" y="47"/>
                  </a:lnTo>
                  <a:lnTo>
                    <a:pt x="130" y="49"/>
                  </a:lnTo>
                  <a:lnTo>
                    <a:pt x="132" y="49"/>
                  </a:lnTo>
                  <a:lnTo>
                    <a:pt x="132" y="36"/>
                  </a:lnTo>
                  <a:lnTo>
                    <a:pt x="132" y="36"/>
                  </a:lnTo>
                  <a:close/>
                  <a:moveTo>
                    <a:pt x="132" y="127"/>
                  </a:moveTo>
                  <a:lnTo>
                    <a:pt x="132" y="127"/>
                  </a:lnTo>
                  <a:lnTo>
                    <a:pt x="130" y="127"/>
                  </a:lnTo>
                  <a:lnTo>
                    <a:pt x="128" y="128"/>
                  </a:lnTo>
                  <a:lnTo>
                    <a:pt x="128" y="128"/>
                  </a:lnTo>
                  <a:lnTo>
                    <a:pt x="127" y="131"/>
                  </a:lnTo>
                  <a:lnTo>
                    <a:pt x="128" y="135"/>
                  </a:lnTo>
                  <a:lnTo>
                    <a:pt x="132" y="138"/>
                  </a:lnTo>
                  <a:lnTo>
                    <a:pt x="132" y="127"/>
                  </a:lnTo>
                  <a:lnTo>
                    <a:pt x="132" y="127"/>
                  </a:lnTo>
                  <a:close/>
                  <a:moveTo>
                    <a:pt x="88" y="30"/>
                  </a:moveTo>
                  <a:lnTo>
                    <a:pt x="88" y="0"/>
                  </a:lnTo>
                  <a:lnTo>
                    <a:pt x="88" y="0"/>
                  </a:lnTo>
                  <a:lnTo>
                    <a:pt x="92" y="1"/>
                  </a:lnTo>
                  <a:lnTo>
                    <a:pt x="92" y="4"/>
                  </a:lnTo>
                  <a:lnTo>
                    <a:pt x="92" y="26"/>
                  </a:lnTo>
                  <a:lnTo>
                    <a:pt x="92" y="26"/>
                  </a:lnTo>
                  <a:lnTo>
                    <a:pt x="92" y="28"/>
                  </a:lnTo>
                  <a:lnTo>
                    <a:pt x="88" y="30"/>
                  </a:lnTo>
                  <a:lnTo>
                    <a:pt x="88" y="30"/>
                  </a:lnTo>
                  <a:close/>
                  <a:moveTo>
                    <a:pt x="88" y="191"/>
                  </a:moveTo>
                  <a:lnTo>
                    <a:pt x="85" y="191"/>
                  </a:lnTo>
                  <a:lnTo>
                    <a:pt x="85" y="191"/>
                  </a:lnTo>
                  <a:lnTo>
                    <a:pt x="80" y="191"/>
                  </a:lnTo>
                  <a:lnTo>
                    <a:pt x="76" y="189"/>
                  </a:lnTo>
                  <a:lnTo>
                    <a:pt x="71" y="187"/>
                  </a:lnTo>
                  <a:lnTo>
                    <a:pt x="67" y="184"/>
                  </a:lnTo>
                  <a:lnTo>
                    <a:pt x="65" y="180"/>
                  </a:lnTo>
                  <a:lnTo>
                    <a:pt x="62" y="176"/>
                  </a:lnTo>
                  <a:lnTo>
                    <a:pt x="61" y="172"/>
                  </a:lnTo>
                  <a:lnTo>
                    <a:pt x="61" y="166"/>
                  </a:lnTo>
                  <a:lnTo>
                    <a:pt x="61" y="128"/>
                  </a:lnTo>
                  <a:lnTo>
                    <a:pt x="61" y="128"/>
                  </a:lnTo>
                  <a:lnTo>
                    <a:pt x="55" y="124"/>
                  </a:lnTo>
                  <a:lnTo>
                    <a:pt x="51" y="119"/>
                  </a:lnTo>
                  <a:lnTo>
                    <a:pt x="47" y="114"/>
                  </a:lnTo>
                  <a:lnTo>
                    <a:pt x="44" y="108"/>
                  </a:lnTo>
                  <a:lnTo>
                    <a:pt x="44" y="67"/>
                  </a:lnTo>
                  <a:lnTo>
                    <a:pt x="44" y="67"/>
                  </a:lnTo>
                  <a:lnTo>
                    <a:pt x="47" y="61"/>
                  </a:lnTo>
                  <a:lnTo>
                    <a:pt x="51" y="55"/>
                  </a:lnTo>
                  <a:lnTo>
                    <a:pt x="57" y="51"/>
                  </a:lnTo>
                  <a:lnTo>
                    <a:pt x="62" y="47"/>
                  </a:lnTo>
                  <a:lnTo>
                    <a:pt x="67" y="43"/>
                  </a:lnTo>
                  <a:lnTo>
                    <a:pt x="74" y="40"/>
                  </a:lnTo>
                  <a:lnTo>
                    <a:pt x="81" y="39"/>
                  </a:lnTo>
                  <a:lnTo>
                    <a:pt x="88" y="39"/>
                  </a:lnTo>
                  <a:lnTo>
                    <a:pt x="88" y="49"/>
                  </a:lnTo>
                  <a:lnTo>
                    <a:pt x="88" y="49"/>
                  </a:lnTo>
                  <a:lnTo>
                    <a:pt x="81" y="50"/>
                  </a:lnTo>
                  <a:lnTo>
                    <a:pt x="73" y="51"/>
                  </a:lnTo>
                  <a:lnTo>
                    <a:pt x="66" y="55"/>
                  </a:lnTo>
                  <a:lnTo>
                    <a:pt x="61" y="61"/>
                  </a:lnTo>
                  <a:lnTo>
                    <a:pt x="61" y="61"/>
                  </a:lnTo>
                  <a:lnTo>
                    <a:pt x="57" y="66"/>
                  </a:lnTo>
                  <a:lnTo>
                    <a:pt x="53" y="73"/>
                  </a:lnTo>
                  <a:lnTo>
                    <a:pt x="50" y="80"/>
                  </a:lnTo>
                  <a:lnTo>
                    <a:pt x="50" y="88"/>
                  </a:lnTo>
                  <a:lnTo>
                    <a:pt x="50" y="88"/>
                  </a:lnTo>
                  <a:lnTo>
                    <a:pt x="51" y="97"/>
                  </a:lnTo>
                  <a:lnTo>
                    <a:pt x="55" y="107"/>
                  </a:lnTo>
                  <a:lnTo>
                    <a:pt x="61" y="115"/>
                  </a:lnTo>
                  <a:lnTo>
                    <a:pt x="69" y="120"/>
                  </a:lnTo>
                  <a:lnTo>
                    <a:pt x="69" y="120"/>
                  </a:lnTo>
                  <a:lnTo>
                    <a:pt x="69" y="120"/>
                  </a:lnTo>
                  <a:lnTo>
                    <a:pt x="70" y="123"/>
                  </a:lnTo>
                  <a:lnTo>
                    <a:pt x="70" y="126"/>
                  </a:lnTo>
                  <a:lnTo>
                    <a:pt x="70" y="147"/>
                  </a:lnTo>
                  <a:lnTo>
                    <a:pt x="88" y="147"/>
                  </a:lnTo>
                  <a:lnTo>
                    <a:pt x="88" y="191"/>
                  </a:lnTo>
                  <a:lnTo>
                    <a:pt x="88" y="191"/>
                  </a:lnTo>
                  <a:close/>
                  <a:moveTo>
                    <a:pt x="88" y="0"/>
                  </a:moveTo>
                  <a:lnTo>
                    <a:pt x="88" y="30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5" y="28"/>
                  </a:lnTo>
                  <a:lnTo>
                    <a:pt x="84" y="26"/>
                  </a:lnTo>
                  <a:lnTo>
                    <a:pt x="84" y="4"/>
                  </a:lnTo>
                  <a:lnTo>
                    <a:pt x="84" y="4"/>
                  </a:lnTo>
                  <a:lnTo>
                    <a:pt x="85" y="1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88" y="0"/>
                  </a:lnTo>
                  <a:close/>
                  <a:moveTo>
                    <a:pt x="44" y="138"/>
                  </a:moveTo>
                  <a:lnTo>
                    <a:pt x="47" y="135"/>
                  </a:lnTo>
                  <a:lnTo>
                    <a:pt x="47" y="135"/>
                  </a:lnTo>
                  <a:lnTo>
                    <a:pt x="48" y="131"/>
                  </a:lnTo>
                  <a:lnTo>
                    <a:pt x="47" y="128"/>
                  </a:lnTo>
                  <a:lnTo>
                    <a:pt x="47" y="128"/>
                  </a:lnTo>
                  <a:lnTo>
                    <a:pt x="44" y="127"/>
                  </a:lnTo>
                  <a:lnTo>
                    <a:pt x="44" y="138"/>
                  </a:lnTo>
                  <a:lnTo>
                    <a:pt x="44" y="138"/>
                  </a:lnTo>
                  <a:close/>
                  <a:moveTo>
                    <a:pt x="44" y="49"/>
                  </a:moveTo>
                  <a:lnTo>
                    <a:pt x="44" y="49"/>
                  </a:lnTo>
                  <a:lnTo>
                    <a:pt x="47" y="47"/>
                  </a:lnTo>
                  <a:lnTo>
                    <a:pt x="47" y="47"/>
                  </a:lnTo>
                  <a:lnTo>
                    <a:pt x="48" y="43"/>
                  </a:lnTo>
                  <a:lnTo>
                    <a:pt x="47" y="40"/>
                  </a:lnTo>
                  <a:lnTo>
                    <a:pt x="44" y="38"/>
                  </a:lnTo>
                  <a:lnTo>
                    <a:pt x="44" y="49"/>
                  </a:lnTo>
                  <a:close/>
                  <a:moveTo>
                    <a:pt x="44" y="108"/>
                  </a:moveTo>
                  <a:lnTo>
                    <a:pt x="44" y="108"/>
                  </a:lnTo>
                  <a:lnTo>
                    <a:pt x="40" y="99"/>
                  </a:lnTo>
                  <a:lnTo>
                    <a:pt x="39" y="88"/>
                  </a:lnTo>
                  <a:lnTo>
                    <a:pt x="39" y="88"/>
                  </a:lnTo>
                  <a:lnTo>
                    <a:pt x="40" y="77"/>
                  </a:lnTo>
                  <a:lnTo>
                    <a:pt x="44" y="67"/>
                  </a:lnTo>
                  <a:lnTo>
                    <a:pt x="44" y="108"/>
                  </a:lnTo>
                  <a:lnTo>
                    <a:pt x="44" y="108"/>
                  </a:lnTo>
                  <a:close/>
                  <a:moveTo>
                    <a:pt x="44" y="38"/>
                  </a:moveTo>
                  <a:lnTo>
                    <a:pt x="44" y="49"/>
                  </a:lnTo>
                  <a:lnTo>
                    <a:pt x="44" y="49"/>
                  </a:lnTo>
                  <a:lnTo>
                    <a:pt x="40" y="47"/>
                  </a:lnTo>
                  <a:lnTo>
                    <a:pt x="40" y="47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4" y="28"/>
                  </a:lnTo>
                  <a:lnTo>
                    <a:pt x="25" y="26"/>
                  </a:lnTo>
                  <a:lnTo>
                    <a:pt x="25" y="26"/>
                  </a:lnTo>
                  <a:lnTo>
                    <a:pt x="28" y="24"/>
                  </a:lnTo>
                  <a:lnTo>
                    <a:pt x="32" y="26"/>
                  </a:lnTo>
                  <a:lnTo>
                    <a:pt x="44" y="38"/>
                  </a:lnTo>
                  <a:lnTo>
                    <a:pt x="44" y="38"/>
                  </a:lnTo>
                  <a:close/>
                  <a:moveTo>
                    <a:pt x="44" y="127"/>
                  </a:moveTo>
                  <a:lnTo>
                    <a:pt x="44" y="138"/>
                  </a:lnTo>
                  <a:lnTo>
                    <a:pt x="32" y="150"/>
                  </a:lnTo>
                  <a:lnTo>
                    <a:pt x="32" y="150"/>
                  </a:lnTo>
                  <a:lnTo>
                    <a:pt x="28" y="151"/>
                  </a:lnTo>
                  <a:lnTo>
                    <a:pt x="25" y="150"/>
                  </a:lnTo>
                  <a:lnTo>
                    <a:pt x="25" y="150"/>
                  </a:lnTo>
                  <a:lnTo>
                    <a:pt x="24" y="147"/>
                  </a:lnTo>
                  <a:lnTo>
                    <a:pt x="25" y="143"/>
                  </a:lnTo>
                  <a:lnTo>
                    <a:pt x="40" y="128"/>
                  </a:lnTo>
                  <a:lnTo>
                    <a:pt x="40" y="128"/>
                  </a:lnTo>
                  <a:lnTo>
                    <a:pt x="40" y="128"/>
                  </a:lnTo>
                  <a:lnTo>
                    <a:pt x="44" y="127"/>
                  </a:lnTo>
                  <a:lnTo>
                    <a:pt x="44" y="127"/>
                  </a:lnTo>
                  <a:close/>
                  <a:moveTo>
                    <a:pt x="4" y="84"/>
                  </a:moveTo>
                  <a:lnTo>
                    <a:pt x="4" y="84"/>
                  </a:lnTo>
                  <a:lnTo>
                    <a:pt x="25" y="84"/>
                  </a:lnTo>
                  <a:lnTo>
                    <a:pt x="25" y="84"/>
                  </a:lnTo>
                  <a:lnTo>
                    <a:pt x="29" y="85"/>
                  </a:lnTo>
                  <a:lnTo>
                    <a:pt x="31" y="88"/>
                  </a:lnTo>
                  <a:lnTo>
                    <a:pt x="31" y="88"/>
                  </a:lnTo>
                  <a:lnTo>
                    <a:pt x="29" y="91"/>
                  </a:lnTo>
                  <a:lnTo>
                    <a:pt x="25" y="92"/>
                  </a:lnTo>
                  <a:lnTo>
                    <a:pt x="4" y="92"/>
                  </a:lnTo>
                  <a:lnTo>
                    <a:pt x="4" y="92"/>
                  </a:lnTo>
                  <a:lnTo>
                    <a:pt x="1" y="91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1" y="85"/>
                  </a:lnTo>
                  <a:lnTo>
                    <a:pt x="4" y="84"/>
                  </a:lnTo>
                  <a:lnTo>
                    <a:pt x="4" y="8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Freeform 177"/>
            <p:cNvSpPr>
              <a:spLocks noEditPoints="1"/>
            </p:cNvSpPr>
            <p:nvPr/>
          </p:nvSpPr>
          <p:spPr bwMode="auto">
            <a:xfrm>
              <a:off x="3665900" y="2096024"/>
              <a:ext cx="419100" cy="578740"/>
            </a:xfrm>
            <a:custGeom>
              <a:avLst/>
              <a:gdLst>
                <a:gd name="T0" fmla="*/ 132 w 264"/>
                <a:gd name="T1" fmla="*/ 7 h 382"/>
                <a:gd name="T2" fmla="*/ 140 w 264"/>
                <a:gd name="T3" fmla="*/ 126 h 382"/>
                <a:gd name="T4" fmla="*/ 156 w 264"/>
                <a:gd name="T5" fmla="*/ 128 h 382"/>
                <a:gd name="T6" fmla="*/ 186 w 264"/>
                <a:gd name="T7" fmla="*/ 142 h 382"/>
                <a:gd name="T8" fmla="*/ 206 w 264"/>
                <a:gd name="T9" fmla="*/ 166 h 382"/>
                <a:gd name="T10" fmla="*/ 218 w 264"/>
                <a:gd name="T11" fmla="*/ 196 h 382"/>
                <a:gd name="T12" fmla="*/ 220 w 264"/>
                <a:gd name="T13" fmla="*/ 212 h 382"/>
                <a:gd name="T14" fmla="*/ 220 w 264"/>
                <a:gd name="T15" fmla="*/ 222 h 382"/>
                <a:gd name="T16" fmla="*/ 215 w 264"/>
                <a:gd name="T17" fmla="*/ 239 h 382"/>
                <a:gd name="T18" fmla="*/ 210 w 264"/>
                <a:gd name="T19" fmla="*/ 254 h 382"/>
                <a:gd name="T20" fmla="*/ 194 w 264"/>
                <a:gd name="T21" fmla="*/ 275 h 382"/>
                <a:gd name="T22" fmla="*/ 174 w 264"/>
                <a:gd name="T23" fmla="*/ 290 h 382"/>
                <a:gd name="T24" fmla="*/ 159 w 264"/>
                <a:gd name="T25" fmla="*/ 296 h 382"/>
                <a:gd name="T26" fmla="*/ 141 w 264"/>
                <a:gd name="T27" fmla="*/ 300 h 382"/>
                <a:gd name="T28" fmla="*/ 132 w 264"/>
                <a:gd name="T29" fmla="*/ 300 h 382"/>
                <a:gd name="T30" fmla="*/ 132 w 264"/>
                <a:gd name="T31" fmla="*/ 327 h 382"/>
                <a:gd name="T32" fmla="*/ 144 w 264"/>
                <a:gd name="T33" fmla="*/ 333 h 382"/>
                <a:gd name="T34" fmla="*/ 149 w 264"/>
                <a:gd name="T35" fmla="*/ 345 h 382"/>
                <a:gd name="T36" fmla="*/ 148 w 264"/>
                <a:gd name="T37" fmla="*/ 353 h 382"/>
                <a:gd name="T38" fmla="*/ 138 w 264"/>
                <a:gd name="T39" fmla="*/ 363 h 382"/>
                <a:gd name="T40" fmla="*/ 132 w 264"/>
                <a:gd name="T41" fmla="*/ 382 h 382"/>
                <a:gd name="T42" fmla="*/ 228 w 264"/>
                <a:gd name="T43" fmla="*/ 361 h 382"/>
                <a:gd name="T44" fmla="*/ 228 w 264"/>
                <a:gd name="T45" fmla="*/ 357 h 382"/>
                <a:gd name="T46" fmla="*/ 221 w 264"/>
                <a:gd name="T47" fmla="*/ 349 h 382"/>
                <a:gd name="T48" fmla="*/ 201 w 264"/>
                <a:gd name="T49" fmla="*/ 340 h 382"/>
                <a:gd name="T50" fmla="*/ 182 w 264"/>
                <a:gd name="T51" fmla="*/ 336 h 382"/>
                <a:gd name="T52" fmla="*/ 214 w 264"/>
                <a:gd name="T53" fmla="*/ 315 h 382"/>
                <a:gd name="T54" fmla="*/ 241 w 264"/>
                <a:gd name="T55" fmla="*/ 287 h 382"/>
                <a:gd name="T56" fmla="*/ 257 w 264"/>
                <a:gd name="T57" fmla="*/ 253 h 382"/>
                <a:gd name="T58" fmla="*/ 264 w 264"/>
                <a:gd name="T59" fmla="*/ 212 h 382"/>
                <a:gd name="T60" fmla="*/ 263 w 264"/>
                <a:gd name="T61" fmla="*/ 200 h 382"/>
                <a:gd name="T62" fmla="*/ 259 w 264"/>
                <a:gd name="T63" fmla="*/ 177 h 382"/>
                <a:gd name="T64" fmla="*/ 251 w 264"/>
                <a:gd name="T65" fmla="*/ 156 h 382"/>
                <a:gd name="T66" fmla="*/ 240 w 264"/>
                <a:gd name="T67" fmla="*/ 137 h 382"/>
                <a:gd name="T68" fmla="*/ 225 w 264"/>
                <a:gd name="T69" fmla="*/ 119 h 382"/>
                <a:gd name="T70" fmla="*/ 207 w 264"/>
                <a:gd name="T71" fmla="*/ 104 h 382"/>
                <a:gd name="T72" fmla="*/ 187 w 264"/>
                <a:gd name="T73" fmla="*/ 93 h 382"/>
                <a:gd name="T74" fmla="*/ 165 w 264"/>
                <a:gd name="T75" fmla="*/ 85 h 382"/>
                <a:gd name="T76" fmla="*/ 174 w 264"/>
                <a:gd name="T77" fmla="*/ 20 h 382"/>
                <a:gd name="T78" fmla="*/ 111 w 264"/>
                <a:gd name="T79" fmla="*/ 0 h 382"/>
                <a:gd name="T80" fmla="*/ 118 w 264"/>
                <a:gd name="T81" fmla="*/ 195 h 382"/>
                <a:gd name="T82" fmla="*/ 132 w 264"/>
                <a:gd name="T83" fmla="*/ 7 h 382"/>
                <a:gd name="T84" fmla="*/ 132 w 264"/>
                <a:gd name="T85" fmla="*/ 300 h 382"/>
                <a:gd name="T86" fmla="*/ 118 w 264"/>
                <a:gd name="T87" fmla="*/ 299 h 382"/>
                <a:gd name="T88" fmla="*/ 92 w 264"/>
                <a:gd name="T89" fmla="*/ 291 h 382"/>
                <a:gd name="T90" fmla="*/ 119 w 264"/>
                <a:gd name="T91" fmla="*/ 284 h 382"/>
                <a:gd name="T92" fmla="*/ 58 w 264"/>
                <a:gd name="T93" fmla="*/ 260 h 382"/>
                <a:gd name="T94" fmla="*/ 0 w 264"/>
                <a:gd name="T95" fmla="*/ 260 h 382"/>
                <a:gd name="T96" fmla="*/ 22 w 264"/>
                <a:gd name="T97" fmla="*/ 284 h 382"/>
                <a:gd name="T98" fmla="*/ 34 w 264"/>
                <a:gd name="T99" fmla="*/ 300 h 382"/>
                <a:gd name="T100" fmla="*/ 65 w 264"/>
                <a:gd name="T101" fmla="*/ 326 h 382"/>
                <a:gd name="T102" fmla="*/ 83 w 264"/>
                <a:gd name="T103" fmla="*/ 336 h 382"/>
                <a:gd name="T104" fmla="*/ 49 w 264"/>
                <a:gd name="T105" fmla="*/ 345 h 382"/>
                <a:gd name="T106" fmla="*/ 39 w 264"/>
                <a:gd name="T107" fmla="*/ 353 h 382"/>
                <a:gd name="T108" fmla="*/ 35 w 264"/>
                <a:gd name="T109" fmla="*/ 361 h 382"/>
                <a:gd name="T110" fmla="*/ 132 w 264"/>
                <a:gd name="T111" fmla="*/ 382 h 382"/>
                <a:gd name="T112" fmla="*/ 132 w 264"/>
                <a:gd name="T113" fmla="*/ 364 h 382"/>
                <a:gd name="T114" fmla="*/ 119 w 264"/>
                <a:gd name="T115" fmla="*/ 359 h 382"/>
                <a:gd name="T116" fmla="*/ 114 w 264"/>
                <a:gd name="T117" fmla="*/ 345 h 382"/>
                <a:gd name="T118" fmla="*/ 115 w 264"/>
                <a:gd name="T119" fmla="*/ 338 h 382"/>
                <a:gd name="T120" fmla="*/ 125 w 264"/>
                <a:gd name="T121" fmla="*/ 329 h 382"/>
                <a:gd name="T122" fmla="*/ 132 w 264"/>
                <a:gd name="T123" fmla="*/ 300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4" h="382">
                  <a:moveTo>
                    <a:pt x="174" y="20"/>
                  </a:moveTo>
                  <a:lnTo>
                    <a:pt x="132" y="7"/>
                  </a:lnTo>
                  <a:lnTo>
                    <a:pt x="132" y="151"/>
                  </a:lnTo>
                  <a:lnTo>
                    <a:pt x="140" y="126"/>
                  </a:lnTo>
                  <a:lnTo>
                    <a:pt x="140" y="126"/>
                  </a:lnTo>
                  <a:lnTo>
                    <a:pt x="156" y="128"/>
                  </a:lnTo>
                  <a:lnTo>
                    <a:pt x="172" y="134"/>
                  </a:lnTo>
                  <a:lnTo>
                    <a:pt x="186" y="142"/>
                  </a:lnTo>
                  <a:lnTo>
                    <a:pt x="197" y="153"/>
                  </a:lnTo>
                  <a:lnTo>
                    <a:pt x="206" y="166"/>
                  </a:lnTo>
                  <a:lnTo>
                    <a:pt x="214" y="180"/>
                  </a:lnTo>
                  <a:lnTo>
                    <a:pt x="218" y="196"/>
                  </a:lnTo>
                  <a:lnTo>
                    <a:pt x="220" y="204"/>
                  </a:lnTo>
                  <a:lnTo>
                    <a:pt x="220" y="212"/>
                  </a:lnTo>
                  <a:lnTo>
                    <a:pt x="220" y="212"/>
                  </a:lnTo>
                  <a:lnTo>
                    <a:pt x="220" y="222"/>
                  </a:lnTo>
                  <a:lnTo>
                    <a:pt x="218" y="230"/>
                  </a:lnTo>
                  <a:lnTo>
                    <a:pt x="215" y="239"/>
                  </a:lnTo>
                  <a:lnTo>
                    <a:pt x="213" y="246"/>
                  </a:lnTo>
                  <a:lnTo>
                    <a:pt x="210" y="254"/>
                  </a:lnTo>
                  <a:lnTo>
                    <a:pt x="205" y="262"/>
                  </a:lnTo>
                  <a:lnTo>
                    <a:pt x="194" y="275"/>
                  </a:lnTo>
                  <a:lnTo>
                    <a:pt x="182" y="286"/>
                  </a:lnTo>
                  <a:lnTo>
                    <a:pt x="174" y="290"/>
                  </a:lnTo>
                  <a:lnTo>
                    <a:pt x="167" y="294"/>
                  </a:lnTo>
                  <a:lnTo>
                    <a:pt x="159" y="296"/>
                  </a:lnTo>
                  <a:lnTo>
                    <a:pt x="150" y="299"/>
                  </a:lnTo>
                  <a:lnTo>
                    <a:pt x="141" y="300"/>
                  </a:lnTo>
                  <a:lnTo>
                    <a:pt x="132" y="300"/>
                  </a:lnTo>
                  <a:lnTo>
                    <a:pt x="132" y="300"/>
                  </a:lnTo>
                  <a:lnTo>
                    <a:pt x="132" y="327"/>
                  </a:lnTo>
                  <a:lnTo>
                    <a:pt x="132" y="327"/>
                  </a:lnTo>
                  <a:lnTo>
                    <a:pt x="138" y="329"/>
                  </a:lnTo>
                  <a:lnTo>
                    <a:pt x="144" y="333"/>
                  </a:lnTo>
                  <a:lnTo>
                    <a:pt x="148" y="338"/>
                  </a:lnTo>
                  <a:lnTo>
                    <a:pt x="149" y="345"/>
                  </a:lnTo>
                  <a:lnTo>
                    <a:pt x="149" y="345"/>
                  </a:lnTo>
                  <a:lnTo>
                    <a:pt x="148" y="353"/>
                  </a:lnTo>
                  <a:lnTo>
                    <a:pt x="144" y="359"/>
                  </a:lnTo>
                  <a:lnTo>
                    <a:pt x="138" y="363"/>
                  </a:lnTo>
                  <a:lnTo>
                    <a:pt x="132" y="364"/>
                  </a:lnTo>
                  <a:lnTo>
                    <a:pt x="132" y="382"/>
                  </a:lnTo>
                  <a:lnTo>
                    <a:pt x="228" y="382"/>
                  </a:lnTo>
                  <a:lnTo>
                    <a:pt x="228" y="361"/>
                  </a:lnTo>
                  <a:lnTo>
                    <a:pt x="228" y="361"/>
                  </a:lnTo>
                  <a:lnTo>
                    <a:pt x="228" y="357"/>
                  </a:lnTo>
                  <a:lnTo>
                    <a:pt x="225" y="353"/>
                  </a:lnTo>
                  <a:lnTo>
                    <a:pt x="221" y="349"/>
                  </a:lnTo>
                  <a:lnTo>
                    <a:pt x="215" y="345"/>
                  </a:lnTo>
                  <a:lnTo>
                    <a:pt x="201" y="340"/>
                  </a:lnTo>
                  <a:lnTo>
                    <a:pt x="182" y="336"/>
                  </a:lnTo>
                  <a:lnTo>
                    <a:pt x="182" y="336"/>
                  </a:lnTo>
                  <a:lnTo>
                    <a:pt x="199" y="326"/>
                  </a:lnTo>
                  <a:lnTo>
                    <a:pt x="214" y="315"/>
                  </a:lnTo>
                  <a:lnTo>
                    <a:pt x="229" y="302"/>
                  </a:lnTo>
                  <a:lnTo>
                    <a:pt x="241" y="287"/>
                  </a:lnTo>
                  <a:lnTo>
                    <a:pt x="251" y="271"/>
                  </a:lnTo>
                  <a:lnTo>
                    <a:pt x="257" y="253"/>
                  </a:lnTo>
                  <a:lnTo>
                    <a:pt x="263" y="233"/>
                  </a:lnTo>
                  <a:lnTo>
                    <a:pt x="264" y="212"/>
                  </a:lnTo>
                  <a:lnTo>
                    <a:pt x="264" y="212"/>
                  </a:lnTo>
                  <a:lnTo>
                    <a:pt x="263" y="200"/>
                  </a:lnTo>
                  <a:lnTo>
                    <a:pt x="262" y="189"/>
                  </a:lnTo>
                  <a:lnTo>
                    <a:pt x="259" y="177"/>
                  </a:lnTo>
                  <a:lnTo>
                    <a:pt x="256" y="166"/>
                  </a:lnTo>
                  <a:lnTo>
                    <a:pt x="251" y="156"/>
                  </a:lnTo>
                  <a:lnTo>
                    <a:pt x="245" y="146"/>
                  </a:lnTo>
                  <a:lnTo>
                    <a:pt x="240" y="137"/>
                  </a:lnTo>
                  <a:lnTo>
                    <a:pt x="232" y="127"/>
                  </a:lnTo>
                  <a:lnTo>
                    <a:pt x="225" y="119"/>
                  </a:lnTo>
                  <a:lnTo>
                    <a:pt x="215" y="111"/>
                  </a:lnTo>
                  <a:lnTo>
                    <a:pt x="207" y="104"/>
                  </a:lnTo>
                  <a:lnTo>
                    <a:pt x="198" y="99"/>
                  </a:lnTo>
                  <a:lnTo>
                    <a:pt x="187" y="93"/>
                  </a:lnTo>
                  <a:lnTo>
                    <a:pt x="176" y="88"/>
                  </a:lnTo>
                  <a:lnTo>
                    <a:pt x="165" y="85"/>
                  </a:lnTo>
                  <a:lnTo>
                    <a:pt x="153" y="82"/>
                  </a:lnTo>
                  <a:lnTo>
                    <a:pt x="174" y="20"/>
                  </a:lnTo>
                  <a:close/>
                  <a:moveTo>
                    <a:pt x="132" y="7"/>
                  </a:moveTo>
                  <a:lnTo>
                    <a:pt x="111" y="0"/>
                  </a:lnTo>
                  <a:lnTo>
                    <a:pt x="56" y="174"/>
                  </a:lnTo>
                  <a:lnTo>
                    <a:pt x="118" y="195"/>
                  </a:lnTo>
                  <a:lnTo>
                    <a:pt x="132" y="151"/>
                  </a:lnTo>
                  <a:lnTo>
                    <a:pt x="132" y="7"/>
                  </a:lnTo>
                  <a:lnTo>
                    <a:pt x="132" y="7"/>
                  </a:lnTo>
                  <a:close/>
                  <a:moveTo>
                    <a:pt x="132" y="300"/>
                  </a:moveTo>
                  <a:lnTo>
                    <a:pt x="132" y="300"/>
                  </a:lnTo>
                  <a:lnTo>
                    <a:pt x="118" y="299"/>
                  </a:lnTo>
                  <a:lnTo>
                    <a:pt x="104" y="296"/>
                  </a:lnTo>
                  <a:lnTo>
                    <a:pt x="92" y="291"/>
                  </a:lnTo>
                  <a:lnTo>
                    <a:pt x="80" y="284"/>
                  </a:lnTo>
                  <a:lnTo>
                    <a:pt x="119" y="284"/>
                  </a:lnTo>
                  <a:lnTo>
                    <a:pt x="119" y="260"/>
                  </a:lnTo>
                  <a:lnTo>
                    <a:pt x="58" y="260"/>
                  </a:lnTo>
                  <a:lnTo>
                    <a:pt x="10" y="260"/>
                  </a:lnTo>
                  <a:lnTo>
                    <a:pt x="0" y="260"/>
                  </a:lnTo>
                  <a:lnTo>
                    <a:pt x="0" y="284"/>
                  </a:lnTo>
                  <a:lnTo>
                    <a:pt x="22" y="284"/>
                  </a:lnTo>
                  <a:lnTo>
                    <a:pt x="22" y="284"/>
                  </a:lnTo>
                  <a:lnTo>
                    <a:pt x="34" y="300"/>
                  </a:lnTo>
                  <a:lnTo>
                    <a:pt x="48" y="314"/>
                  </a:lnTo>
                  <a:lnTo>
                    <a:pt x="65" y="326"/>
                  </a:lnTo>
                  <a:lnTo>
                    <a:pt x="83" y="336"/>
                  </a:lnTo>
                  <a:lnTo>
                    <a:pt x="83" y="336"/>
                  </a:lnTo>
                  <a:lnTo>
                    <a:pt x="64" y="340"/>
                  </a:lnTo>
                  <a:lnTo>
                    <a:pt x="49" y="345"/>
                  </a:lnTo>
                  <a:lnTo>
                    <a:pt x="44" y="349"/>
                  </a:lnTo>
                  <a:lnTo>
                    <a:pt x="39" y="353"/>
                  </a:lnTo>
                  <a:lnTo>
                    <a:pt x="37" y="357"/>
                  </a:lnTo>
                  <a:lnTo>
                    <a:pt x="35" y="361"/>
                  </a:lnTo>
                  <a:lnTo>
                    <a:pt x="35" y="382"/>
                  </a:lnTo>
                  <a:lnTo>
                    <a:pt x="132" y="382"/>
                  </a:lnTo>
                  <a:lnTo>
                    <a:pt x="132" y="364"/>
                  </a:lnTo>
                  <a:lnTo>
                    <a:pt x="132" y="364"/>
                  </a:lnTo>
                  <a:lnTo>
                    <a:pt x="125" y="363"/>
                  </a:lnTo>
                  <a:lnTo>
                    <a:pt x="119" y="359"/>
                  </a:lnTo>
                  <a:lnTo>
                    <a:pt x="115" y="353"/>
                  </a:lnTo>
                  <a:lnTo>
                    <a:pt x="114" y="345"/>
                  </a:lnTo>
                  <a:lnTo>
                    <a:pt x="114" y="345"/>
                  </a:lnTo>
                  <a:lnTo>
                    <a:pt x="115" y="338"/>
                  </a:lnTo>
                  <a:lnTo>
                    <a:pt x="119" y="333"/>
                  </a:lnTo>
                  <a:lnTo>
                    <a:pt x="125" y="329"/>
                  </a:lnTo>
                  <a:lnTo>
                    <a:pt x="132" y="327"/>
                  </a:lnTo>
                  <a:lnTo>
                    <a:pt x="132" y="30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4005625" y="2015728"/>
              <a:ext cx="363538" cy="210589"/>
              <a:chOff x="3143251" y="1577975"/>
              <a:chExt cx="363538" cy="220663"/>
            </a:xfrm>
            <a:solidFill>
              <a:schemeClr val="accent4"/>
            </a:solidFill>
          </p:grpSpPr>
          <p:sp>
            <p:nvSpPr>
              <p:cNvPr id="73" name="Freeform 178"/>
              <p:cNvSpPr>
                <a:spLocks noEditPoints="1"/>
              </p:cNvSpPr>
              <p:nvPr/>
            </p:nvSpPr>
            <p:spPr bwMode="auto">
              <a:xfrm>
                <a:off x="3143251" y="1577975"/>
                <a:ext cx="215900" cy="212725"/>
              </a:xfrm>
              <a:custGeom>
                <a:avLst/>
                <a:gdLst>
                  <a:gd name="T0" fmla="*/ 68 w 136"/>
                  <a:gd name="T1" fmla="*/ 0 h 134"/>
                  <a:gd name="T2" fmla="*/ 94 w 136"/>
                  <a:gd name="T3" fmla="*/ 4 h 134"/>
                  <a:gd name="T4" fmla="*/ 106 w 136"/>
                  <a:gd name="T5" fmla="*/ 11 h 134"/>
                  <a:gd name="T6" fmla="*/ 125 w 136"/>
                  <a:gd name="T7" fmla="*/ 28 h 134"/>
                  <a:gd name="T8" fmla="*/ 134 w 136"/>
                  <a:gd name="T9" fmla="*/ 53 h 134"/>
                  <a:gd name="T10" fmla="*/ 134 w 136"/>
                  <a:gd name="T11" fmla="*/ 79 h 134"/>
                  <a:gd name="T12" fmla="*/ 131 w 136"/>
                  <a:gd name="T13" fmla="*/ 92 h 134"/>
                  <a:gd name="T14" fmla="*/ 121 w 136"/>
                  <a:gd name="T15" fmla="*/ 110 h 134"/>
                  <a:gd name="T16" fmla="*/ 106 w 136"/>
                  <a:gd name="T17" fmla="*/ 123 h 134"/>
                  <a:gd name="T18" fmla="*/ 88 w 136"/>
                  <a:gd name="T19" fmla="*/ 131 h 134"/>
                  <a:gd name="T20" fmla="*/ 68 w 136"/>
                  <a:gd name="T21" fmla="*/ 134 h 134"/>
                  <a:gd name="T22" fmla="*/ 68 w 136"/>
                  <a:gd name="T23" fmla="*/ 122 h 134"/>
                  <a:gd name="T24" fmla="*/ 84 w 136"/>
                  <a:gd name="T25" fmla="*/ 119 h 134"/>
                  <a:gd name="T26" fmla="*/ 99 w 136"/>
                  <a:gd name="T27" fmla="*/ 112 h 134"/>
                  <a:gd name="T28" fmla="*/ 111 w 136"/>
                  <a:gd name="T29" fmla="*/ 102 h 134"/>
                  <a:gd name="T30" fmla="*/ 119 w 136"/>
                  <a:gd name="T31" fmla="*/ 87 h 134"/>
                  <a:gd name="T32" fmla="*/ 119 w 136"/>
                  <a:gd name="T33" fmla="*/ 87 h 134"/>
                  <a:gd name="T34" fmla="*/ 123 w 136"/>
                  <a:gd name="T35" fmla="*/ 66 h 134"/>
                  <a:gd name="T36" fmla="*/ 119 w 136"/>
                  <a:gd name="T37" fmla="*/ 45 h 134"/>
                  <a:gd name="T38" fmla="*/ 107 w 136"/>
                  <a:gd name="T39" fmla="*/ 28 h 134"/>
                  <a:gd name="T40" fmla="*/ 88 w 136"/>
                  <a:gd name="T41" fmla="*/ 16 h 134"/>
                  <a:gd name="T42" fmla="*/ 79 w 136"/>
                  <a:gd name="T43" fmla="*/ 14 h 134"/>
                  <a:gd name="T44" fmla="*/ 68 w 136"/>
                  <a:gd name="T45" fmla="*/ 0 h 134"/>
                  <a:gd name="T46" fmla="*/ 6 w 136"/>
                  <a:gd name="T47" fmla="*/ 42 h 134"/>
                  <a:gd name="T48" fmla="*/ 16 w 136"/>
                  <a:gd name="T49" fmla="*/ 24 h 134"/>
                  <a:gd name="T50" fmla="*/ 31 w 136"/>
                  <a:gd name="T51" fmla="*/ 11 h 134"/>
                  <a:gd name="T52" fmla="*/ 49 w 136"/>
                  <a:gd name="T53" fmla="*/ 3 h 134"/>
                  <a:gd name="T54" fmla="*/ 68 w 136"/>
                  <a:gd name="T55" fmla="*/ 0 h 134"/>
                  <a:gd name="T56" fmla="*/ 68 w 136"/>
                  <a:gd name="T57" fmla="*/ 12 h 134"/>
                  <a:gd name="T58" fmla="*/ 52 w 136"/>
                  <a:gd name="T59" fmla="*/ 15 h 134"/>
                  <a:gd name="T60" fmla="*/ 38 w 136"/>
                  <a:gd name="T61" fmla="*/ 22 h 134"/>
                  <a:gd name="T62" fmla="*/ 26 w 136"/>
                  <a:gd name="T63" fmla="*/ 33 h 134"/>
                  <a:gd name="T64" fmla="*/ 18 w 136"/>
                  <a:gd name="T65" fmla="*/ 46 h 134"/>
                  <a:gd name="T66" fmla="*/ 14 w 136"/>
                  <a:gd name="T67" fmla="*/ 57 h 134"/>
                  <a:gd name="T68" fmla="*/ 15 w 136"/>
                  <a:gd name="T69" fmla="*/ 79 h 134"/>
                  <a:gd name="T70" fmla="*/ 23 w 136"/>
                  <a:gd name="T71" fmla="*/ 98 h 134"/>
                  <a:gd name="T72" fmla="*/ 38 w 136"/>
                  <a:gd name="T73" fmla="*/ 112 h 134"/>
                  <a:gd name="T74" fmla="*/ 48 w 136"/>
                  <a:gd name="T75" fmla="*/ 118 h 134"/>
                  <a:gd name="T76" fmla="*/ 68 w 136"/>
                  <a:gd name="T77" fmla="*/ 122 h 134"/>
                  <a:gd name="T78" fmla="*/ 68 w 136"/>
                  <a:gd name="T79" fmla="*/ 134 h 134"/>
                  <a:gd name="T80" fmla="*/ 43 w 136"/>
                  <a:gd name="T81" fmla="*/ 130 h 134"/>
                  <a:gd name="T82" fmla="*/ 31 w 136"/>
                  <a:gd name="T83" fmla="*/ 123 h 134"/>
                  <a:gd name="T84" fmla="*/ 12 w 136"/>
                  <a:gd name="T85" fmla="*/ 104 h 134"/>
                  <a:gd name="T86" fmla="*/ 3 w 136"/>
                  <a:gd name="T87" fmla="*/ 81 h 134"/>
                  <a:gd name="T88" fmla="*/ 1 w 136"/>
                  <a:gd name="T89" fmla="*/ 56 h 134"/>
                  <a:gd name="T90" fmla="*/ 6 w 136"/>
                  <a:gd name="T91" fmla="*/ 4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6" h="134">
                    <a:moveTo>
                      <a:pt x="68" y="0"/>
                    </a:moveTo>
                    <a:lnTo>
                      <a:pt x="68" y="0"/>
                    </a:lnTo>
                    <a:lnTo>
                      <a:pt x="81" y="0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106" y="11"/>
                    </a:lnTo>
                    <a:lnTo>
                      <a:pt x="115" y="19"/>
                    </a:lnTo>
                    <a:lnTo>
                      <a:pt x="125" y="28"/>
                    </a:lnTo>
                    <a:lnTo>
                      <a:pt x="130" y="41"/>
                    </a:lnTo>
                    <a:lnTo>
                      <a:pt x="134" y="53"/>
                    </a:lnTo>
                    <a:lnTo>
                      <a:pt x="136" y="65"/>
                    </a:lnTo>
                    <a:lnTo>
                      <a:pt x="134" y="79"/>
                    </a:lnTo>
                    <a:lnTo>
                      <a:pt x="131" y="92"/>
                    </a:lnTo>
                    <a:lnTo>
                      <a:pt x="131" y="92"/>
                    </a:lnTo>
                    <a:lnTo>
                      <a:pt x="126" y="102"/>
                    </a:lnTo>
                    <a:lnTo>
                      <a:pt x="121" y="110"/>
                    </a:lnTo>
                    <a:lnTo>
                      <a:pt x="114" y="116"/>
                    </a:lnTo>
                    <a:lnTo>
                      <a:pt x="106" y="123"/>
                    </a:lnTo>
                    <a:lnTo>
                      <a:pt x="98" y="129"/>
                    </a:lnTo>
                    <a:lnTo>
                      <a:pt x="88" y="131"/>
                    </a:lnTo>
                    <a:lnTo>
                      <a:pt x="79" y="134"/>
                    </a:lnTo>
                    <a:lnTo>
                      <a:pt x="68" y="134"/>
                    </a:lnTo>
                    <a:lnTo>
                      <a:pt x="68" y="122"/>
                    </a:lnTo>
                    <a:lnTo>
                      <a:pt x="68" y="122"/>
                    </a:lnTo>
                    <a:lnTo>
                      <a:pt x="76" y="122"/>
                    </a:lnTo>
                    <a:lnTo>
                      <a:pt x="84" y="119"/>
                    </a:lnTo>
                    <a:lnTo>
                      <a:pt x="92" y="116"/>
                    </a:lnTo>
                    <a:lnTo>
                      <a:pt x="99" y="112"/>
                    </a:lnTo>
                    <a:lnTo>
                      <a:pt x="104" y="108"/>
                    </a:lnTo>
                    <a:lnTo>
                      <a:pt x="111" y="102"/>
                    </a:lnTo>
                    <a:lnTo>
                      <a:pt x="115" y="95"/>
                    </a:lnTo>
                    <a:lnTo>
                      <a:pt x="119" y="87"/>
                    </a:lnTo>
                    <a:lnTo>
                      <a:pt x="119" y="87"/>
                    </a:lnTo>
                    <a:lnTo>
                      <a:pt x="119" y="87"/>
                    </a:lnTo>
                    <a:lnTo>
                      <a:pt x="122" y="77"/>
                    </a:lnTo>
                    <a:lnTo>
                      <a:pt x="123" y="66"/>
                    </a:lnTo>
                    <a:lnTo>
                      <a:pt x="122" y="56"/>
                    </a:lnTo>
                    <a:lnTo>
                      <a:pt x="119" y="45"/>
                    </a:lnTo>
                    <a:lnTo>
                      <a:pt x="114" y="37"/>
                    </a:lnTo>
                    <a:lnTo>
                      <a:pt x="107" y="28"/>
                    </a:lnTo>
                    <a:lnTo>
                      <a:pt x="99" y="22"/>
                    </a:lnTo>
                    <a:lnTo>
                      <a:pt x="88" y="16"/>
                    </a:lnTo>
                    <a:lnTo>
                      <a:pt x="88" y="16"/>
                    </a:lnTo>
                    <a:lnTo>
                      <a:pt x="79" y="14"/>
                    </a:lnTo>
                    <a:lnTo>
                      <a:pt x="68" y="12"/>
                    </a:lnTo>
                    <a:lnTo>
                      <a:pt x="68" y="0"/>
                    </a:lnTo>
                    <a:close/>
                    <a:moveTo>
                      <a:pt x="6" y="42"/>
                    </a:moveTo>
                    <a:lnTo>
                      <a:pt x="6" y="42"/>
                    </a:lnTo>
                    <a:lnTo>
                      <a:pt x="10" y="33"/>
                    </a:lnTo>
                    <a:lnTo>
                      <a:pt x="16" y="24"/>
                    </a:lnTo>
                    <a:lnTo>
                      <a:pt x="23" y="16"/>
                    </a:lnTo>
                    <a:lnTo>
                      <a:pt x="31" y="11"/>
                    </a:lnTo>
                    <a:lnTo>
                      <a:pt x="39" y="5"/>
                    </a:lnTo>
                    <a:lnTo>
                      <a:pt x="49" y="3"/>
                    </a:lnTo>
                    <a:lnTo>
                      <a:pt x="58" y="0"/>
                    </a:lnTo>
                    <a:lnTo>
                      <a:pt x="68" y="0"/>
                    </a:lnTo>
                    <a:lnTo>
                      <a:pt x="68" y="12"/>
                    </a:lnTo>
                    <a:lnTo>
                      <a:pt x="68" y="12"/>
                    </a:lnTo>
                    <a:lnTo>
                      <a:pt x="60" y="12"/>
                    </a:lnTo>
                    <a:lnTo>
                      <a:pt x="52" y="15"/>
                    </a:lnTo>
                    <a:lnTo>
                      <a:pt x="45" y="18"/>
                    </a:lnTo>
                    <a:lnTo>
                      <a:pt x="38" y="22"/>
                    </a:lnTo>
                    <a:lnTo>
                      <a:pt x="31" y="26"/>
                    </a:lnTo>
                    <a:lnTo>
                      <a:pt x="26" y="33"/>
                    </a:lnTo>
                    <a:lnTo>
                      <a:pt x="20" y="39"/>
                    </a:lnTo>
                    <a:lnTo>
                      <a:pt x="18" y="46"/>
                    </a:lnTo>
                    <a:lnTo>
                      <a:pt x="18" y="46"/>
                    </a:lnTo>
                    <a:lnTo>
                      <a:pt x="14" y="57"/>
                    </a:lnTo>
                    <a:lnTo>
                      <a:pt x="14" y="68"/>
                    </a:lnTo>
                    <a:lnTo>
                      <a:pt x="15" y="79"/>
                    </a:lnTo>
                    <a:lnTo>
                      <a:pt x="18" y="88"/>
                    </a:lnTo>
                    <a:lnTo>
                      <a:pt x="23" y="98"/>
                    </a:lnTo>
                    <a:lnTo>
                      <a:pt x="30" y="106"/>
                    </a:lnTo>
                    <a:lnTo>
                      <a:pt x="38" y="112"/>
                    </a:lnTo>
                    <a:lnTo>
                      <a:pt x="48" y="118"/>
                    </a:lnTo>
                    <a:lnTo>
                      <a:pt x="48" y="118"/>
                    </a:lnTo>
                    <a:lnTo>
                      <a:pt x="58" y="121"/>
                    </a:lnTo>
                    <a:lnTo>
                      <a:pt x="68" y="122"/>
                    </a:lnTo>
                    <a:lnTo>
                      <a:pt x="68" y="134"/>
                    </a:lnTo>
                    <a:lnTo>
                      <a:pt x="68" y="134"/>
                    </a:lnTo>
                    <a:lnTo>
                      <a:pt x="56" y="133"/>
                    </a:lnTo>
                    <a:lnTo>
                      <a:pt x="43" y="130"/>
                    </a:lnTo>
                    <a:lnTo>
                      <a:pt x="43" y="130"/>
                    </a:lnTo>
                    <a:lnTo>
                      <a:pt x="31" y="123"/>
                    </a:lnTo>
                    <a:lnTo>
                      <a:pt x="20" y="115"/>
                    </a:lnTo>
                    <a:lnTo>
                      <a:pt x="12" y="104"/>
                    </a:lnTo>
                    <a:lnTo>
                      <a:pt x="6" y="93"/>
                    </a:lnTo>
                    <a:lnTo>
                      <a:pt x="3" y="81"/>
                    </a:lnTo>
                    <a:lnTo>
                      <a:pt x="0" y="68"/>
                    </a:lnTo>
                    <a:lnTo>
                      <a:pt x="1" y="56"/>
                    </a:lnTo>
                    <a:lnTo>
                      <a:pt x="6" y="42"/>
                    </a:lnTo>
                    <a:lnTo>
                      <a:pt x="6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4" name="Freeform 179"/>
              <p:cNvSpPr>
                <a:spLocks/>
              </p:cNvSpPr>
              <p:nvPr/>
            </p:nvSpPr>
            <p:spPr bwMode="auto">
              <a:xfrm>
                <a:off x="3335338" y="1706563"/>
                <a:ext cx="106363" cy="65088"/>
              </a:xfrm>
              <a:custGeom>
                <a:avLst/>
                <a:gdLst>
                  <a:gd name="T0" fmla="*/ 61 w 67"/>
                  <a:gd name="T1" fmla="*/ 41 h 41"/>
                  <a:gd name="T2" fmla="*/ 67 w 67"/>
                  <a:gd name="T3" fmla="*/ 25 h 41"/>
                  <a:gd name="T4" fmla="*/ 6 w 67"/>
                  <a:gd name="T5" fmla="*/ 0 h 41"/>
                  <a:gd name="T6" fmla="*/ 0 w 67"/>
                  <a:gd name="T7" fmla="*/ 17 h 41"/>
                  <a:gd name="T8" fmla="*/ 61 w 67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41">
                    <a:moveTo>
                      <a:pt x="61" y="41"/>
                    </a:moveTo>
                    <a:lnTo>
                      <a:pt x="67" y="25"/>
                    </a:lnTo>
                    <a:lnTo>
                      <a:pt x="6" y="0"/>
                    </a:lnTo>
                    <a:lnTo>
                      <a:pt x="0" y="17"/>
                    </a:lnTo>
                    <a:lnTo>
                      <a:pt x="61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5" name="Freeform 180"/>
              <p:cNvSpPr>
                <a:spLocks/>
              </p:cNvSpPr>
              <p:nvPr/>
            </p:nvSpPr>
            <p:spPr bwMode="auto">
              <a:xfrm>
                <a:off x="3368676" y="1717675"/>
                <a:ext cx="138113" cy="80963"/>
              </a:xfrm>
              <a:custGeom>
                <a:avLst/>
                <a:gdLst>
                  <a:gd name="T0" fmla="*/ 67 w 87"/>
                  <a:gd name="T1" fmla="*/ 51 h 51"/>
                  <a:gd name="T2" fmla="*/ 67 w 87"/>
                  <a:gd name="T3" fmla="*/ 51 h 51"/>
                  <a:gd name="T4" fmla="*/ 73 w 87"/>
                  <a:gd name="T5" fmla="*/ 51 h 51"/>
                  <a:gd name="T6" fmla="*/ 79 w 87"/>
                  <a:gd name="T7" fmla="*/ 51 h 51"/>
                  <a:gd name="T8" fmla="*/ 83 w 87"/>
                  <a:gd name="T9" fmla="*/ 47 h 51"/>
                  <a:gd name="T10" fmla="*/ 86 w 87"/>
                  <a:gd name="T11" fmla="*/ 43 h 51"/>
                  <a:gd name="T12" fmla="*/ 86 w 87"/>
                  <a:gd name="T13" fmla="*/ 43 h 51"/>
                  <a:gd name="T14" fmla="*/ 87 w 87"/>
                  <a:gd name="T15" fmla="*/ 37 h 51"/>
                  <a:gd name="T16" fmla="*/ 86 w 87"/>
                  <a:gd name="T17" fmla="*/ 31 h 51"/>
                  <a:gd name="T18" fmla="*/ 83 w 87"/>
                  <a:gd name="T19" fmla="*/ 27 h 51"/>
                  <a:gd name="T20" fmla="*/ 78 w 87"/>
                  <a:gd name="T21" fmla="*/ 24 h 51"/>
                  <a:gd name="T22" fmla="*/ 21 w 87"/>
                  <a:gd name="T23" fmla="*/ 1 h 51"/>
                  <a:gd name="T24" fmla="*/ 21 w 87"/>
                  <a:gd name="T25" fmla="*/ 1 h 51"/>
                  <a:gd name="T26" fmla="*/ 15 w 87"/>
                  <a:gd name="T27" fmla="*/ 0 h 51"/>
                  <a:gd name="T28" fmla="*/ 10 w 87"/>
                  <a:gd name="T29" fmla="*/ 1 h 51"/>
                  <a:gd name="T30" fmla="*/ 4 w 87"/>
                  <a:gd name="T31" fmla="*/ 4 h 51"/>
                  <a:gd name="T32" fmla="*/ 2 w 87"/>
                  <a:gd name="T33" fmla="*/ 10 h 51"/>
                  <a:gd name="T34" fmla="*/ 2 w 87"/>
                  <a:gd name="T35" fmla="*/ 10 h 51"/>
                  <a:gd name="T36" fmla="*/ 0 w 87"/>
                  <a:gd name="T37" fmla="*/ 15 h 51"/>
                  <a:gd name="T38" fmla="*/ 2 w 87"/>
                  <a:gd name="T39" fmla="*/ 20 h 51"/>
                  <a:gd name="T40" fmla="*/ 4 w 87"/>
                  <a:gd name="T41" fmla="*/ 24 h 51"/>
                  <a:gd name="T42" fmla="*/ 10 w 87"/>
                  <a:gd name="T43" fmla="*/ 28 h 51"/>
                  <a:gd name="T44" fmla="*/ 67 w 87"/>
                  <a:gd name="T45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7" h="51">
                    <a:moveTo>
                      <a:pt x="67" y="51"/>
                    </a:moveTo>
                    <a:lnTo>
                      <a:pt x="67" y="51"/>
                    </a:lnTo>
                    <a:lnTo>
                      <a:pt x="73" y="51"/>
                    </a:lnTo>
                    <a:lnTo>
                      <a:pt x="79" y="51"/>
                    </a:lnTo>
                    <a:lnTo>
                      <a:pt x="83" y="47"/>
                    </a:lnTo>
                    <a:lnTo>
                      <a:pt x="86" y="43"/>
                    </a:lnTo>
                    <a:lnTo>
                      <a:pt x="86" y="43"/>
                    </a:lnTo>
                    <a:lnTo>
                      <a:pt x="87" y="37"/>
                    </a:lnTo>
                    <a:lnTo>
                      <a:pt x="86" y="31"/>
                    </a:lnTo>
                    <a:lnTo>
                      <a:pt x="83" y="27"/>
                    </a:lnTo>
                    <a:lnTo>
                      <a:pt x="78" y="24"/>
                    </a:lnTo>
                    <a:lnTo>
                      <a:pt x="21" y="1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10" y="1"/>
                    </a:lnTo>
                    <a:lnTo>
                      <a:pt x="4" y="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15"/>
                    </a:lnTo>
                    <a:lnTo>
                      <a:pt x="2" y="20"/>
                    </a:lnTo>
                    <a:lnTo>
                      <a:pt x="4" y="24"/>
                    </a:lnTo>
                    <a:lnTo>
                      <a:pt x="10" y="28"/>
                    </a:lnTo>
                    <a:lnTo>
                      <a:pt x="67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56" name="Freeform 181"/>
            <p:cNvSpPr>
              <a:spLocks noEditPoints="1"/>
            </p:cNvSpPr>
            <p:nvPr/>
          </p:nvSpPr>
          <p:spPr bwMode="auto">
            <a:xfrm>
              <a:off x="4018325" y="3239868"/>
              <a:ext cx="436563" cy="148472"/>
            </a:xfrm>
            <a:custGeom>
              <a:avLst/>
              <a:gdLst>
                <a:gd name="T0" fmla="*/ 239 w 275"/>
                <a:gd name="T1" fmla="*/ 40 h 98"/>
                <a:gd name="T2" fmla="*/ 258 w 275"/>
                <a:gd name="T3" fmla="*/ 65 h 98"/>
                <a:gd name="T4" fmla="*/ 239 w 275"/>
                <a:gd name="T5" fmla="*/ 88 h 98"/>
                <a:gd name="T6" fmla="*/ 275 w 275"/>
                <a:gd name="T7" fmla="*/ 78 h 98"/>
                <a:gd name="T8" fmla="*/ 239 w 275"/>
                <a:gd name="T9" fmla="*/ 40 h 98"/>
                <a:gd name="T10" fmla="*/ 118 w 275"/>
                <a:gd name="T11" fmla="*/ 15 h 98"/>
                <a:gd name="T12" fmla="*/ 111 w 275"/>
                <a:gd name="T13" fmla="*/ 11 h 98"/>
                <a:gd name="T14" fmla="*/ 84 w 275"/>
                <a:gd name="T15" fmla="*/ 8 h 98"/>
                <a:gd name="T16" fmla="*/ 107 w 275"/>
                <a:gd name="T17" fmla="*/ 14 h 98"/>
                <a:gd name="T18" fmla="*/ 113 w 275"/>
                <a:gd name="T19" fmla="*/ 17 h 98"/>
                <a:gd name="T20" fmla="*/ 113 w 275"/>
                <a:gd name="T21" fmla="*/ 22 h 98"/>
                <a:gd name="T22" fmla="*/ 110 w 275"/>
                <a:gd name="T23" fmla="*/ 36 h 98"/>
                <a:gd name="T24" fmla="*/ 109 w 275"/>
                <a:gd name="T25" fmla="*/ 33 h 98"/>
                <a:gd name="T26" fmla="*/ 84 w 275"/>
                <a:gd name="T27" fmla="*/ 26 h 98"/>
                <a:gd name="T28" fmla="*/ 99 w 275"/>
                <a:gd name="T29" fmla="*/ 76 h 98"/>
                <a:gd name="T30" fmla="*/ 103 w 275"/>
                <a:gd name="T31" fmla="*/ 76 h 98"/>
                <a:gd name="T32" fmla="*/ 228 w 275"/>
                <a:gd name="T33" fmla="*/ 98 h 98"/>
                <a:gd name="T34" fmla="*/ 239 w 275"/>
                <a:gd name="T35" fmla="*/ 88 h 98"/>
                <a:gd name="T36" fmla="*/ 228 w 275"/>
                <a:gd name="T37" fmla="*/ 94 h 98"/>
                <a:gd name="T38" fmla="*/ 225 w 275"/>
                <a:gd name="T39" fmla="*/ 92 h 98"/>
                <a:gd name="T40" fmla="*/ 220 w 275"/>
                <a:gd name="T41" fmla="*/ 90 h 98"/>
                <a:gd name="T42" fmla="*/ 218 w 275"/>
                <a:gd name="T43" fmla="*/ 83 h 98"/>
                <a:gd name="T44" fmla="*/ 220 w 275"/>
                <a:gd name="T45" fmla="*/ 80 h 98"/>
                <a:gd name="T46" fmla="*/ 224 w 275"/>
                <a:gd name="T47" fmla="*/ 76 h 98"/>
                <a:gd name="T48" fmla="*/ 226 w 275"/>
                <a:gd name="T49" fmla="*/ 76 h 98"/>
                <a:gd name="T50" fmla="*/ 222 w 275"/>
                <a:gd name="T51" fmla="*/ 72 h 98"/>
                <a:gd name="T52" fmla="*/ 221 w 275"/>
                <a:gd name="T53" fmla="*/ 67 h 98"/>
                <a:gd name="T54" fmla="*/ 222 w 275"/>
                <a:gd name="T55" fmla="*/ 64 h 98"/>
                <a:gd name="T56" fmla="*/ 226 w 275"/>
                <a:gd name="T57" fmla="*/ 60 h 98"/>
                <a:gd name="T58" fmla="*/ 230 w 275"/>
                <a:gd name="T59" fmla="*/ 60 h 98"/>
                <a:gd name="T60" fmla="*/ 225 w 275"/>
                <a:gd name="T61" fmla="*/ 56 h 98"/>
                <a:gd name="T62" fmla="*/ 225 w 275"/>
                <a:gd name="T63" fmla="*/ 49 h 98"/>
                <a:gd name="T64" fmla="*/ 226 w 275"/>
                <a:gd name="T65" fmla="*/ 46 h 98"/>
                <a:gd name="T66" fmla="*/ 232 w 275"/>
                <a:gd name="T67" fmla="*/ 42 h 98"/>
                <a:gd name="T68" fmla="*/ 237 w 275"/>
                <a:gd name="T69" fmla="*/ 44 h 98"/>
                <a:gd name="T70" fmla="*/ 239 w 275"/>
                <a:gd name="T71" fmla="*/ 40 h 98"/>
                <a:gd name="T72" fmla="*/ 63 w 275"/>
                <a:gd name="T73" fmla="*/ 0 h 98"/>
                <a:gd name="T74" fmla="*/ 60 w 275"/>
                <a:gd name="T75" fmla="*/ 0 h 98"/>
                <a:gd name="T76" fmla="*/ 54 w 275"/>
                <a:gd name="T77" fmla="*/ 3 h 98"/>
                <a:gd name="T78" fmla="*/ 33 w 275"/>
                <a:gd name="T79" fmla="*/ 2 h 98"/>
                <a:gd name="T80" fmla="*/ 27 w 275"/>
                <a:gd name="T81" fmla="*/ 0 h 98"/>
                <a:gd name="T82" fmla="*/ 18 w 275"/>
                <a:gd name="T83" fmla="*/ 3 h 98"/>
                <a:gd name="T84" fmla="*/ 8 w 275"/>
                <a:gd name="T85" fmla="*/ 8 h 98"/>
                <a:gd name="T86" fmla="*/ 3 w 275"/>
                <a:gd name="T87" fmla="*/ 18 h 98"/>
                <a:gd name="T88" fmla="*/ 2 w 275"/>
                <a:gd name="T89" fmla="*/ 22 h 98"/>
                <a:gd name="T90" fmla="*/ 2 w 275"/>
                <a:gd name="T91" fmla="*/ 33 h 98"/>
                <a:gd name="T92" fmla="*/ 6 w 275"/>
                <a:gd name="T93" fmla="*/ 44 h 98"/>
                <a:gd name="T94" fmla="*/ 12 w 275"/>
                <a:gd name="T95" fmla="*/ 50 h 98"/>
                <a:gd name="T96" fmla="*/ 23 w 275"/>
                <a:gd name="T97" fmla="*/ 54 h 98"/>
                <a:gd name="T98" fmla="*/ 50 w 275"/>
                <a:gd name="T99" fmla="*/ 23 h 98"/>
                <a:gd name="T100" fmla="*/ 42 w 275"/>
                <a:gd name="T101" fmla="*/ 59 h 98"/>
                <a:gd name="T102" fmla="*/ 45 w 275"/>
                <a:gd name="T103" fmla="*/ 64 h 98"/>
                <a:gd name="T104" fmla="*/ 49 w 275"/>
                <a:gd name="T105" fmla="*/ 67 h 98"/>
                <a:gd name="T106" fmla="*/ 84 w 275"/>
                <a:gd name="T107" fmla="*/ 26 h 98"/>
                <a:gd name="T108" fmla="*/ 61 w 275"/>
                <a:gd name="T109" fmla="*/ 22 h 98"/>
                <a:gd name="T110" fmla="*/ 54 w 275"/>
                <a:gd name="T111" fmla="*/ 25 h 98"/>
                <a:gd name="T112" fmla="*/ 57 w 275"/>
                <a:gd name="T113" fmla="*/ 11 h 98"/>
                <a:gd name="T114" fmla="*/ 60 w 275"/>
                <a:gd name="T115" fmla="*/ 7 h 98"/>
                <a:gd name="T116" fmla="*/ 65 w 275"/>
                <a:gd name="T117" fmla="*/ 6 h 98"/>
                <a:gd name="T118" fmla="*/ 84 w 275"/>
                <a:gd name="T119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5" h="98">
                  <a:moveTo>
                    <a:pt x="240" y="40"/>
                  </a:moveTo>
                  <a:lnTo>
                    <a:pt x="239" y="40"/>
                  </a:lnTo>
                  <a:lnTo>
                    <a:pt x="239" y="44"/>
                  </a:lnTo>
                  <a:lnTo>
                    <a:pt x="258" y="65"/>
                  </a:lnTo>
                  <a:lnTo>
                    <a:pt x="255" y="82"/>
                  </a:lnTo>
                  <a:lnTo>
                    <a:pt x="239" y="88"/>
                  </a:lnTo>
                  <a:lnTo>
                    <a:pt x="239" y="94"/>
                  </a:lnTo>
                  <a:lnTo>
                    <a:pt x="275" y="78"/>
                  </a:lnTo>
                  <a:lnTo>
                    <a:pt x="240" y="40"/>
                  </a:lnTo>
                  <a:close/>
                  <a:moveTo>
                    <a:pt x="239" y="40"/>
                  </a:moveTo>
                  <a:lnTo>
                    <a:pt x="118" y="15"/>
                  </a:lnTo>
                  <a:lnTo>
                    <a:pt x="118" y="15"/>
                  </a:lnTo>
                  <a:lnTo>
                    <a:pt x="115" y="13"/>
                  </a:lnTo>
                  <a:lnTo>
                    <a:pt x="111" y="11"/>
                  </a:lnTo>
                  <a:lnTo>
                    <a:pt x="84" y="4"/>
                  </a:lnTo>
                  <a:lnTo>
                    <a:pt x="84" y="8"/>
                  </a:lnTo>
                  <a:lnTo>
                    <a:pt x="107" y="14"/>
                  </a:lnTo>
                  <a:lnTo>
                    <a:pt x="107" y="14"/>
                  </a:lnTo>
                  <a:lnTo>
                    <a:pt x="110" y="15"/>
                  </a:lnTo>
                  <a:lnTo>
                    <a:pt x="113" y="17"/>
                  </a:lnTo>
                  <a:lnTo>
                    <a:pt x="113" y="19"/>
                  </a:lnTo>
                  <a:lnTo>
                    <a:pt x="113" y="22"/>
                  </a:lnTo>
                  <a:lnTo>
                    <a:pt x="110" y="36"/>
                  </a:lnTo>
                  <a:lnTo>
                    <a:pt x="110" y="36"/>
                  </a:lnTo>
                  <a:lnTo>
                    <a:pt x="110" y="36"/>
                  </a:lnTo>
                  <a:lnTo>
                    <a:pt x="109" y="33"/>
                  </a:lnTo>
                  <a:lnTo>
                    <a:pt x="105" y="30"/>
                  </a:lnTo>
                  <a:lnTo>
                    <a:pt x="84" y="26"/>
                  </a:lnTo>
                  <a:lnTo>
                    <a:pt x="84" y="73"/>
                  </a:lnTo>
                  <a:lnTo>
                    <a:pt x="99" y="76"/>
                  </a:lnTo>
                  <a:lnTo>
                    <a:pt x="99" y="76"/>
                  </a:lnTo>
                  <a:lnTo>
                    <a:pt x="103" y="76"/>
                  </a:lnTo>
                  <a:lnTo>
                    <a:pt x="106" y="73"/>
                  </a:lnTo>
                  <a:lnTo>
                    <a:pt x="228" y="98"/>
                  </a:lnTo>
                  <a:lnTo>
                    <a:pt x="239" y="94"/>
                  </a:lnTo>
                  <a:lnTo>
                    <a:pt x="239" y="88"/>
                  </a:lnTo>
                  <a:lnTo>
                    <a:pt x="228" y="94"/>
                  </a:lnTo>
                  <a:lnTo>
                    <a:pt x="228" y="94"/>
                  </a:lnTo>
                  <a:lnTo>
                    <a:pt x="225" y="92"/>
                  </a:lnTo>
                  <a:lnTo>
                    <a:pt x="225" y="92"/>
                  </a:lnTo>
                  <a:lnTo>
                    <a:pt x="222" y="91"/>
                  </a:lnTo>
                  <a:lnTo>
                    <a:pt x="220" y="90"/>
                  </a:lnTo>
                  <a:lnTo>
                    <a:pt x="218" y="86"/>
                  </a:lnTo>
                  <a:lnTo>
                    <a:pt x="218" y="83"/>
                  </a:lnTo>
                  <a:lnTo>
                    <a:pt x="218" y="83"/>
                  </a:lnTo>
                  <a:lnTo>
                    <a:pt x="220" y="80"/>
                  </a:lnTo>
                  <a:lnTo>
                    <a:pt x="221" y="78"/>
                  </a:lnTo>
                  <a:lnTo>
                    <a:pt x="224" y="76"/>
                  </a:lnTo>
                  <a:lnTo>
                    <a:pt x="226" y="76"/>
                  </a:lnTo>
                  <a:lnTo>
                    <a:pt x="226" y="76"/>
                  </a:lnTo>
                  <a:lnTo>
                    <a:pt x="224" y="75"/>
                  </a:lnTo>
                  <a:lnTo>
                    <a:pt x="222" y="72"/>
                  </a:lnTo>
                  <a:lnTo>
                    <a:pt x="221" y="69"/>
                  </a:lnTo>
                  <a:lnTo>
                    <a:pt x="221" y="67"/>
                  </a:lnTo>
                  <a:lnTo>
                    <a:pt x="221" y="67"/>
                  </a:lnTo>
                  <a:lnTo>
                    <a:pt x="222" y="64"/>
                  </a:lnTo>
                  <a:lnTo>
                    <a:pt x="225" y="61"/>
                  </a:lnTo>
                  <a:lnTo>
                    <a:pt x="226" y="60"/>
                  </a:lnTo>
                  <a:lnTo>
                    <a:pt x="230" y="60"/>
                  </a:lnTo>
                  <a:lnTo>
                    <a:pt x="230" y="60"/>
                  </a:lnTo>
                  <a:lnTo>
                    <a:pt x="228" y="57"/>
                  </a:lnTo>
                  <a:lnTo>
                    <a:pt x="225" y="56"/>
                  </a:lnTo>
                  <a:lnTo>
                    <a:pt x="225" y="53"/>
                  </a:lnTo>
                  <a:lnTo>
                    <a:pt x="225" y="49"/>
                  </a:lnTo>
                  <a:lnTo>
                    <a:pt x="225" y="49"/>
                  </a:lnTo>
                  <a:lnTo>
                    <a:pt x="226" y="46"/>
                  </a:lnTo>
                  <a:lnTo>
                    <a:pt x="229" y="44"/>
                  </a:lnTo>
                  <a:lnTo>
                    <a:pt x="232" y="42"/>
                  </a:lnTo>
                  <a:lnTo>
                    <a:pt x="235" y="42"/>
                  </a:lnTo>
                  <a:lnTo>
                    <a:pt x="237" y="44"/>
                  </a:lnTo>
                  <a:lnTo>
                    <a:pt x="239" y="44"/>
                  </a:lnTo>
                  <a:lnTo>
                    <a:pt x="239" y="40"/>
                  </a:lnTo>
                  <a:close/>
                  <a:moveTo>
                    <a:pt x="84" y="4"/>
                  </a:moveTo>
                  <a:lnTo>
                    <a:pt x="63" y="0"/>
                  </a:lnTo>
                  <a:lnTo>
                    <a:pt x="63" y="0"/>
                  </a:lnTo>
                  <a:lnTo>
                    <a:pt x="60" y="0"/>
                  </a:lnTo>
                  <a:lnTo>
                    <a:pt x="57" y="2"/>
                  </a:lnTo>
                  <a:lnTo>
                    <a:pt x="54" y="3"/>
                  </a:lnTo>
                  <a:lnTo>
                    <a:pt x="53" y="6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27" y="0"/>
                  </a:lnTo>
                  <a:lnTo>
                    <a:pt x="22" y="2"/>
                  </a:lnTo>
                  <a:lnTo>
                    <a:pt x="18" y="3"/>
                  </a:lnTo>
                  <a:lnTo>
                    <a:pt x="12" y="6"/>
                  </a:lnTo>
                  <a:lnTo>
                    <a:pt x="8" y="8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2" y="33"/>
                  </a:lnTo>
                  <a:lnTo>
                    <a:pt x="3" y="38"/>
                  </a:lnTo>
                  <a:lnTo>
                    <a:pt x="6" y="44"/>
                  </a:lnTo>
                  <a:lnTo>
                    <a:pt x="8" y="48"/>
                  </a:lnTo>
                  <a:lnTo>
                    <a:pt x="12" y="50"/>
                  </a:lnTo>
                  <a:lnTo>
                    <a:pt x="18" y="53"/>
                  </a:lnTo>
                  <a:lnTo>
                    <a:pt x="23" y="54"/>
                  </a:lnTo>
                  <a:lnTo>
                    <a:pt x="35" y="57"/>
                  </a:lnTo>
                  <a:lnTo>
                    <a:pt x="50" y="23"/>
                  </a:lnTo>
                  <a:lnTo>
                    <a:pt x="42" y="59"/>
                  </a:lnTo>
                  <a:lnTo>
                    <a:pt x="42" y="59"/>
                  </a:lnTo>
                  <a:lnTo>
                    <a:pt x="44" y="61"/>
                  </a:lnTo>
                  <a:lnTo>
                    <a:pt x="45" y="64"/>
                  </a:lnTo>
                  <a:lnTo>
                    <a:pt x="46" y="65"/>
                  </a:lnTo>
                  <a:lnTo>
                    <a:pt x="49" y="67"/>
                  </a:lnTo>
                  <a:lnTo>
                    <a:pt x="84" y="73"/>
                  </a:lnTo>
                  <a:lnTo>
                    <a:pt x="84" y="26"/>
                  </a:lnTo>
                  <a:lnTo>
                    <a:pt x="61" y="22"/>
                  </a:lnTo>
                  <a:lnTo>
                    <a:pt x="61" y="22"/>
                  </a:lnTo>
                  <a:lnTo>
                    <a:pt x="57" y="22"/>
                  </a:lnTo>
                  <a:lnTo>
                    <a:pt x="54" y="25"/>
                  </a:lnTo>
                  <a:lnTo>
                    <a:pt x="57" y="11"/>
                  </a:lnTo>
                  <a:lnTo>
                    <a:pt x="57" y="11"/>
                  </a:lnTo>
                  <a:lnTo>
                    <a:pt x="58" y="8"/>
                  </a:lnTo>
                  <a:lnTo>
                    <a:pt x="60" y="7"/>
                  </a:lnTo>
                  <a:lnTo>
                    <a:pt x="63" y="6"/>
                  </a:lnTo>
                  <a:lnTo>
                    <a:pt x="65" y="6"/>
                  </a:lnTo>
                  <a:lnTo>
                    <a:pt x="84" y="8"/>
                  </a:lnTo>
                  <a:lnTo>
                    <a:pt x="84" y="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2378437" y="3614079"/>
              <a:ext cx="247651" cy="298459"/>
              <a:chOff x="1516063" y="3252788"/>
              <a:chExt cx="247651" cy="312737"/>
            </a:xfrm>
            <a:solidFill>
              <a:schemeClr val="accent4"/>
            </a:solidFill>
          </p:grpSpPr>
          <p:sp>
            <p:nvSpPr>
              <p:cNvPr id="70" name="Freeform 182"/>
              <p:cNvSpPr>
                <a:spLocks/>
              </p:cNvSpPr>
              <p:nvPr/>
            </p:nvSpPr>
            <p:spPr bwMode="auto">
              <a:xfrm>
                <a:off x="1527176" y="3263900"/>
                <a:ext cx="236538" cy="301625"/>
              </a:xfrm>
              <a:custGeom>
                <a:avLst/>
                <a:gdLst>
                  <a:gd name="T0" fmla="*/ 0 w 149"/>
                  <a:gd name="T1" fmla="*/ 33 h 190"/>
                  <a:gd name="T2" fmla="*/ 7 w 149"/>
                  <a:gd name="T3" fmla="*/ 28 h 190"/>
                  <a:gd name="T4" fmla="*/ 96 w 149"/>
                  <a:gd name="T5" fmla="*/ 171 h 190"/>
                  <a:gd name="T6" fmla="*/ 96 w 149"/>
                  <a:gd name="T7" fmla="*/ 171 h 190"/>
                  <a:gd name="T8" fmla="*/ 99 w 149"/>
                  <a:gd name="T9" fmla="*/ 176 h 190"/>
                  <a:gd name="T10" fmla="*/ 101 w 149"/>
                  <a:gd name="T11" fmla="*/ 178 h 190"/>
                  <a:gd name="T12" fmla="*/ 105 w 149"/>
                  <a:gd name="T13" fmla="*/ 180 h 190"/>
                  <a:gd name="T14" fmla="*/ 109 w 149"/>
                  <a:gd name="T15" fmla="*/ 181 h 190"/>
                  <a:gd name="T16" fmla="*/ 114 w 149"/>
                  <a:gd name="T17" fmla="*/ 181 h 190"/>
                  <a:gd name="T18" fmla="*/ 119 w 149"/>
                  <a:gd name="T19" fmla="*/ 181 h 190"/>
                  <a:gd name="T20" fmla="*/ 123 w 149"/>
                  <a:gd name="T21" fmla="*/ 180 h 190"/>
                  <a:gd name="T22" fmla="*/ 127 w 149"/>
                  <a:gd name="T23" fmla="*/ 177 h 190"/>
                  <a:gd name="T24" fmla="*/ 127 w 149"/>
                  <a:gd name="T25" fmla="*/ 177 h 190"/>
                  <a:gd name="T26" fmla="*/ 131 w 149"/>
                  <a:gd name="T27" fmla="*/ 174 h 190"/>
                  <a:gd name="T28" fmla="*/ 135 w 149"/>
                  <a:gd name="T29" fmla="*/ 171 h 190"/>
                  <a:gd name="T30" fmla="*/ 137 w 149"/>
                  <a:gd name="T31" fmla="*/ 167 h 190"/>
                  <a:gd name="T32" fmla="*/ 138 w 149"/>
                  <a:gd name="T33" fmla="*/ 163 h 190"/>
                  <a:gd name="T34" fmla="*/ 139 w 149"/>
                  <a:gd name="T35" fmla="*/ 159 h 190"/>
                  <a:gd name="T36" fmla="*/ 139 w 149"/>
                  <a:gd name="T37" fmla="*/ 155 h 190"/>
                  <a:gd name="T38" fmla="*/ 138 w 149"/>
                  <a:gd name="T39" fmla="*/ 150 h 190"/>
                  <a:gd name="T40" fmla="*/ 137 w 149"/>
                  <a:gd name="T41" fmla="*/ 146 h 190"/>
                  <a:gd name="T42" fmla="*/ 49 w 149"/>
                  <a:gd name="T43" fmla="*/ 4 h 190"/>
                  <a:gd name="T44" fmla="*/ 54 w 149"/>
                  <a:gd name="T45" fmla="*/ 0 h 190"/>
                  <a:gd name="T46" fmla="*/ 145 w 149"/>
                  <a:gd name="T47" fmla="*/ 144 h 190"/>
                  <a:gd name="T48" fmla="*/ 145 w 149"/>
                  <a:gd name="T49" fmla="*/ 144 h 190"/>
                  <a:gd name="T50" fmla="*/ 147 w 149"/>
                  <a:gd name="T51" fmla="*/ 150 h 190"/>
                  <a:gd name="T52" fmla="*/ 149 w 149"/>
                  <a:gd name="T53" fmla="*/ 155 h 190"/>
                  <a:gd name="T54" fmla="*/ 149 w 149"/>
                  <a:gd name="T55" fmla="*/ 161 h 190"/>
                  <a:gd name="T56" fmla="*/ 147 w 149"/>
                  <a:gd name="T57" fmla="*/ 166 h 190"/>
                  <a:gd name="T58" fmla="*/ 145 w 149"/>
                  <a:gd name="T59" fmla="*/ 171 h 190"/>
                  <a:gd name="T60" fmla="*/ 142 w 149"/>
                  <a:gd name="T61" fmla="*/ 177 h 190"/>
                  <a:gd name="T62" fmla="*/ 138 w 149"/>
                  <a:gd name="T63" fmla="*/ 181 h 190"/>
                  <a:gd name="T64" fmla="*/ 133 w 149"/>
                  <a:gd name="T65" fmla="*/ 185 h 190"/>
                  <a:gd name="T66" fmla="*/ 133 w 149"/>
                  <a:gd name="T67" fmla="*/ 185 h 190"/>
                  <a:gd name="T68" fmla="*/ 127 w 149"/>
                  <a:gd name="T69" fmla="*/ 188 h 190"/>
                  <a:gd name="T70" fmla="*/ 120 w 149"/>
                  <a:gd name="T71" fmla="*/ 190 h 190"/>
                  <a:gd name="T72" fmla="*/ 115 w 149"/>
                  <a:gd name="T73" fmla="*/ 190 h 190"/>
                  <a:gd name="T74" fmla="*/ 108 w 149"/>
                  <a:gd name="T75" fmla="*/ 190 h 190"/>
                  <a:gd name="T76" fmla="*/ 103 w 149"/>
                  <a:gd name="T77" fmla="*/ 189 h 190"/>
                  <a:gd name="T78" fmla="*/ 97 w 149"/>
                  <a:gd name="T79" fmla="*/ 186 h 190"/>
                  <a:gd name="T80" fmla="*/ 93 w 149"/>
                  <a:gd name="T81" fmla="*/ 182 h 190"/>
                  <a:gd name="T82" fmla="*/ 91 w 149"/>
                  <a:gd name="T83" fmla="*/ 178 h 190"/>
                  <a:gd name="T84" fmla="*/ 0 w 149"/>
                  <a:gd name="T85" fmla="*/ 33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9" h="190">
                    <a:moveTo>
                      <a:pt x="0" y="33"/>
                    </a:moveTo>
                    <a:lnTo>
                      <a:pt x="7" y="28"/>
                    </a:lnTo>
                    <a:lnTo>
                      <a:pt x="96" y="171"/>
                    </a:lnTo>
                    <a:lnTo>
                      <a:pt x="96" y="171"/>
                    </a:lnTo>
                    <a:lnTo>
                      <a:pt x="99" y="176"/>
                    </a:lnTo>
                    <a:lnTo>
                      <a:pt x="101" y="178"/>
                    </a:lnTo>
                    <a:lnTo>
                      <a:pt x="105" y="180"/>
                    </a:lnTo>
                    <a:lnTo>
                      <a:pt x="109" y="181"/>
                    </a:lnTo>
                    <a:lnTo>
                      <a:pt x="114" y="181"/>
                    </a:lnTo>
                    <a:lnTo>
                      <a:pt x="119" y="181"/>
                    </a:lnTo>
                    <a:lnTo>
                      <a:pt x="123" y="180"/>
                    </a:lnTo>
                    <a:lnTo>
                      <a:pt x="127" y="177"/>
                    </a:lnTo>
                    <a:lnTo>
                      <a:pt x="127" y="177"/>
                    </a:lnTo>
                    <a:lnTo>
                      <a:pt x="131" y="174"/>
                    </a:lnTo>
                    <a:lnTo>
                      <a:pt x="135" y="171"/>
                    </a:lnTo>
                    <a:lnTo>
                      <a:pt x="137" y="167"/>
                    </a:lnTo>
                    <a:lnTo>
                      <a:pt x="138" y="163"/>
                    </a:lnTo>
                    <a:lnTo>
                      <a:pt x="139" y="159"/>
                    </a:lnTo>
                    <a:lnTo>
                      <a:pt x="139" y="155"/>
                    </a:lnTo>
                    <a:lnTo>
                      <a:pt x="138" y="150"/>
                    </a:lnTo>
                    <a:lnTo>
                      <a:pt x="137" y="146"/>
                    </a:lnTo>
                    <a:lnTo>
                      <a:pt x="49" y="4"/>
                    </a:lnTo>
                    <a:lnTo>
                      <a:pt x="54" y="0"/>
                    </a:lnTo>
                    <a:lnTo>
                      <a:pt x="145" y="144"/>
                    </a:lnTo>
                    <a:lnTo>
                      <a:pt x="145" y="144"/>
                    </a:lnTo>
                    <a:lnTo>
                      <a:pt x="147" y="150"/>
                    </a:lnTo>
                    <a:lnTo>
                      <a:pt x="149" y="155"/>
                    </a:lnTo>
                    <a:lnTo>
                      <a:pt x="149" y="161"/>
                    </a:lnTo>
                    <a:lnTo>
                      <a:pt x="147" y="166"/>
                    </a:lnTo>
                    <a:lnTo>
                      <a:pt x="145" y="171"/>
                    </a:lnTo>
                    <a:lnTo>
                      <a:pt x="142" y="177"/>
                    </a:lnTo>
                    <a:lnTo>
                      <a:pt x="138" y="181"/>
                    </a:lnTo>
                    <a:lnTo>
                      <a:pt x="133" y="185"/>
                    </a:lnTo>
                    <a:lnTo>
                      <a:pt x="133" y="185"/>
                    </a:lnTo>
                    <a:lnTo>
                      <a:pt x="127" y="188"/>
                    </a:lnTo>
                    <a:lnTo>
                      <a:pt x="120" y="190"/>
                    </a:lnTo>
                    <a:lnTo>
                      <a:pt x="115" y="190"/>
                    </a:lnTo>
                    <a:lnTo>
                      <a:pt x="108" y="190"/>
                    </a:lnTo>
                    <a:lnTo>
                      <a:pt x="103" y="189"/>
                    </a:lnTo>
                    <a:lnTo>
                      <a:pt x="97" y="186"/>
                    </a:lnTo>
                    <a:lnTo>
                      <a:pt x="93" y="182"/>
                    </a:lnTo>
                    <a:lnTo>
                      <a:pt x="91" y="178"/>
                    </a:lnTo>
                    <a:lnTo>
                      <a:pt x="0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" name="Freeform 183"/>
              <p:cNvSpPr>
                <a:spLocks/>
              </p:cNvSpPr>
              <p:nvPr/>
            </p:nvSpPr>
            <p:spPr bwMode="auto">
              <a:xfrm>
                <a:off x="1516063" y="3252788"/>
                <a:ext cx="114300" cy="79375"/>
              </a:xfrm>
              <a:custGeom>
                <a:avLst/>
                <a:gdLst>
                  <a:gd name="T0" fmla="*/ 0 w 72"/>
                  <a:gd name="T1" fmla="*/ 47 h 50"/>
                  <a:gd name="T2" fmla="*/ 0 w 72"/>
                  <a:gd name="T3" fmla="*/ 47 h 50"/>
                  <a:gd name="T4" fmla="*/ 1 w 72"/>
                  <a:gd name="T5" fmla="*/ 49 h 50"/>
                  <a:gd name="T6" fmla="*/ 4 w 72"/>
                  <a:gd name="T7" fmla="*/ 50 h 50"/>
                  <a:gd name="T8" fmla="*/ 5 w 72"/>
                  <a:gd name="T9" fmla="*/ 50 h 50"/>
                  <a:gd name="T10" fmla="*/ 8 w 72"/>
                  <a:gd name="T11" fmla="*/ 49 h 50"/>
                  <a:gd name="T12" fmla="*/ 69 w 72"/>
                  <a:gd name="T13" fmla="*/ 11 h 50"/>
                  <a:gd name="T14" fmla="*/ 69 w 72"/>
                  <a:gd name="T15" fmla="*/ 11 h 50"/>
                  <a:gd name="T16" fmla="*/ 70 w 72"/>
                  <a:gd name="T17" fmla="*/ 9 h 50"/>
                  <a:gd name="T18" fmla="*/ 72 w 72"/>
                  <a:gd name="T19" fmla="*/ 8 h 50"/>
                  <a:gd name="T20" fmla="*/ 72 w 72"/>
                  <a:gd name="T21" fmla="*/ 5 h 50"/>
                  <a:gd name="T22" fmla="*/ 70 w 72"/>
                  <a:gd name="T23" fmla="*/ 2 h 50"/>
                  <a:gd name="T24" fmla="*/ 70 w 72"/>
                  <a:gd name="T25" fmla="*/ 2 h 50"/>
                  <a:gd name="T26" fmla="*/ 69 w 72"/>
                  <a:gd name="T27" fmla="*/ 1 h 50"/>
                  <a:gd name="T28" fmla="*/ 68 w 72"/>
                  <a:gd name="T29" fmla="*/ 0 h 50"/>
                  <a:gd name="T30" fmla="*/ 65 w 72"/>
                  <a:gd name="T31" fmla="*/ 0 h 50"/>
                  <a:gd name="T32" fmla="*/ 64 w 72"/>
                  <a:gd name="T33" fmla="*/ 1 h 50"/>
                  <a:gd name="T34" fmla="*/ 1 w 72"/>
                  <a:gd name="T35" fmla="*/ 39 h 50"/>
                  <a:gd name="T36" fmla="*/ 1 w 72"/>
                  <a:gd name="T37" fmla="*/ 39 h 50"/>
                  <a:gd name="T38" fmla="*/ 0 w 72"/>
                  <a:gd name="T39" fmla="*/ 40 h 50"/>
                  <a:gd name="T40" fmla="*/ 0 w 72"/>
                  <a:gd name="T41" fmla="*/ 43 h 50"/>
                  <a:gd name="T42" fmla="*/ 0 w 72"/>
                  <a:gd name="T43" fmla="*/ 44 h 50"/>
                  <a:gd name="T44" fmla="*/ 0 w 72"/>
                  <a:gd name="T45" fmla="*/ 47 h 50"/>
                  <a:gd name="T46" fmla="*/ 0 w 72"/>
                  <a:gd name="T47" fmla="*/ 4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2" h="50">
                    <a:moveTo>
                      <a:pt x="0" y="47"/>
                    </a:moveTo>
                    <a:lnTo>
                      <a:pt x="0" y="47"/>
                    </a:lnTo>
                    <a:lnTo>
                      <a:pt x="1" y="49"/>
                    </a:lnTo>
                    <a:lnTo>
                      <a:pt x="4" y="50"/>
                    </a:lnTo>
                    <a:lnTo>
                      <a:pt x="5" y="50"/>
                    </a:lnTo>
                    <a:lnTo>
                      <a:pt x="8" y="49"/>
                    </a:lnTo>
                    <a:lnTo>
                      <a:pt x="69" y="11"/>
                    </a:lnTo>
                    <a:lnTo>
                      <a:pt x="69" y="11"/>
                    </a:lnTo>
                    <a:lnTo>
                      <a:pt x="70" y="9"/>
                    </a:lnTo>
                    <a:lnTo>
                      <a:pt x="72" y="8"/>
                    </a:lnTo>
                    <a:lnTo>
                      <a:pt x="72" y="5"/>
                    </a:lnTo>
                    <a:lnTo>
                      <a:pt x="70" y="2"/>
                    </a:lnTo>
                    <a:lnTo>
                      <a:pt x="70" y="2"/>
                    </a:lnTo>
                    <a:lnTo>
                      <a:pt x="69" y="1"/>
                    </a:lnTo>
                    <a:lnTo>
                      <a:pt x="68" y="0"/>
                    </a:lnTo>
                    <a:lnTo>
                      <a:pt x="65" y="0"/>
                    </a:lnTo>
                    <a:lnTo>
                      <a:pt x="64" y="1"/>
                    </a:lnTo>
                    <a:lnTo>
                      <a:pt x="1" y="39"/>
                    </a:lnTo>
                    <a:lnTo>
                      <a:pt x="1" y="39"/>
                    </a:lnTo>
                    <a:lnTo>
                      <a:pt x="0" y="40"/>
                    </a:lnTo>
                    <a:lnTo>
                      <a:pt x="0" y="43"/>
                    </a:lnTo>
                    <a:lnTo>
                      <a:pt x="0" y="44"/>
                    </a:lnTo>
                    <a:lnTo>
                      <a:pt x="0" y="47"/>
                    </a:lnTo>
                    <a:lnTo>
                      <a:pt x="0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" name="Freeform 184"/>
              <p:cNvSpPr>
                <a:spLocks/>
              </p:cNvSpPr>
              <p:nvPr/>
            </p:nvSpPr>
            <p:spPr bwMode="auto">
              <a:xfrm>
                <a:off x="1560513" y="3316288"/>
                <a:ext cx="161925" cy="219075"/>
              </a:xfrm>
              <a:custGeom>
                <a:avLst/>
                <a:gdLst>
                  <a:gd name="T0" fmla="*/ 0 w 102"/>
                  <a:gd name="T1" fmla="*/ 6 h 138"/>
                  <a:gd name="T2" fmla="*/ 9 w 102"/>
                  <a:gd name="T3" fmla="*/ 0 h 138"/>
                  <a:gd name="T4" fmla="*/ 88 w 102"/>
                  <a:gd name="T5" fmla="*/ 128 h 138"/>
                  <a:gd name="T6" fmla="*/ 88 w 102"/>
                  <a:gd name="T7" fmla="*/ 128 h 138"/>
                  <a:gd name="T8" fmla="*/ 91 w 102"/>
                  <a:gd name="T9" fmla="*/ 132 h 138"/>
                  <a:gd name="T10" fmla="*/ 94 w 102"/>
                  <a:gd name="T11" fmla="*/ 133 h 138"/>
                  <a:gd name="T12" fmla="*/ 98 w 102"/>
                  <a:gd name="T13" fmla="*/ 134 h 138"/>
                  <a:gd name="T14" fmla="*/ 102 w 102"/>
                  <a:gd name="T15" fmla="*/ 136 h 138"/>
                  <a:gd name="T16" fmla="*/ 102 w 102"/>
                  <a:gd name="T17" fmla="*/ 136 h 138"/>
                  <a:gd name="T18" fmla="*/ 101 w 102"/>
                  <a:gd name="T19" fmla="*/ 136 h 138"/>
                  <a:gd name="T20" fmla="*/ 101 w 102"/>
                  <a:gd name="T21" fmla="*/ 136 h 138"/>
                  <a:gd name="T22" fmla="*/ 95 w 102"/>
                  <a:gd name="T23" fmla="*/ 138 h 138"/>
                  <a:gd name="T24" fmla="*/ 88 w 102"/>
                  <a:gd name="T25" fmla="*/ 138 h 138"/>
                  <a:gd name="T26" fmla="*/ 83 w 102"/>
                  <a:gd name="T27" fmla="*/ 136 h 138"/>
                  <a:gd name="T28" fmla="*/ 79 w 102"/>
                  <a:gd name="T29" fmla="*/ 132 h 138"/>
                  <a:gd name="T30" fmla="*/ 0 w 102"/>
                  <a:gd name="T31" fmla="*/ 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2" h="138">
                    <a:moveTo>
                      <a:pt x="0" y="6"/>
                    </a:moveTo>
                    <a:lnTo>
                      <a:pt x="9" y="0"/>
                    </a:lnTo>
                    <a:lnTo>
                      <a:pt x="88" y="128"/>
                    </a:lnTo>
                    <a:lnTo>
                      <a:pt x="88" y="128"/>
                    </a:lnTo>
                    <a:lnTo>
                      <a:pt x="91" y="132"/>
                    </a:lnTo>
                    <a:lnTo>
                      <a:pt x="94" y="133"/>
                    </a:lnTo>
                    <a:lnTo>
                      <a:pt x="98" y="134"/>
                    </a:lnTo>
                    <a:lnTo>
                      <a:pt x="102" y="136"/>
                    </a:lnTo>
                    <a:lnTo>
                      <a:pt x="102" y="136"/>
                    </a:lnTo>
                    <a:lnTo>
                      <a:pt x="101" y="136"/>
                    </a:lnTo>
                    <a:lnTo>
                      <a:pt x="101" y="136"/>
                    </a:lnTo>
                    <a:lnTo>
                      <a:pt x="95" y="138"/>
                    </a:lnTo>
                    <a:lnTo>
                      <a:pt x="88" y="138"/>
                    </a:lnTo>
                    <a:lnTo>
                      <a:pt x="83" y="136"/>
                    </a:lnTo>
                    <a:lnTo>
                      <a:pt x="79" y="132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58" name="Freeform 185"/>
            <p:cNvSpPr>
              <a:spLocks noEditPoints="1"/>
            </p:cNvSpPr>
            <p:nvPr/>
          </p:nvSpPr>
          <p:spPr bwMode="auto">
            <a:xfrm>
              <a:off x="2756262" y="2461145"/>
              <a:ext cx="200025" cy="146958"/>
            </a:xfrm>
            <a:custGeom>
              <a:avLst/>
              <a:gdLst>
                <a:gd name="T0" fmla="*/ 124 w 126"/>
                <a:gd name="T1" fmla="*/ 38 h 97"/>
                <a:gd name="T2" fmla="*/ 105 w 126"/>
                <a:gd name="T3" fmla="*/ 15 h 97"/>
                <a:gd name="T4" fmla="*/ 99 w 126"/>
                <a:gd name="T5" fmla="*/ 34 h 97"/>
                <a:gd name="T6" fmla="*/ 111 w 126"/>
                <a:gd name="T7" fmla="*/ 39 h 97"/>
                <a:gd name="T8" fmla="*/ 113 w 126"/>
                <a:gd name="T9" fmla="*/ 55 h 97"/>
                <a:gd name="T10" fmla="*/ 99 w 126"/>
                <a:gd name="T11" fmla="*/ 63 h 97"/>
                <a:gd name="T12" fmla="*/ 113 w 126"/>
                <a:gd name="T13" fmla="*/ 72 h 97"/>
                <a:gd name="T14" fmla="*/ 125 w 126"/>
                <a:gd name="T15" fmla="*/ 58 h 97"/>
                <a:gd name="T16" fmla="*/ 99 w 126"/>
                <a:gd name="T17" fmla="*/ 12 h 97"/>
                <a:gd name="T18" fmla="*/ 40 w 126"/>
                <a:gd name="T19" fmla="*/ 1 h 97"/>
                <a:gd name="T20" fmla="*/ 42 w 126"/>
                <a:gd name="T21" fmla="*/ 5 h 97"/>
                <a:gd name="T22" fmla="*/ 46 w 126"/>
                <a:gd name="T23" fmla="*/ 13 h 97"/>
                <a:gd name="T24" fmla="*/ 40 w 126"/>
                <a:gd name="T25" fmla="*/ 20 h 97"/>
                <a:gd name="T26" fmla="*/ 40 w 126"/>
                <a:gd name="T27" fmla="*/ 84 h 97"/>
                <a:gd name="T28" fmla="*/ 59 w 126"/>
                <a:gd name="T29" fmla="*/ 82 h 97"/>
                <a:gd name="T30" fmla="*/ 79 w 126"/>
                <a:gd name="T31" fmla="*/ 76 h 97"/>
                <a:gd name="T32" fmla="*/ 99 w 126"/>
                <a:gd name="T33" fmla="*/ 63 h 97"/>
                <a:gd name="T34" fmla="*/ 92 w 126"/>
                <a:gd name="T35" fmla="*/ 62 h 97"/>
                <a:gd name="T36" fmla="*/ 86 w 126"/>
                <a:gd name="T37" fmla="*/ 42 h 97"/>
                <a:gd name="T38" fmla="*/ 95 w 126"/>
                <a:gd name="T39" fmla="*/ 35 h 97"/>
                <a:gd name="T40" fmla="*/ 40 w 126"/>
                <a:gd name="T41" fmla="*/ 1 h 97"/>
                <a:gd name="T42" fmla="*/ 33 w 126"/>
                <a:gd name="T43" fmla="*/ 9 h 97"/>
                <a:gd name="T44" fmla="*/ 40 w 126"/>
                <a:gd name="T45" fmla="*/ 1 h 97"/>
                <a:gd name="T46" fmla="*/ 40 w 126"/>
                <a:gd name="T47" fmla="*/ 96 h 97"/>
                <a:gd name="T48" fmla="*/ 38 w 126"/>
                <a:gd name="T49" fmla="*/ 85 h 97"/>
                <a:gd name="T50" fmla="*/ 33 w 126"/>
                <a:gd name="T51" fmla="*/ 97 h 97"/>
                <a:gd name="T52" fmla="*/ 37 w 126"/>
                <a:gd name="T53" fmla="*/ 72 h 97"/>
                <a:gd name="T54" fmla="*/ 33 w 126"/>
                <a:gd name="T55" fmla="*/ 32 h 97"/>
                <a:gd name="T56" fmla="*/ 33 w 126"/>
                <a:gd name="T57" fmla="*/ 15 h 97"/>
                <a:gd name="T58" fmla="*/ 36 w 126"/>
                <a:gd name="T59" fmla="*/ 19 h 97"/>
                <a:gd name="T60" fmla="*/ 33 w 126"/>
                <a:gd name="T61" fmla="*/ 3 h 97"/>
                <a:gd name="T62" fmla="*/ 27 w 126"/>
                <a:gd name="T63" fmla="*/ 20 h 97"/>
                <a:gd name="T64" fmla="*/ 33 w 126"/>
                <a:gd name="T65" fmla="*/ 15 h 97"/>
                <a:gd name="T66" fmla="*/ 33 w 126"/>
                <a:gd name="T67" fmla="*/ 3 h 97"/>
                <a:gd name="T68" fmla="*/ 27 w 126"/>
                <a:gd name="T69" fmla="*/ 97 h 97"/>
                <a:gd name="T70" fmla="*/ 27 w 126"/>
                <a:gd name="T71" fmla="*/ 92 h 97"/>
                <a:gd name="T72" fmla="*/ 33 w 126"/>
                <a:gd name="T73" fmla="*/ 32 h 97"/>
                <a:gd name="T74" fmla="*/ 23 w 126"/>
                <a:gd name="T75" fmla="*/ 69 h 97"/>
                <a:gd name="T76" fmla="*/ 27 w 126"/>
                <a:gd name="T77" fmla="*/ 59 h 97"/>
                <a:gd name="T78" fmla="*/ 26 w 126"/>
                <a:gd name="T79" fmla="*/ 47 h 97"/>
                <a:gd name="T80" fmla="*/ 23 w 126"/>
                <a:gd name="T81" fmla="*/ 39 h 97"/>
                <a:gd name="T82" fmla="*/ 33 w 126"/>
                <a:gd name="T83" fmla="*/ 32 h 97"/>
                <a:gd name="T84" fmla="*/ 17 w 126"/>
                <a:gd name="T85" fmla="*/ 11 h 97"/>
                <a:gd name="T86" fmla="*/ 2 w 126"/>
                <a:gd name="T87" fmla="*/ 40 h 97"/>
                <a:gd name="T88" fmla="*/ 8 w 126"/>
                <a:gd name="T89" fmla="*/ 88 h 97"/>
                <a:gd name="T90" fmla="*/ 23 w 126"/>
                <a:gd name="T91" fmla="*/ 97 h 97"/>
                <a:gd name="T92" fmla="*/ 22 w 126"/>
                <a:gd name="T93" fmla="*/ 91 h 97"/>
                <a:gd name="T94" fmla="*/ 17 w 126"/>
                <a:gd name="T95" fmla="*/ 74 h 97"/>
                <a:gd name="T96" fmla="*/ 23 w 126"/>
                <a:gd name="T97" fmla="*/ 65 h 97"/>
                <a:gd name="T98" fmla="*/ 13 w 126"/>
                <a:gd name="T99" fmla="*/ 65 h 97"/>
                <a:gd name="T100" fmla="*/ 7 w 126"/>
                <a:gd name="T101" fmla="*/ 54 h 97"/>
                <a:gd name="T102" fmla="*/ 14 w 126"/>
                <a:gd name="T103" fmla="*/ 43 h 97"/>
                <a:gd name="T104" fmla="*/ 23 w 126"/>
                <a:gd name="T105" fmla="*/ 39 h 97"/>
                <a:gd name="T106" fmla="*/ 14 w 126"/>
                <a:gd name="T107" fmla="*/ 32 h 97"/>
                <a:gd name="T108" fmla="*/ 14 w 126"/>
                <a:gd name="T109" fmla="*/ 2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6" h="97">
                  <a:moveTo>
                    <a:pt x="126" y="53"/>
                  </a:moveTo>
                  <a:lnTo>
                    <a:pt x="126" y="53"/>
                  </a:lnTo>
                  <a:lnTo>
                    <a:pt x="126" y="45"/>
                  </a:lnTo>
                  <a:lnTo>
                    <a:pt x="124" y="38"/>
                  </a:lnTo>
                  <a:lnTo>
                    <a:pt x="121" y="31"/>
                  </a:lnTo>
                  <a:lnTo>
                    <a:pt x="117" y="24"/>
                  </a:lnTo>
                  <a:lnTo>
                    <a:pt x="109" y="17"/>
                  </a:lnTo>
                  <a:lnTo>
                    <a:pt x="105" y="15"/>
                  </a:lnTo>
                  <a:lnTo>
                    <a:pt x="105" y="15"/>
                  </a:lnTo>
                  <a:lnTo>
                    <a:pt x="99" y="12"/>
                  </a:lnTo>
                  <a:lnTo>
                    <a:pt x="99" y="34"/>
                  </a:lnTo>
                  <a:lnTo>
                    <a:pt x="99" y="34"/>
                  </a:lnTo>
                  <a:lnTo>
                    <a:pt x="103" y="35"/>
                  </a:lnTo>
                  <a:lnTo>
                    <a:pt x="106" y="36"/>
                  </a:lnTo>
                  <a:lnTo>
                    <a:pt x="106" y="36"/>
                  </a:lnTo>
                  <a:lnTo>
                    <a:pt x="111" y="39"/>
                  </a:lnTo>
                  <a:lnTo>
                    <a:pt x="114" y="45"/>
                  </a:lnTo>
                  <a:lnTo>
                    <a:pt x="114" y="50"/>
                  </a:lnTo>
                  <a:lnTo>
                    <a:pt x="113" y="55"/>
                  </a:lnTo>
                  <a:lnTo>
                    <a:pt x="113" y="55"/>
                  </a:lnTo>
                  <a:lnTo>
                    <a:pt x="110" y="59"/>
                  </a:lnTo>
                  <a:lnTo>
                    <a:pt x="107" y="62"/>
                  </a:lnTo>
                  <a:lnTo>
                    <a:pt x="103" y="63"/>
                  </a:lnTo>
                  <a:lnTo>
                    <a:pt x="99" y="63"/>
                  </a:lnTo>
                  <a:lnTo>
                    <a:pt x="99" y="76"/>
                  </a:lnTo>
                  <a:lnTo>
                    <a:pt x="99" y="76"/>
                  </a:lnTo>
                  <a:lnTo>
                    <a:pt x="109" y="74"/>
                  </a:lnTo>
                  <a:lnTo>
                    <a:pt x="113" y="72"/>
                  </a:lnTo>
                  <a:lnTo>
                    <a:pt x="117" y="70"/>
                  </a:lnTo>
                  <a:lnTo>
                    <a:pt x="121" y="68"/>
                  </a:lnTo>
                  <a:lnTo>
                    <a:pt x="122" y="63"/>
                  </a:lnTo>
                  <a:lnTo>
                    <a:pt x="125" y="58"/>
                  </a:lnTo>
                  <a:lnTo>
                    <a:pt x="126" y="53"/>
                  </a:lnTo>
                  <a:lnTo>
                    <a:pt x="126" y="53"/>
                  </a:lnTo>
                  <a:close/>
                  <a:moveTo>
                    <a:pt x="99" y="12"/>
                  </a:moveTo>
                  <a:lnTo>
                    <a:pt x="99" y="12"/>
                  </a:lnTo>
                  <a:lnTo>
                    <a:pt x="82" y="5"/>
                  </a:lnTo>
                  <a:lnTo>
                    <a:pt x="65" y="1"/>
                  </a:lnTo>
                  <a:lnTo>
                    <a:pt x="52" y="0"/>
                  </a:lnTo>
                  <a:lnTo>
                    <a:pt x="40" y="1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5" y="8"/>
                  </a:lnTo>
                  <a:lnTo>
                    <a:pt x="46" y="11"/>
                  </a:lnTo>
                  <a:lnTo>
                    <a:pt x="46" y="13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4" y="19"/>
                  </a:lnTo>
                  <a:lnTo>
                    <a:pt x="40" y="20"/>
                  </a:lnTo>
                  <a:lnTo>
                    <a:pt x="40" y="76"/>
                  </a:lnTo>
                  <a:lnTo>
                    <a:pt x="40" y="76"/>
                  </a:lnTo>
                  <a:lnTo>
                    <a:pt x="40" y="80"/>
                  </a:lnTo>
                  <a:lnTo>
                    <a:pt x="40" y="84"/>
                  </a:lnTo>
                  <a:lnTo>
                    <a:pt x="40" y="96"/>
                  </a:lnTo>
                  <a:lnTo>
                    <a:pt x="40" y="96"/>
                  </a:lnTo>
                  <a:lnTo>
                    <a:pt x="49" y="91"/>
                  </a:lnTo>
                  <a:lnTo>
                    <a:pt x="59" y="82"/>
                  </a:lnTo>
                  <a:lnTo>
                    <a:pt x="69" y="77"/>
                  </a:lnTo>
                  <a:lnTo>
                    <a:pt x="73" y="76"/>
                  </a:lnTo>
                  <a:lnTo>
                    <a:pt x="79" y="76"/>
                  </a:lnTo>
                  <a:lnTo>
                    <a:pt x="79" y="76"/>
                  </a:lnTo>
                  <a:lnTo>
                    <a:pt x="90" y="76"/>
                  </a:lnTo>
                  <a:lnTo>
                    <a:pt x="99" y="76"/>
                  </a:lnTo>
                  <a:lnTo>
                    <a:pt x="99" y="63"/>
                  </a:lnTo>
                  <a:lnTo>
                    <a:pt x="99" y="63"/>
                  </a:lnTo>
                  <a:lnTo>
                    <a:pt x="97" y="63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88" y="59"/>
                  </a:lnTo>
                  <a:lnTo>
                    <a:pt x="86" y="54"/>
                  </a:lnTo>
                  <a:lnTo>
                    <a:pt x="84" y="49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88" y="39"/>
                  </a:lnTo>
                  <a:lnTo>
                    <a:pt x="91" y="36"/>
                  </a:lnTo>
                  <a:lnTo>
                    <a:pt x="95" y="35"/>
                  </a:lnTo>
                  <a:lnTo>
                    <a:pt x="99" y="34"/>
                  </a:lnTo>
                  <a:lnTo>
                    <a:pt x="99" y="12"/>
                  </a:lnTo>
                  <a:close/>
                  <a:moveTo>
                    <a:pt x="40" y="1"/>
                  </a:moveTo>
                  <a:lnTo>
                    <a:pt x="40" y="1"/>
                  </a:lnTo>
                  <a:lnTo>
                    <a:pt x="33" y="3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36" y="7"/>
                  </a:lnTo>
                  <a:lnTo>
                    <a:pt x="40" y="5"/>
                  </a:lnTo>
                  <a:lnTo>
                    <a:pt x="40" y="1"/>
                  </a:lnTo>
                  <a:lnTo>
                    <a:pt x="40" y="1"/>
                  </a:lnTo>
                  <a:close/>
                  <a:moveTo>
                    <a:pt x="33" y="97"/>
                  </a:moveTo>
                  <a:lnTo>
                    <a:pt x="33" y="97"/>
                  </a:lnTo>
                  <a:lnTo>
                    <a:pt x="40" y="96"/>
                  </a:lnTo>
                  <a:lnTo>
                    <a:pt x="40" y="84"/>
                  </a:lnTo>
                  <a:lnTo>
                    <a:pt x="40" y="84"/>
                  </a:lnTo>
                  <a:lnTo>
                    <a:pt x="38" y="85"/>
                  </a:lnTo>
                  <a:lnTo>
                    <a:pt x="38" y="85"/>
                  </a:lnTo>
                  <a:lnTo>
                    <a:pt x="36" y="89"/>
                  </a:lnTo>
                  <a:lnTo>
                    <a:pt x="33" y="92"/>
                  </a:lnTo>
                  <a:lnTo>
                    <a:pt x="33" y="97"/>
                  </a:lnTo>
                  <a:lnTo>
                    <a:pt x="33" y="97"/>
                  </a:lnTo>
                  <a:close/>
                  <a:moveTo>
                    <a:pt x="40" y="20"/>
                  </a:moveTo>
                  <a:lnTo>
                    <a:pt x="40" y="76"/>
                  </a:lnTo>
                  <a:lnTo>
                    <a:pt x="40" y="76"/>
                  </a:lnTo>
                  <a:lnTo>
                    <a:pt x="37" y="72"/>
                  </a:lnTo>
                  <a:lnTo>
                    <a:pt x="33" y="69"/>
                  </a:lnTo>
                  <a:lnTo>
                    <a:pt x="33" y="69"/>
                  </a:lnTo>
                  <a:lnTo>
                    <a:pt x="33" y="69"/>
                  </a:lnTo>
                  <a:lnTo>
                    <a:pt x="33" y="32"/>
                  </a:lnTo>
                  <a:lnTo>
                    <a:pt x="33" y="32"/>
                  </a:lnTo>
                  <a:lnTo>
                    <a:pt x="33" y="30"/>
                  </a:lnTo>
                  <a:lnTo>
                    <a:pt x="33" y="26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4" y="17"/>
                  </a:lnTo>
                  <a:lnTo>
                    <a:pt x="36" y="19"/>
                  </a:lnTo>
                  <a:lnTo>
                    <a:pt x="36" y="19"/>
                  </a:lnTo>
                  <a:lnTo>
                    <a:pt x="40" y="20"/>
                  </a:lnTo>
                  <a:lnTo>
                    <a:pt x="40" y="20"/>
                  </a:lnTo>
                  <a:close/>
                  <a:moveTo>
                    <a:pt x="33" y="3"/>
                  </a:moveTo>
                  <a:lnTo>
                    <a:pt x="33" y="3"/>
                  </a:lnTo>
                  <a:lnTo>
                    <a:pt x="23" y="7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27" y="20"/>
                  </a:lnTo>
                  <a:lnTo>
                    <a:pt x="27" y="20"/>
                  </a:lnTo>
                  <a:lnTo>
                    <a:pt x="30" y="23"/>
                  </a:lnTo>
                  <a:lnTo>
                    <a:pt x="33" y="26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2" y="13"/>
                  </a:lnTo>
                  <a:lnTo>
                    <a:pt x="33" y="11"/>
                  </a:lnTo>
                  <a:lnTo>
                    <a:pt x="33" y="3"/>
                  </a:lnTo>
                  <a:lnTo>
                    <a:pt x="33" y="3"/>
                  </a:lnTo>
                  <a:close/>
                  <a:moveTo>
                    <a:pt x="23" y="97"/>
                  </a:moveTo>
                  <a:lnTo>
                    <a:pt x="23" y="97"/>
                  </a:lnTo>
                  <a:lnTo>
                    <a:pt x="27" y="97"/>
                  </a:lnTo>
                  <a:lnTo>
                    <a:pt x="33" y="97"/>
                  </a:lnTo>
                  <a:lnTo>
                    <a:pt x="33" y="92"/>
                  </a:lnTo>
                  <a:lnTo>
                    <a:pt x="33" y="92"/>
                  </a:lnTo>
                  <a:lnTo>
                    <a:pt x="27" y="92"/>
                  </a:lnTo>
                  <a:lnTo>
                    <a:pt x="23" y="91"/>
                  </a:lnTo>
                  <a:lnTo>
                    <a:pt x="23" y="97"/>
                  </a:lnTo>
                  <a:lnTo>
                    <a:pt x="23" y="97"/>
                  </a:lnTo>
                  <a:close/>
                  <a:moveTo>
                    <a:pt x="33" y="32"/>
                  </a:moveTo>
                  <a:lnTo>
                    <a:pt x="33" y="69"/>
                  </a:lnTo>
                  <a:lnTo>
                    <a:pt x="33" y="69"/>
                  </a:lnTo>
                  <a:lnTo>
                    <a:pt x="27" y="68"/>
                  </a:lnTo>
                  <a:lnTo>
                    <a:pt x="23" y="69"/>
                  </a:lnTo>
                  <a:lnTo>
                    <a:pt x="23" y="65"/>
                  </a:lnTo>
                  <a:lnTo>
                    <a:pt x="23" y="65"/>
                  </a:lnTo>
                  <a:lnTo>
                    <a:pt x="26" y="62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9" y="55"/>
                  </a:lnTo>
                  <a:lnTo>
                    <a:pt x="29" y="50"/>
                  </a:lnTo>
                  <a:lnTo>
                    <a:pt x="26" y="47"/>
                  </a:lnTo>
                  <a:lnTo>
                    <a:pt x="23" y="45"/>
                  </a:lnTo>
                  <a:lnTo>
                    <a:pt x="23" y="43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32" y="34"/>
                  </a:lnTo>
                  <a:lnTo>
                    <a:pt x="32" y="34"/>
                  </a:lnTo>
                  <a:lnTo>
                    <a:pt x="33" y="32"/>
                  </a:lnTo>
                  <a:lnTo>
                    <a:pt x="33" y="32"/>
                  </a:lnTo>
                  <a:close/>
                  <a:moveTo>
                    <a:pt x="23" y="7"/>
                  </a:moveTo>
                  <a:lnTo>
                    <a:pt x="23" y="7"/>
                  </a:lnTo>
                  <a:lnTo>
                    <a:pt x="17" y="11"/>
                  </a:lnTo>
                  <a:lnTo>
                    <a:pt x="13" y="16"/>
                  </a:lnTo>
                  <a:lnTo>
                    <a:pt x="8" y="21"/>
                  </a:lnTo>
                  <a:lnTo>
                    <a:pt x="6" y="27"/>
                  </a:lnTo>
                  <a:lnTo>
                    <a:pt x="2" y="40"/>
                  </a:lnTo>
                  <a:lnTo>
                    <a:pt x="0" y="54"/>
                  </a:lnTo>
                  <a:lnTo>
                    <a:pt x="2" y="66"/>
                  </a:lnTo>
                  <a:lnTo>
                    <a:pt x="4" y="78"/>
                  </a:lnTo>
                  <a:lnTo>
                    <a:pt x="8" y="88"/>
                  </a:lnTo>
                  <a:lnTo>
                    <a:pt x="13" y="91"/>
                  </a:lnTo>
                  <a:lnTo>
                    <a:pt x="15" y="93"/>
                  </a:lnTo>
                  <a:lnTo>
                    <a:pt x="15" y="93"/>
                  </a:lnTo>
                  <a:lnTo>
                    <a:pt x="23" y="97"/>
                  </a:lnTo>
                  <a:lnTo>
                    <a:pt x="23" y="91"/>
                  </a:lnTo>
                  <a:lnTo>
                    <a:pt x="22" y="91"/>
                  </a:lnTo>
                  <a:lnTo>
                    <a:pt x="22" y="91"/>
                  </a:lnTo>
                  <a:lnTo>
                    <a:pt x="22" y="91"/>
                  </a:lnTo>
                  <a:lnTo>
                    <a:pt x="18" y="88"/>
                  </a:lnTo>
                  <a:lnTo>
                    <a:pt x="17" y="84"/>
                  </a:lnTo>
                  <a:lnTo>
                    <a:pt x="15" y="80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19" y="72"/>
                  </a:lnTo>
                  <a:lnTo>
                    <a:pt x="23" y="69"/>
                  </a:lnTo>
                  <a:lnTo>
                    <a:pt x="23" y="65"/>
                  </a:lnTo>
                  <a:lnTo>
                    <a:pt x="23" y="65"/>
                  </a:lnTo>
                  <a:lnTo>
                    <a:pt x="18" y="66"/>
                  </a:lnTo>
                  <a:lnTo>
                    <a:pt x="13" y="65"/>
                  </a:lnTo>
                  <a:lnTo>
                    <a:pt x="13" y="65"/>
                  </a:lnTo>
                  <a:lnTo>
                    <a:pt x="13" y="65"/>
                  </a:lnTo>
                  <a:lnTo>
                    <a:pt x="10" y="62"/>
                  </a:lnTo>
                  <a:lnTo>
                    <a:pt x="7" y="58"/>
                  </a:lnTo>
                  <a:lnTo>
                    <a:pt x="7" y="54"/>
                  </a:lnTo>
                  <a:lnTo>
                    <a:pt x="8" y="49"/>
                  </a:lnTo>
                  <a:lnTo>
                    <a:pt x="8" y="49"/>
                  </a:lnTo>
                  <a:lnTo>
                    <a:pt x="11" y="46"/>
                  </a:lnTo>
                  <a:lnTo>
                    <a:pt x="14" y="43"/>
                  </a:lnTo>
                  <a:lnTo>
                    <a:pt x="18" y="43"/>
                  </a:lnTo>
                  <a:lnTo>
                    <a:pt x="23" y="43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5" y="35"/>
                  </a:lnTo>
                  <a:lnTo>
                    <a:pt x="14" y="32"/>
                  </a:lnTo>
                  <a:lnTo>
                    <a:pt x="13" y="28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8" y="20"/>
                  </a:lnTo>
                  <a:lnTo>
                    <a:pt x="23" y="19"/>
                  </a:lnTo>
                  <a:lnTo>
                    <a:pt x="23" y="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4527912" y="3468637"/>
              <a:ext cx="265113" cy="319671"/>
              <a:chOff x="3665538" y="3100388"/>
              <a:chExt cx="265113" cy="334963"/>
            </a:xfrm>
            <a:solidFill>
              <a:schemeClr val="accent5"/>
            </a:solidFill>
          </p:grpSpPr>
          <p:sp>
            <p:nvSpPr>
              <p:cNvPr id="67" name="Freeform 186"/>
              <p:cNvSpPr>
                <a:spLocks/>
              </p:cNvSpPr>
              <p:nvPr/>
            </p:nvSpPr>
            <p:spPr bwMode="auto">
              <a:xfrm>
                <a:off x="3665538" y="3109913"/>
                <a:ext cx="252413" cy="325438"/>
              </a:xfrm>
              <a:custGeom>
                <a:avLst/>
                <a:gdLst>
                  <a:gd name="T0" fmla="*/ 159 w 159"/>
                  <a:gd name="T1" fmla="*/ 36 h 205"/>
                  <a:gd name="T2" fmla="*/ 151 w 159"/>
                  <a:gd name="T3" fmla="*/ 32 h 205"/>
                  <a:gd name="T4" fmla="*/ 56 w 159"/>
                  <a:gd name="T5" fmla="*/ 185 h 205"/>
                  <a:gd name="T6" fmla="*/ 56 w 159"/>
                  <a:gd name="T7" fmla="*/ 185 h 205"/>
                  <a:gd name="T8" fmla="*/ 53 w 159"/>
                  <a:gd name="T9" fmla="*/ 189 h 205"/>
                  <a:gd name="T10" fmla="*/ 50 w 159"/>
                  <a:gd name="T11" fmla="*/ 191 h 205"/>
                  <a:gd name="T12" fmla="*/ 46 w 159"/>
                  <a:gd name="T13" fmla="*/ 193 h 205"/>
                  <a:gd name="T14" fmla="*/ 41 w 159"/>
                  <a:gd name="T15" fmla="*/ 194 h 205"/>
                  <a:gd name="T16" fmla="*/ 37 w 159"/>
                  <a:gd name="T17" fmla="*/ 195 h 205"/>
                  <a:gd name="T18" fmla="*/ 31 w 159"/>
                  <a:gd name="T19" fmla="*/ 194 h 205"/>
                  <a:gd name="T20" fmla="*/ 27 w 159"/>
                  <a:gd name="T21" fmla="*/ 193 h 205"/>
                  <a:gd name="T22" fmla="*/ 22 w 159"/>
                  <a:gd name="T23" fmla="*/ 191 h 205"/>
                  <a:gd name="T24" fmla="*/ 22 w 159"/>
                  <a:gd name="T25" fmla="*/ 191 h 205"/>
                  <a:gd name="T26" fmla="*/ 18 w 159"/>
                  <a:gd name="T27" fmla="*/ 187 h 205"/>
                  <a:gd name="T28" fmla="*/ 15 w 159"/>
                  <a:gd name="T29" fmla="*/ 185 h 205"/>
                  <a:gd name="T30" fmla="*/ 12 w 159"/>
                  <a:gd name="T31" fmla="*/ 180 h 205"/>
                  <a:gd name="T32" fmla="*/ 10 w 159"/>
                  <a:gd name="T33" fmla="*/ 175 h 205"/>
                  <a:gd name="T34" fmla="*/ 10 w 159"/>
                  <a:gd name="T35" fmla="*/ 171 h 205"/>
                  <a:gd name="T36" fmla="*/ 10 w 159"/>
                  <a:gd name="T37" fmla="*/ 166 h 205"/>
                  <a:gd name="T38" fmla="*/ 11 w 159"/>
                  <a:gd name="T39" fmla="*/ 162 h 205"/>
                  <a:gd name="T40" fmla="*/ 12 w 159"/>
                  <a:gd name="T41" fmla="*/ 157 h 205"/>
                  <a:gd name="T42" fmla="*/ 107 w 159"/>
                  <a:gd name="T43" fmla="*/ 4 h 205"/>
                  <a:gd name="T44" fmla="*/ 100 w 159"/>
                  <a:gd name="T45" fmla="*/ 0 h 205"/>
                  <a:gd name="T46" fmla="*/ 4 w 159"/>
                  <a:gd name="T47" fmla="*/ 155 h 205"/>
                  <a:gd name="T48" fmla="*/ 4 w 159"/>
                  <a:gd name="T49" fmla="*/ 155 h 205"/>
                  <a:gd name="T50" fmla="*/ 2 w 159"/>
                  <a:gd name="T51" fmla="*/ 160 h 205"/>
                  <a:gd name="T52" fmla="*/ 0 w 159"/>
                  <a:gd name="T53" fmla="*/ 167 h 205"/>
                  <a:gd name="T54" fmla="*/ 0 w 159"/>
                  <a:gd name="T55" fmla="*/ 172 h 205"/>
                  <a:gd name="T56" fmla="*/ 2 w 159"/>
                  <a:gd name="T57" fmla="*/ 179 h 205"/>
                  <a:gd name="T58" fmla="*/ 3 w 159"/>
                  <a:gd name="T59" fmla="*/ 185 h 205"/>
                  <a:gd name="T60" fmla="*/ 7 w 159"/>
                  <a:gd name="T61" fmla="*/ 190 h 205"/>
                  <a:gd name="T62" fmla="*/ 11 w 159"/>
                  <a:gd name="T63" fmla="*/ 195 h 205"/>
                  <a:gd name="T64" fmla="*/ 16 w 159"/>
                  <a:gd name="T65" fmla="*/ 199 h 205"/>
                  <a:gd name="T66" fmla="*/ 16 w 159"/>
                  <a:gd name="T67" fmla="*/ 199 h 205"/>
                  <a:gd name="T68" fmla="*/ 23 w 159"/>
                  <a:gd name="T69" fmla="*/ 202 h 205"/>
                  <a:gd name="T70" fmla="*/ 30 w 159"/>
                  <a:gd name="T71" fmla="*/ 203 h 205"/>
                  <a:gd name="T72" fmla="*/ 35 w 159"/>
                  <a:gd name="T73" fmla="*/ 205 h 205"/>
                  <a:gd name="T74" fmla="*/ 42 w 159"/>
                  <a:gd name="T75" fmla="*/ 205 h 205"/>
                  <a:gd name="T76" fmla="*/ 48 w 159"/>
                  <a:gd name="T77" fmla="*/ 202 h 205"/>
                  <a:gd name="T78" fmla="*/ 53 w 159"/>
                  <a:gd name="T79" fmla="*/ 199 h 205"/>
                  <a:gd name="T80" fmla="*/ 58 w 159"/>
                  <a:gd name="T81" fmla="*/ 195 h 205"/>
                  <a:gd name="T82" fmla="*/ 62 w 159"/>
                  <a:gd name="T83" fmla="*/ 191 h 205"/>
                  <a:gd name="T84" fmla="*/ 159 w 159"/>
                  <a:gd name="T85" fmla="*/ 36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9" h="205">
                    <a:moveTo>
                      <a:pt x="159" y="36"/>
                    </a:moveTo>
                    <a:lnTo>
                      <a:pt x="151" y="32"/>
                    </a:lnTo>
                    <a:lnTo>
                      <a:pt x="56" y="185"/>
                    </a:lnTo>
                    <a:lnTo>
                      <a:pt x="56" y="185"/>
                    </a:lnTo>
                    <a:lnTo>
                      <a:pt x="53" y="189"/>
                    </a:lnTo>
                    <a:lnTo>
                      <a:pt x="50" y="191"/>
                    </a:lnTo>
                    <a:lnTo>
                      <a:pt x="46" y="193"/>
                    </a:lnTo>
                    <a:lnTo>
                      <a:pt x="41" y="194"/>
                    </a:lnTo>
                    <a:lnTo>
                      <a:pt x="37" y="195"/>
                    </a:lnTo>
                    <a:lnTo>
                      <a:pt x="31" y="194"/>
                    </a:lnTo>
                    <a:lnTo>
                      <a:pt x="27" y="193"/>
                    </a:lnTo>
                    <a:lnTo>
                      <a:pt x="22" y="191"/>
                    </a:lnTo>
                    <a:lnTo>
                      <a:pt x="22" y="191"/>
                    </a:lnTo>
                    <a:lnTo>
                      <a:pt x="18" y="187"/>
                    </a:lnTo>
                    <a:lnTo>
                      <a:pt x="15" y="185"/>
                    </a:lnTo>
                    <a:lnTo>
                      <a:pt x="12" y="180"/>
                    </a:lnTo>
                    <a:lnTo>
                      <a:pt x="10" y="175"/>
                    </a:lnTo>
                    <a:lnTo>
                      <a:pt x="10" y="171"/>
                    </a:lnTo>
                    <a:lnTo>
                      <a:pt x="10" y="166"/>
                    </a:lnTo>
                    <a:lnTo>
                      <a:pt x="11" y="162"/>
                    </a:lnTo>
                    <a:lnTo>
                      <a:pt x="12" y="157"/>
                    </a:lnTo>
                    <a:lnTo>
                      <a:pt x="107" y="4"/>
                    </a:lnTo>
                    <a:lnTo>
                      <a:pt x="100" y="0"/>
                    </a:lnTo>
                    <a:lnTo>
                      <a:pt x="4" y="155"/>
                    </a:lnTo>
                    <a:lnTo>
                      <a:pt x="4" y="155"/>
                    </a:lnTo>
                    <a:lnTo>
                      <a:pt x="2" y="160"/>
                    </a:lnTo>
                    <a:lnTo>
                      <a:pt x="0" y="167"/>
                    </a:lnTo>
                    <a:lnTo>
                      <a:pt x="0" y="172"/>
                    </a:lnTo>
                    <a:lnTo>
                      <a:pt x="2" y="179"/>
                    </a:lnTo>
                    <a:lnTo>
                      <a:pt x="3" y="185"/>
                    </a:lnTo>
                    <a:lnTo>
                      <a:pt x="7" y="190"/>
                    </a:lnTo>
                    <a:lnTo>
                      <a:pt x="11" y="195"/>
                    </a:lnTo>
                    <a:lnTo>
                      <a:pt x="16" y="199"/>
                    </a:lnTo>
                    <a:lnTo>
                      <a:pt x="16" y="199"/>
                    </a:lnTo>
                    <a:lnTo>
                      <a:pt x="23" y="202"/>
                    </a:lnTo>
                    <a:lnTo>
                      <a:pt x="30" y="203"/>
                    </a:lnTo>
                    <a:lnTo>
                      <a:pt x="35" y="205"/>
                    </a:lnTo>
                    <a:lnTo>
                      <a:pt x="42" y="205"/>
                    </a:lnTo>
                    <a:lnTo>
                      <a:pt x="48" y="202"/>
                    </a:lnTo>
                    <a:lnTo>
                      <a:pt x="53" y="199"/>
                    </a:lnTo>
                    <a:lnTo>
                      <a:pt x="58" y="195"/>
                    </a:lnTo>
                    <a:lnTo>
                      <a:pt x="62" y="191"/>
                    </a:lnTo>
                    <a:lnTo>
                      <a:pt x="159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Freeform 187"/>
              <p:cNvSpPr>
                <a:spLocks/>
              </p:cNvSpPr>
              <p:nvPr/>
            </p:nvSpPr>
            <p:spPr bwMode="auto">
              <a:xfrm>
                <a:off x="3808413" y="3100388"/>
                <a:ext cx="122238" cy="82550"/>
              </a:xfrm>
              <a:custGeom>
                <a:avLst/>
                <a:gdLst>
                  <a:gd name="T0" fmla="*/ 75 w 77"/>
                  <a:gd name="T1" fmla="*/ 50 h 52"/>
                  <a:gd name="T2" fmla="*/ 75 w 77"/>
                  <a:gd name="T3" fmla="*/ 50 h 52"/>
                  <a:gd name="T4" fmla="*/ 74 w 77"/>
                  <a:gd name="T5" fmla="*/ 51 h 52"/>
                  <a:gd name="T6" fmla="*/ 71 w 77"/>
                  <a:gd name="T7" fmla="*/ 52 h 52"/>
                  <a:gd name="T8" fmla="*/ 69 w 77"/>
                  <a:gd name="T9" fmla="*/ 52 h 52"/>
                  <a:gd name="T10" fmla="*/ 67 w 77"/>
                  <a:gd name="T11" fmla="*/ 51 h 52"/>
                  <a:gd name="T12" fmla="*/ 2 w 77"/>
                  <a:gd name="T13" fmla="*/ 12 h 52"/>
                  <a:gd name="T14" fmla="*/ 2 w 77"/>
                  <a:gd name="T15" fmla="*/ 12 h 52"/>
                  <a:gd name="T16" fmla="*/ 0 w 77"/>
                  <a:gd name="T17" fmla="*/ 9 h 52"/>
                  <a:gd name="T18" fmla="*/ 0 w 77"/>
                  <a:gd name="T19" fmla="*/ 8 h 52"/>
                  <a:gd name="T20" fmla="*/ 0 w 77"/>
                  <a:gd name="T21" fmla="*/ 5 h 52"/>
                  <a:gd name="T22" fmla="*/ 0 w 77"/>
                  <a:gd name="T23" fmla="*/ 2 h 52"/>
                  <a:gd name="T24" fmla="*/ 0 w 77"/>
                  <a:gd name="T25" fmla="*/ 2 h 52"/>
                  <a:gd name="T26" fmla="*/ 1 w 77"/>
                  <a:gd name="T27" fmla="*/ 1 h 52"/>
                  <a:gd name="T28" fmla="*/ 4 w 77"/>
                  <a:gd name="T29" fmla="*/ 0 h 52"/>
                  <a:gd name="T30" fmla="*/ 6 w 77"/>
                  <a:gd name="T31" fmla="*/ 0 h 52"/>
                  <a:gd name="T32" fmla="*/ 8 w 77"/>
                  <a:gd name="T33" fmla="*/ 1 h 52"/>
                  <a:gd name="T34" fmla="*/ 74 w 77"/>
                  <a:gd name="T35" fmla="*/ 42 h 52"/>
                  <a:gd name="T36" fmla="*/ 74 w 77"/>
                  <a:gd name="T37" fmla="*/ 42 h 52"/>
                  <a:gd name="T38" fmla="*/ 75 w 77"/>
                  <a:gd name="T39" fmla="*/ 43 h 52"/>
                  <a:gd name="T40" fmla="*/ 77 w 77"/>
                  <a:gd name="T41" fmla="*/ 46 h 52"/>
                  <a:gd name="T42" fmla="*/ 77 w 77"/>
                  <a:gd name="T43" fmla="*/ 47 h 52"/>
                  <a:gd name="T44" fmla="*/ 75 w 77"/>
                  <a:gd name="T45" fmla="*/ 50 h 52"/>
                  <a:gd name="T46" fmla="*/ 75 w 77"/>
                  <a:gd name="T47" fmla="*/ 5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" h="52">
                    <a:moveTo>
                      <a:pt x="75" y="50"/>
                    </a:moveTo>
                    <a:lnTo>
                      <a:pt x="75" y="50"/>
                    </a:lnTo>
                    <a:lnTo>
                      <a:pt x="74" y="51"/>
                    </a:lnTo>
                    <a:lnTo>
                      <a:pt x="71" y="52"/>
                    </a:lnTo>
                    <a:lnTo>
                      <a:pt x="69" y="52"/>
                    </a:lnTo>
                    <a:lnTo>
                      <a:pt x="67" y="51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9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8" y="1"/>
                    </a:lnTo>
                    <a:lnTo>
                      <a:pt x="74" y="42"/>
                    </a:lnTo>
                    <a:lnTo>
                      <a:pt x="74" y="42"/>
                    </a:lnTo>
                    <a:lnTo>
                      <a:pt x="75" y="43"/>
                    </a:lnTo>
                    <a:lnTo>
                      <a:pt x="77" y="46"/>
                    </a:lnTo>
                    <a:lnTo>
                      <a:pt x="77" y="47"/>
                    </a:lnTo>
                    <a:lnTo>
                      <a:pt x="75" y="50"/>
                    </a:lnTo>
                    <a:lnTo>
                      <a:pt x="75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188"/>
              <p:cNvSpPr>
                <a:spLocks/>
              </p:cNvSpPr>
              <p:nvPr/>
            </p:nvSpPr>
            <p:spPr bwMode="auto">
              <a:xfrm>
                <a:off x="3708401" y="3168650"/>
                <a:ext cx="173038" cy="234950"/>
              </a:xfrm>
              <a:custGeom>
                <a:avLst/>
                <a:gdLst>
                  <a:gd name="T0" fmla="*/ 109 w 109"/>
                  <a:gd name="T1" fmla="*/ 5 h 148"/>
                  <a:gd name="T2" fmla="*/ 99 w 109"/>
                  <a:gd name="T3" fmla="*/ 0 h 148"/>
                  <a:gd name="T4" fmla="*/ 15 w 109"/>
                  <a:gd name="T5" fmla="*/ 137 h 148"/>
                  <a:gd name="T6" fmla="*/ 15 w 109"/>
                  <a:gd name="T7" fmla="*/ 137 h 148"/>
                  <a:gd name="T8" fmla="*/ 12 w 109"/>
                  <a:gd name="T9" fmla="*/ 139 h 148"/>
                  <a:gd name="T10" fmla="*/ 8 w 109"/>
                  <a:gd name="T11" fmla="*/ 142 h 148"/>
                  <a:gd name="T12" fmla="*/ 4 w 109"/>
                  <a:gd name="T13" fmla="*/ 143 h 148"/>
                  <a:gd name="T14" fmla="*/ 0 w 109"/>
                  <a:gd name="T15" fmla="*/ 143 h 148"/>
                  <a:gd name="T16" fmla="*/ 0 w 109"/>
                  <a:gd name="T17" fmla="*/ 143 h 148"/>
                  <a:gd name="T18" fmla="*/ 0 w 109"/>
                  <a:gd name="T19" fmla="*/ 145 h 148"/>
                  <a:gd name="T20" fmla="*/ 0 w 109"/>
                  <a:gd name="T21" fmla="*/ 145 h 148"/>
                  <a:gd name="T22" fmla="*/ 7 w 109"/>
                  <a:gd name="T23" fmla="*/ 148 h 148"/>
                  <a:gd name="T24" fmla="*/ 14 w 109"/>
                  <a:gd name="T25" fmla="*/ 148 h 148"/>
                  <a:gd name="T26" fmla="*/ 21 w 109"/>
                  <a:gd name="T27" fmla="*/ 145 h 148"/>
                  <a:gd name="T28" fmla="*/ 25 w 109"/>
                  <a:gd name="T29" fmla="*/ 141 h 148"/>
                  <a:gd name="T30" fmla="*/ 109 w 109"/>
                  <a:gd name="T31" fmla="*/ 5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9" h="148">
                    <a:moveTo>
                      <a:pt x="109" y="5"/>
                    </a:moveTo>
                    <a:lnTo>
                      <a:pt x="99" y="0"/>
                    </a:lnTo>
                    <a:lnTo>
                      <a:pt x="15" y="137"/>
                    </a:lnTo>
                    <a:lnTo>
                      <a:pt x="15" y="137"/>
                    </a:lnTo>
                    <a:lnTo>
                      <a:pt x="12" y="139"/>
                    </a:lnTo>
                    <a:lnTo>
                      <a:pt x="8" y="142"/>
                    </a:lnTo>
                    <a:lnTo>
                      <a:pt x="4" y="143"/>
                    </a:lnTo>
                    <a:lnTo>
                      <a:pt x="0" y="143"/>
                    </a:lnTo>
                    <a:lnTo>
                      <a:pt x="0" y="143"/>
                    </a:lnTo>
                    <a:lnTo>
                      <a:pt x="0" y="145"/>
                    </a:lnTo>
                    <a:lnTo>
                      <a:pt x="0" y="145"/>
                    </a:lnTo>
                    <a:lnTo>
                      <a:pt x="7" y="148"/>
                    </a:lnTo>
                    <a:lnTo>
                      <a:pt x="14" y="148"/>
                    </a:lnTo>
                    <a:lnTo>
                      <a:pt x="21" y="145"/>
                    </a:lnTo>
                    <a:lnTo>
                      <a:pt x="25" y="141"/>
                    </a:lnTo>
                    <a:lnTo>
                      <a:pt x="109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60" name="Freeform 189"/>
            <p:cNvSpPr>
              <a:spLocks noEditPoints="1"/>
            </p:cNvSpPr>
            <p:nvPr/>
          </p:nvSpPr>
          <p:spPr bwMode="auto">
            <a:xfrm>
              <a:off x="3229337" y="5010932"/>
              <a:ext cx="217488" cy="222709"/>
            </a:xfrm>
            <a:custGeom>
              <a:avLst/>
              <a:gdLst>
                <a:gd name="T0" fmla="*/ 107 w 137"/>
                <a:gd name="T1" fmla="*/ 68 h 147"/>
                <a:gd name="T2" fmla="*/ 103 w 137"/>
                <a:gd name="T3" fmla="*/ 51 h 147"/>
                <a:gd name="T4" fmla="*/ 103 w 137"/>
                <a:gd name="T5" fmla="*/ 99 h 147"/>
                <a:gd name="T6" fmla="*/ 117 w 137"/>
                <a:gd name="T7" fmla="*/ 111 h 147"/>
                <a:gd name="T8" fmla="*/ 115 w 137"/>
                <a:gd name="T9" fmla="*/ 118 h 147"/>
                <a:gd name="T10" fmla="*/ 103 w 137"/>
                <a:gd name="T11" fmla="*/ 38 h 147"/>
                <a:gd name="T12" fmla="*/ 115 w 137"/>
                <a:gd name="T13" fmla="*/ 19 h 147"/>
                <a:gd name="T14" fmla="*/ 117 w 137"/>
                <a:gd name="T15" fmla="*/ 24 h 147"/>
                <a:gd name="T16" fmla="*/ 103 w 137"/>
                <a:gd name="T17" fmla="*/ 38 h 147"/>
                <a:gd name="T18" fmla="*/ 114 w 137"/>
                <a:gd name="T19" fmla="*/ 68 h 147"/>
                <a:gd name="T20" fmla="*/ 134 w 137"/>
                <a:gd name="T21" fmla="*/ 65 h 147"/>
                <a:gd name="T22" fmla="*/ 136 w 137"/>
                <a:gd name="T23" fmla="*/ 70 h 147"/>
                <a:gd name="T24" fmla="*/ 114 w 137"/>
                <a:gd name="T25" fmla="*/ 70 h 147"/>
                <a:gd name="T26" fmla="*/ 69 w 137"/>
                <a:gd name="T27" fmla="*/ 30 h 147"/>
                <a:gd name="T28" fmla="*/ 103 w 137"/>
                <a:gd name="T29" fmla="*/ 51 h 147"/>
                <a:gd name="T30" fmla="*/ 90 w 137"/>
                <a:gd name="T31" fmla="*/ 100 h 147"/>
                <a:gd name="T32" fmla="*/ 84 w 137"/>
                <a:gd name="T33" fmla="*/ 142 h 147"/>
                <a:gd name="T34" fmla="*/ 69 w 137"/>
                <a:gd name="T35" fmla="*/ 114 h 147"/>
                <a:gd name="T36" fmla="*/ 83 w 137"/>
                <a:gd name="T37" fmla="*/ 96 h 147"/>
                <a:gd name="T38" fmla="*/ 95 w 137"/>
                <a:gd name="T39" fmla="*/ 84 h 147"/>
                <a:gd name="T40" fmla="*/ 99 w 137"/>
                <a:gd name="T41" fmla="*/ 62 h 147"/>
                <a:gd name="T42" fmla="*/ 91 w 137"/>
                <a:gd name="T43" fmla="*/ 47 h 147"/>
                <a:gd name="T44" fmla="*/ 69 w 137"/>
                <a:gd name="T45" fmla="*/ 38 h 147"/>
                <a:gd name="T46" fmla="*/ 100 w 137"/>
                <a:gd name="T47" fmla="*/ 31 h 147"/>
                <a:gd name="T48" fmla="*/ 100 w 137"/>
                <a:gd name="T49" fmla="*/ 36 h 147"/>
                <a:gd name="T50" fmla="*/ 103 w 137"/>
                <a:gd name="T51" fmla="*/ 99 h 147"/>
                <a:gd name="T52" fmla="*/ 99 w 137"/>
                <a:gd name="T53" fmla="*/ 101 h 147"/>
                <a:gd name="T54" fmla="*/ 103 w 137"/>
                <a:gd name="T55" fmla="*/ 99 h 147"/>
                <a:gd name="T56" fmla="*/ 72 w 137"/>
                <a:gd name="T57" fmla="*/ 1 h 147"/>
                <a:gd name="T58" fmla="*/ 72 w 137"/>
                <a:gd name="T59" fmla="*/ 23 h 147"/>
                <a:gd name="T60" fmla="*/ 67 w 137"/>
                <a:gd name="T61" fmla="*/ 147 h 147"/>
                <a:gd name="T62" fmla="*/ 49 w 137"/>
                <a:gd name="T63" fmla="*/ 137 h 147"/>
                <a:gd name="T64" fmla="*/ 41 w 137"/>
                <a:gd name="T65" fmla="*/ 92 h 147"/>
                <a:gd name="T66" fmla="*/ 41 w 137"/>
                <a:gd name="T67" fmla="*/ 43 h 147"/>
                <a:gd name="T68" fmla="*/ 69 w 137"/>
                <a:gd name="T69" fmla="*/ 30 h 147"/>
                <a:gd name="T70" fmla="*/ 57 w 137"/>
                <a:gd name="T71" fmla="*/ 40 h 147"/>
                <a:gd name="T72" fmla="*/ 45 w 137"/>
                <a:gd name="T73" fmla="*/ 51 h 147"/>
                <a:gd name="T74" fmla="*/ 40 w 137"/>
                <a:gd name="T75" fmla="*/ 68 h 147"/>
                <a:gd name="T76" fmla="*/ 54 w 137"/>
                <a:gd name="T77" fmla="*/ 93 h 147"/>
                <a:gd name="T78" fmla="*/ 56 w 137"/>
                <a:gd name="T79" fmla="*/ 97 h 147"/>
                <a:gd name="T80" fmla="*/ 69 w 137"/>
                <a:gd name="T81" fmla="*/ 147 h 147"/>
                <a:gd name="T82" fmla="*/ 69 w 137"/>
                <a:gd name="T83" fmla="*/ 24 h 147"/>
                <a:gd name="T84" fmla="*/ 65 w 137"/>
                <a:gd name="T85" fmla="*/ 4 h 147"/>
                <a:gd name="T86" fmla="*/ 69 w 137"/>
                <a:gd name="T87" fmla="*/ 0 h 147"/>
                <a:gd name="T88" fmla="*/ 38 w 137"/>
                <a:gd name="T89" fmla="*/ 104 h 147"/>
                <a:gd name="T90" fmla="*/ 35 w 137"/>
                <a:gd name="T91" fmla="*/ 99 h 147"/>
                <a:gd name="T92" fmla="*/ 35 w 137"/>
                <a:gd name="T93" fmla="*/ 38 h 147"/>
                <a:gd name="T94" fmla="*/ 38 w 137"/>
                <a:gd name="T95" fmla="*/ 31 h 147"/>
                <a:gd name="T96" fmla="*/ 35 w 137"/>
                <a:gd name="T97" fmla="*/ 84 h 147"/>
                <a:gd name="T98" fmla="*/ 33 w 137"/>
                <a:gd name="T99" fmla="*/ 59 h 147"/>
                <a:gd name="T100" fmla="*/ 35 w 137"/>
                <a:gd name="T101" fmla="*/ 30 h 147"/>
                <a:gd name="T102" fmla="*/ 33 w 137"/>
                <a:gd name="T103" fmla="*/ 36 h 147"/>
                <a:gd name="T104" fmla="*/ 21 w 137"/>
                <a:gd name="T105" fmla="*/ 20 h 147"/>
                <a:gd name="T106" fmla="*/ 35 w 137"/>
                <a:gd name="T107" fmla="*/ 30 h 147"/>
                <a:gd name="T108" fmla="*/ 26 w 137"/>
                <a:gd name="T109" fmla="*/ 116 h 147"/>
                <a:gd name="T110" fmla="*/ 21 w 137"/>
                <a:gd name="T111" fmla="*/ 116 h 147"/>
                <a:gd name="T112" fmla="*/ 33 w 137"/>
                <a:gd name="T113" fmla="*/ 99 h 147"/>
                <a:gd name="T114" fmla="*/ 4 w 137"/>
                <a:gd name="T115" fmla="*/ 65 h 147"/>
                <a:gd name="T116" fmla="*/ 23 w 137"/>
                <a:gd name="T117" fmla="*/ 65 h 147"/>
                <a:gd name="T118" fmla="*/ 21 w 137"/>
                <a:gd name="T119" fmla="*/ 72 h 147"/>
                <a:gd name="T120" fmla="*/ 0 w 137"/>
                <a:gd name="T121" fmla="*/ 68 h 147"/>
                <a:gd name="T122" fmla="*/ 4 w 137"/>
                <a:gd name="T123" fmla="*/ 6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7" h="147">
                  <a:moveTo>
                    <a:pt x="103" y="51"/>
                  </a:moveTo>
                  <a:lnTo>
                    <a:pt x="103" y="51"/>
                  </a:lnTo>
                  <a:lnTo>
                    <a:pt x="106" y="59"/>
                  </a:lnTo>
                  <a:lnTo>
                    <a:pt x="107" y="68"/>
                  </a:lnTo>
                  <a:lnTo>
                    <a:pt x="107" y="68"/>
                  </a:lnTo>
                  <a:lnTo>
                    <a:pt x="106" y="77"/>
                  </a:lnTo>
                  <a:lnTo>
                    <a:pt x="103" y="84"/>
                  </a:lnTo>
                  <a:lnTo>
                    <a:pt x="103" y="51"/>
                  </a:lnTo>
                  <a:lnTo>
                    <a:pt x="103" y="51"/>
                  </a:lnTo>
                  <a:close/>
                  <a:moveTo>
                    <a:pt x="103" y="107"/>
                  </a:moveTo>
                  <a:lnTo>
                    <a:pt x="103" y="99"/>
                  </a:lnTo>
                  <a:lnTo>
                    <a:pt x="103" y="99"/>
                  </a:lnTo>
                  <a:lnTo>
                    <a:pt x="106" y="99"/>
                  </a:lnTo>
                  <a:lnTo>
                    <a:pt x="106" y="99"/>
                  </a:lnTo>
                  <a:lnTo>
                    <a:pt x="117" y="111"/>
                  </a:lnTo>
                  <a:lnTo>
                    <a:pt x="117" y="111"/>
                  </a:lnTo>
                  <a:lnTo>
                    <a:pt x="118" y="114"/>
                  </a:lnTo>
                  <a:lnTo>
                    <a:pt x="117" y="116"/>
                  </a:lnTo>
                  <a:lnTo>
                    <a:pt x="117" y="116"/>
                  </a:lnTo>
                  <a:lnTo>
                    <a:pt x="115" y="118"/>
                  </a:lnTo>
                  <a:lnTo>
                    <a:pt x="113" y="116"/>
                  </a:lnTo>
                  <a:lnTo>
                    <a:pt x="103" y="107"/>
                  </a:lnTo>
                  <a:lnTo>
                    <a:pt x="103" y="107"/>
                  </a:lnTo>
                  <a:close/>
                  <a:moveTo>
                    <a:pt x="103" y="38"/>
                  </a:moveTo>
                  <a:lnTo>
                    <a:pt x="103" y="28"/>
                  </a:lnTo>
                  <a:lnTo>
                    <a:pt x="113" y="20"/>
                  </a:lnTo>
                  <a:lnTo>
                    <a:pt x="113" y="20"/>
                  </a:lnTo>
                  <a:lnTo>
                    <a:pt x="115" y="19"/>
                  </a:lnTo>
                  <a:lnTo>
                    <a:pt x="117" y="20"/>
                  </a:lnTo>
                  <a:lnTo>
                    <a:pt x="117" y="20"/>
                  </a:lnTo>
                  <a:lnTo>
                    <a:pt x="118" y="23"/>
                  </a:lnTo>
                  <a:lnTo>
                    <a:pt x="117" y="24"/>
                  </a:lnTo>
                  <a:lnTo>
                    <a:pt x="106" y="36"/>
                  </a:lnTo>
                  <a:lnTo>
                    <a:pt x="106" y="36"/>
                  </a:lnTo>
                  <a:lnTo>
                    <a:pt x="106" y="36"/>
                  </a:lnTo>
                  <a:lnTo>
                    <a:pt x="103" y="38"/>
                  </a:lnTo>
                  <a:lnTo>
                    <a:pt x="103" y="38"/>
                  </a:lnTo>
                  <a:close/>
                  <a:moveTo>
                    <a:pt x="114" y="68"/>
                  </a:moveTo>
                  <a:lnTo>
                    <a:pt x="114" y="68"/>
                  </a:lnTo>
                  <a:lnTo>
                    <a:pt x="114" y="68"/>
                  </a:lnTo>
                  <a:lnTo>
                    <a:pt x="114" y="65"/>
                  </a:lnTo>
                  <a:lnTo>
                    <a:pt x="117" y="65"/>
                  </a:lnTo>
                  <a:lnTo>
                    <a:pt x="134" y="65"/>
                  </a:lnTo>
                  <a:lnTo>
                    <a:pt x="134" y="65"/>
                  </a:lnTo>
                  <a:lnTo>
                    <a:pt x="136" y="65"/>
                  </a:lnTo>
                  <a:lnTo>
                    <a:pt x="137" y="68"/>
                  </a:lnTo>
                  <a:lnTo>
                    <a:pt x="137" y="68"/>
                  </a:lnTo>
                  <a:lnTo>
                    <a:pt x="136" y="70"/>
                  </a:lnTo>
                  <a:lnTo>
                    <a:pt x="134" y="72"/>
                  </a:lnTo>
                  <a:lnTo>
                    <a:pt x="117" y="72"/>
                  </a:lnTo>
                  <a:lnTo>
                    <a:pt x="117" y="72"/>
                  </a:lnTo>
                  <a:lnTo>
                    <a:pt x="114" y="70"/>
                  </a:lnTo>
                  <a:lnTo>
                    <a:pt x="114" y="68"/>
                  </a:lnTo>
                  <a:lnTo>
                    <a:pt x="114" y="68"/>
                  </a:lnTo>
                  <a:close/>
                  <a:moveTo>
                    <a:pt x="69" y="30"/>
                  </a:moveTo>
                  <a:lnTo>
                    <a:pt x="69" y="30"/>
                  </a:lnTo>
                  <a:lnTo>
                    <a:pt x="80" y="32"/>
                  </a:lnTo>
                  <a:lnTo>
                    <a:pt x="90" y="36"/>
                  </a:lnTo>
                  <a:lnTo>
                    <a:pt x="98" y="43"/>
                  </a:lnTo>
                  <a:lnTo>
                    <a:pt x="103" y="51"/>
                  </a:lnTo>
                  <a:lnTo>
                    <a:pt x="103" y="84"/>
                  </a:lnTo>
                  <a:lnTo>
                    <a:pt x="103" y="84"/>
                  </a:lnTo>
                  <a:lnTo>
                    <a:pt x="98" y="93"/>
                  </a:lnTo>
                  <a:lnTo>
                    <a:pt x="90" y="100"/>
                  </a:lnTo>
                  <a:lnTo>
                    <a:pt x="90" y="130"/>
                  </a:lnTo>
                  <a:lnTo>
                    <a:pt x="90" y="130"/>
                  </a:lnTo>
                  <a:lnTo>
                    <a:pt x="88" y="137"/>
                  </a:lnTo>
                  <a:lnTo>
                    <a:pt x="84" y="142"/>
                  </a:lnTo>
                  <a:lnTo>
                    <a:pt x="79" y="146"/>
                  </a:lnTo>
                  <a:lnTo>
                    <a:pt x="71" y="147"/>
                  </a:lnTo>
                  <a:lnTo>
                    <a:pt x="69" y="147"/>
                  </a:lnTo>
                  <a:lnTo>
                    <a:pt x="69" y="114"/>
                  </a:lnTo>
                  <a:lnTo>
                    <a:pt x="82" y="114"/>
                  </a:lnTo>
                  <a:lnTo>
                    <a:pt x="82" y="97"/>
                  </a:lnTo>
                  <a:lnTo>
                    <a:pt x="82" y="97"/>
                  </a:lnTo>
                  <a:lnTo>
                    <a:pt x="83" y="96"/>
                  </a:lnTo>
                  <a:lnTo>
                    <a:pt x="84" y="95"/>
                  </a:lnTo>
                  <a:lnTo>
                    <a:pt x="84" y="95"/>
                  </a:lnTo>
                  <a:lnTo>
                    <a:pt x="91" y="89"/>
                  </a:lnTo>
                  <a:lnTo>
                    <a:pt x="95" y="84"/>
                  </a:lnTo>
                  <a:lnTo>
                    <a:pt x="98" y="76"/>
                  </a:lnTo>
                  <a:lnTo>
                    <a:pt x="99" y="68"/>
                  </a:lnTo>
                  <a:lnTo>
                    <a:pt x="99" y="68"/>
                  </a:lnTo>
                  <a:lnTo>
                    <a:pt x="99" y="62"/>
                  </a:lnTo>
                  <a:lnTo>
                    <a:pt x="96" y="57"/>
                  </a:lnTo>
                  <a:lnTo>
                    <a:pt x="94" y="51"/>
                  </a:lnTo>
                  <a:lnTo>
                    <a:pt x="91" y="47"/>
                  </a:lnTo>
                  <a:lnTo>
                    <a:pt x="91" y="47"/>
                  </a:lnTo>
                  <a:lnTo>
                    <a:pt x="86" y="43"/>
                  </a:lnTo>
                  <a:lnTo>
                    <a:pt x="82" y="40"/>
                  </a:lnTo>
                  <a:lnTo>
                    <a:pt x="75" y="39"/>
                  </a:lnTo>
                  <a:lnTo>
                    <a:pt x="69" y="38"/>
                  </a:lnTo>
                  <a:lnTo>
                    <a:pt x="69" y="30"/>
                  </a:lnTo>
                  <a:lnTo>
                    <a:pt x="69" y="30"/>
                  </a:lnTo>
                  <a:close/>
                  <a:moveTo>
                    <a:pt x="103" y="28"/>
                  </a:moveTo>
                  <a:lnTo>
                    <a:pt x="100" y="31"/>
                  </a:lnTo>
                  <a:lnTo>
                    <a:pt x="100" y="31"/>
                  </a:lnTo>
                  <a:lnTo>
                    <a:pt x="99" y="34"/>
                  </a:lnTo>
                  <a:lnTo>
                    <a:pt x="100" y="36"/>
                  </a:lnTo>
                  <a:lnTo>
                    <a:pt x="100" y="36"/>
                  </a:lnTo>
                  <a:lnTo>
                    <a:pt x="103" y="38"/>
                  </a:lnTo>
                  <a:lnTo>
                    <a:pt x="103" y="28"/>
                  </a:lnTo>
                  <a:lnTo>
                    <a:pt x="103" y="28"/>
                  </a:lnTo>
                  <a:close/>
                  <a:moveTo>
                    <a:pt x="103" y="99"/>
                  </a:moveTo>
                  <a:lnTo>
                    <a:pt x="103" y="99"/>
                  </a:lnTo>
                  <a:lnTo>
                    <a:pt x="100" y="99"/>
                  </a:lnTo>
                  <a:lnTo>
                    <a:pt x="100" y="99"/>
                  </a:lnTo>
                  <a:lnTo>
                    <a:pt x="99" y="101"/>
                  </a:lnTo>
                  <a:lnTo>
                    <a:pt x="100" y="104"/>
                  </a:lnTo>
                  <a:lnTo>
                    <a:pt x="103" y="107"/>
                  </a:lnTo>
                  <a:lnTo>
                    <a:pt x="103" y="99"/>
                  </a:lnTo>
                  <a:lnTo>
                    <a:pt x="103" y="99"/>
                  </a:lnTo>
                  <a:close/>
                  <a:moveTo>
                    <a:pt x="69" y="24"/>
                  </a:moveTo>
                  <a:lnTo>
                    <a:pt x="69" y="0"/>
                  </a:lnTo>
                  <a:lnTo>
                    <a:pt x="69" y="0"/>
                  </a:lnTo>
                  <a:lnTo>
                    <a:pt x="72" y="1"/>
                  </a:lnTo>
                  <a:lnTo>
                    <a:pt x="72" y="4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2" y="23"/>
                  </a:lnTo>
                  <a:lnTo>
                    <a:pt x="69" y="24"/>
                  </a:lnTo>
                  <a:lnTo>
                    <a:pt x="69" y="24"/>
                  </a:lnTo>
                  <a:close/>
                  <a:moveTo>
                    <a:pt x="69" y="147"/>
                  </a:moveTo>
                  <a:lnTo>
                    <a:pt x="67" y="147"/>
                  </a:lnTo>
                  <a:lnTo>
                    <a:pt x="67" y="147"/>
                  </a:lnTo>
                  <a:lnTo>
                    <a:pt x="60" y="146"/>
                  </a:lnTo>
                  <a:lnTo>
                    <a:pt x="53" y="142"/>
                  </a:lnTo>
                  <a:lnTo>
                    <a:pt x="49" y="137"/>
                  </a:lnTo>
                  <a:lnTo>
                    <a:pt x="48" y="130"/>
                  </a:lnTo>
                  <a:lnTo>
                    <a:pt x="48" y="99"/>
                  </a:lnTo>
                  <a:lnTo>
                    <a:pt x="48" y="99"/>
                  </a:lnTo>
                  <a:lnTo>
                    <a:pt x="41" y="92"/>
                  </a:lnTo>
                  <a:lnTo>
                    <a:pt x="35" y="84"/>
                  </a:lnTo>
                  <a:lnTo>
                    <a:pt x="35" y="51"/>
                  </a:lnTo>
                  <a:lnTo>
                    <a:pt x="35" y="51"/>
                  </a:lnTo>
                  <a:lnTo>
                    <a:pt x="41" y="43"/>
                  </a:lnTo>
                  <a:lnTo>
                    <a:pt x="49" y="36"/>
                  </a:lnTo>
                  <a:lnTo>
                    <a:pt x="59" y="32"/>
                  </a:lnTo>
                  <a:lnTo>
                    <a:pt x="64" y="31"/>
                  </a:lnTo>
                  <a:lnTo>
                    <a:pt x="69" y="30"/>
                  </a:lnTo>
                  <a:lnTo>
                    <a:pt x="69" y="38"/>
                  </a:lnTo>
                  <a:lnTo>
                    <a:pt x="69" y="38"/>
                  </a:lnTo>
                  <a:lnTo>
                    <a:pt x="64" y="39"/>
                  </a:lnTo>
                  <a:lnTo>
                    <a:pt x="57" y="40"/>
                  </a:lnTo>
                  <a:lnTo>
                    <a:pt x="53" y="43"/>
                  </a:lnTo>
                  <a:lnTo>
                    <a:pt x="48" y="47"/>
                  </a:lnTo>
                  <a:lnTo>
                    <a:pt x="48" y="47"/>
                  </a:lnTo>
                  <a:lnTo>
                    <a:pt x="45" y="51"/>
                  </a:lnTo>
                  <a:lnTo>
                    <a:pt x="42" y="57"/>
                  </a:lnTo>
                  <a:lnTo>
                    <a:pt x="40" y="62"/>
                  </a:lnTo>
                  <a:lnTo>
                    <a:pt x="40" y="68"/>
                  </a:lnTo>
                  <a:lnTo>
                    <a:pt x="40" y="68"/>
                  </a:lnTo>
                  <a:lnTo>
                    <a:pt x="41" y="76"/>
                  </a:lnTo>
                  <a:lnTo>
                    <a:pt x="44" y="82"/>
                  </a:lnTo>
                  <a:lnTo>
                    <a:pt x="48" y="89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56" y="95"/>
                  </a:lnTo>
                  <a:lnTo>
                    <a:pt x="56" y="97"/>
                  </a:lnTo>
                  <a:lnTo>
                    <a:pt x="56" y="114"/>
                  </a:lnTo>
                  <a:lnTo>
                    <a:pt x="69" y="114"/>
                  </a:lnTo>
                  <a:lnTo>
                    <a:pt x="69" y="147"/>
                  </a:lnTo>
                  <a:lnTo>
                    <a:pt x="69" y="147"/>
                  </a:lnTo>
                  <a:close/>
                  <a:moveTo>
                    <a:pt x="69" y="0"/>
                  </a:moveTo>
                  <a:lnTo>
                    <a:pt x="69" y="24"/>
                  </a:lnTo>
                  <a:lnTo>
                    <a:pt x="69" y="24"/>
                  </a:lnTo>
                  <a:lnTo>
                    <a:pt x="69" y="24"/>
                  </a:lnTo>
                  <a:lnTo>
                    <a:pt x="69" y="24"/>
                  </a:lnTo>
                  <a:lnTo>
                    <a:pt x="67" y="23"/>
                  </a:lnTo>
                  <a:lnTo>
                    <a:pt x="65" y="20"/>
                  </a:lnTo>
                  <a:lnTo>
                    <a:pt x="65" y="4"/>
                  </a:lnTo>
                  <a:lnTo>
                    <a:pt x="65" y="4"/>
                  </a:lnTo>
                  <a:lnTo>
                    <a:pt x="67" y="1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close/>
                  <a:moveTo>
                    <a:pt x="35" y="107"/>
                  </a:moveTo>
                  <a:lnTo>
                    <a:pt x="38" y="104"/>
                  </a:lnTo>
                  <a:lnTo>
                    <a:pt x="38" y="104"/>
                  </a:lnTo>
                  <a:lnTo>
                    <a:pt x="38" y="101"/>
                  </a:lnTo>
                  <a:lnTo>
                    <a:pt x="38" y="99"/>
                  </a:lnTo>
                  <a:lnTo>
                    <a:pt x="38" y="99"/>
                  </a:lnTo>
                  <a:lnTo>
                    <a:pt x="35" y="99"/>
                  </a:lnTo>
                  <a:lnTo>
                    <a:pt x="35" y="107"/>
                  </a:lnTo>
                  <a:lnTo>
                    <a:pt x="35" y="107"/>
                  </a:lnTo>
                  <a:close/>
                  <a:moveTo>
                    <a:pt x="35" y="38"/>
                  </a:moveTo>
                  <a:lnTo>
                    <a:pt x="35" y="38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38" y="31"/>
                  </a:lnTo>
                  <a:lnTo>
                    <a:pt x="35" y="30"/>
                  </a:lnTo>
                  <a:lnTo>
                    <a:pt x="35" y="38"/>
                  </a:lnTo>
                  <a:close/>
                  <a:moveTo>
                    <a:pt x="35" y="84"/>
                  </a:moveTo>
                  <a:lnTo>
                    <a:pt x="35" y="84"/>
                  </a:lnTo>
                  <a:lnTo>
                    <a:pt x="33" y="76"/>
                  </a:lnTo>
                  <a:lnTo>
                    <a:pt x="31" y="68"/>
                  </a:lnTo>
                  <a:lnTo>
                    <a:pt x="31" y="68"/>
                  </a:lnTo>
                  <a:lnTo>
                    <a:pt x="33" y="59"/>
                  </a:lnTo>
                  <a:lnTo>
                    <a:pt x="35" y="51"/>
                  </a:lnTo>
                  <a:lnTo>
                    <a:pt x="35" y="84"/>
                  </a:lnTo>
                  <a:lnTo>
                    <a:pt x="35" y="84"/>
                  </a:lnTo>
                  <a:close/>
                  <a:moveTo>
                    <a:pt x="35" y="30"/>
                  </a:moveTo>
                  <a:lnTo>
                    <a:pt x="35" y="38"/>
                  </a:lnTo>
                  <a:lnTo>
                    <a:pt x="35" y="38"/>
                  </a:lnTo>
                  <a:lnTo>
                    <a:pt x="33" y="36"/>
                  </a:lnTo>
                  <a:lnTo>
                    <a:pt x="33" y="36"/>
                  </a:lnTo>
                  <a:lnTo>
                    <a:pt x="21" y="24"/>
                  </a:lnTo>
                  <a:lnTo>
                    <a:pt x="21" y="24"/>
                  </a:lnTo>
                  <a:lnTo>
                    <a:pt x="19" y="23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3" y="19"/>
                  </a:lnTo>
                  <a:lnTo>
                    <a:pt x="26" y="20"/>
                  </a:lnTo>
                  <a:lnTo>
                    <a:pt x="35" y="30"/>
                  </a:lnTo>
                  <a:lnTo>
                    <a:pt x="35" y="30"/>
                  </a:lnTo>
                  <a:close/>
                  <a:moveTo>
                    <a:pt x="35" y="99"/>
                  </a:moveTo>
                  <a:lnTo>
                    <a:pt x="35" y="107"/>
                  </a:lnTo>
                  <a:lnTo>
                    <a:pt x="26" y="116"/>
                  </a:lnTo>
                  <a:lnTo>
                    <a:pt x="26" y="116"/>
                  </a:lnTo>
                  <a:lnTo>
                    <a:pt x="23" y="118"/>
                  </a:lnTo>
                  <a:lnTo>
                    <a:pt x="21" y="116"/>
                  </a:lnTo>
                  <a:lnTo>
                    <a:pt x="21" y="116"/>
                  </a:lnTo>
                  <a:lnTo>
                    <a:pt x="19" y="114"/>
                  </a:lnTo>
                  <a:lnTo>
                    <a:pt x="21" y="111"/>
                  </a:lnTo>
                  <a:lnTo>
                    <a:pt x="33" y="99"/>
                  </a:lnTo>
                  <a:lnTo>
                    <a:pt x="33" y="99"/>
                  </a:lnTo>
                  <a:lnTo>
                    <a:pt x="33" y="99"/>
                  </a:lnTo>
                  <a:lnTo>
                    <a:pt x="35" y="99"/>
                  </a:lnTo>
                  <a:lnTo>
                    <a:pt x="35" y="99"/>
                  </a:lnTo>
                  <a:close/>
                  <a:moveTo>
                    <a:pt x="4" y="65"/>
                  </a:moveTo>
                  <a:lnTo>
                    <a:pt x="4" y="65"/>
                  </a:lnTo>
                  <a:lnTo>
                    <a:pt x="21" y="65"/>
                  </a:lnTo>
                  <a:lnTo>
                    <a:pt x="21" y="65"/>
                  </a:lnTo>
                  <a:lnTo>
                    <a:pt x="23" y="65"/>
                  </a:lnTo>
                  <a:lnTo>
                    <a:pt x="25" y="68"/>
                  </a:lnTo>
                  <a:lnTo>
                    <a:pt x="25" y="68"/>
                  </a:lnTo>
                  <a:lnTo>
                    <a:pt x="23" y="70"/>
                  </a:lnTo>
                  <a:lnTo>
                    <a:pt x="21" y="72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2" y="70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2" y="65"/>
                  </a:lnTo>
                  <a:lnTo>
                    <a:pt x="4" y="65"/>
                  </a:lnTo>
                  <a:lnTo>
                    <a:pt x="4" y="6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3542075" y="3300480"/>
              <a:ext cx="160337" cy="243920"/>
              <a:chOff x="2679701" y="2924175"/>
              <a:chExt cx="160337" cy="255588"/>
            </a:xfrm>
            <a:solidFill>
              <a:schemeClr val="accent5"/>
            </a:solidFill>
          </p:grpSpPr>
          <p:sp>
            <p:nvSpPr>
              <p:cNvPr id="63" name="Freeform 190"/>
              <p:cNvSpPr>
                <a:spLocks/>
              </p:cNvSpPr>
              <p:nvPr/>
            </p:nvSpPr>
            <p:spPr bwMode="auto">
              <a:xfrm>
                <a:off x="2770188" y="3103563"/>
                <a:ext cx="57150" cy="57150"/>
              </a:xfrm>
              <a:custGeom>
                <a:avLst/>
                <a:gdLst>
                  <a:gd name="T0" fmla="*/ 0 w 36"/>
                  <a:gd name="T1" fmla="*/ 22 h 36"/>
                  <a:gd name="T2" fmla="*/ 0 w 36"/>
                  <a:gd name="T3" fmla="*/ 22 h 36"/>
                  <a:gd name="T4" fmla="*/ 2 w 36"/>
                  <a:gd name="T5" fmla="*/ 27 h 36"/>
                  <a:gd name="T6" fmla="*/ 8 w 36"/>
                  <a:gd name="T7" fmla="*/ 33 h 36"/>
                  <a:gd name="T8" fmla="*/ 13 w 36"/>
                  <a:gd name="T9" fmla="*/ 36 h 36"/>
                  <a:gd name="T10" fmla="*/ 21 w 36"/>
                  <a:gd name="T11" fmla="*/ 36 h 36"/>
                  <a:gd name="T12" fmla="*/ 21 w 36"/>
                  <a:gd name="T13" fmla="*/ 36 h 36"/>
                  <a:gd name="T14" fmla="*/ 28 w 36"/>
                  <a:gd name="T15" fmla="*/ 33 h 36"/>
                  <a:gd name="T16" fmla="*/ 32 w 36"/>
                  <a:gd name="T17" fmla="*/ 29 h 36"/>
                  <a:gd name="T18" fmla="*/ 35 w 36"/>
                  <a:gd name="T19" fmla="*/ 22 h 36"/>
                  <a:gd name="T20" fmla="*/ 36 w 36"/>
                  <a:gd name="T21" fmla="*/ 15 h 36"/>
                  <a:gd name="T22" fmla="*/ 36 w 36"/>
                  <a:gd name="T23" fmla="*/ 15 h 36"/>
                  <a:gd name="T24" fmla="*/ 33 w 36"/>
                  <a:gd name="T25" fmla="*/ 8 h 36"/>
                  <a:gd name="T26" fmla="*/ 28 w 36"/>
                  <a:gd name="T27" fmla="*/ 3 h 36"/>
                  <a:gd name="T28" fmla="*/ 21 w 36"/>
                  <a:gd name="T29" fmla="*/ 0 h 36"/>
                  <a:gd name="T30" fmla="*/ 14 w 36"/>
                  <a:gd name="T31" fmla="*/ 0 h 36"/>
                  <a:gd name="T32" fmla="*/ 14 w 36"/>
                  <a:gd name="T33" fmla="*/ 0 h 36"/>
                  <a:gd name="T34" fmla="*/ 8 w 36"/>
                  <a:gd name="T35" fmla="*/ 3 h 36"/>
                  <a:gd name="T36" fmla="*/ 4 w 36"/>
                  <a:gd name="T37" fmla="*/ 8 h 36"/>
                  <a:gd name="T38" fmla="*/ 1 w 36"/>
                  <a:gd name="T39" fmla="*/ 14 h 36"/>
                  <a:gd name="T40" fmla="*/ 0 w 36"/>
                  <a:gd name="T41" fmla="*/ 22 h 36"/>
                  <a:gd name="T42" fmla="*/ 0 w 36"/>
                  <a:gd name="T43" fmla="*/ 2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6" h="36">
                    <a:moveTo>
                      <a:pt x="0" y="22"/>
                    </a:moveTo>
                    <a:lnTo>
                      <a:pt x="0" y="22"/>
                    </a:lnTo>
                    <a:lnTo>
                      <a:pt x="2" y="27"/>
                    </a:lnTo>
                    <a:lnTo>
                      <a:pt x="8" y="33"/>
                    </a:lnTo>
                    <a:lnTo>
                      <a:pt x="13" y="36"/>
                    </a:lnTo>
                    <a:lnTo>
                      <a:pt x="21" y="36"/>
                    </a:lnTo>
                    <a:lnTo>
                      <a:pt x="21" y="36"/>
                    </a:lnTo>
                    <a:lnTo>
                      <a:pt x="28" y="33"/>
                    </a:lnTo>
                    <a:lnTo>
                      <a:pt x="32" y="29"/>
                    </a:lnTo>
                    <a:lnTo>
                      <a:pt x="35" y="22"/>
                    </a:lnTo>
                    <a:lnTo>
                      <a:pt x="36" y="15"/>
                    </a:lnTo>
                    <a:lnTo>
                      <a:pt x="36" y="15"/>
                    </a:lnTo>
                    <a:lnTo>
                      <a:pt x="33" y="8"/>
                    </a:lnTo>
                    <a:lnTo>
                      <a:pt x="28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8"/>
                    </a:lnTo>
                    <a:lnTo>
                      <a:pt x="1" y="14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191"/>
              <p:cNvSpPr>
                <a:spLocks/>
              </p:cNvSpPr>
              <p:nvPr/>
            </p:nvSpPr>
            <p:spPr bwMode="auto">
              <a:xfrm>
                <a:off x="2786063" y="2924175"/>
                <a:ext cx="53975" cy="192088"/>
              </a:xfrm>
              <a:custGeom>
                <a:avLst/>
                <a:gdLst>
                  <a:gd name="T0" fmla="*/ 0 w 34"/>
                  <a:gd name="T1" fmla="*/ 121 h 121"/>
                  <a:gd name="T2" fmla="*/ 0 w 34"/>
                  <a:gd name="T3" fmla="*/ 121 h 121"/>
                  <a:gd name="T4" fmla="*/ 21 w 34"/>
                  <a:gd name="T5" fmla="*/ 17 h 121"/>
                  <a:gd name="T6" fmla="*/ 21 w 34"/>
                  <a:gd name="T7" fmla="*/ 17 h 121"/>
                  <a:gd name="T8" fmla="*/ 27 w 34"/>
                  <a:gd name="T9" fmla="*/ 9 h 121"/>
                  <a:gd name="T10" fmla="*/ 31 w 34"/>
                  <a:gd name="T11" fmla="*/ 2 h 121"/>
                  <a:gd name="T12" fmla="*/ 34 w 34"/>
                  <a:gd name="T13" fmla="*/ 0 h 121"/>
                  <a:gd name="T14" fmla="*/ 34 w 34"/>
                  <a:gd name="T15" fmla="*/ 0 h 121"/>
                  <a:gd name="T16" fmla="*/ 31 w 34"/>
                  <a:gd name="T17" fmla="*/ 19 h 121"/>
                  <a:gd name="T18" fmla="*/ 25 w 34"/>
                  <a:gd name="T19" fmla="*/ 61 h 121"/>
                  <a:gd name="T20" fmla="*/ 14 w 34"/>
                  <a:gd name="T21" fmla="*/ 121 h 121"/>
                  <a:gd name="T22" fmla="*/ 0 w 34"/>
                  <a:gd name="T23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4" h="121">
                    <a:moveTo>
                      <a:pt x="0" y="121"/>
                    </a:moveTo>
                    <a:lnTo>
                      <a:pt x="0" y="121"/>
                    </a:lnTo>
                    <a:lnTo>
                      <a:pt x="21" y="17"/>
                    </a:lnTo>
                    <a:lnTo>
                      <a:pt x="21" y="17"/>
                    </a:lnTo>
                    <a:lnTo>
                      <a:pt x="27" y="9"/>
                    </a:lnTo>
                    <a:lnTo>
                      <a:pt x="31" y="2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1" y="19"/>
                    </a:lnTo>
                    <a:lnTo>
                      <a:pt x="25" y="61"/>
                    </a:lnTo>
                    <a:lnTo>
                      <a:pt x="14" y="121"/>
                    </a:lnTo>
                    <a:lnTo>
                      <a:pt x="0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Freeform 192"/>
              <p:cNvSpPr>
                <a:spLocks/>
              </p:cNvSpPr>
              <p:nvPr/>
            </p:nvSpPr>
            <p:spPr bwMode="auto">
              <a:xfrm>
                <a:off x="2679701" y="2954338"/>
                <a:ext cx="123825" cy="166688"/>
              </a:xfrm>
              <a:custGeom>
                <a:avLst/>
                <a:gdLst>
                  <a:gd name="T0" fmla="*/ 77 w 78"/>
                  <a:gd name="T1" fmla="*/ 98 h 105"/>
                  <a:gd name="T2" fmla="*/ 19 w 78"/>
                  <a:gd name="T3" fmla="*/ 13 h 105"/>
                  <a:gd name="T4" fmla="*/ 0 w 78"/>
                  <a:gd name="T5" fmla="*/ 0 h 105"/>
                  <a:gd name="T6" fmla="*/ 8 w 78"/>
                  <a:gd name="T7" fmla="*/ 20 h 105"/>
                  <a:gd name="T8" fmla="*/ 66 w 78"/>
                  <a:gd name="T9" fmla="*/ 105 h 105"/>
                  <a:gd name="T10" fmla="*/ 78 w 78"/>
                  <a:gd name="T11" fmla="*/ 98 h 105"/>
                  <a:gd name="T12" fmla="*/ 77 w 78"/>
                  <a:gd name="T13" fmla="*/ 98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105">
                    <a:moveTo>
                      <a:pt x="77" y="98"/>
                    </a:moveTo>
                    <a:lnTo>
                      <a:pt x="19" y="13"/>
                    </a:lnTo>
                    <a:lnTo>
                      <a:pt x="0" y="0"/>
                    </a:lnTo>
                    <a:lnTo>
                      <a:pt x="8" y="20"/>
                    </a:lnTo>
                    <a:lnTo>
                      <a:pt x="66" y="105"/>
                    </a:lnTo>
                    <a:lnTo>
                      <a:pt x="78" y="98"/>
                    </a:lnTo>
                    <a:lnTo>
                      <a:pt x="77" y="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193"/>
              <p:cNvSpPr>
                <a:spLocks/>
              </p:cNvSpPr>
              <p:nvPr/>
            </p:nvSpPr>
            <p:spPr bwMode="auto">
              <a:xfrm>
                <a:off x="2798763" y="3149600"/>
                <a:ext cx="14288" cy="30163"/>
              </a:xfrm>
              <a:custGeom>
                <a:avLst/>
                <a:gdLst>
                  <a:gd name="T0" fmla="*/ 7 w 9"/>
                  <a:gd name="T1" fmla="*/ 2 h 19"/>
                  <a:gd name="T2" fmla="*/ 7 w 9"/>
                  <a:gd name="T3" fmla="*/ 2 h 19"/>
                  <a:gd name="T4" fmla="*/ 6 w 9"/>
                  <a:gd name="T5" fmla="*/ 0 h 19"/>
                  <a:gd name="T6" fmla="*/ 3 w 9"/>
                  <a:gd name="T7" fmla="*/ 0 h 19"/>
                  <a:gd name="T8" fmla="*/ 3 w 9"/>
                  <a:gd name="T9" fmla="*/ 0 h 19"/>
                  <a:gd name="T10" fmla="*/ 0 w 9"/>
                  <a:gd name="T11" fmla="*/ 1 h 19"/>
                  <a:gd name="T12" fmla="*/ 0 w 9"/>
                  <a:gd name="T13" fmla="*/ 4 h 19"/>
                  <a:gd name="T14" fmla="*/ 3 w 9"/>
                  <a:gd name="T15" fmla="*/ 16 h 19"/>
                  <a:gd name="T16" fmla="*/ 3 w 9"/>
                  <a:gd name="T17" fmla="*/ 16 h 19"/>
                  <a:gd name="T18" fmla="*/ 3 w 9"/>
                  <a:gd name="T19" fmla="*/ 19 h 19"/>
                  <a:gd name="T20" fmla="*/ 6 w 9"/>
                  <a:gd name="T21" fmla="*/ 19 h 19"/>
                  <a:gd name="T22" fmla="*/ 6 w 9"/>
                  <a:gd name="T23" fmla="*/ 19 h 19"/>
                  <a:gd name="T24" fmla="*/ 9 w 9"/>
                  <a:gd name="T25" fmla="*/ 17 h 19"/>
                  <a:gd name="T26" fmla="*/ 9 w 9"/>
                  <a:gd name="T27" fmla="*/ 15 h 19"/>
                  <a:gd name="T28" fmla="*/ 7 w 9"/>
                  <a:gd name="T2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19">
                    <a:moveTo>
                      <a:pt x="7" y="2"/>
                    </a:moveTo>
                    <a:lnTo>
                      <a:pt x="7" y="2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3" y="16"/>
                    </a:lnTo>
                    <a:lnTo>
                      <a:pt x="3" y="16"/>
                    </a:lnTo>
                    <a:lnTo>
                      <a:pt x="3" y="19"/>
                    </a:lnTo>
                    <a:lnTo>
                      <a:pt x="6" y="19"/>
                    </a:lnTo>
                    <a:lnTo>
                      <a:pt x="6" y="19"/>
                    </a:lnTo>
                    <a:lnTo>
                      <a:pt x="9" y="17"/>
                    </a:lnTo>
                    <a:lnTo>
                      <a:pt x="9" y="15"/>
                    </a:lnTo>
                    <a:lnTo>
                      <a:pt x="7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62" name="Freeform 194"/>
            <p:cNvSpPr>
              <a:spLocks noEditPoints="1"/>
            </p:cNvSpPr>
            <p:nvPr/>
          </p:nvSpPr>
          <p:spPr bwMode="auto">
            <a:xfrm>
              <a:off x="3524612" y="2050574"/>
              <a:ext cx="217488" cy="225739"/>
            </a:xfrm>
            <a:custGeom>
              <a:avLst/>
              <a:gdLst>
                <a:gd name="T0" fmla="*/ 105 w 137"/>
                <a:gd name="T1" fmla="*/ 69 h 149"/>
                <a:gd name="T2" fmla="*/ 103 w 137"/>
                <a:gd name="T3" fmla="*/ 51 h 149"/>
                <a:gd name="T4" fmla="*/ 103 w 137"/>
                <a:gd name="T5" fmla="*/ 99 h 149"/>
                <a:gd name="T6" fmla="*/ 116 w 137"/>
                <a:gd name="T7" fmla="*/ 112 h 149"/>
                <a:gd name="T8" fmla="*/ 114 w 137"/>
                <a:gd name="T9" fmla="*/ 118 h 149"/>
                <a:gd name="T10" fmla="*/ 103 w 137"/>
                <a:gd name="T11" fmla="*/ 38 h 149"/>
                <a:gd name="T12" fmla="*/ 114 w 137"/>
                <a:gd name="T13" fmla="*/ 19 h 149"/>
                <a:gd name="T14" fmla="*/ 116 w 137"/>
                <a:gd name="T15" fmla="*/ 26 h 149"/>
                <a:gd name="T16" fmla="*/ 103 w 137"/>
                <a:gd name="T17" fmla="*/ 38 h 149"/>
                <a:gd name="T18" fmla="*/ 112 w 137"/>
                <a:gd name="T19" fmla="*/ 69 h 149"/>
                <a:gd name="T20" fmla="*/ 133 w 137"/>
                <a:gd name="T21" fmla="*/ 65 h 149"/>
                <a:gd name="T22" fmla="*/ 135 w 137"/>
                <a:gd name="T23" fmla="*/ 72 h 149"/>
                <a:gd name="T24" fmla="*/ 114 w 137"/>
                <a:gd name="T25" fmla="*/ 72 h 149"/>
                <a:gd name="T26" fmla="*/ 69 w 137"/>
                <a:gd name="T27" fmla="*/ 31 h 149"/>
                <a:gd name="T28" fmla="*/ 103 w 137"/>
                <a:gd name="T29" fmla="*/ 51 h 149"/>
                <a:gd name="T30" fmla="*/ 89 w 137"/>
                <a:gd name="T31" fmla="*/ 100 h 149"/>
                <a:gd name="T32" fmla="*/ 84 w 137"/>
                <a:gd name="T33" fmla="*/ 144 h 149"/>
                <a:gd name="T34" fmla="*/ 69 w 137"/>
                <a:gd name="T35" fmla="*/ 115 h 149"/>
                <a:gd name="T36" fmla="*/ 81 w 137"/>
                <a:gd name="T37" fmla="*/ 96 h 149"/>
                <a:gd name="T38" fmla="*/ 95 w 137"/>
                <a:gd name="T39" fmla="*/ 84 h 149"/>
                <a:gd name="T40" fmla="*/ 97 w 137"/>
                <a:gd name="T41" fmla="*/ 62 h 149"/>
                <a:gd name="T42" fmla="*/ 89 w 137"/>
                <a:gd name="T43" fmla="*/ 47 h 149"/>
                <a:gd name="T44" fmla="*/ 69 w 137"/>
                <a:gd name="T45" fmla="*/ 39 h 149"/>
                <a:gd name="T46" fmla="*/ 100 w 137"/>
                <a:gd name="T47" fmla="*/ 33 h 149"/>
                <a:gd name="T48" fmla="*/ 100 w 137"/>
                <a:gd name="T49" fmla="*/ 38 h 149"/>
                <a:gd name="T50" fmla="*/ 103 w 137"/>
                <a:gd name="T51" fmla="*/ 99 h 149"/>
                <a:gd name="T52" fmla="*/ 99 w 137"/>
                <a:gd name="T53" fmla="*/ 103 h 149"/>
                <a:gd name="T54" fmla="*/ 103 w 137"/>
                <a:gd name="T55" fmla="*/ 99 h 149"/>
                <a:gd name="T56" fmla="*/ 70 w 137"/>
                <a:gd name="T57" fmla="*/ 1 h 149"/>
                <a:gd name="T58" fmla="*/ 70 w 137"/>
                <a:gd name="T59" fmla="*/ 23 h 149"/>
                <a:gd name="T60" fmla="*/ 66 w 137"/>
                <a:gd name="T61" fmla="*/ 149 h 149"/>
                <a:gd name="T62" fmla="*/ 49 w 137"/>
                <a:gd name="T63" fmla="*/ 137 h 149"/>
                <a:gd name="T64" fmla="*/ 39 w 137"/>
                <a:gd name="T65" fmla="*/ 93 h 149"/>
                <a:gd name="T66" fmla="*/ 40 w 137"/>
                <a:gd name="T67" fmla="*/ 43 h 149"/>
                <a:gd name="T68" fmla="*/ 69 w 137"/>
                <a:gd name="T69" fmla="*/ 31 h 149"/>
                <a:gd name="T70" fmla="*/ 57 w 137"/>
                <a:gd name="T71" fmla="*/ 41 h 149"/>
                <a:gd name="T72" fmla="*/ 43 w 137"/>
                <a:gd name="T73" fmla="*/ 51 h 149"/>
                <a:gd name="T74" fmla="*/ 38 w 137"/>
                <a:gd name="T75" fmla="*/ 69 h 149"/>
                <a:gd name="T76" fmla="*/ 53 w 137"/>
                <a:gd name="T77" fmla="*/ 95 h 149"/>
                <a:gd name="T78" fmla="*/ 55 w 137"/>
                <a:gd name="T79" fmla="*/ 98 h 149"/>
                <a:gd name="T80" fmla="*/ 69 w 137"/>
                <a:gd name="T81" fmla="*/ 149 h 149"/>
                <a:gd name="T82" fmla="*/ 68 w 137"/>
                <a:gd name="T83" fmla="*/ 24 h 149"/>
                <a:gd name="T84" fmla="*/ 65 w 137"/>
                <a:gd name="T85" fmla="*/ 4 h 149"/>
                <a:gd name="T86" fmla="*/ 69 w 137"/>
                <a:gd name="T87" fmla="*/ 0 h 149"/>
                <a:gd name="T88" fmla="*/ 36 w 137"/>
                <a:gd name="T89" fmla="*/ 106 h 149"/>
                <a:gd name="T90" fmla="*/ 34 w 137"/>
                <a:gd name="T91" fmla="*/ 99 h 149"/>
                <a:gd name="T92" fmla="*/ 34 w 137"/>
                <a:gd name="T93" fmla="*/ 38 h 149"/>
                <a:gd name="T94" fmla="*/ 36 w 137"/>
                <a:gd name="T95" fmla="*/ 33 h 149"/>
                <a:gd name="T96" fmla="*/ 34 w 137"/>
                <a:gd name="T97" fmla="*/ 85 h 149"/>
                <a:gd name="T98" fmla="*/ 31 w 137"/>
                <a:gd name="T99" fmla="*/ 61 h 149"/>
                <a:gd name="T100" fmla="*/ 34 w 137"/>
                <a:gd name="T101" fmla="*/ 30 h 149"/>
                <a:gd name="T102" fmla="*/ 31 w 137"/>
                <a:gd name="T103" fmla="*/ 38 h 149"/>
                <a:gd name="T104" fmla="*/ 20 w 137"/>
                <a:gd name="T105" fmla="*/ 20 h 149"/>
                <a:gd name="T106" fmla="*/ 34 w 137"/>
                <a:gd name="T107" fmla="*/ 30 h 149"/>
                <a:gd name="T108" fmla="*/ 24 w 137"/>
                <a:gd name="T109" fmla="*/ 116 h 149"/>
                <a:gd name="T110" fmla="*/ 20 w 137"/>
                <a:gd name="T111" fmla="*/ 116 h 149"/>
                <a:gd name="T112" fmla="*/ 31 w 137"/>
                <a:gd name="T113" fmla="*/ 100 h 149"/>
                <a:gd name="T114" fmla="*/ 4 w 137"/>
                <a:gd name="T115" fmla="*/ 65 h 149"/>
                <a:gd name="T116" fmla="*/ 23 w 137"/>
                <a:gd name="T117" fmla="*/ 66 h 149"/>
                <a:gd name="T118" fmla="*/ 20 w 137"/>
                <a:gd name="T119" fmla="*/ 72 h 149"/>
                <a:gd name="T120" fmla="*/ 0 w 137"/>
                <a:gd name="T121" fmla="*/ 69 h 149"/>
                <a:gd name="T122" fmla="*/ 4 w 137"/>
                <a:gd name="T123" fmla="*/ 6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7" h="149">
                  <a:moveTo>
                    <a:pt x="103" y="51"/>
                  </a:moveTo>
                  <a:lnTo>
                    <a:pt x="103" y="51"/>
                  </a:lnTo>
                  <a:lnTo>
                    <a:pt x="105" y="60"/>
                  </a:lnTo>
                  <a:lnTo>
                    <a:pt x="105" y="69"/>
                  </a:lnTo>
                  <a:lnTo>
                    <a:pt x="105" y="69"/>
                  </a:lnTo>
                  <a:lnTo>
                    <a:pt x="105" y="77"/>
                  </a:lnTo>
                  <a:lnTo>
                    <a:pt x="103" y="85"/>
                  </a:lnTo>
                  <a:lnTo>
                    <a:pt x="103" y="51"/>
                  </a:lnTo>
                  <a:lnTo>
                    <a:pt x="103" y="51"/>
                  </a:lnTo>
                  <a:close/>
                  <a:moveTo>
                    <a:pt x="103" y="108"/>
                  </a:moveTo>
                  <a:lnTo>
                    <a:pt x="103" y="99"/>
                  </a:lnTo>
                  <a:lnTo>
                    <a:pt x="103" y="99"/>
                  </a:lnTo>
                  <a:lnTo>
                    <a:pt x="104" y="100"/>
                  </a:lnTo>
                  <a:lnTo>
                    <a:pt x="104" y="100"/>
                  </a:lnTo>
                  <a:lnTo>
                    <a:pt x="116" y="112"/>
                  </a:lnTo>
                  <a:lnTo>
                    <a:pt x="116" y="112"/>
                  </a:lnTo>
                  <a:lnTo>
                    <a:pt x="118" y="115"/>
                  </a:lnTo>
                  <a:lnTo>
                    <a:pt x="116" y="116"/>
                  </a:lnTo>
                  <a:lnTo>
                    <a:pt x="116" y="116"/>
                  </a:lnTo>
                  <a:lnTo>
                    <a:pt x="114" y="118"/>
                  </a:lnTo>
                  <a:lnTo>
                    <a:pt x="111" y="116"/>
                  </a:lnTo>
                  <a:lnTo>
                    <a:pt x="103" y="108"/>
                  </a:lnTo>
                  <a:lnTo>
                    <a:pt x="103" y="108"/>
                  </a:lnTo>
                  <a:close/>
                  <a:moveTo>
                    <a:pt x="103" y="38"/>
                  </a:moveTo>
                  <a:lnTo>
                    <a:pt x="103" y="30"/>
                  </a:lnTo>
                  <a:lnTo>
                    <a:pt x="111" y="20"/>
                  </a:lnTo>
                  <a:lnTo>
                    <a:pt x="111" y="20"/>
                  </a:lnTo>
                  <a:lnTo>
                    <a:pt x="114" y="19"/>
                  </a:lnTo>
                  <a:lnTo>
                    <a:pt x="116" y="20"/>
                  </a:lnTo>
                  <a:lnTo>
                    <a:pt x="116" y="20"/>
                  </a:lnTo>
                  <a:lnTo>
                    <a:pt x="118" y="23"/>
                  </a:lnTo>
                  <a:lnTo>
                    <a:pt x="116" y="26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3" y="38"/>
                  </a:lnTo>
                  <a:lnTo>
                    <a:pt x="103" y="38"/>
                  </a:lnTo>
                  <a:close/>
                  <a:moveTo>
                    <a:pt x="112" y="69"/>
                  </a:moveTo>
                  <a:lnTo>
                    <a:pt x="112" y="69"/>
                  </a:lnTo>
                  <a:lnTo>
                    <a:pt x="112" y="69"/>
                  </a:lnTo>
                  <a:lnTo>
                    <a:pt x="114" y="66"/>
                  </a:lnTo>
                  <a:lnTo>
                    <a:pt x="116" y="65"/>
                  </a:lnTo>
                  <a:lnTo>
                    <a:pt x="133" y="65"/>
                  </a:lnTo>
                  <a:lnTo>
                    <a:pt x="133" y="65"/>
                  </a:lnTo>
                  <a:lnTo>
                    <a:pt x="135" y="66"/>
                  </a:lnTo>
                  <a:lnTo>
                    <a:pt x="137" y="69"/>
                  </a:lnTo>
                  <a:lnTo>
                    <a:pt x="137" y="69"/>
                  </a:lnTo>
                  <a:lnTo>
                    <a:pt x="135" y="72"/>
                  </a:lnTo>
                  <a:lnTo>
                    <a:pt x="133" y="72"/>
                  </a:lnTo>
                  <a:lnTo>
                    <a:pt x="116" y="72"/>
                  </a:lnTo>
                  <a:lnTo>
                    <a:pt x="116" y="72"/>
                  </a:lnTo>
                  <a:lnTo>
                    <a:pt x="114" y="72"/>
                  </a:lnTo>
                  <a:lnTo>
                    <a:pt x="112" y="69"/>
                  </a:lnTo>
                  <a:lnTo>
                    <a:pt x="112" y="69"/>
                  </a:lnTo>
                  <a:close/>
                  <a:moveTo>
                    <a:pt x="69" y="31"/>
                  </a:moveTo>
                  <a:lnTo>
                    <a:pt x="69" y="31"/>
                  </a:lnTo>
                  <a:lnTo>
                    <a:pt x="78" y="33"/>
                  </a:lnTo>
                  <a:lnTo>
                    <a:pt x="88" y="37"/>
                  </a:lnTo>
                  <a:lnTo>
                    <a:pt x="96" y="43"/>
                  </a:lnTo>
                  <a:lnTo>
                    <a:pt x="103" y="51"/>
                  </a:lnTo>
                  <a:lnTo>
                    <a:pt x="103" y="85"/>
                  </a:lnTo>
                  <a:lnTo>
                    <a:pt x="103" y="85"/>
                  </a:lnTo>
                  <a:lnTo>
                    <a:pt x="96" y="93"/>
                  </a:lnTo>
                  <a:lnTo>
                    <a:pt x="89" y="100"/>
                  </a:lnTo>
                  <a:lnTo>
                    <a:pt x="89" y="130"/>
                  </a:lnTo>
                  <a:lnTo>
                    <a:pt x="89" y="130"/>
                  </a:lnTo>
                  <a:lnTo>
                    <a:pt x="88" y="137"/>
                  </a:lnTo>
                  <a:lnTo>
                    <a:pt x="84" y="144"/>
                  </a:lnTo>
                  <a:lnTo>
                    <a:pt x="77" y="148"/>
                  </a:lnTo>
                  <a:lnTo>
                    <a:pt x="70" y="149"/>
                  </a:lnTo>
                  <a:lnTo>
                    <a:pt x="69" y="149"/>
                  </a:lnTo>
                  <a:lnTo>
                    <a:pt x="69" y="115"/>
                  </a:lnTo>
                  <a:lnTo>
                    <a:pt x="81" y="115"/>
                  </a:lnTo>
                  <a:lnTo>
                    <a:pt x="81" y="98"/>
                  </a:lnTo>
                  <a:lnTo>
                    <a:pt x="81" y="98"/>
                  </a:lnTo>
                  <a:lnTo>
                    <a:pt x="81" y="96"/>
                  </a:lnTo>
                  <a:lnTo>
                    <a:pt x="82" y="95"/>
                  </a:lnTo>
                  <a:lnTo>
                    <a:pt x="82" y="95"/>
                  </a:lnTo>
                  <a:lnTo>
                    <a:pt x="89" y="89"/>
                  </a:lnTo>
                  <a:lnTo>
                    <a:pt x="95" y="84"/>
                  </a:lnTo>
                  <a:lnTo>
                    <a:pt x="97" y="77"/>
                  </a:lnTo>
                  <a:lnTo>
                    <a:pt x="99" y="69"/>
                  </a:lnTo>
                  <a:lnTo>
                    <a:pt x="99" y="69"/>
                  </a:lnTo>
                  <a:lnTo>
                    <a:pt x="97" y="62"/>
                  </a:lnTo>
                  <a:lnTo>
                    <a:pt x="96" y="57"/>
                  </a:lnTo>
                  <a:lnTo>
                    <a:pt x="93" y="51"/>
                  </a:lnTo>
                  <a:lnTo>
                    <a:pt x="89" y="47"/>
                  </a:lnTo>
                  <a:lnTo>
                    <a:pt x="89" y="47"/>
                  </a:lnTo>
                  <a:lnTo>
                    <a:pt x="85" y="43"/>
                  </a:lnTo>
                  <a:lnTo>
                    <a:pt x="80" y="41"/>
                  </a:lnTo>
                  <a:lnTo>
                    <a:pt x="74" y="39"/>
                  </a:lnTo>
                  <a:lnTo>
                    <a:pt x="69" y="39"/>
                  </a:lnTo>
                  <a:lnTo>
                    <a:pt x="69" y="31"/>
                  </a:lnTo>
                  <a:lnTo>
                    <a:pt x="69" y="31"/>
                  </a:lnTo>
                  <a:close/>
                  <a:moveTo>
                    <a:pt x="103" y="30"/>
                  </a:moveTo>
                  <a:lnTo>
                    <a:pt x="100" y="33"/>
                  </a:lnTo>
                  <a:lnTo>
                    <a:pt x="100" y="33"/>
                  </a:lnTo>
                  <a:lnTo>
                    <a:pt x="99" y="35"/>
                  </a:lnTo>
                  <a:lnTo>
                    <a:pt x="100" y="38"/>
                  </a:lnTo>
                  <a:lnTo>
                    <a:pt x="100" y="38"/>
                  </a:lnTo>
                  <a:lnTo>
                    <a:pt x="103" y="38"/>
                  </a:lnTo>
                  <a:lnTo>
                    <a:pt x="103" y="30"/>
                  </a:lnTo>
                  <a:lnTo>
                    <a:pt x="103" y="30"/>
                  </a:lnTo>
                  <a:close/>
                  <a:moveTo>
                    <a:pt x="103" y="99"/>
                  </a:moveTo>
                  <a:lnTo>
                    <a:pt x="103" y="99"/>
                  </a:lnTo>
                  <a:lnTo>
                    <a:pt x="100" y="100"/>
                  </a:lnTo>
                  <a:lnTo>
                    <a:pt x="100" y="100"/>
                  </a:lnTo>
                  <a:lnTo>
                    <a:pt x="99" y="103"/>
                  </a:lnTo>
                  <a:lnTo>
                    <a:pt x="100" y="106"/>
                  </a:lnTo>
                  <a:lnTo>
                    <a:pt x="103" y="108"/>
                  </a:lnTo>
                  <a:lnTo>
                    <a:pt x="103" y="99"/>
                  </a:lnTo>
                  <a:lnTo>
                    <a:pt x="103" y="99"/>
                  </a:lnTo>
                  <a:close/>
                  <a:moveTo>
                    <a:pt x="69" y="24"/>
                  </a:moveTo>
                  <a:lnTo>
                    <a:pt x="69" y="0"/>
                  </a:lnTo>
                  <a:lnTo>
                    <a:pt x="69" y="0"/>
                  </a:lnTo>
                  <a:lnTo>
                    <a:pt x="70" y="1"/>
                  </a:lnTo>
                  <a:lnTo>
                    <a:pt x="72" y="4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0" y="23"/>
                  </a:lnTo>
                  <a:lnTo>
                    <a:pt x="69" y="24"/>
                  </a:lnTo>
                  <a:lnTo>
                    <a:pt x="69" y="24"/>
                  </a:lnTo>
                  <a:close/>
                  <a:moveTo>
                    <a:pt x="69" y="149"/>
                  </a:moveTo>
                  <a:lnTo>
                    <a:pt x="66" y="149"/>
                  </a:lnTo>
                  <a:lnTo>
                    <a:pt x="66" y="149"/>
                  </a:lnTo>
                  <a:lnTo>
                    <a:pt x="58" y="148"/>
                  </a:lnTo>
                  <a:lnTo>
                    <a:pt x="53" y="144"/>
                  </a:lnTo>
                  <a:lnTo>
                    <a:pt x="49" y="137"/>
                  </a:lnTo>
                  <a:lnTo>
                    <a:pt x="47" y="130"/>
                  </a:lnTo>
                  <a:lnTo>
                    <a:pt x="47" y="100"/>
                  </a:lnTo>
                  <a:lnTo>
                    <a:pt x="47" y="100"/>
                  </a:lnTo>
                  <a:lnTo>
                    <a:pt x="39" y="93"/>
                  </a:lnTo>
                  <a:lnTo>
                    <a:pt x="34" y="85"/>
                  </a:lnTo>
                  <a:lnTo>
                    <a:pt x="34" y="53"/>
                  </a:lnTo>
                  <a:lnTo>
                    <a:pt x="34" y="53"/>
                  </a:lnTo>
                  <a:lnTo>
                    <a:pt x="40" y="43"/>
                  </a:lnTo>
                  <a:lnTo>
                    <a:pt x="47" y="37"/>
                  </a:lnTo>
                  <a:lnTo>
                    <a:pt x="58" y="33"/>
                  </a:lnTo>
                  <a:lnTo>
                    <a:pt x="62" y="31"/>
                  </a:lnTo>
                  <a:lnTo>
                    <a:pt x="69" y="31"/>
                  </a:lnTo>
                  <a:lnTo>
                    <a:pt x="69" y="39"/>
                  </a:lnTo>
                  <a:lnTo>
                    <a:pt x="69" y="39"/>
                  </a:lnTo>
                  <a:lnTo>
                    <a:pt x="62" y="39"/>
                  </a:lnTo>
                  <a:lnTo>
                    <a:pt x="57" y="41"/>
                  </a:lnTo>
                  <a:lnTo>
                    <a:pt x="51" y="43"/>
                  </a:lnTo>
                  <a:lnTo>
                    <a:pt x="47" y="47"/>
                  </a:lnTo>
                  <a:lnTo>
                    <a:pt x="47" y="47"/>
                  </a:lnTo>
                  <a:lnTo>
                    <a:pt x="43" y="51"/>
                  </a:lnTo>
                  <a:lnTo>
                    <a:pt x="40" y="57"/>
                  </a:lnTo>
                  <a:lnTo>
                    <a:pt x="39" y="62"/>
                  </a:lnTo>
                  <a:lnTo>
                    <a:pt x="38" y="69"/>
                  </a:lnTo>
                  <a:lnTo>
                    <a:pt x="38" y="69"/>
                  </a:lnTo>
                  <a:lnTo>
                    <a:pt x="39" y="77"/>
                  </a:lnTo>
                  <a:lnTo>
                    <a:pt x="42" y="84"/>
                  </a:lnTo>
                  <a:lnTo>
                    <a:pt x="47" y="89"/>
                  </a:lnTo>
                  <a:lnTo>
                    <a:pt x="53" y="95"/>
                  </a:lnTo>
                  <a:lnTo>
                    <a:pt x="53" y="95"/>
                  </a:lnTo>
                  <a:lnTo>
                    <a:pt x="53" y="95"/>
                  </a:lnTo>
                  <a:lnTo>
                    <a:pt x="54" y="96"/>
                  </a:lnTo>
                  <a:lnTo>
                    <a:pt x="55" y="98"/>
                  </a:lnTo>
                  <a:lnTo>
                    <a:pt x="55" y="115"/>
                  </a:lnTo>
                  <a:lnTo>
                    <a:pt x="69" y="115"/>
                  </a:lnTo>
                  <a:lnTo>
                    <a:pt x="69" y="149"/>
                  </a:lnTo>
                  <a:lnTo>
                    <a:pt x="69" y="149"/>
                  </a:lnTo>
                  <a:close/>
                  <a:moveTo>
                    <a:pt x="69" y="0"/>
                  </a:moveTo>
                  <a:lnTo>
                    <a:pt x="69" y="24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66" y="23"/>
                  </a:lnTo>
                  <a:lnTo>
                    <a:pt x="65" y="20"/>
                  </a:lnTo>
                  <a:lnTo>
                    <a:pt x="65" y="4"/>
                  </a:lnTo>
                  <a:lnTo>
                    <a:pt x="65" y="4"/>
                  </a:lnTo>
                  <a:lnTo>
                    <a:pt x="66" y="1"/>
                  </a:lnTo>
                  <a:lnTo>
                    <a:pt x="68" y="0"/>
                  </a:lnTo>
                  <a:lnTo>
                    <a:pt x="69" y="0"/>
                  </a:lnTo>
                  <a:lnTo>
                    <a:pt x="69" y="0"/>
                  </a:lnTo>
                  <a:close/>
                  <a:moveTo>
                    <a:pt x="34" y="107"/>
                  </a:moveTo>
                  <a:lnTo>
                    <a:pt x="36" y="106"/>
                  </a:lnTo>
                  <a:lnTo>
                    <a:pt x="36" y="106"/>
                  </a:lnTo>
                  <a:lnTo>
                    <a:pt x="38" y="103"/>
                  </a:lnTo>
                  <a:lnTo>
                    <a:pt x="36" y="100"/>
                  </a:lnTo>
                  <a:lnTo>
                    <a:pt x="36" y="100"/>
                  </a:lnTo>
                  <a:lnTo>
                    <a:pt x="34" y="99"/>
                  </a:lnTo>
                  <a:lnTo>
                    <a:pt x="34" y="107"/>
                  </a:lnTo>
                  <a:lnTo>
                    <a:pt x="34" y="107"/>
                  </a:lnTo>
                  <a:close/>
                  <a:moveTo>
                    <a:pt x="34" y="38"/>
                  </a:moveTo>
                  <a:lnTo>
                    <a:pt x="34" y="38"/>
                  </a:lnTo>
                  <a:lnTo>
                    <a:pt x="36" y="38"/>
                  </a:lnTo>
                  <a:lnTo>
                    <a:pt x="36" y="38"/>
                  </a:lnTo>
                  <a:lnTo>
                    <a:pt x="38" y="35"/>
                  </a:lnTo>
                  <a:lnTo>
                    <a:pt x="36" y="33"/>
                  </a:lnTo>
                  <a:lnTo>
                    <a:pt x="34" y="30"/>
                  </a:lnTo>
                  <a:lnTo>
                    <a:pt x="34" y="38"/>
                  </a:lnTo>
                  <a:close/>
                  <a:moveTo>
                    <a:pt x="34" y="85"/>
                  </a:moveTo>
                  <a:lnTo>
                    <a:pt x="34" y="85"/>
                  </a:lnTo>
                  <a:lnTo>
                    <a:pt x="31" y="77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31" y="61"/>
                  </a:lnTo>
                  <a:lnTo>
                    <a:pt x="34" y="53"/>
                  </a:lnTo>
                  <a:lnTo>
                    <a:pt x="34" y="85"/>
                  </a:lnTo>
                  <a:lnTo>
                    <a:pt x="34" y="85"/>
                  </a:lnTo>
                  <a:close/>
                  <a:moveTo>
                    <a:pt x="34" y="30"/>
                  </a:moveTo>
                  <a:lnTo>
                    <a:pt x="34" y="38"/>
                  </a:lnTo>
                  <a:lnTo>
                    <a:pt x="34" y="38"/>
                  </a:lnTo>
                  <a:lnTo>
                    <a:pt x="31" y="38"/>
                  </a:lnTo>
                  <a:lnTo>
                    <a:pt x="31" y="38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9" y="23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3" y="19"/>
                  </a:lnTo>
                  <a:lnTo>
                    <a:pt x="24" y="20"/>
                  </a:lnTo>
                  <a:lnTo>
                    <a:pt x="34" y="30"/>
                  </a:lnTo>
                  <a:lnTo>
                    <a:pt x="34" y="30"/>
                  </a:lnTo>
                  <a:close/>
                  <a:moveTo>
                    <a:pt x="34" y="99"/>
                  </a:moveTo>
                  <a:lnTo>
                    <a:pt x="34" y="107"/>
                  </a:lnTo>
                  <a:lnTo>
                    <a:pt x="24" y="116"/>
                  </a:lnTo>
                  <a:lnTo>
                    <a:pt x="24" y="116"/>
                  </a:lnTo>
                  <a:lnTo>
                    <a:pt x="23" y="118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19" y="115"/>
                  </a:lnTo>
                  <a:lnTo>
                    <a:pt x="20" y="112"/>
                  </a:lnTo>
                  <a:lnTo>
                    <a:pt x="31" y="100"/>
                  </a:lnTo>
                  <a:lnTo>
                    <a:pt x="31" y="100"/>
                  </a:lnTo>
                  <a:lnTo>
                    <a:pt x="31" y="100"/>
                  </a:lnTo>
                  <a:lnTo>
                    <a:pt x="34" y="99"/>
                  </a:lnTo>
                  <a:lnTo>
                    <a:pt x="34" y="99"/>
                  </a:lnTo>
                  <a:close/>
                  <a:moveTo>
                    <a:pt x="4" y="65"/>
                  </a:moveTo>
                  <a:lnTo>
                    <a:pt x="4" y="65"/>
                  </a:lnTo>
                  <a:lnTo>
                    <a:pt x="20" y="65"/>
                  </a:lnTo>
                  <a:lnTo>
                    <a:pt x="20" y="65"/>
                  </a:lnTo>
                  <a:lnTo>
                    <a:pt x="23" y="66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23" y="72"/>
                  </a:lnTo>
                  <a:lnTo>
                    <a:pt x="20" y="72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1" y="72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1" y="66"/>
                  </a:lnTo>
                  <a:lnTo>
                    <a:pt x="4" y="65"/>
                  </a:lnTo>
                  <a:lnTo>
                    <a:pt x="4" y="6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31" name="矩形 230"/>
          <p:cNvSpPr/>
          <p:nvPr/>
        </p:nvSpPr>
        <p:spPr>
          <a:xfrm>
            <a:off x="7330234" y="2118425"/>
            <a:ext cx="33635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  <a:endParaRPr lang="zh-CN" altLang="en-US" sz="2000" dirty="0">
              <a:solidFill>
                <a:schemeClr val="bg1"/>
              </a:solidFill>
              <a:latin typeface="Adobe 黑体 Std R" panose="020B0400000000000000" pitchFamily="34" charset="-122"/>
              <a:ea typeface="Adobe 黑体 Std R" panose="020B04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232" name="矩形 231"/>
          <p:cNvSpPr/>
          <p:nvPr/>
        </p:nvSpPr>
        <p:spPr>
          <a:xfrm>
            <a:off x="7340818" y="4073462"/>
            <a:ext cx="33635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  <a:endParaRPr lang="zh-CN" altLang="en-US" sz="2000" dirty="0">
              <a:solidFill>
                <a:schemeClr val="bg1"/>
              </a:solidFill>
              <a:latin typeface="Adobe 黑体 Std R" panose="020B0400000000000000" pitchFamily="34" charset="-122"/>
              <a:ea typeface="Adobe 黑体 Std R" panose="020B04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233" name="矩形 232"/>
          <p:cNvSpPr/>
          <p:nvPr/>
        </p:nvSpPr>
        <p:spPr>
          <a:xfrm>
            <a:off x="831604" y="4091663"/>
            <a:ext cx="33635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  <a:endParaRPr lang="zh-CN" altLang="en-US" sz="2000" dirty="0">
              <a:solidFill>
                <a:schemeClr val="bg1"/>
              </a:solidFill>
              <a:latin typeface="Adobe 黑体 Std R" panose="020B0400000000000000" pitchFamily="34" charset="-122"/>
              <a:ea typeface="Adobe 黑体 Std R" panose="020B04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234" name="矩形 233"/>
          <p:cNvSpPr/>
          <p:nvPr/>
        </p:nvSpPr>
        <p:spPr>
          <a:xfrm>
            <a:off x="924824" y="2144028"/>
            <a:ext cx="33635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  <a:endParaRPr lang="zh-CN" altLang="en-US" sz="2000" dirty="0">
              <a:solidFill>
                <a:schemeClr val="bg1"/>
              </a:solidFill>
              <a:latin typeface="Adobe 黑体 Std R" panose="020B0400000000000000" pitchFamily="34" charset="-122"/>
              <a:ea typeface="Adobe 黑体 Std R" panose="020B0400000000000000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236" name="直接连接符 235"/>
          <p:cNvCxnSpPr/>
          <p:nvPr/>
        </p:nvCxnSpPr>
        <p:spPr>
          <a:xfrm flipH="1" flipV="1">
            <a:off x="4090299" y="2596083"/>
            <a:ext cx="584870" cy="292205"/>
          </a:xfrm>
          <a:prstGeom prst="line">
            <a:avLst/>
          </a:prstGeom>
          <a:ln>
            <a:solidFill>
              <a:srgbClr val="26C6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直接连接符 237"/>
          <p:cNvCxnSpPr/>
          <p:nvPr/>
        </p:nvCxnSpPr>
        <p:spPr>
          <a:xfrm flipV="1">
            <a:off x="6947589" y="2625757"/>
            <a:ext cx="630110" cy="358092"/>
          </a:xfrm>
          <a:prstGeom prst="line">
            <a:avLst/>
          </a:prstGeom>
          <a:ln>
            <a:solidFill>
              <a:srgbClr val="C0CA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直接连接符 240"/>
          <p:cNvCxnSpPr/>
          <p:nvPr/>
        </p:nvCxnSpPr>
        <p:spPr>
          <a:xfrm flipV="1">
            <a:off x="4015126" y="4112666"/>
            <a:ext cx="660043" cy="375973"/>
          </a:xfrm>
          <a:prstGeom prst="line">
            <a:avLst/>
          </a:prstGeom>
          <a:ln>
            <a:solidFill>
              <a:srgbClr val="FC46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直接连接符 243"/>
          <p:cNvCxnSpPr/>
          <p:nvPr/>
        </p:nvCxnSpPr>
        <p:spPr>
          <a:xfrm>
            <a:off x="6938550" y="4038006"/>
            <a:ext cx="639149" cy="302768"/>
          </a:xfrm>
          <a:prstGeom prst="line">
            <a:avLst/>
          </a:prstGeom>
          <a:ln>
            <a:solidFill>
              <a:srgbClr val="44BE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315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5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5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231" grpId="0"/>
      <p:bldP spid="232" grpId="0"/>
      <p:bldP spid="233" grpId="0"/>
      <p:bldP spid="2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rgbClr val="FC4668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03</a:t>
            </a:r>
            <a:endParaRPr lang="zh-CN" altLang="en-US" sz="6000" dirty="0">
              <a:solidFill>
                <a:srgbClr val="FC4668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5" y="390415"/>
            <a:ext cx="515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95727" y="2129448"/>
            <a:ext cx="33635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  <a:endParaRPr lang="zh-CN" altLang="en-US" sz="2000" dirty="0">
              <a:solidFill>
                <a:schemeClr val="bg1"/>
              </a:solidFill>
              <a:latin typeface="Adobe 黑体 Std R" panose="020B0400000000000000" pitchFamily="34" charset="-122"/>
              <a:ea typeface="Adobe 黑体 Std R" panose="020B04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052583" y="4646434"/>
            <a:ext cx="33635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  <a:endParaRPr lang="zh-CN" altLang="en-US" sz="2000" dirty="0">
              <a:solidFill>
                <a:schemeClr val="bg1"/>
              </a:solidFill>
              <a:latin typeface="Adobe 黑体 Std R" panose="020B0400000000000000" pitchFamily="34" charset="-122"/>
              <a:ea typeface="Adobe 黑体 Std R" panose="020B04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061109" y="3431366"/>
            <a:ext cx="33635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  <a:endParaRPr lang="zh-CN" altLang="en-US" sz="2000" dirty="0">
              <a:solidFill>
                <a:schemeClr val="bg1"/>
              </a:solidFill>
              <a:latin typeface="Adobe 黑体 Std R" panose="020B0400000000000000" pitchFamily="34" charset="-122"/>
              <a:ea typeface="Adobe 黑体 Std R" panose="020B04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Freeform 215"/>
          <p:cNvSpPr>
            <a:spLocks noEditPoints="1"/>
          </p:cNvSpPr>
          <p:nvPr/>
        </p:nvSpPr>
        <p:spPr bwMode="auto">
          <a:xfrm rot="20917827">
            <a:off x="2003885" y="3537325"/>
            <a:ext cx="1203532" cy="1357744"/>
          </a:xfrm>
          <a:custGeom>
            <a:avLst/>
            <a:gdLst>
              <a:gd name="T0" fmla="*/ 110 w 115"/>
              <a:gd name="T1" fmla="*/ 36 h 112"/>
              <a:gd name="T2" fmla="*/ 86 w 115"/>
              <a:gd name="T3" fmla="*/ 1 h 112"/>
              <a:gd name="T4" fmla="*/ 86 w 115"/>
              <a:gd name="T5" fmla="*/ 1 h 112"/>
              <a:gd name="T6" fmla="*/ 77 w 115"/>
              <a:gd name="T7" fmla="*/ 4 h 112"/>
              <a:gd name="T8" fmla="*/ 32 w 115"/>
              <a:gd name="T9" fmla="*/ 39 h 112"/>
              <a:gd name="T10" fmla="*/ 36 w 115"/>
              <a:gd name="T11" fmla="*/ 56 h 112"/>
              <a:gd name="T12" fmla="*/ 42 w 115"/>
              <a:gd name="T13" fmla="*/ 73 h 112"/>
              <a:gd name="T14" fmla="*/ 98 w 115"/>
              <a:gd name="T15" fmla="*/ 81 h 112"/>
              <a:gd name="T16" fmla="*/ 106 w 115"/>
              <a:gd name="T17" fmla="*/ 78 h 112"/>
              <a:gd name="T18" fmla="*/ 106 w 115"/>
              <a:gd name="T19" fmla="*/ 79 h 112"/>
              <a:gd name="T20" fmla="*/ 110 w 115"/>
              <a:gd name="T21" fmla="*/ 36 h 112"/>
              <a:gd name="T22" fmla="*/ 102 w 115"/>
              <a:gd name="T23" fmla="*/ 73 h 112"/>
              <a:gd name="T24" fmla="*/ 99 w 115"/>
              <a:gd name="T25" fmla="*/ 73 h 112"/>
              <a:gd name="T26" fmla="*/ 93 w 115"/>
              <a:gd name="T27" fmla="*/ 67 h 112"/>
              <a:gd name="T28" fmla="*/ 83 w 115"/>
              <a:gd name="T29" fmla="*/ 43 h 112"/>
              <a:gd name="T30" fmla="*/ 80 w 115"/>
              <a:gd name="T31" fmla="*/ 18 h 112"/>
              <a:gd name="T32" fmla="*/ 82 w 115"/>
              <a:gd name="T33" fmla="*/ 10 h 112"/>
              <a:gd name="T34" fmla="*/ 84 w 115"/>
              <a:gd name="T35" fmla="*/ 8 h 112"/>
              <a:gd name="T36" fmla="*/ 87 w 115"/>
              <a:gd name="T37" fmla="*/ 9 h 112"/>
              <a:gd name="T38" fmla="*/ 93 w 115"/>
              <a:gd name="T39" fmla="*/ 15 h 112"/>
              <a:gd name="T40" fmla="*/ 103 w 115"/>
              <a:gd name="T41" fmla="*/ 38 h 112"/>
              <a:gd name="T42" fmla="*/ 106 w 115"/>
              <a:gd name="T43" fmla="*/ 63 h 112"/>
              <a:gd name="T44" fmla="*/ 104 w 115"/>
              <a:gd name="T45" fmla="*/ 71 h 112"/>
              <a:gd name="T46" fmla="*/ 102 w 115"/>
              <a:gd name="T47" fmla="*/ 73 h 112"/>
              <a:gd name="T48" fmla="*/ 28 w 115"/>
              <a:gd name="T49" fmla="*/ 58 h 112"/>
              <a:gd name="T50" fmla="*/ 25 w 115"/>
              <a:gd name="T51" fmla="*/ 42 h 112"/>
              <a:gd name="T52" fmla="*/ 11 w 115"/>
              <a:gd name="T53" fmla="*/ 47 h 112"/>
              <a:gd name="T54" fmla="*/ 4 w 115"/>
              <a:gd name="T55" fmla="*/ 49 h 112"/>
              <a:gd name="T56" fmla="*/ 0 w 115"/>
              <a:gd name="T57" fmla="*/ 61 h 112"/>
              <a:gd name="T58" fmla="*/ 3 w 115"/>
              <a:gd name="T59" fmla="*/ 70 h 112"/>
              <a:gd name="T60" fmla="*/ 11 w 115"/>
              <a:gd name="T61" fmla="*/ 78 h 112"/>
              <a:gd name="T62" fmla="*/ 19 w 115"/>
              <a:gd name="T63" fmla="*/ 76 h 112"/>
              <a:gd name="T64" fmla="*/ 34 w 115"/>
              <a:gd name="T65" fmla="*/ 73 h 112"/>
              <a:gd name="T66" fmla="*/ 28 w 115"/>
              <a:gd name="T67" fmla="*/ 58 h 112"/>
              <a:gd name="T68" fmla="*/ 47 w 115"/>
              <a:gd name="T69" fmla="*/ 77 h 112"/>
              <a:gd name="T70" fmla="*/ 32 w 115"/>
              <a:gd name="T71" fmla="*/ 78 h 112"/>
              <a:gd name="T72" fmla="*/ 50 w 115"/>
              <a:gd name="T73" fmla="*/ 110 h 112"/>
              <a:gd name="T74" fmla="*/ 54 w 115"/>
              <a:gd name="T75" fmla="*/ 111 h 112"/>
              <a:gd name="T76" fmla="*/ 66 w 115"/>
              <a:gd name="T77" fmla="*/ 102 h 112"/>
              <a:gd name="T78" fmla="*/ 66 w 115"/>
              <a:gd name="T79" fmla="*/ 98 h 112"/>
              <a:gd name="T80" fmla="*/ 47 w 115"/>
              <a:gd name="T81" fmla="*/ 77 h 112"/>
              <a:gd name="T82" fmla="*/ 96 w 115"/>
              <a:gd name="T83" fmla="*/ 53 h 112"/>
              <a:gd name="T84" fmla="*/ 95 w 115"/>
              <a:gd name="T85" fmla="*/ 53 h 112"/>
              <a:gd name="T86" fmla="*/ 93 w 115"/>
              <a:gd name="T87" fmla="*/ 51 h 112"/>
              <a:gd name="T88" fmla="*/ 89 w 115"/>
              <a:gd name="T89" fmla="*/ 42 h 112"/>
              <a:gd name="T90" fmla="*/ 88 w 115"/>
              <a:gd name="T91" fmla="*/ 32 h 112"/>
              <a:gd name="T92" fmla="*/ 89 w 115"/>
              <a:gd name="T93" fmla="*/ 29 h 112"/>
              <a:gd name="T94" fmla="*/ 90 w 115"/>
              <a:gd name="T95" fmla="*/ 28 h 112"/>
              <a:gd name="T96" fmla="*/ 91 w 115"/>
              <a:gd name="T97" fmla="*/ 29 h 112"/>
              <a:gd name="T98" fmla="*/ 93 w 115"/>
              <a:gd name="T99" fmla="*/ 31 h 112"/>
              <a:gd name="T100" fmla="*/ 97 w 115"/>
              <a:gd name="T101" fmla="*/ 40 h 112"/>
              <a:gd name="T102" fmla="*/ 98 w 115"/>
              <a:gd name="T103" fmla="*/ 49 h 112"/>
              <a:gd name="T104" fmla="*/ 97 w 115"/>
              <a:gd name="T105" fmla="*/ 52 h 112"/>
              <a:gd name="T106" fmla="*/ 96 w 115"/>
              <a:gd name="T107" fmla="*/ 53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5" h="112">
                <a:moveTo>
                  <a:pt x="110" y="36"/>
                </a:moveTo>
                <a:cubicBezTo>
                  <a:pt x="104" y="15"/>
                  <a:pt x="93" y="0"/>
                  <a:pt x="86" y="1"/>
                </a:cubicBezTo>
                <a:cubicBezTo>
                  <a:pt x="86" y="1"/>
                  <a:pt x="86" y="1"/>
                  <a:pt x="86" y="1"/>
                </a:cubicBezTo>
                <a:cubicBezTo>
                  <a:pt x="77" y="4"/>
                  <a:pt x="77" y="4"/>
                  <a:pt x="77" y="4"/>
                </a:cubicBezTo>
                <a:cubicBezTo>
                  <a:pt x="77" y="4"/>
                  <a:pt x="60" y="25"/>
                  <a:pt x="32" y="39"/>
                </a:cubicBezTo>
                <a:cubicBezTo>
                  <a:pt x="33" y="44"/>
                  <a:pt x="34" y="50"/>
                  <a:pt x="36" y="56"/>
                </a:cubicBezTo>
                <a:cubicBezTo>
                  <a:pt x="37" y="63"/>
                  <a:pt x="39" y="68"/>
                  <a:pt x="42" y="73"/>
                </a:cubicBezTo>
                <a:cubicBezTo>
                  <a:pt x="73" y="71"/>
                  <a:pt x="98" y="81"/>
                  <a:pt x="98" y="81"/>
                </a:cubicBezTo>
                <a:cubicBezTo>
                  <a:pt x="106" y="78"/>
                  <a:pt x="106" y="78"/>
                  <a:pt x="106" y="78"/>
                </a:cubicBezTo>
                <a:cubicBezTo>
                  <a:pt x="106" y="78"/>
                  <a:pt x="106" y="79"/>
                  <a:pt x="106" y="79"/>
                </a:cubicBezTo>
                <a:cubicBezTo>
                  <a:pt x="114" y="76"/>
                  <a:pt x="115" y="57"/>
                  <a:pt x="110" y="36"/>
                </a:cubicBezTo>
                <a:close/>
                <a:moveTo>
                  <a:pt x="102" y="73"/>
                </a:moveTo>
                <a:cubicBezTo>
                  <a:pt x="101" y="74"/>
                  <a:pt x="99" y="73"/>
                  <a:pt x="99" y="73"/>
                </a:cubicBezTo>
                <a:cubicBezTo>
                  <a:pt x="97" y="71"/>
                  <a:pt x="95" y="69"/>
                  <a:pt x="93" y="67"/>
                </a:cubicBezTo>
                <a:cubicBezTo>
                  <a:pt x="89" y="61"/>
                  <a:pt x="85" y="53"/>
                  <a:pt x="83" y="43"/>
                </a:cubicBezTo>
                <a:cubicBezTo>
                  <a:pt x="80" y="34"/>
                  <a:pt x="79" y="25"/>
                  <a:pt x="80" y="18"/>
                </a:cubicBezTo>
                <a:cubicBezTo>
                  <a:pt x="80" y="15"/>
                  <a:pt x="81" y="12"/>
                  <a:pt x="82" y="10"/>
                </a:cubicBezTo>
                <a:cubicBezTo>
                  <a:pt x="82" y="10"/>
                  <a:pt x="83" y="8"/>
                  <a:pt x="84" y="8"/>
                </a:cubicBezTo>
                <a:cubicBezTo>
                  <a:pt x="85" y="8"/>
                  <a:pt x="87" y="9"/>
                  <a:pt x="87" y="9"/>
                </a:cubicBezTo>
                <a:cubicBezTo>
                  <a:pt x="89" y="10"/>
                  <a:pt x="91" y="12"/>
                  <a:pt x="93" y="15"/>
                </a:cubicBezTo>
                <a:cubicBezTo>
                  <a:pt x="97" y="20"/>
                  <a:pt x="101" y="29"/>
                  <a:pt x="103" y="38"/>
                </a:cubicBezTo>
                <a:cubicBezTo>
                  <a:pt x="106" y="47"/>
                  <a:pt x="107" y="56"/>
                  <a:pt x="106" y="63"/>
                </a:cubicBezTo>
                <a:cubicBezTo>
                  <a:pt x="105" y="67"/>
                  <a:pt x="105" y="69"/>
                  <a:pt x="104" y="71"/>
                </a:cubicBezTo>
                <a:cubicBezTo>
                  <a:pt x="103" y="72"/>
                  <a:pt x="103" y="73"/>
                  <a:pt x="102" y="73"/>
                </a:cubicBezTo>
                <a:close/>
                <a:moveTo>
                  <a:pt x="28" y="58"/>
                </a:moveTo>
                <a:cubicBezTo>
                  <a:pt x="27" y="53"/>
                  <a:pt x="26" y="47"/>
                  <a:pt x="25" y="42"/>
                </a:cubicBezTo>
                <a:cubicBezTo>
                  <a:pt x="20" y="44"/>
                  <a:pt x="16" y="46"/>
                  <a:pt x="11" y="47"/>
                </a:cubicBezTo>
                <a:cubicBezTo>
                  <a:pt x="4" y="49"/>
                  <a:pt x="4" y="49"/>
                  <a:pt x="4" y="49"/>
                </a:cubicBezTo>
                <a:cubicBezTo>
                  <a:pt x="0" y="61"/>
                  <a:pt x="0" y="61"/>
                  <a:pt x="0" y="61"/>
                </a:cubicBezTo>
                <a:cubicBezTo>
                  <a:pt x="3" y="70"/>
                  <a:pt x="3" y="70"/>
                  <a:pt x="3" y="70"/>
                </a:cubicBezTo>
                <a:cubicBezTo>
                  <a:pt x="11" y="78"/>
                  <a:pt x="11" y="78"/>
                  <a:pt x="11" y="78"/>
                </a:cubicBezTo>
                <a:cubicBezTo>
                  <a:pt x="11" y="78"/>
                  <a:pt x="11" y="78"/>
                  <a:pt x="19" y="76"/>
                </a:cubicBezTo>
                <a:cubicBezTo>
                  <a:pt x="24" y="75"/>
                  <a:pt x="28" y="74"/>
                  <a:pt x="34" y="73"/>
                </a:cubicBezTo>
                <a:cubicBezTo>
                  <a:pt x="32" y="69"/>
                  <a:pt x="30" y="64"/>
                  <a:pt x="28" y="58"/>
                </a:cubicBezTo>
                <a:close/>
                <a:moveTo>
                  <a:pt x="47" y="77"/>
                </a:moveTo>
                <a:cubicBezTo>
                  <a:pt x="32" y="78"/>
                  <a:pt x="32" y="78"/>
                  <a:pt x="32" y="78"/>
                </a:cubicBezTo>
                <a:cubicBezTo>
                  <a:pt x="50" y="110"/>
                  <a:pt x="50" y="110"/>
                  <a:pt x="50" y="110"/>
                </a:cubicBezTo>
                <a:cubicBezTo>
                  <a:pt x="51" y="112"/>
                  <a:pt x="53" y="112"/>
                  <a:pt x="54" y="111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7" y="101"/>
                  <a:pt x="67" y="99"/>
                  <a:pt x="66" y="98"/>
                </a:cubicBezTo>
                <a:lnTo>
                  <a:pt x="47" y="77"/>
                </a:lnTo>
                <a:close/>
                <a:moveTo>
                  <a:pt x="96" y="53"/>
                </a:moveTo>
                <a:cubicBezTo>
                  <a:pt x="96" y="53"/>
                  <a:pt x="95" y="53"/>
                  <a:pt x="95" y="53"/>
                </a:cubicBezTo>
                <a:cubicBezTo>
                  <a:pt x="94" y="53"/>
                  <a:pt x="94" y="52"/>
                  <a:pt x="93" y="51"/>
                </a:cubicBezTo>
                <a:cubicBezTo>
                  <a:pt x="91" y="49"/>
                  <a:pt x="90" y="45"/>
                  <a:pt x="89" y="42"/>
                </a:cubicBezTo>
                <a:cubicBezTo>
                  <a:pt x="88" y="38"/>
                  <a:pt x="88" y="35"/>
                  <a:pt x="88" y="32"/>
                </a:cubicBezTo>
                <a:cubicBezTo>
                  <a:pt x="88" y="31"/>
                  <a:pt x="88" y="30"/>
                  <a:pt x="89" y="29"/>
                </a:cubicBezTo>
                <a:cubicBezTo>
                  <a:pt x="89" y="29"/>
                  <a:pt x="89" y="28"/>
                  <a:pt x="90" y="28"/>
                </a:cubicBezTo>
                <a:cubicBezTo>
                  <a:pt x="90" y="28"/>
                  <a:pt x="90" y="28"/>
                  <a:pt x="91" y="29"/>
                </a:cubicBezTo>
                <a:cubicBezTo>
                  <a:pt x="91" y="29"/>
                  <a:pt x="92" y="30"/>
                  <a:pt x="93" y="31"/>
                </a:cubicBezTo>
                <a:cubicBezTo>
                  <a:pt x="94" y="33"/>
                  <a:pt x="96" y="36"/>
                  <a:pt x="97" y="40"/>
                </a:cubicBezTo>
                <a:cubicBezTo>
                  <a:pt x="98" y="43"/>
                  <a:pt x="98" y="47"/>
                  <a:pt x="98" y="49"/>
                </a:cubicBezTo>
                <a:cubicBezTo>
                  <a:pt x="98" y="51"/>
                  <a:pt x="98" y="52"/>
                  <a:pt x="97" y="52"/>
                </a:cubicBezTo>
                <a:cubicBezTo>
                  <a:pt x="97" y="53"/>
                  <a:pt x="97" y="53"/>
                  <a:pt x="96" y="53"/>
                </a:cubicBezTo>
                <a:close/>
              </a:path>
            </a:pathLst>
          </a:custGeom>
          <a:solidFill>
            <a:srgbClr val="C0CA33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sz="1350"/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3403222" y="3066585"/>
            <a:ext cx="1469287" cy="707886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4872509" y="3066584"/>
            <a:ext cx="3810000" cy="0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4872509" y="4344704"/>
            <a:ext cx="3685309" cy="0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4910912" y="5622824"/>
            <a:ext cx="3646906" cy="2122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3149873" y="3246359"/>
            <a:ext cx="179566" cy="258676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3477006" y="4100946"/>
            <a:ext cx="245576" cy="0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3550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7" grpId="0"/>
      <p:bldP spid="18" grpId="0"/>
      <p:bldP spid="19" grpId="0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427243" y="2728430"/>
            <a:ext cx="515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299911" y="2544756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rgbClr val="44BE9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04</a:t>
            </a:r>
            <a:endParaRPr lang="zh-CN" altLang="en-US" sz="6000" dirty="0">
              <a:solidFill>
                <a:srgbClr val="44BE9B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463346" y="3051596"/>
            <a:ext cx="836565" cy="0"/>
          </a:xfrm>
          <a:prstGeom prst="line">
            <a:avLst/>
          </a:prstGeom>
          <a:ln>
            <a:solidFill>
              <a:srgbClr val="44BE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8888880" y="3051596"/>
            <a:ext cx="907763" cy="0"/>
          </a:xfrm>
          <a:prstGeom prst="line">
            <a:avLst/>
          </a:prstGeom>
          <a:ln>
            <a:solidFill>
              <a:srgbClr val="44BE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等腰三角形 7"/>
          <p:cNvSpPr/>
          <p:nvPr/>
        </p:nvSpPr>
        <p:spPr>
          <a:xfrm rot="16200000">
            <a:off x="10136191" y="2853746"/>
            <a:ext cx="125512" cy="270186"/>
          </a:xfrm>
          <a:prstGeom prst="triangle">
            <a:avLst>
              <a:gd name="adj" fmla="val 55499"/>
            </a:avLst>
          </a:prstGeom>
          <a:solidFill>
            <a:srgbClr val="44BE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等腰三角形 10"/>
          <p:cNvSpPr/>
          <p:nvPr/>
        </p:nvSpPr>
        <p:spPr>
          <a:xfrm rot="13339599">
            <a:off x="9878139" y="2816037"/>
            <a:ext cx="62120" cy="174653"/>
          </a:xfrm>
          <a:prstGeom prst="triangle">
            <a:avLst>
              <a:gd name="adj" fmla="val 55499"/>
            </a:avLst>
          </a:prstGeom>
          <a:solidFill>
            <a:srgbClr val="44BE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37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1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1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49" presetClass="path" presetSubtype="0" accel="100000" fill="hold" grpId="1" nodeType="withEffect" p14:presetBounceEnd="80000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3594 -3.29597E-17 L -4.16667E-7 -3.29597E-17 " pathEditMode="relative" rAng="0" ptsTypes="AA" p14:bounceEnd="80000">
                                          <p:cBhvr>
                                            <p:cTn id="25" dur="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9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" presetID="22" presetClass="exit" presetSubtype="1" fill="hold" grpId="2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7" dur="34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33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1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49" presetClass="path" presetSubtype="0" accel="100000" fill="hold" grpId="1" nodeType="withEffect" p14:presetBounceEnd="80000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4.16667E-7 3.7037E-7 L 0.01693 -0.02963 " pathEditMode="relative" rAng="0" ptsTypes="AA" p14:bounceEnd="80000">
                                          <p:cBhvr>
                                            <p:cTn id="35" dur="1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46" y="-14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22" presetClass="exit" presetSubtype="1" fill="hold" grpId="2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7" dur="34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33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3" grpId="0"/>
          <p:bldP spid="8" grpId="0" animBg="1"/>
          <p:bldP spid="8" grpId="1" animBg="1"/>
          <p:bldP spid="8" grpId="2" animBg="1"/>
          <p:bldP spid="11" grpId="0" animBg="1"/>
          <p:bldP spid="11" grpId="1" animBg="1"/>
          <p:bldP spid="11" grpId="2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1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1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49" presetClass="path" presetSubtype="0" ac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3594 -3.29597E-17 L -4.16667E-7 -3.29597E-17 " pathEditMode="relative" rAng="0" ptsTypes="AA">
                                          <p:cBhvr>
                                            <p:cTn id="25" dur="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9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" presetID="22" presetClass="exit" presetSubtype="1" fill="hold" grpId="2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7" dur="34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33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1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49" presetClass="path" presetSubtype="0" ac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4.16667E-7 3.7037E-7 L 0.01693 -0.02963 " pathEditMode="relative" rAng="0" ptsTypes="AA">
                                          <p:cBhvr>
                                            <p:cTn id="35" dur="1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46" y="-14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22" presetClass="exit" presetSubtype="1" fill="hold" grpId="2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7" dur="34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33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3" grpId="0"/>
          <p:bldP spid="8" grpId="0" animBg="1"/>
          <p:bldP spid="8" grpId="1" animBg="1"/>
          <p:bldP spid="8" grpId="2" animBg="1"/>
          <p:bldP spid="11" grpId="0" animBg="1"/>
          <p:bldP spid="11" grpId="1" animBg="1"/>
          <p:bldP spid="11" grpId="2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1006875" y="1758190"/>
            <a:ext cx="3883778" cy="4282392"/>
            <a:chOff x="1006875" y="1758190"/>
            <a:chExt cx="3883778" cy="4282392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6875" y="1758190"/>
              <a:ext cx="3883778" cy="4282392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1006875" y="5071086"/>
              <a:ext cx="3883778" cy="969496"/>
            </a:xfrm>
            <a:prstGeom prst="rect">
              <a:avLst/>
            </a:prstGeom>
            <a:solidFill>
              <a:schemeClr val="tx1">
                <a:alpha val="7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rgbClr val="44BE9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04</a:t>
            </a:r>
            <a:endParaRPr lang="zh-CN" altLang="en-US" sz="6000" dirty="0">
              <a:solidFill>
                <a:srgbClr val="44BE9B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5" y="390415"/>
            <a:ext cx="515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836" y="1776793"/>
            <a:ext cx="2840182" cy="219035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018" y="3948545"/>
            <a:ext cx="2909455" cy="2092037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8285018" y="1776793"/>
            <a:ext cx="33635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</p:txBody>
      </p:sp>
      <p:sp>
        <p:nvSpPr>
          <p:cNvPr id="12" name="矩形 11"/>
          <p:cNvSpPr/>
          <p:nvPr/>
        </p:nvSpPr>
        <p:spPr>
          <a:xfrm>
            <a:off x="1246872" y="5201891"/>
            <a:ext cx="33635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  <a:endParaRPr lang="zh-CN" altLang="en-US" sz="2000" dirty="0">
              <a:solidFill>
                <a:schemeClr val="bg1"/>
              </a:solidFill>
              <a:latin typeface="Adobe 黑体 Std R" panose="020B0400000000000000" pitchFamily="34" charset="-122"/>
              <a:ea typeface="Adobe 黑体 Std R" panose="020B04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956090" y="4101590"/>
            <a:ext cx="33635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</p:txBody>
      </p:sp>
    </p:spTree>
    <p:extLst>
      <p:ext uri="{BB962C8B-B14F-4D97-AF65-F5344CB8AC3E}">
        <p14:creationId xmlns:p14="http://schemas.microsoft.com/office/powerpoint/2010/main" val="125195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9" grpId="0"/>
      <p:bldP spid="12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06876" y="206741"/>
            <a:ext cx="1338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rgbClr val="44BE9B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04</a:t>
            </a:r>
            <a:endParaRPr lang="zh-CN" altLang="en-US" sz="6000" dirty="0">
              <a:solidFill>
                <a:srgbClr val="44BE9B"/>
              </a:solidFill>
              <a:latin typeface="Adobe 黑体 Std R" panose="020B0400000000000000" pitchFamily="34" charset="-122"/>
              <a:ea typeface="Adobe 黑体 Std R" panose="020B04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03885" y="390415"/>
            <a:ext cx="515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676050" y="2352673"/>
            <a:ext cx="3789362" cy="3067051"/>
            <a:chOff x="4184651" y="1893888"/>
            <a:chExt cx="3789362" cy="3067051"/>
          </a:xfrm>
        </p:grpSpPr>
        <p:sp>
          <p:nvSpPr>
            <p:cNvPr id="5" name="Freeform 65"/>
            <p:cNvSpPr>
              <a:spLocks/>
            </p:cNvSpPr>
            <p:nvPr/>
          </p:nvSpPr>
          <p:spPr bwMode="auto">
            <a:xfrm>
              <a:off x="7361238" y="3878263"/>
              <a:ext cx="425450" cy="1082675"/>
            </a:xfrm>
            <a:custGeom>
              <a:avLst/>
              <a:gdLst>
                <a:gd name="T0" fmla="*/ 4 w 143"/>
                <a:gd name="T1" fmla="*/ 7 h 364"/>
                <a:gd name="T2" fmla="*/ 26 w 143"/>
                <a:gd name="T3" fmla="*/ 0 h 364"/>
                <a:gd name="T4" fmla="*/ 33 w 143"/>
                <a:gd name="T5" fmla="*/ 5 h 364"/>
                <a:gd name="T6" fmla="*/ 142 w 143"/>
                <a:gd name="T7" fmla="*/ 356 h 364"/>
                <a:gd name="T8" fmla="*/ 140 w 143"/>
                <a:gd name="T9" fmla="*/ 363 h 364"/>
                <a:gd name="T10" fmla="*/ 140 w 143"/>
                <a:gd name="T11" fmla="*/ 363 h 364"/>
                <a:gd name="T12" fmla="*/ 134 w 143"/>
                <a:gd name="T13" fmla="*/ 359 h 364"/>
                <a:gd name="T14" fmla="*/ 2 w 143"/>
                <a:gd name="T15" fmla="*/ 16 h 364"/>
                <a:gd name="T16" fmla="*/ 4 w 143"/>
                <a:gd name="T17" fmla="*/ 7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364">
                  <a:moveTo>
                    <a:pt x="4" y="7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9" y="0"/>
                    <a:pt x="31" y="2"/>
                    <a:pt x="33" y="5"/>
                  </a:cubicBezTo>
                  <a:cubicBezTo>
                    <a:pt x="142" y="356"/>
                    <a:pt x="142" y="356"/>
                    <a:pt x="142" y="356"/>
                  </a:cubicBezTo>
                  <a:cubicBezTo>
                    <a:pt x="143" y="359"/>
                    <a:pt x="142" y="363"/>
                    <a:pt x="140" y="363"/>
                  </a:cubicBezTo>
                  <a:cubicBezTo>
                    <a:pt x="140" y="363"/>
                    <a:pt x="140" y="363"/>
                    <a:pt x="140" y="363"/>
                  </a:cubicBezTo>
                  <a:cubicBezTo>
                    <a:pt x="138" y="364"/>
                    <a:pt x="135" y="362"/>
                    <a:pt x="134" y="359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0" y="12"/>
                    <a:pt x="1" y="8"/>
                    <a:pt x="4" y="7"/>
                  </a:cubicBezTo>
                  <a:close/>
                </a:path>
              </a:pathLst>
            </a:custGeom>
            <a:solidFill>
              <a:srgbClr val="54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" name="Freeform 66"/>
            <p:cNvSpPr>
              <a:spLocks/>
            </p:cNvSpPr>
            <p:nvPr/>
          </p:nvSpPr>
          <p:spPr bwMode="auto">
            <a:xfrm>
              <a:off x="5929313" y="3878263"/>
              <a:ext cx="425450" cy="1082675"/>
            </a:xfrm>
            <a:custGeom>
              <a:avLst/>
              <a:gdLst>
                <a:gd name="T0" fmla="*/ 140 w 143"/>
                <a:gd name="T1" fmla="*/ 7 h 364"/>
                <a:gd name="T2" fmla="*/ 117 w 143"/>
                <a:gd name="T3" fmla="*/ 0 h 364"/>
                <a:gd name="T4" fmla="*/ 111 w 143"/>
                <a:gd name="T5" fmla="*/ 5 h 364"/>
                <a:gd name="T6" fmla="*/ 2 w 143"/>
                <a:gd name="T7" fmla="*/ 356 h 364"/>
                <a:gd name="T8" fmla="*/ 4 w 143"/>
                <a:gd name="T9" fmla="*/ 363 h 364"/>
                <a:gd name="T10" fmla="*/ 4 w 143"/>
                <a:gd name="T11" fmla="*/ 363 h 364"/>
                <a:gd name="T12" fmla="*/ 10 w 143"/>
                <a:gd name="T13" fmla="*/ 359 h 364"/>
                <a:gd name="T14" fmla="*/ 142 w 143"/>
                <a:gd name="T15" fmla="*/ 16 h 364"/>
                <a:gd name="T16" fmla="*/ 140 w 143"/>
                <a:gd name="T17" fmla="*/ 7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364">
                  <a:moveTo>
                    <a:pt x="140" y="7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5" y="0"/>
                    <a:pt x="112" y="2"/>
                    <a:pt x="111" y="5"/>
                  </a:cubicBezTo>
                  <a:cubicBezTo>
                    <a:pt x="2" y="356"/>
                    <a:pt x="2" y="356"/>
                    <a:pt x="2" y="356"/>
                  </a:cubicBezTo>
                  <a:cubicBezTo>
                    <a:pt x="0" y="359"/>
                    <a:pt x="1" y="363"/>
                    <a:pt x="4" y="363"/>
                  </a:cubicBezTo>
                  <a:cubicBezTo>
                    <a:pt x="4" y="363"/>
                    <a:pt x="4" y="363"/>
                    <a:pt x="4" y="363"/>
                  </a:cubicBezTo>
                  <a:cubicBezTo>
                    <a:pt x="6" y="364"/>
                    <a:pt x="8" y="362"/>
                    <a:pt x="10" y="359"/>
                  </a:cubicBezTo>
                  <a:cubicBezTo>
                    <a:pt x="142" y="16"/>
                    <a:pt x="142" y="16"/>
                    <a:pt x="142" y="16"/>
                  </a:cubicBezTo>
                  <a:cubicBezTo>
                    <a:pt x="143" y="12"/>
                    <a:pt x="143" y="8"/>
                    <a:pt x="140" y="7"/>
                  </a:cubicBezTo>
                  <a:close/>
                </a:path>
              </a:pathLst>
            </a:custGeom>
            <a:solidFill>
              <a:srgbClr val="5455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" name="Freeform 67"/>
            <p:cNvSpPr>
              <a:spLocks/>
            </p:cNvSpPr>
            <p:nvPr/>
          </p:nvSpPr>
          <p:spPr bwMode="auto">
            <a:xfrm>
              <a:off x="5768976" y="1917701"/>
              <a:ext cx="2181225" cy="2046288"/>
            </a:xfrm>
            <a:custGeom>
              <a:avLst/>
              <a:gdLst>
                <a:gd name="T0" fmla="*/ 712 w 733"/>
                <a:gd name="T1" fmla="*/ 688 h 688"/>
                <a:gd name="T2" fmla="*/ 20 w 733"/>
                <a:gd name="T3" fmla="*/ 688 h 688"/>
                <a:gd name="T4" fmla="*/ 0 w 733"/>
                <a:gd name="T5" fmla="*/ 668 h 688"/>
                <a:gd name="T6" fmla="*/ 0 w 733"/>
                <a:gd name="T7" fmla="*/ 21 h 688"/>
                <a:gd name="T8" fmla="*/ 20 w 733"/>
                <a:gd name="T9" fmla="*/ 0 h 688"/>
                <a:gd name="T10" fmla="*/ 712 w 733"/>
                <a:gd name="T11" fmla="*/ 0 h 688"/>
                <a:gd name="T12" fmla="*/ 733 w 733"/>
                <a:gd name="T13" fmla="*/ 21 h 688"/>
                <a:gd name="T14" fmla="*/ 733 w 733"/>
                <a:gd name="T15" fmla="*/ 668 h 688"/>
                <a:gd name="T16" fmla="*/ 712 w 733"/>
                <a:gd name="T17" fmla="*/ 688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3" h="688">
                  <a:moveTo>
                    <a:pt x="712" y="688"/>
                  </a:moveTo>
                  <a:cubicBezTo>
                    <a:pt x="20" y="688"/>
                    <a:pt x="20" y="688"/>
                    <a:pt x="20" y="688"/>
                  </a:cubicBezTo>
                  <a:cubicBezTo>
                    <a:pt x="9" y="688"/>
                    <a:pt x="0" y="679"/>
                    <a:pt x="0" y="668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712" y="0"/>
                    <a:pt x="712" y="0"/>
                    <a:pt x="712" y="0"/>
                  </a:cubicBezTo>
                  <a:cubicBezTo>
                    <a:pt x="724" y="0"/>
                    <a:pt x="733" y="9"/>
                    <a:pt x="733" y="21"/>
                  </a:cubicBezTo>
                  <a:cubicBezTo>
                    <a:pt x="733" y="668"/>
                    <a:pt x="733" y="668"/>
                    <a:pt x="733" y="668"/>
                  </a:cubicBezTo>
                  <a:cubicBezTo>
                    <a:pt x="733" y="679"/>
                    <a:pt x="724" y="688"/>
                    <a:pt x="712" y="688"/>
                  </a:cubicBezTo>
                  <a:close/>
                </a:path>
              </a:pathLst>
            </a:custGeom>
            <a:solidFill>
              <a:srgbClr val="F9F9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" name="Freeform 68"/>
            <p:cNvSpPr>
              <a:spLocks noEditPoints="1"/>
            </p:cNvSpPr>
            <p:nvPr/>
          </p:nvSpPr>
          <p:spPr bwMode="auto">
            <a:xfrm>
              <a:off x="5745163" y="1893888"/>
              <a:ext cx="2228850" cy="2093913"/>
            </a:xfrm>
            <a:custGeom>
              <a:avLst/>
              <a:gdLst>
                <a:gd name="T0" fmla="*/ 720 w 749"/>
                <a:gd name="T1" fmla="*/ 704 h 704"/>
                <a:gd name="T2" fmla="*/ 28 w 749"/>
                <a:gd name="T3" fmla="*/ 704 h 704"/>
                <a:gd name="T4" fmla="*/ 0 w 749"/>
                <a:gd name="T5" fmla="*/ 676 h 704"/>
                <a:gd name="T6" fmla="*/ 0 w 749"/>
                <a:gd name="T7" fmla="*/ 29 h 704"/>
                <a:gd name="T8" fmla="*/ 28 w 749"/>
                <a:gd name="T9" fmla="*/ 0 h 704"/>
                <a:gd name="T10" fmla="*/ 720 w 749"/>
                <a:gd name="T11" fmla="*/ 0 h 704"/>
                <a:gd name="T12" fmla="*/ 749 w 749"/>
                <a:gd name="T13" fmla="*/ 29 h 704"/>
                <a:gd name="T14" fmla="*/ 749 w 749"/>
                <a:gd name="T15" fmla="*/ 676 h 704"/>
                <a:gd name="T16" fmla="*/ 720 w 749"/>
                <a:gd name="T17" fmla="*/ 704 h 704"/>
                <a:gd name="T18" fmla="*/ 28 w 749"/>
                <a:gd name="T19" fmla="*/ 16 h 704"/>
                <a:gd name="T20" fmla="*/ 16 w 749"/>
                <a:gd name="T21" fmla="*/ 29 h 704"/>
                <a:gd name="T22" fmla="*/ 16 w 749"/>
                <a:gd name="T23" fmla="*/ 676 h 704"/>
                <a:gd name="T24" fmla="*/ 28 w 749"/>
                <a:gd name="T25" fmla="*/ 688 h 704"/>
                <a:gd name="T26" fmla="*/ 720 w 749"/>
                <a:gd name="T27" fmla="*/ 688 h 704"/>
                <a:gd name="T28" fmla="*/ 733 w 749"/>
                <a:gd name="T29" fmla="*/ 676 h 704"/>
                <a:gd name="T30" fmla="*/ 733 w 749"/>
                <a:gd name="T31" fmla="*/ 29 h 704"/>
                <a:gd name="T32" fmla="*/ 720 w 749"/>
                <a:gd name="T33" fmla="*/ 16 h 704"/>
                <a:gd name="T34" fmla="*/ 28 w 749"/>
                <a:gd name="T35" fmla="*/ 16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9" h="704">
                  <a:moveTo>
                    <a:pt x="720" y="704"/>
                  </a:moveTo>
                  <a:cubicBezTo>
                    <a:pt x="28" y="704"/>
                    <a:pt x="28" y="704"/>
                    <a:pt x="28" y="704"/>
                  </a:cubicBezTo>
                  <a:cubicBezTo>
                    <a:pt x="13" y="704"/>
                    <a:pt x="0" y="692"/>
                    <a:pt x="0" y="676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3"/>
                    <a:pt x="13" y="0"/>
                    <a:pt x="28" y="0"/>
                  </a:cubicBezTo>
                  <a:cubicBezTo>
                    <a:pt x="720" y="0"/>
                    <a:pt x="720" y="0"/>
                    <a:pt x="720" y="0"/>
                  </a:cubicBezTo>
                  <a:cubicBezTo>
                    <a:pt x="736" y="0"/>
                    <a:pt x="749" y="13"/>
                    <a:pt x="749" y="29"/>
                  </a:cubicBezTo>
                  <a:cubicBezTo>
                    <a:pt x="749" y="676"/>
                    <a:pt x="749" y="676"/>
                    <a:pt x="749" y="676"/>
                  </a:cubicBezTo>
                  <a:cubicBezTo>
                    <a:pt x="749" y="692"/>
                    <a:pt x="736" y="704"/>
                    <a:pt x="720" y="704"/>
                  </a:cubicBezTo>
                  <a:close/>
                  <a:moveTo>
                    <a:pt x="28" y="16"/>
                  </a:moveTo>
                  <a:cubicBezTo>
                    <a:pt x="22" y="16"/>
                    <a:pt x="16" y="22"/>
                    <a:pt x="16" y="29"/>
                  </a:cubicBezTo>
                  <a:cubicBezTo>
                    <a:pt x="16" y="676"/>
                    <a:pt x="16" y="676"/>
                    <a:pt x="16" y="676"/>
                  </a:cubicBezTo>
                  <a:cubicBezTo>
                    <a:pt x="16" y="683"/>
                    <a:pt x="22" y="688"/>
                    <a:pt x="28" y="688"/>
                  </a:cubicBezTo>
                  <a:cubicBezTo>
                    <a:pt x="720" y="688"/>
                    <a:pt x="720" y="688"/>
                    <a:pt x="720" y="688"/>
                  </a:cubicBezTo>
                  <a:cubicBezTo>
                    <a:pt x="727" y="688"/>
                    <a:pt x="733" y="683"/>
                    <a:pt x="733" y="676"/>
                  </a:cubicBezTo>
                  <a:cubicBezTo>
                    <a:pt x="733" y="29"/>
                    <a:pt x="733" y="29"/>
                    <a:pt x="733" y="29"/>
                  </a:cubicBezTo>
                  <a:cubicBezTo>
                    <a:pt x="733" y="22"/>
                    <a:pt x="727" y="16"/>
                    <a:pt x="720" y="16"/>
                  </a:cubicBezTo>
                  <a:lnTo>
                    <a:pt x="28" y="16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Freeform 69"/>
            <p:cNvSpPr>
              <a:spLocks noEditPoints="1"/>
            </p:cNvSpPr>
            <p:nvPr/>
          </p:nvSpPr>
          <p:spPr bwMode="auto">
            <a:xfrm>
              <a:off x="7131051" y="2295526"/>
              <a:ext cx="349250" cy="1290638"/>
            </a:xfrm>
            <a:custGeom>
              <a:avLst/>
              <a:gdLst>
                <a:gd name="T0" fmla="*/ 17 w 117"/>
                <a:gd name="T1" fmla="*/ 434 h 434"/>
                <a:gd name="T2" fmla="*/ 0 w 117"/>
                <a:gd name="T3" fmla="*/ 417 h 434"/>
                <a:gd name="T4" fmla="*/ 0 w 117"/>
                <a:gd name="T5" fmla="*/ 17 h 434"/>
                <a:gd name="T6" fmla="*/ 17 w 117"/>
                <a:gd name="T7" fmla="*/ 0 h 434"/>
                <a:gd name="T8" fmla="*/ 100 w 117"/>
                <a:gd name="T9" fmla="*/ 0 h 434"/>
                <a:gd name="T10" fmla="*/ 117 w 117"/>
                <a:gd name="T11" fmla="*/ 17 h 434"/>
                <a:gd name="T12" fmla="*/ 117 w 117"/>
                <a:gd name="T13" fmla="*/ 417 h 434"/>
                <a:gd name="T14" fmla="*/ 100 w 117"/>
                <a:gd name="T15" fmla="*/ 434 h 434"/>
                <a:gd name="T16" fmla="*/ 17 w 117"/>
                <a:gd name="T17" fmla="*/ 434 h 434"/>
                <a:gd name="T18" fmla="*/ 17 w 117"/>
                <a:gd name="T19" fmla="*/ 434 h 434"/>
                <a:gd name="T20" fmla="*/ 17 w 117"/>
                <a:gd name="T21" fmla="*/ 434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7" h="434">
                  <a:moveTo>
                    <a:pt x="17" y="434"/>
                  </a:moveTo>
                  <a:cubicBezTo>
                    <a:pt x="8" y="434"/>
                    <a:pt x="0" y="426"/>
                    <a:pt x="0" y="4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9" y="0"/>
                    <a:pt x="117" y="8"/>
                    <a:pt x="117" y="17"/>
                  </a:cubicBezTo>
                  <a:cubicBezTo>
                    <a:pt x="117" y="417"/>
                    <a:pt x="117" y="417"/>
                    <a:pt x="117" y="417"/>
                  </a:cubicBezTo>
                  <a:cubicBezTo>
                    <a:pt x="117" y="426"/>
                    <a:pt x="109" y="434"/>
                    <a:pt x="100" y="434"/>
                  </a:cubicBezTo>
                  <a:lnTo>
                    <a:pt x="17" y="434"/>
                  </a:lnTo>
                  <a:close/>
                  <a:moveTo>
                    <a:pt x="17" y="434"/>
                  </a:moveTo>
                  <a:cubicBezTo>
                    <a:pt x="17" y="434"/>
                    <a:pt x="17" y="434"/>
                    <a:pt x="17" y="434"/>
                  </a:cubicBezTo>
                </a:path>
              </a:pathLst>
            </a:custGeom>
            <a:solidFill>
              <a:srgbClr val="FC46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Freeform 70"/>
            <p:cNvSpPr>
              <a:spLocks noEditPoints="1"/>
            </p:cNvSpPr>
            <p:nvPr/>
          </p:nvSpPr>
          <p:spPr bwMode="auto">
            <a:xfrm>
              <a:off x="6684963" y="2592388"/>
              <a:ext cx="347663" cy="993775"/>
            </a:xfrm>
            <a:custGeom>
              <a:avLst/>
              <a:gdLst>
                <a:gd name="T0" fmla="*/ 17 w 117"/>
                <a:gd name="T1" fmla="*/ 334 h 334"/>
                <a:gd name="T2" fmla="*/ 0 w 117"/>
                <a:gd name="T3" fmla="*/ 317 h 334"/>
                <a:gd name="T4" fmla="*/ 0 w 117"/>
                <a:gd name="T5" fmla="*/ 17 h 334"/>
                <a:gd name="T6" fmla="*/ 17 w 117"/>
                <a:gd name="T7" fmla="*/ 0 h 334"/>
                <a:gd name="T8" fmla="*/ 100 w 117"/>
                <a:gd name="T9" fmla="*/ 0 h 334"/>
                <a:gd name="T10" fmla="*/ 117 w 117"/>
                <a:gd name="T11" fmla="*/ 17 h 334"/>
                <a:gd name="T12" fmla="*/ 117 w 117"/>
                <a:gd name="T13" fmla="*/ 317 h 334"/>
                <a:gd name="T14" fmla="*/ 100 w 117"/>
                <a:gd name="T15" fmla="*/ 334 h 334"/>
                <a:gd name="T16" fmla="*/ 17 w 117"/>
                <a:gd name="T17" fmla="*/ 334 h 334"/>
                <a:gd name="T18" fmla="*/ 17 w 117"/>
                <a:gd name="T19" fmla="*/ 334 h 334"/>
                <a:gd name="T20" fmla="*/ 17 w 117"/>
                <a:gd name="T21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7" h="334">
                  <a:moveTo>
                    <a:pt x="17" y="334"/>
                  </a:moveTo>
                  <a:cubicBezTo>
                    <a:pt x="8" y="334"/>
                    <a:pt x="0" y="326"/>
                    <a:pt x="0" y="3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9" y="0"/>
                    <a:pt x="117" y="8"/>
                    <a:pt x="117" y="17"/>
                  </a:cubicBezTo>
                  <a:cubicBezTo>
                    <a:pt x="117" y="317"/>
                    <a:pt x="117" y="317"/>
                    <a:pt x="117" y="317"/>
                  </a:cubicBezTo>
                  <a:cubicBezTo>
                    <a:pt x="117" y="326"/>
                    <a:pt x="109" y="334"/>
                    <a:pt x="100" y="334"/>
                  </a:cubicBezTo>
                  <a:lnTo>
                    <a:pt x="17" y="334"/>
                  </a:lnTo>
                  <a:close/>
                  <a:moveTo>
                    <a:pt x="17" y="334"/>
                  </a:moveTo>
                  <a:cubicBezTo>
                    <a:pt x="17" y="334"/>
                    <a:pt x="17" y="334"/>
                    <a:pt x="17" y="334"/>
                  </a:cubicBezTo>
                </a:path>
              </a:pathLst>
            </a:custGeom>
            <a:solidFill>
              <a:srgbClr val="44BE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Freeform 71"/>
            <p:cNvSpPr>
              <a:spLocks noEditPoints="1"/>
            </p:cNvSpPr>
            <p:nvPr/>
          </p:nvSpPr>
          <p:spPr bwMode="auto">
            <a:xfrm>
              <a:off x="6238876" y="2894013"/>
              <a:ext cx="347663" cy="692150"/>
            </a:xfrm>
            <a:custGeom>
              <a:avLst/>
              <a:gdLst>
                <a:gd name="T0" fmla="*/ 17 w 117"/>
                <a:gd name="T1" fmla="*/ 233 h 233"/>
                <a:gd name="T2" fmla="*/ 0 w 117"/>
                <a:gd name="T3" fmla="*/ 216 h 233"/>
                <a:gd name="T4" fmla="*/ 0 w 117"/>
                <a:gd name="T5" fmla="*/ 16 h 233"/>
                <a:gd name="T6" fmla="*/ 17 w 117"/>
                <a:gd name="T7" fmla="*/ 0 h 233"/>
                <a:gd name="T8" fmla="*/ 100 w 117"/>
                <a:gd name="T9" fmla="*/ 0 h 233"/>
                <a:gd name="T10" fmla="*/ 117 w 117"/>
                <a:gd name="T11" fmla="*/ 16 h 233"/>
                <a:gd name="T12" fmla="*/ 117 w 117"/>
                <a:gd name="T13" fmla="*/ 216 h 233"/>
                <a:gd name="T14" fmla="*/ 100 w 117"/>
                <a:gd name="T15" fmla="*/ 233 h 233"/>
                <a:gd name="T16" fmla="*/ 17 w 117"/>
                <a:gd name="T17" fmla="*/ 233 h 233"/>
                <a:gd name="T18" fmla="*/ 17 w 117"/>
                <a:gd name="T19" fmla="*/ 233 h 233"/>
                <a:gd name="T20" fmla="*/ 17 w 117"/>
                <a:gd name="T21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7" h="233">
                  <a:moveTo>
                    <a:pt x="17" y="233"/>
                  </a:moveTo>
                  <a:cubicBezTo>
                    <a:pt x="7" y="233"/>
                    <a:pt x="0" y="225"/>
                    <a:pt x="0" y="2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9" y="0"/>
                    <a:pt x="117" y="7"/>
                    <a:pt x="117" y="16"/>
                  </a:cubicBezTo>
                  <a:cubicBezTo>
                    <a:pt x="117" y="216"/>
                    <a:pt x="117" y="216"/>
                    <a:pt x="117" y="216"/>
                  </a:cubicBezTo>
                  <a:cubicBezTo>
                    <a:pt x="117" y="225"/>
                    <a:pt x="109" y="233"/>
                    <a:pt x="100" y="233"/>
                  </a:cubicBezTo>
                  <a:lnTo>
                    <a:pt x="17" y="233"/>
                  </a:lnTo>
                  <a:close/>
                  <a:moveTo>
                    <a:pt x="17" y="233"/>
                  </a:moveTo>
                  <a:cubicBezTo>
                    <a:pt x="17" y="233"/>
                    <a:pt x="17" y="233"/>
                    <a:pt x="17" y="233"/>
                  </a:cubicBezTo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72"/>
            <p:cNvSpPr>
              <a:spLocks/>
            </p:cNvSpPr>
            <p:nvPr/>
          </p:nvSpPr>
          <p:spPr bwMode="auto">
            <a:xfrm>
              <a:off x="5773738" y="2616201"/>
              <a:ext cx="196850" cy="309563"/>
            </a:xfrm>
            <a:custGeom>
              <a:avLst/>
              <a:gdLst>
                <a:gd name="T0" fmla="*/ 0 w 66"/>
                <a:gd name="T1" fmla="*/ 86 h 104"/>
                <a:gd name="T2" fmla="*/ 47 w 66"/>
                <a:gd name="T3" fmla="*/ 0 h 104"/>
                <a:gd name="T4" fmla="*/ 54 w 66"/>
                <a:gd name="T5" fmla="*/ 22 h 104"/>
                <a:gd name="T6" fmla="*/ 56 w 66"/>
                <a:gd name="T7" fmla="*/ 56 h 104"/>
                <a:gd name="T8" fmla="*/ 30 w 66"/>
                <a:gd name="T9" fmla="*/ 104 h 104"/>
                <a:gd name="T10" fmla="*/ 0 w 66"/>
                <a:gd name="T11" fmla="*/ 8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104">
                  <a:moveTo>
                    <a:pt x="0" y="86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61" y="5"/>
                    <a:pt x="54" y="22"/>
                  </a:cubicBezTo>
                  <a:cubicBezTo>
                    <a:pt x="47" y="40"/>
                    <a:pt x="66" y="40"/>
                    <a:pt x="56" y="56"/>
                  </a:cubicBezTo>
                  <a:cubicBezTo>
                    <a:pt x="46" y="72"/>
                    <a:pt x="30" y="104"/>
                    <a:pt x="30" y="104"/>
                  </a:cubicBezTo>
                  <a:lnTo>
                    <a:pt x="0" y="86"/>
                  </a:lnTo>
                  <a:close/>
                </a:path>
              </a:pathLst>
            </a:custGeom>
            <a:solidFill>
              <a:srgbClr val="FDD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Rectangle 73"/>
            <p:cNvSpPr>
              <a:spLocks noChangeArrowheads="1"/>
            </p:cNvSpPr>
            <p:nvPr/>
          </p:nvSpPr>
          <p:spPr bwMode="auto">
            <a:xfrm>
              <a:off x="4922838" y="3827463"/>
              <a:ext cx="152400" cy="1055688"/>
            </a:xfrm>
            <a:prstGeom prst="rect">
              <a:avLst/>
            </a:prstGeom>
            <a:solidFill>
              <a:srgbClr val="2D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Rectangle 74"/>
            <p:cNvSpPr>
              <a:spLocks noChangeArrowheads="1"/>
            </p:cNvSpPr>
            <p:nvPr/>
          </p:nvSpPr>
          <p:spPr bwMode="auto">
            <a:xfrm>
              <a:off x="4575176" y="3827463"/>
              <a:ext cx="152400" cy="1055688"/>
            </a:xfrm>
            <a:prstGeom prst="rect">
              <a:avLst/>
            </a:prstGeom>
            <a:solidFill>
              <a:srgbClr val="3738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Rectangle 75"/>
            <p:cNvSpPr>
              <a:spLocks noChangeArrowheads="1"/>
            </p:cNvSpPr>
            <p:nvPr/>
          </p:nvSpPr>
          <p:spPr bwMode="auto">
            <a:xfrm>
              <a:off x="4564063" y="2992438"/>
              <a:ext cx="520700" cy="504825"/>
            </a:xfrm>
            <a:prstGeom prst="rect">
              <a:avLst/>
            </a:prstGeom>
            <a:solidFill>
              <a:srgbClr val="E8E1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Rectangle 76"/>
            <p:cNvSpPr>
              <a:spLocks noChangeArrowheads="1"/>
            </p:cNvSpPr>
            <p:nvPr/>
          </p:nvSpPr>
          <p:spPr bwMode="auto">
            <a:xfrm>
              <a:off x="4756151" y="2928938"/>
              <a:ext cx="134938" cy="77788"/>
            </a:xfrm>
            <a:prstGeom prst="rect">
              <a:avLst/>
            </a:prstGeom>
            <a:solidFill>
              <a:srgbClr val="0077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77"/>
            <p:cNvSpPr>
              <a:spLocks/>
            </p:cNvSpPr>
            <p:nvPr/>
          </p:nvSpPr>
          <p:spPr bwMode="auto">
            <a:xfrm>
              <a:off x="4745038" y="2992438"/>
              <a:ext cx="160338" cy="835025"/>
            </a:xfrm>
            <a:custGeom>
              <a:avLst/>
              <a:gdLst>
                <a:gd name="T0" fmla="*/ 0 w 101"/>
                <a:gd name="T1" fmla="*/ 483 h 526"/>
                <a:gd name="T2" fmla="*/ 50 w 101"/>
                <a:gd name="T3" fmla="*/ 526 h 526"/>
                <a:gd name="T4" fmla="*/ 101 w 101"/>
                <a:gd name="T5" fmla="*/ 483 h 526"/>
                <a:gd name="T6" fmla="*/ 65 w 101"/>
                <a:gd name="T7" fmla="*/ 0 h 526"/>
                <a:gd name="T8" fmla="*/ 35 w 101"/>
                <a:gd name="T9" fmla="*/ 0 h 526"/>
                <a:gd name="T10" fmla="*/ 0 w 101"/>
                <a:gd name="T11" fmla="*/ 483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" h="526">
                  <a:moveTo>
                    <a:pt x="0" y="483"/>
                  </a:moveTo>
                  <a:lnTo>
                    <a:pt x="50" y="526"/>
                  </a:lnTo>
                  <a:lnTo>
                    <a:pt x="101" y="483"/>
                  </a:lnTo>
                  <a:lnTo>
                    <a:pt x="65" y="0"/>
                  </a:lnTo>
                  <a:lnTo>
                    <a:pt x="35" y="0"/>
                  </a:lnTo>
                  <a:lnTo>
                    <a:pt x="0" y="483"/>
                  </a:lnTo>
                  <a:close/>
                </a:path>
              </a:pathLst>
            </a:custGeom>
            <a:solidFill>
              <a:srgbClr val="0077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78"/>
            <p:cNvSpPr>
              <a:spLocks/>
            </p:cNvSpPr>
            <p:nvPr/>
          </p:nvSpPr>
          <p:spPr bwMode="auto">
            <a:xfrm>
              <a:off x="4867276" y="2928938"/>
              <a:ext cx="147638" cy="104775"/>
            </a:xfrm>
            <a:custGeom>
              <a:avLst/>
              <a:gdLst>
                <a:gd name="T0" fmla="*/ 20 w 93"/>
                <a:gd name="T1" fmla="*/ 66 h 66"/>
                <a:gd name="T2" fmla="*/ 93 w 93"/>
                <a:gd name="T3" fmla="*/ 40 h 66"/>
                <a:gd name="T4" fmla="*/ 93 w 93"/>
                <a:gd name="T5" fmla="*/ 0 h 66"/>
                <a:gd name="T6" fmla="*/ 0 w 93"/>
                <a:gd name="T7" fmla="*/ 0 h 66"/>
                <a:gd name="T8" fmla="*/ 20 w 93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66">
                  <a:moveTo>
                    <a:pt x="20" y="66"/>
                  </a:moveTo>
                  <a:lnTo>
                    <a:pt x="93" y="40"/>
                  </a:lnTo>
                  <a:lnTo>
                    <a:pt x="93" y="0"/>
                  </a:lnTo>
                  <a:lnTo>
                    <a:pt x="0" y="0"/>
                  </a:lnTo>
                  <a:lnTo>
                    <a:pt x="20" y="66"/>
                  </a:lnTo>
                  <a:close/>
                </a:path>
              </a:pathLst>
            </a:custGeom>
            <a:solidFill>
              <a:srgbClr val="FEF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79"/>
            <p:cNvSpPr>
              <a:spLocks/>
            </p:cNvSpPr>
            <p:nvPr/>
          </p:nvSpPr>
          <p:spPr bwMode="auto">
            <a:xfrm>
              <a:off x="4632326" y="2928938"/>
              <a:ext cx="147638" cy="104775"/>
            </a:xfrm>
            <a:custGeom>
              <a:avLst/>
              <a:gdLst>
                <a:gd name="T0" fmla="*/ 75 w 93"/>
                <a:gd name="T1" fmla="*/ 66 h 66"/>
                <a:gd name="T2" fmla="*/ 0 w 93"/>
                <a:gd name="T3" fmla="*/ 40 h 66"/>
                <a:gd name="T4" fmla="*/ 0 w 93"/>
                <a:gd name="T5" fmla="*/ 0 h 66"/>
                <a:gd name="T6" fmla="*/ 93 w 93"/>
                <a:gd name="T7" fmla="*/ 0 h 66"/>
                <a:gd name="T8" fmla="*/ 75 w 93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66">
                  <a:moveTo>
                    <a:pt x="75" y="66"/>
                  </a:moveTo>
                  <a:lnTo>
                    <a:pt x="0" y="40"/>
                  </a:lnTo>
                  <a:lnTo>
                    <a:pt x="0" y="0"/>
                  </a:lnTo>
                  <a:lnTo>
                    <a:pt x="93" y="0"/>
                  </a:lnTo>
                  <a:lnTo>
                    <a:pt x="75" y="66"/>
                  </a:lnTo>
                  <a:close/>
                </a:path>
              </a:pathLst>
            </a:custGeom>
            <a:solidFill>
              <a:srgbClr val="FEF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80"/>
            <p:cNvSpPr>
              <a:spLocks/>
            </p:cNvSpPr>
            <p:nvPr/>
          </p:nvSpPr>
          <p:spPr bwMode="auto">
            <a:xfrm>
              <a:off x="4184651" y="2992438"/>
              <a:ext cx="315913" cy="947738"/>
            </a:xfrm>
            <a:custGeom>
              <a:avLst/>
              <a:gdLst>
                <a:gd name="T0" fmla="*/ 67 w 106"/>
                <a:gd name="T1" fmla="*/ 314 h 319"/>
                <a:gd name="T2" fmla="*/ 21 w 106"/>
                <a:gd name="T3" fmla="*/ 319 h 319"/>
                <a:gd name="T4" fmla="*/ 62 w 106"/>
                <a:gd name="T5" fmla="*/ 0 h 319"/>
                <a:gd name="T6" fmla="*/ 106 w 106"/>
                <a:gd name="T7" fmla="*/ 11 h 319"/>
                <a:gd name="T8" fmla="*/ 67 w 106"/>
                <a:gd name="T9" fmla="*/ 314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319">
                  <a:moveTo>
                    <a:pt x="67" y="314"/>
                  </a:moveTo>
                  <a:cubicBezTo>
                    <a:pt x="52" y="316"/>
                    <a:pt x="37" y="317"/>
                    <a:pt x="21" y="319"/>
                  </a:cubicBezTo>
                  <a:cubicBezTo>
                    <a:pt x="0" y="211"/>
                    <a:pt x="14" y="102"/>
                    <a:pt x="62" y="0"/>
                  </a:cubicBezTo>
                  <a:cubicBezTo>
                    <a:pt x="77" y="3"/>
                    <a:pt x="91" y="7"/>
                    <a:pt x="106" y="11"/>
                  </a:cubicBezTo>
                  <a:cubicBezTo>
                    <a:pt x="60" y="108"/>
                    <a:pt x="47" y="212"/>
                    <a:pt x="67" y="314"/>
                  </a:cubicBezTo>
                  <a:close/>
                </a:path>
              </a:pathLst>
            </a:custGeom>
            <a:solidFill>
              <a:srgbClr val="3738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81"/>
            <p:cNvSpPr>
              <a:spLocks/>
            </p:cNvSpPr>
            <p:nvPr/>
          </p:nvSpPr>
          <p:spPr bwMode="auto">
            <a:xfrm>
              <a:off x="4251326" y="3925888"/>
              <a:ext cx="184150" cy="136525"/>
            </a:xfrm>
            <a:custGeom>
              <a:avLst/>
              <a:gdLst>
                <a:gd name="T0" fmla="*/ 52 w 62"/>
                <a:gd name="T1" fmla="*/ 6 h 46"/>
                <a:gd name="T2" fmla="*/ 46 w 62"/>
                <a:gd name="T3" fmla="*/ 3 h 46"/>
                <a:gd name="T4" fmla="*/ 44 w 62"/>
                <a:gd name="T5" fmla="*/ 0 h 46"/>
                <a:gd name="T6" fmla="*/ 0 w 62"/>
                <a:gd name="T7" fmla="*/ 5 h 46"/>
                <a:gd name="T8" fmla="*/ 0 w 62"/>
                <a:gd name="T9" fmla="*/ 16 h 46"/>
                <a:gd name="T10" fmla="*/ 28 w 62"/>
                <a:gd name="T11" fmla="*/ 45 h 46"/>
                <a:gd name="T12" fmla="*/ 48 w 62"/>
                <a:gd name="T13" fmla="*/ 18 h 46"/>
                <a:gd name="T14" fmla="*/ 59 w 62"/>
                <a:gd name="T15" fmla="*/ 17 h 46"/>
                <a:gd name="T16" fmla="*/ 52 w 62"/>
                <a:gd name="T17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46">
                  <a:moveTo>
                    <a:pt x="52" y="6"/>
                  </a:moveTo>
                  <a:cubicBezTo>
                    <a:pt x="50" y="4"/>
                    <a:pt x="47" y="4"/>
                    <a:pt x="46" y="3"/>
                  </a:cubicBezTo>
                  <a:cubicBezTo>
                    <a:pt x="45" y="2"/>
                    <a:pt x="45" y="1"/>
                    <a:pt x="44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8"/>
                    <a:pt x="0" y="12"/>
                    <a:pt x="0" y="16"/>
                  </a:cubicBezTo>
                  <a:cubicBezTo>
                    <a:pt x="3" y="33"/>
                    <a:pt x="15" y="46"/>
                    <a:pt x="28" y="45"/>
                  </a:cubicBezTo>
                  <a:cubicBezTo>
                    <a:pt x="40" y="44"/>
                    <a:pt x="48" y="32"/>
                    <a:pt x="48" y="18"/>
                  </a:cubicBezTo>
                  <a:cubicBezTo>
                    <a:pt x="53" y="19"/>
                    <a:pt x="58" y="19"/>
                    <a:pt x="59" y="17"/>
                  </a:cubicBezTo>
                  <a:cubicBezTo>
                    <a:pt x="62" y="14"/>
                    <a:pt x="58" y="9"/>
                    <a:pt x="52" y="6"/>
                  </a:cubicBezTo>
                  <a:close/>
                </a:path>
              </a:pathLst>
            </a:custGeom>
            <a:solidFill>
              <a:srgbClr val="FDD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82"/>
            <p:cNvSpPr>
              <a:spLocks/>
            </p:cNvSpPr>
            <p:nvPr/>
          </p:nvSpPr>
          <p:spPr bwMode="auto">
            <a:xfrm>
              <a:off x="4800601" y="2992438"/>
              <a:ext cx="479425" cy="977900"/>
            </a:xfrm>
            <a:custGeom>
              <a:avLst/>
              <a:gdLst>
                <a:gd name="T0" fmla="*/ 29 w 161"/>
                <a:gd name="T1" fmla="*/ 329 h 329"/>
                <a:gd name="T2" fmla="*/ 29 w 161"/>
                <a:gd name="T3" fmla="*/ 329 h 329"/>
                <a:gd name="T4" fmla="*/ 27 w 161"/>
                <a:gd name="T5" fmla="*/ 329 h 329"/>
                <a:gd name="T6" fmla="*/ 0 w 161"/>
                <a:gd name="T7" fmla="*/ 309 h 329"/>
                <a:gd name="T8" fmla="*/ 0 w 161"/>
                <a:gd name="T9" fmla="*/ 309 h 329"/>
                <a:gd name="T10" fmla="*/ 0 w 161"/>
                <a:gd name="T11" fmla="*/ 162 h 329"/>
                <a:gd name="T12" fmla="*/ 71 w 161"/>
                <a:gd name="T13" fmla="*/ 0 h 329"/>
                <a:gd name="T14" fmla="*/ 161 w 161"/>
                <a:gd name="T15" fmla="*/ 0 h 329"/>
                <a:gd name="T16" fmla="*/ 126 w 161"/>
                <a:gd name="T17" fmla="*/ 162 h 329"/>
                <a:gd name="T18" fmla="*/ 126 w 161"/>
                <a:gd name="T19" fmla="*/ 329 h 329"/>
                <a:gd name="T20" fmla="*/ 29 w 161"/>
                <a:gd name="T2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" h="329">
                  <a:moveTo>
                    <a:pt x="29" y="329"/>
                  </a:moveTo>
                  <a:cubicBezTo>
                    <a:pt x="29" y="329"/>
                    <a:pt x="29" y="329"/>
                    <a:pt x="29" y="329"/>
                  </a:cubicBezTo>
                  <a:cubicBezTo>
                    <a:pt x="28" y="329"/>
                    <a:pt x="28" y="329"/>
                    <a:pt x="27" y="329"/>
                  </a:cubicBezTo>
                  <a:cubicBezTo>
                    <a:pt x="13" y="329"/>
                    <a:pt x="2" y="321"/>
                    <a:pt x="0" y="309"/>
                  </a:cubicBezTo>
                  <a:cubicBezTo>
                    <a:pt x="0" y="309"/>
                    <a:pt x="0" y="309"/>
                    <a:pt x="0" y="309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26" y="162"/>
                    <a:pt x="126" y="162"/>
                    <a:pt x="126" y="162"/>
                  </a:cubicBezTo>
                  <a:cubicBezTo>
                    <a:pt x="126" y="329"/>
                    <a:pt x="126" y="329"/>
                    <a:pt x="126" y="329"/>
                  </a:cubicBezTo>
                  <a:lnTo>
                    <a:pt x="29" y="329"/>
                  </a:lnTo>
                  <a:close/>
                </a:path>
              </a:pathLst>
            </a:custGeom>
            <a:solidFill>
              <a:srgbClr val="2D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83"/>
            <p:cNvSpPr>
              <a:spLocks/>
            </p:cNvSpPr>
            <p:nvPr/>
          </p:nvSpPr>
          <p:spPr bwMode="auto">
            <a:xfrm>
              <a:off x="4800601" y="2959101"/>
              <a:ext cx="331788" cy="514350"/>
            </a:xfrm>
            <a:custGeom>
              <a:avLst/>
              <a:gdLst>
                <a:gd name="T0" fmla="*/ 111 w 209"/>
                <a:gd name="T1" fmla="*/ 161 h 324"/>
                <a:gd name="T2" fmla="*/ 0 w 209"/>
                <a:gd name="T3" fmla="*/ 324 h 324"/>
                <a:gd name="T4" fmla="*/ 141 w 209"/>
                <a:gd name="T5" fmla="*/ 0 h 324"/>
                <a:gd name="T6" fmla="*/ 209 w 209"/>
                <a:gd name="T7" fmla="*/ 21 h 324"/>
                <a:gd name="T8" fmla="*/ 164 w 209"/>
                <a:gd name="T9" fmla="*/ 86 h 324"/>
                <a:gd name="T10" fmla="*/ 164 w 209"/>
                <a:gd name="T11" fmla="*/ 86 h 324"/>
                <a:gd name="T12" fmla="*/ 115 w 209"/>
                <a:gd name="T13" fmla="*/ 155 h 324"/>
                <a:gd name="T14" fmla="*/ 111 w 209"/>
                <a:gd name="T15" fmla="*/ 161 h 324"/>
                <a:gd name="T16" fmla="*/ 111 w 209"/>
                <a:gd name="T17" fmla="*/ 161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9" h="324">
                  <a:moveTo>
                    <a:pt x="111" y="161"/>
                  </a:moveTo>
                  <a:lnTo>
                    <a:pt x="0" y="324"/>
                  </a:lnTo>
                  <a:lnTo>
                    <a:pt x="141" y="0"/>
                  </a:lnTo>
                  <a:lnTo>
                    <a:pt x="209" y="21"/>
                  </a:lnTo>
                  <a:lnTo>
                    <a:pt x="164" y="86"/>
                  </a:lnTo>
                  <a:lnTo>
                    <a:pt x="164" y="86"/>
                  </a:lnTo>
                  <a:lnTo>
                    <a:pt x="115" y="155"/>
                  </a:lnTo>
                  <a:lnTo>
                    <a:pt x="111" y="161"/>
                  </a:lnTo>
                  <a:lnTo>
                    <a:pt x="111" y="161"/>
                  </a:lnTo>
                  <a:close/>
                </a:path>
              </a:pathLst>
            </a:custGeom>
            <a:solidFill>
              <a:srgbClr val="494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84"/>
            <p:cNvSpPr>
              <a:spLocks/>
            </p:cNvSpPr>
            <p:nvPr/>
          </p:nvSpPr>
          <p:spPr bwMode="auto">
            <a:xfrm>
              <a:off x="4370388" y="2992438"/>
              <a:ext cx="477838" cy="977900"/>
            </a:xfrm>
            <a:custGeom>
              <a:avLst/>
              <a:gdLst>
                <a:gd name="T0" fmla="*/ 132 w 161"/>
                <a:gd name="T1" fmla="*/ 329 h 329"/>
                <a:gd name="T2" fmla="*/ 132 w 161"/>
                <a:gd name="T3" fmla="*/ 329 h 329"/>
                <a:gd name="T4" fmla="*/ 133 w 161"/>
                <a:gd name="T5" fmla="*/ 329 h 329"/>
                <a:gd name="T6" fmla="*/ 161 w 161"/>
                <a:gd name="T7" fmla="*/ 309 h 329"/>
                <a:gd name="T8" fmla="*/ 161 w 161"/>
                <a:gd name="T9" fmla="*/ 309 h 329"/>
                <a:gd name="T10" fmla="*/ 161 w 161"/>
                <a:gd name="T11" fmla="*/ 162 h 329"/>
                <a:gd name="T12" fmla="*/ 90 w 161"/>
                <a:gd name="T13" fmla="*/ 0 h 329"/>
                <a:gd name="T14" fmla="*/ 0 w 161"/>
                <a:gd name="T15" fmla="*/ 0 h 329"/>
                <a:gd name="T16" fmla="*/ 35 w 161"/>
                <a:gd name="T17" fmla="*/ 162 h 329"/>
                <a:gd name="T18" fmla="*/ 35 w 161"/>
                <a:gd name="T19" fmla="*/ 329 h 329"/>
                <a:gd name="T20" fmla="*/ 132 w 161"/>
                <a:gd name="T2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" h="329">
                  <a:moveTo>
                    <a:pt x="132" y="329"/>
                  </a:moveTo>
                  <a:cubicBezTo>
                    <a:pt x="132" y="329"/>
                    <a:pt x="132" y="329"/>
                    <a:pt x="132" y="329"/>
                  </a:cubicBezTo>
                  <a:cubicBezTo>
                    <a:pt x="132" y="329"/>
                    <a:pt x="133" y="329"/>
                    <a:pt x="133" y="329"/>
                  </a:cubicBezTo>
                  <a:cubicBezTo>
                    <a:pt x="147" y="329"/>
                    <a:pt x="159" y="321"/>
                    <a:pt x="161" y="309"/>
                  </a:cubicBezTo>
                  <a:cubicBezTo>
                    <a:pt x="161" y="309"/>
                    <a:pt x="161" y="309"/>
                    <a:pt x="161" y="309"/>
                  </a:cubicBezTo>
                  <a:cubicBezTo>
                    <a:pt x="161" y="162"/>
                    <a:pt x="161" y="162"/>
                    <a:pt x="161" y="162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5" y="162"/>
                    <a:pt x="35" y="162"/>
                    <a:pt x="35" y="162"/>
                  </a:cubicBezTo>
                  <a:cubicBezTo>
                    <a:pt x="35" y="329"/>
                    <a:pt x="35" y="329"/>
                    <a:pt x="35" y="329"/>
                  </a:cubicBezTo>
                  <a:lnTo>
                    <a:pt x="132" y="329"/>
                  </a:lnTo>
                  <a:close/>
                </a:path>
              </a:pathLst>
            </a:custGeom>
            <a:solidFill>
              <a:srgbClr val="3738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85"/>
            <p:cNvSpPr>
              <a:spLocks/>
            </p:cNvSpPr>
            <p:nvPr/>
          </p:nvSpPr>
          <p:spPr bwMode="auto">
            <a:xfrm>
              <a:off x="4518026" y="2959101"/>
              <a:ext cx="330200" cy="514350"/>
            </a:xfrm>
            <a:custGeom>
              <a:avLst/>
              <a:gdLst>
                <a:gd name="T0" fmla="*/ 0 w 208"/>
                <a:gd name="T1" fmla="*/ 21 h 324"/>
                <a:gd name="T2" fmla="*/ 68 w 208"/>
                <a:gd name="T3" fmla="*/ 0 h 324"/>
                <a:gd name="T4" fmla="*/ 208 w 208"/>
                <a:gd name="T5" fmla="*/ 324 h 324"/>
                <a:gd name="T6" fmla="*/ 45 w 208"/>
                <a:gd name="T7" fmla="*/ 86 h 324"/>
                <a:gd name="T8" fmla="*/ 45 w 208"/>
                <a:gd name="T9" fmla="*/ 86 h 324"/>
                <a:gd name="T10" fmla="*/ 0 w 208"/>
                <a:gd name="T11" fmla="*/ 21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8" h="324">
                  <a:moveTo>
                    <a:pt x="0" y="21"/>
                  </a:moveTo>
                  <a:lnTo>
                    <a:pt x="68" y="0"/>
                  </a:lnTo>
                  <a:lnTo>
                    <a:pt x="208" y="324"/>
                  </a:lnTo>
                  <a:lnTo>
                    <a:pt x="45" y="86"/>
                  </a:lnTo>
                  <a:lnTo>
                    <a:pt x="45" y="86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494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Rectangle 86"/>
            <p:cNvSpPr>
              <a:spLocks noChangeArrowheads="1"/>
            </p:cNvSpPr>
            <p:nvPr/>
          </p:nvSpPr>
          <p:spPr bwMode="auto">
            <a:xfrm>
              <a:off x="4684713" y="2854326"/>
              <a:ext cx="288925" cy="74613"/>
            </a:xfrm>
            <a:prstGeom prst="rect">
              <a:avLst/>
            </a:prstGeom>
            <a:solidFill>
              <a:srgbClr val="F4C8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87"/>
            <p:cNvSpPr>
              <a:spLocks/>
            </p:cNvSpPr>
            <p:nvPr/>
          </p:nvSpPr>
          <p:spPr bwMode="auto">
            <a:xfrm>
              <a:off x="4408488" y="2203451"/>
              <a:ext cx="830263" cy="704850"/>
            </a:xfrm>
            <a:custGeom>
              <a:avLst/>
              <a:gdLst>
                <a:gd name="T0" fmla="*/ 249 w 279"/>
                <a:gd name="T1" fmla="*/ 90 h 237"/>
                <a:gd name="T2" fmla="*/ 248 w 279"/>
                <a:gd name="T3" fmla="*/ 90 h 237"/>
                <a:gd name="T4" fmla="*/ 245 w 279"/>
                <a:gd name="T5" fmla="*/ 0 h 237"/>
                <a:gd name="T6" fmla="*/ 139 w 279"/>
                <a:gd name="T7" fmla="*/ 0 h 237"/>
                <a:gd name="T8" fmla="*/ 34 w 279"/>
                <a:gd name="T9" fmla="*/ 0 h 237"/>
                <a:gd name="T10" fmla="*/ 30 w 279"/>
                <a:gd name="T11" fmla="*/ 90 h 237"/>
                <a:gd name="T12" fmla="*/ 29 w 279"/>
                <a:gd name="T13" fmla="*/ 90 h 237"/>
                <a:gd name="T14" fmla="*/ 0 w 279"/>
                <a:gd name="T15" fmla="*/ 117 h 237"/>
                <a:gd name="T16" fmla="*/ 29 w 279"/>
                <a:gd name="T17" fmla="*/ 144 h 237"/>
                <a:gd name="T18" fmla="*/ 31 w 279"/>
                <a:gd name="T19" fmla="*/ 144 h 237"/>
                <a:gd name="T20" fmla="*/ 31 w 279"/>
                <a:gd name="T21" fmla="*/ 145 h 237"/>
                <a:gd name="T22" fmla="*/ 31 w 279"/>
                <a:gd name="T23" fmla="*/ 144 h 237"/>
                <a:gd name="T24" fmla="*/ 113 w 279"/>
                <a:gd name="T25" fmla="*/ 235 h 237"/>
                <a:gd name="T26" fmla="*/ 113 w 279"/>
                <a:gd name="T27" fmla="*/ 235 h 237"/>
                <a:gd name="T28" fmla="*/ 139 w 279"/>
                <a:gd name="T29" fmla="*/ 235 h 237"/>
                <a:gd name="T30" fmla="*/ 166 w 279"/>
                <a:gd name="T31" fmla="*/ 235 h 237"/>
                <a:gd name="T32" fmla="*/ 248 w 279"/>
                <a:gd name="T33" fmla="*/ 144 h 237"/>
                <a:gd name="T34" fmla="*/ 249 w 279"/>
                <a:gd name="T35" fmla="*/ 144 h 237"/>
                <a:gd name="T36" fmla="*/ 279 w 279"/>
                <a:gd name="T37" fmla="*/ 117 h 237"/>
                <a:gd name="T38" fmla="*/ 249 w 279"/>
                <a:gd name="T39" fmla="*/ 9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79" h="237">
                  <a:moveTo>
                    <a:pt x="249" y="90"/>
                  </a:moveTo>
                  <a:cubicBezTo>
                    <a:pt x="249" y="90"/>
                    <a:pt x="249" y="90"/>
                    <a:pt x="248" y="90"/>
                  </a:cubicBezTo>
                  <a:cubicBezTo>
                    <a:pt x="247" y="46"/>
                    <a:pt x="245" y="0"/>
                    <a:pt x="245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1" y="46"/>
                    <a:pt x="30" y="90"/>
                  </a:cubicBezTo>
                  <a:cubicBezTo>
                    <a:pt x="30" y="90"/>
                    <a:pt x="30" y="90"/>
                    <a:pt x="29" y="90"/>
                  </a:cubicBezTo>
                  <a:cubicBezTo>
                    <a:pt x="13" y="90"/>
                    <a:pt x="0" y="102"/>
                    <a:pt x="0" y="117"/>
                  </a:cubicBezTo>
                  <a:cubicBezTo>
                    <a:pt x="0" y="132"/>
                    <a:pt x="13" y="144"/>
                    <a:pt x="29" y="144"/>
                  </a:cubicBezTo>
                  <a:cubicBezTo>
                    <a:pt x="30" y="144"/>
                    <a:pt x="31" y="144"/>
                    <a:pt x="31" y="144"/>
                  </a:cubicBezTo>
                  <a:cubicBezTo>
                    <a:pt x="31" y="144"/>
                    <a:pt x="31" y="144"/>
                    <a:pt x="31" y="145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1" y="144"/>
                    <a:pt x="60" y="216"/>
                    <a:pt x="113" y="235"/>
                  </a:cubicBezTo>
                  <a:cubicBezTo>
                    <a:pt x="113" y="235"/>
                    <a:pt x="113" y="235"/>
                    <a:pt x="113" y="235"/>
                  </a:cubicBezTo>
                  <a:cubicBezTo>
                    <a:pt x="119" y="237"/>
                    <a:pt x="139" y="235"/>
                    <a:pt x="139" y="235"/>
                  </a:cubicBezTo>
                  <a:cubicBezTo>
                    <a:pt x="139" y="235"/>
                    <a:pt x="160" y="237"/>
                    <a:pt x="166" y="235"/>
                  </a:cubicBezTo>
                  <a:cubicBezTo>
                    <a:pt x="219" y="216"/>
                    <a:pt x="248" y="144"/>
                    <a:pt x="248" y="144"/>
                  </a:cubicBezTo>
                  <a:cubicBezTo>
                    <a:pt x="248" y="144"/>
                    <a:pt x="249" y="144"/>
                    <a:pt x="249" y="144"/>
                  </a:cubicBezTo>
                  <a:cubicBezTo>
                    <a:pt x="266" y="144"/>
                    <a:pt x="279" y="132"/>
                    <a:pt x="279" y="117"/>
                  </a:cubicBezTo>
                  <a:cubicBezTo>
                    <a:pt x="279" y="102"/>
                    <a:pt x="266" y="90"/>
                    <a:pt x="249" y="90"/>
                  </a:cubicBezTo>
                  <a:close/>
                </a:path>
              </a:pathLst>
            </a:custGeom>
            <a:solidFill>
              <a:srgbClr val="FDD0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88"/>
            <p:cNvSpPr>
              <a:spLocks/>
            </p:cNvSpPr>
            <p:nvPr/>
          </p:nvSpPr>
          <p:spPr bwMode="auto">
            <a:xfrm>
              <a:off x="4445001" y="2533651"/>
              <a:ext cx="47625" cy="47625"/>
            </a:xfrm>
            <a:custGeom>
              <a:avLst/>
              <a:gdLst>
                <a:gd name="T0" fmla="*/ 3 w 16"/>
                <a:gd name="T1" fmla="*/ 12 h 16"/>
                <a:gd name="T2" fmla="*/ 12 w 16"/>
                <a:gd name="T3" fmla="*/ 3 h 16"/>
                <a:gd name="T4" fmla="*/ 16 w 16"/>
                <a:gd name="T5" fmla="*/ 4 h 16"/>
                <a:gd name="T6" fmla="*/ 9 w 16"/>
                <a:gd name="T7" fmla="*/ 0 h 16"/>
                <a:gd name="T8" fmla="*/ 0 w 16"/>
                <a:gd name="T9" fmla="*/ 8 h 16"/>
                <a:gd name="T10" fmla="*/ 4 w 16"/>
                <a:gd name="T11" fmla="*/ 16 h 16"/>
                <a:gd name="T12" fmla="*/ 3 w 16"/>
                <a:gd name="T13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6">
                  <a:moveTo>
                    <a:pt x="3" y="12"/>
                  </a:moveTo>
                  <a:cubicBezTo>
                    <a:pt x="3" y="7"/>
                    <a:pt x="7" y="3"/>
                    <a:pt x="12" y="3"/>
                  </a:cubicBezTo>
                  <a:cubicBezTo>
                    <a:pt x="14" y="3"/>
                    <a:pt x="15" y="4"/>
                    <a:pt x="16" y="4"/>
                  </a:cubicBezTo>
                  <a:cubicBezTo>
                    <a:pt x="15" y="2"/>
                    <a:pt x="12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2" y="15"/>
                    <a:pt x="4" y="16"/>
                  </a:cubicBezTo>
                  <a:cubicBezTo>
                    <a:pt x="4" y="15"/>
                    <a:pt x="3" y="14"/>
                    <a:pt x="3" y="12"/>
                  </a:cubicBezTo>
                  <a:close/>
                </a:path>
              </a:pathLst>
            </a:custGeom>
            <a:solidFill>
              <a:srgbClr val="D3AB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Freeform 89"/>
            <p:cNvSpPr>
              <a:spLocks/>
            </p:cNvSpPr>
            <p:nvPr/>
          </p:nvSpPr>
          <p:spPr bwMode="auto">
            <a:xfrm>
              <a:off x="5153026" y="2533651"/>
              <a:ext cx="50800" cy="47625"/>
            </a:xfrm>
            <a:custGeom>
              <a:avLst/>
              <a:gdLst>
                <a:gd name="T0" fmla="*/ 13 w 17"/>
                <a:gd name="T1" fmla="*/ 12 h 16"/>
                <a:gd name="T2" fmla="*/ 4 w 17"/>
                <a:gd name="T3" fmla="*/ 3 h 16"/>
                <a:gd name="T4" fmla="*/ 0 w 17"/>
                <a:gd name="T5" fmla="*/ 4 h 16"/>
                <a:gd name="T6" fmla="*/ 8 w 17"/>
                <a:gd name="T7" fmla="*/ 0 h 16"/>
                <a:gd name="T8" fmla="*/ 17 w 17"/>
                <a:gd name="T9" fmla="*/ 8 h 16"/>
                <a:gd name="T10" fmla="*/ 12 w 17"/>
                <a:gd name="T11" fmla="*/ 16 h 16"/>
                <a:gd name="T12" fmla="*/ 13 w 17"/>
                <a:gd name="T13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6">
                  <a:moveTo>
                    <a:pt x="13" y="12"/>
                  </a:moveTo>
                  <a:cubicBezTo>
                    <a:pt x="13" y="7"/>
                    <a:pt x="9" y="3"/>
                    <a:pt x="4" y="3"/>
                  </a:cubicBezTo>
                  <a:cubicBezTo>
                    <a:pt x="3" y="3"/>
                    <a:pt x="2" y="4"/>
                    <a:pt x="0" y="4"/>
                  </a:cubicBezTo>
                  <a:cubicBezTo>
                    <a:pt x="2" y="2"/>
                    <a:pt x="5" y="0"/>
                    <a:pt x="8" y="0"/>
                  </a:cubicBezTo>
                  <a:cubicBezTo>
                    <a:pt x="13" y="0"/>
                    <a:pt x="17" y="4"/>
                    <a:pt x="17" y="8"/>
                  </a:cubicBezTo>
                  <a:cubicBezTo>
                    <a:pt x="17" y="12"/>
                    <a:pt x="15" y="15"/>
                    <a:pt x="12" y="16"/>
                  </a:cubicBezTo>
                  <a:cubicBezTo>
                    <a:pt x="13" y="15"/>
                    <a:pt x="13" y="14"/>
                    <a:pt x="13" y="12"/>
                  </a:cubicBezTo>
                  <a:close/>
                </a:path>
              </a:pathLst>
            </a:custGeom>
            <a:solidFill>
              <a:srgbClr val="DDAA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Freeform 90"/>
            <p:cNvSpPr>
              <a:spLocks/>
            </p:cNvSpPr>
            <p:nvPr/>
          </p:nvSpPr>
          <p:spPr bwMode="auto">
            <a:xfrm>
              <a:off x="4438651" y="2533651"/>
              <a:ext cx="47625" cy="47625"/>
            </a:xfrm>
            <a:custGeom>
              <a:avLst/>
              <a:gdLst>
                <a:gd name="T0" fmla="*/ 3 w 16"/>
                <a:gd name="T1" fmla="*/ 12 h 16"/>
                <a:gd name="T2" fmla="*/ 12 w 16"/>
                <a:gd name="T3" fmla="*/ 3 h 16"/>
                <a:gd name="T4" fmla="*/ 16 w 16"/>
                <a:gd name="T5" fmla="*/ 4 h 16"/>
                <a:gd name="T6" fmla="*/ 9 w 16"/>
                <a:gd name="T7" fmla="*/ 0 h 16"/>
                <a:gd name="T8" fmla="*/ 0 w 16"/>
                <a:gd name="T9" fmla="*/ 8 h 16"/>
                <a:gd name="T10" fmla="*/ 4 w 16"/>
                <a:gd name="T11" fmla="*/ 16 h 16"/>
                <a:gd name="T12" fmla="*/ 3 w 16"/>
                <a:gd name="T13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6">
                  <a:moveTo>
                    <a:pt x="3" y="12"/>
                  </a:moveTo>
                  <a:cubicBezTo>
                    <a:pt x="3" y="7"/>
                    <a:pt x="7" y="3"/>
                    <a:pt x="12" y="3"/>
                  </a:cubicBezTo>
                  <a:cubicBezTo>
                    <a:pt x="14" y="3"/>
                    <a:pt x="15" y="4"/>
                    <a:pt x="16" y="4"/>
                  </a:cubicBezTo>
                  <a:cubicBezTo>
                    <a:pt x="15" y="2"/>
                    <a:pt x="12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2" y="15"/>
                    <a:pt x="4" y="16"/>
                  </a:cubicBezTo>
                  <a:cubicBezTo>
                    <a:pt x="4" y="15"/>
                    <a:pt x="3" y="14"/>
                    <a:pt x="3" y="12"/>
                  </a:cubicBezTo>
                  <a:close/>
                </a:path>
              </a:pathLst>
            </a:custGeom>
            <a:solidFill>
              <a:srgbClr val="DDAA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Freeform 91"/>
            <p:cNvSpPr>
              <a:spLocks/>
            </p:cNvSpPr>
            <p:nvPr/>
          </p:nvSpPr>
          <p:spPr bwMode="auto">
            <a:xfrm>
              <a:off x="4762501" y="2605088"/>
              <a:ext cx="122238" cy="61913"/>
            </a:xfrm>
            <a:custGeom>
              <a:avLst/>
              <a:gdLst>
                <a:gd name="T0" fmla="*/ 21 w 41"/>
                <a:gd name="T1" fmla="*/ 19 h 21"/>
                <a:gd name="T2" fmla="*/ 0 w 41"/>
                <a:gd name="T3" fmla="*/ 0 h 21"/>
                <a:gd name="T4" fmla="*/ 0 w 41"/>
                <a:gd name="T5" fmla="*/ 1 h 21"/>
                <a:gd name="T6" fmla="*/ 21 w 41"/>
                <a:gd name="T7" fmla="*/ 21 h 21"/>
                <a:gd name="T8" fmla="*/ 41 w 41"/>
                <a:gd name="T9" fmla="*/ 1 h 21"/>
                <a:gd name="T10" fmla="*/ 41 w 41"/>
                <a:gd name="T11" fmla="*/ 0 h 21"/>
                <a:gd name="T12" fmla="*/ 21 w 41"/>
                <a:gd name="T13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21">
                  <a:moveTo>
                    <a:pt x="21" y="19"/>
                  </a:moveTo>
                  <a:cubicBezTo>
                    <a:pt x="10" y="19"/>
                    <a:pt x="1" y="1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2"/>
                    <a:pt x="9" y="21"/>
                    <a:pt x="21" y="21"/>
                  </a:cubicBezTo>
                  <a:cubicBezTo>
                    <a:pt x="32" y="21"/>
                    <a:pt x="41" y="12"/>
                    <a:pt x="41" y="1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10"/>
                    <a:pt x="32" y="19"/>
                    <a:pt x="21" y="19"/>
                  </a:cubicBezTo>
                  <a:close/>
                </a:path>
              </a:pathLst>
            </a:custGeom>
            <a:solidFill>
              <a:srgbClr val="DDAA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Freeform 92"/>
            <p:cNvSpPr>
              <a:spLocks/>
            </p:cNvSpPr>
            <p:nvPr/>
          </p:nvSpPr>
          <p:spPr bwMode="auto">
            <a:xfrm>
              <a:off x="4568826" y="2309813"/>
              <a:ext cx="207963" cy="77788"/>
            </a:xfrm>
            <a:custGeom>
              <a:avLst/>
              <a:gdLst>
                <a:gd name="T0" fmla="*/ 70 w 70"/>
                <a:gd name="T1" fmla="*/ 15 h 26"/>
                <a:gd name="T2" fmla="*/ 66 w 70"/>
                <a:gd name="T3" fmla="*/ 24 h 26"/>
                <a:gd name="T4" fmla="*/ 0 w 70"/>
                <a:gd name="T5" fmla="*/ 26 h 26"/>
                <a:gd name="T6" fmla="*/ 70 w 70"/>
                <a:gd name="T7" fmla="*/ 1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26">
                  <a:moveTo>
                    <a:pt x="70" y="15"/>
                  </a:moveTo>
                  <a:cubicBezTo>
                    <a:pt x="66" y="24"/>
                    <a:pt x="66" y="24"/>
                    <a:pt x="66" y="24"/>
                  </a:cubicBezTo>
                  <a:cubicBezTo>
                    <a:pt x="66" y="24"/>
                    <a:pt x="35" y="7"/>
                    <a:pt x="0" y="26"/>
                  </a:cubicBezTo>
                  <a:cubicBezTo>
                    <a:pt x="0" y="26"/>
                    <a:pt x="25" y="0"/>
                    <a:pt x="70" y="15"/>
                  </a:cubicBezTo>
                  <a:close/>
                </a:path>
              </a:pathLst>
            </a:custGeom>
            <a:solidFill>
              <a:srgbClr val="753C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Freeform 93"/>
            <p:cNvSpPr>
              <a:spLocks/>
            </p:cNvSpPr>
            <p:nvPr/>
          </p:nvSpPr>
          <p:spPr bwMode="auto">
            <a:xfrm>
              <a:off x="4870451" y="2309813"/>
              <a:ext cx="207963" cy="77788"/>
            </a:xfrm>
            <a:custGeom>
              <a:avLst/>
              <a:gdLst>
                <a:gd name="T0" fmla="*/ 0 w 70"/>
                <a:gd name="T1" fmla="*/ 15 h 26"/>
                <a:gd name="T2" fmla="*/ 4 w 70"/>
                <a:gd name="T3" fmla="*/ 24 h 26"/>
                <a:gd name="T4" fmla="*/ 70 w 70"/>
                <a:gd name="T5" fmla="*/ 26 h 26"/>
                <a:gd name="T6" fmla="*/ 0 w 70"/>
                <a:gd name="T7" fmla="*/ 1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26">
                  <a:moveTo>
                    <a:pt x="0" y="15"/>
                  </a:move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35" y="7"/>
                    <a:pt x="70" y="26"/>
                  </a:cubicBezTo>
                  <a:cubicBezTo>
                    <a:pt x="70" y="26"/>
                    <a:pt x="45" y="0"/>
                    <a:pt x="0" y="15"/>
                  </a:cubicBezTo>
                  <a:close/>
                </a:path>
              </a:pathLst>
            </a:custGeom>
            <a:solidFill>
              <a:srgbClr val="753C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Freeform 94"/>
            <p:cNvSpPr>
              <a:spLocks/>
            </p:cNvSpPr>
            <p:nvPr/>
          </p:nvSpPr>
          <p:spPr bwMode="auto">
            <a:xfrm>
              <a:off x="4452938" y="1985963"/>
              <a:ext cx="731838" cy="527050"/>
            </a:xfrm>
            <a:custGeom>
              <a:avLst/>
              <a:gdLst>
                <a:gd name="T0" fmla="*/ 244 w 246"/>
                <a:gd name="T1" fmla="*/ 74 h 177"/>
                <a:gd name="T2" fmla="*/ 63 w 246"/>
                <a:gd name="T3" fmla="*/ 12 h 177"/>
                <a:gd name="T4" fmla="*/ 71 w 246"/>
                <a:gd name="T5" fmla="*/ 0 h 177"/>
                <a:gd name="T6" fmla="*/ 34 w 246"/>
                <a:gd name="T7" fmla="*/ 24 h 177"/>
                <a:gd name="T8" fmla="*/ 29 w 246"/>
                <a:gd name="T9" fmla="*/ 29 h 177"/>
                <a:gd name="T10" fmla="*/ 28 w 246"/>
                <a:gd name="T11" fmla="*/ 29 h 177"/>
                <a:gd name="T12" fmla="*/ 28 w 246"/>
                <a:gd name="T13" fmla="*/ 29 h 177"/>
                <a:gd name="T14" fmla="*/ 19 w 246"/>
                <a:gd name="T15" fmla="*/ 60 h 177"/>
                <a:gd name="T16" fmla="*/ 16 w 246"/>
                <a:gd name="T17" fmla="*/ 167 h 177"/>
                <a:gd name="T18" fmla="*/ 16 w 246"/>
                <a:gd name="T19" fmla="*/ 168 h 177"/>
                <a:gd name="T20" fmla="*/ 18 w 246"/>
                <a:gd name="T21" fmla="*/ 173 h 177"/>
                <a:gd name="T22" fmla="*/ 22 w 246"/>
                <a:gd name="T23" fmla="*/ 166 h 177"/>
                <a:gd name="T24" fmla="*/ 25 w 246"/>
                <a:gd name="T25" fmla="*/ 141 h 177"/>
                <a:gd name="T26" fmla="*/ 37 w 246"/>
                <a:gd name="T27" fmla="*/ 91 h 177"/>
                <a:gd name="T28" fmla="*/ 41 w 246"/>
                <a:gd name="T29" fmla="*/ 92 h 177"/>
                <a:gd name="T30" fmla="*/ 181 w 246"/>
                <a:gd name="T31" fmla="*/ 116 h 177"/>
                <a:gd name="T32" fmla="*/ 175 w 246"/>
                <a:gd name="T33" fmla="*/ 111 h 177"/>
                <a:gd name="T34" fmla="*/ 204 w 246"/>
                <a:gd name="T35" fmla="*/ 103 h 177"/>
                <a:gd name="T36" fmla="*/ 214 w 246"/>
                <a:gd name="T37" fmla="*/ 102 h 177"/>
                <a:gd name="T38" fmla="*/ 219 w 246"/>
                <a:gd name="T39" fmla="*/ 109 h 177"/>
                <a:gd name="T40" fmla="*/ 224 w 246"/>
                <a:gd name="T41" fmla="*/ 131 h 177"/>
                <a:gd name="T42" fmla="*/ 231 w 246"/>
                <a:gd name="T43" fmla="*/ 177 h 177"/>
                <a:gd name="T44" fmla="*/ 235 w 246"/>
                <a:gd name="T45" fmla="*/ 173 h 177"/>
                <a:gd name="T46" fmla="*/ 242 w 246"/>
                <a:gd name="T47" fmla="*/ 114 h 177"/>
                <a:gd name="T48" fmla="*/ 244 w 246"/>
                <a:gd name="T49" fmla="*/ 74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6" h="177">
                  <a:moveTo>
                    <a:pt x="244" y="74"/>
                  </a:moveTo>
                  <a:cubicBezTo>
                    <a:pt x="225" y="0"/>
                    <a:pt x="109" y="5"/>
                    <a:pt x="63" y="12"/>
                  </a:cubicBezTo>
                  <a:cubicBezTo>
                    <a:pt x="62" y="8"/>
                    <a:pt x="71" y="0"/>
                    <a:pt x="71" y="0"/>
                  </a:cubicBezTo>
                  <a:cubicBezTo>
                    <a:pt x="53" y="8"/>
                    <a:pt x="41" y="18"/>
                    <a:pt x="34" y="24"/>
                  </a:cubicBezTo>
                  <a:cubicBezTo>
                    <a:pt x="32" y="25"/>
                    <a:pt x="30" y="27"/>
                    <a:pt x="29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19" y="39"/>
                    <a:pt x="17" y="50"/>
                    <a:pt x="19" y="60"/>
                  </a:cubicBezTo>
                  <a:cubicBezTo>
                    <a:pt x="7" y="84"/>
                    <a:pt x="0" y="119"/>
                    <a:pt x="16" y="167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7" y="169"/>
                    <a:pt x="17" y="171"/>
                    <a:pt x="18" y="173"/>
                  </a:cubicBezTo>
                  <a:cubicBezTo>
                    <a:pt x="22" y="166"/>
                    <a:pt x="22" y="166"/>
                    <a:pt x="22" y="166"/>
                  </a:cubicBezTo>
                  <a:cubicBezTo>
                    <a:pt x="22" y="166"/>
                    <a:pt x="23" y="154"/>
                    <a:pt x="25" y="141"/>
                  </a:cubicBezTo>
                  <a:cubicBezTo>
                    <a:pt x="37" y="91"/>
                    <a:pt x="37" y="91"/>
                    <a:pt x="37" y="91"/>
                  </a:cubicBezTo>
                  <a:cubicBezTo>
                    <a:pt x="37" y="91"/>
                    <a:pt x="38" y="92"/>
                    <a:pt x="41" y="92"/>
                  </a:cubicBezTo>
                  <a:cubicBezTo>
                    <a:pt x="68" y="102"/>
                    <a:pt x="120" y="117"/>
                    <a:pt x="181" y="116"/>
                  </a:cubicBezTo>
                  <a:cubicBezTo>
                    <a:pt x="175" y="111"/>
                    <a:pt x="175" y="111"/>
                    <a:pt x="175" y="111"/>
                  </a:cubicBezTo>
                  <a:cubicBezTo>
                    <a:pt x="175" y="111"/>
                    <a:pt x="188" y="108"/>
                    <a:pt x="204" y="103"/>
                  </a:cubicBezTo>
                  <a:cubicBezTo>
                    <a:pt x="207" y="103"/>
                    <a:pt x="211" y="102"/>
                    <a:pt x="214" y="102"/>
                  </a:cubicBezTo>
                  <a:cubicBezTo>
                    <a:pt x="219" y="109"/>
                    <a:pt x="219" y="109"/>
                    <a:pt x="219" y="109"/>
                  </a:cubicBezTo>
                  <a:cubicBezTo>
                    <a:pt x="219" y="109"/>
                    <a:pt x="222" y="124"/>
                    <a:pt x="224" y="131"/>
                  </a:cubicBezTo>
                  <a:cubicBezTo>
                    <a:pt x="225" y="137"/>
                    <a:pt x="231" y="177"/>
                    <a:pt x="231" y="177"/>
                  </a:cubicBezTo>
                  <a:cubicBezTo>
                    <a:pt x="235" y="173"/>
                    <a:pt x="235" y="173"/>
                    <a:pt x="235" y="173"/>
                  </a:cubicBezTo>
                  <a:cubicBezTo>
                    <a:pt x="235" y="173"/>
                    <a:pt x="242" y="125"/>
                    <a:pt x="242" y="114"/>
                  </a:cubicBezTo>
                  <a:cubicBezTo>
                    <a:pt x="243" y="104"/>
                    <a:pt x="246" y="82"/>
                    <a:pt x="244" y="74"/>
                  </a:cubicBezTo>
                  <a:close/>
                </a:path>
              </a:pathLst>
            </a:custGeom>
            <a:solidFill>
              <a:srgbClr val="753C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Freeform 95"/>
            <p:cNvSpPr>
              <a:spLocks/>
            </p:cNvSpPr>
            <p:nvPr/>
          </p:nvSpPr>
          <p:spPr bwMode="auto">
            <a:xfrm>
              <a:off x="4884738" y="2411413"/>
              <a:ext cx="177800" cy="173038"/>
            </a:xfrm>
            <a:custGeom>
              <a:avLst/>
              <a:gdLst>
                <a:gd name="T0" fmla="*/ 56 w 60"/>
                <a:gd name="T1" fmla="*/ 33 h 58"/>
                <a:gd name="T2" fmla="*/ 37 w 60"/>
                <a:gd name="T3" fmla="*/ 6 h 58"/>
                <a:gd name="T4" fmla="*/ 3 w 60"/>
                <a:gd name="T5" fmla="*/ 31 h 58"/>
                <a:gd name="T6" fmla="*/ 56 w 60"/>
                <a:gd name="T7" fmla="*/ 3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8">
                  <a:moveTo>
                    <a:pt x="56" y="33"/>
                  </a:moveTo>
                  <a:cubicBezTo>
                    <a:pt x="56" y="33"/>
                    <a:pt x="60" y="12"/>
                    <a:pt x="37" y="6"/>
                  </a:cubicBezTo>
                  <a:cubicBezTo>
                    <a:pt x="14" y="0"/>
                    <a:pt x="0" y="24"/>
                    <a:pt x="3" y="31"/>
                  </a:cubicBezTo>
                  <a:cubicBezTo>
                    <a:pt x="5" y="38"/>
                    <a:pt x="23" y="58"/>
                    <a:pt x="56" y="33"/>
                  </a:cubicBezTo>
                  <a:close/>
                </a:path>
              </a:pathLst>
            </a:custGeom>
            <a:solidFill>
              <a:srgbClr val="FEFD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Oval 96"/>
            <p:cNvSpPr>
              <a:spLocks noChangeArrowheads="1"/>
            </p:cNvSpPr>
            <p:nvPr/>
          </p:nvSpPr>
          <p:spPr bwMode="auto">
            <a:xfrm>
              <a:off x="4922838" y="2435226"/>
              <a:ext cx="101600" cy="104775"/>
            </a:xfrm>
            <a:prstGeom prst="ellipse">
              <a:avLst/>
            </a:prstGeom>
            <a:solidFill>
              <a:srgbClr val="C17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" name="Freeform 97"/>
            <p:cNvSpPr>
              <a:spLocks/>
            </p:cNvSpPr>
            <p:nvPr/>
          </p:nvSpPr>
          <p:spPr bwMode="auto">
            <a:xfrm>
              <a:off x="4943476" y="2459038"/>
              <a:ext cx="60325" cy="60325"/>
            </a:xfrm>
            <a:custGeom>
              <a:avLst/>
              <a:gdLst>
                <a:gd name="T0" fmla="*/ 2 w 20"/>
                <a:gd name="T1" fmla="*/ 12 h 20"/>
                <a:gd name="T2" fmla="*/ 13 w 20"/>
                <a:gd name="T3" fmla="*/ 19 h 20"/>
                <a:gd name="T4" fmla="*/ 19 w 20"/>
                <a:gd name="T5" fmla="*/ 8 h 20"/>
                <a:gd name="T6" fmla="*/ 8 w 20"/>
                <a:gd name="T7" fmla="*/ 1 h 20"/>
                <a:gd name="T8" fmla="*/ 2 w 20"/>
                <a:gd name="T9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2" y="12"/>
                  </a:moveTo>
                  <a:cubicBezTo>
                    <a:pt x="3" y="17"/>
                    <a:pt x="8" y="20"/>
                    <a:pt x="13" y="19"/>
                  </a:cubicBezTo>
                  <a:cubicBezTo>
                    <a:pt x="17" y="17"/>
                    <a:pt x="20" y="12"/>
                    <a:pt x="19" y="8"/>
                  </a:cubicBezTo>
                  <a:cubicBezTo>
                    <a:pt x="18" y="3"/>
                    <a:pt x="13" y="0"/>
                    <a:pt x="8" y="1"/>
                  </a:cubicBezTo>
                  <a:cubicBezTo>
                    <a:pt x="3" y="3"/>
                    <a:pt x="0" y="7"/>
                    <a:pt x="2" y="12"/>
                  </a:cubicBezTo>
                  <a:close/>
                </a:path>
              </a:pathLst>
            </a:custGeom>
            <a:solidFill>
              <a:srgbClr val="482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Freeform 98"/>
            <p:cNvSpPr>
              <a:spLocks/>
            </p:cNvSpPr>
            <p:nvPr/>
          </p:nvSpPr>
          <p:spPr bwMode="auto">
            <a:xfrm>
              <a:off x="4584701" y="2411413"/>
              <a:ext cx="174625" cy="173038"/>
            </a:xfrm>
            <a:custGeom>
              <a:avLst/>
              <a:gdLst>
                <a:gd name="T0" fmla="*/ 3 w 59"/>
                <a:gd name="T1" fmla="*/ 33 h 58"/>
                <a:gd name="T2" fmla="*/ 23 w 59"/>
                <a:gd name="T3" fmla="*/ 6 h 58"/>
                <a:gd name="T4" fmla="*/ 57 w 59"/>
                <a:gd name="T5" fmla="*/ 31 h 58"/>
                <a:gd name="T6" fmla="*/ 3 w 59"/>
                <a:gd name="T7" fmla="*/ 3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58">
                  <a:moveTo>
                    <a:pt x="3" y="33"/>
                  </a:moveTo>
                  <a:cubicBezTo>
                    <a:pt x="3" y="33"/>
                    <a:pt x="0" y="12"/>
                    <a:pt x="23" y="6"/>
                  </a:cubicBezTo>
                  <a:cubicBezTo>
                    <a:pt x="46" y="0"/>
                    <a:pt x="59" y="24"/>
                    <a:pt x="57" y="31"/>
                  </a:cubicBezTo>
                  <a:cubicBezTo>
                    <a:pt x="54" y="38"/>
                    <a:pt x="36" y="58"/>
                    <a:pt x="3" y="33"/>
                  </a:cubicBezTo>
                  <a:close/>
                </a:path>
              </a:pathLst>
            </a:custGeom>
            <a:solidFill>
              <a:srgbClr val="FEFD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Oval 99"/>
            <p:cNvSpPr>
              <a:spLocks noChangeArrowheads="1"/>
            </p:cNvSpPr>
            <p:nvPr/>
          </p:nvSpPr>
          <p:spPr bwMode="auto">
            <a:xfrm>
              <a:off x="4619626" y="2435226"/>
              <a:ext cx="104775" cy="104775"/>
            </a:xfrm>
            <a:prstGeom prst="ellipse">
              <a:avLst/>
            </a:prstGeom>
            <a:solidFill>
              <a:srgbClr val="C172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" name="Freeform 100"/>
            <p:cNvSpPr>
              <a:spLocks/>
            </p:cNvSpPr>
            <p:nvPr/>
          </p:nvSpPr>
          <p:spPr bwMode="auto">
            <a:xfrm>
              <a:off x="4640263" y="2459038"/>
              <a:ext cx="60325" cy="60325"/>
            </a:xfrm>
            <a:custGeom>
              <a:avLst/>
              <a:gdLst>
                <a:gd name="T0" fmla="*/ 19 w 20"/>
                <a:gd name="T1" fmla="*/ 12 h 20"/>
                <a:gd name="T2" fmla="*/ 8 w 20"/>
                <a:gd name="T3" fmla="*/ 19 h 20"/>
                <a:gd name="T4" fmla="*/ 2 w 20"/>
                <a:gd name="T5" fmla="*/ 8 h 20"/>
                <a:gd name="T6" fmla="*/ 13 w 20"/>
                <a:gd name="T7" fmla="*/ 1 h 20"/>
                <a:gd name="T8" fmla="*/ 19 w 20"/>
                <a:gd name="T9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19" y="12"/>
                  </a:moveTo>
                  <a:cubicBezTo>
                    <a:pt x="18" y="17"/>
                    <a:pt x="13" y="20"/>
                    <a:pt x="8" y="19"/>
                  </a:cubicBezTo>
                  <a:cubicBezTo>
                    <a:pt x="3" y="17"/>
                    <a:pt x="0" y="12"/>
                    <a:pt x="2" y="8"/>
                  </a:cubicBezTo>
                  <a:cubicBezTo>
                    <a:pt x="3" y="3"/>
                    <a:pt x="8" y="0"/>
                    <a:pt x="13" y="1"/>
                  </a:cubicBezTo>
                  <a:cubicBezTo>
                    <a:pt x="17" y="3"/>
                    <a:pt x="20" y="7"/>
                    <a:pt x="19" y="12"/>
                  </a:cubicBezTo>
                  <a:close/>
                </a:path>
              </a:pathLst>
            </a:custGeom>
            <a:solidFill>
              <a:srgbClr val="482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" name="Oval 101"/>
            <p:cNvSpPr>
              <a:spLocks noChangeArrowheads="1"/>
            </p:cNvSpPr>
            <p:nvPr/>
          </p:nvSpPr>
          <p:spPr bwMode="auto">
            <a:xfrm>
              <a:off x="4676776" y="2452688"/>
              <a:ext cx="31750" cy="33338"/>
            </a:xfrm>
            <a:prstGeom prst="ellipse">
              <a:avLst/>
            </a:prstGeom>
            <a:solidFill>
              <a:srgbClr val="FEFD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Oval 102"/>
            <p:cNvSpPr>
              <a:spLocks noChangeArrowheads="1"/>
            </p:cNvSpPr>
            <p:nvPr/>
          </p:nvSpPr>
          <p:spPr bwMode="auto">
            <a:xfrm>
              <a:off x="4935538" y="2452688"/>
              <a:ext cx="31750" cy="33338"/>
            </a:xfrm>
            <a:prstGeom prst="ellipse">
              <a:avLst/>
            </a:prstGeom>
            <a:solidFill>
              <a:srgbClr val="FEFD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Freeform 103"/>
            <p:cNvSpPr>
              <a:spLocks/>
            </p:cNvSpPr>
            <p:nvPr/>
          </p:nvSpPr>
          <p:spPr bwMode="auto">
            <a:xfrm>
              <a:off x="4922838" y="4857751"/>
              <a:ext cx="285750" cy="103188"/>
            </a:xfrm>
            <a:custGeom>
              <a:avLst/>
              <a:gdLst>
                <a:gd name="T0" fmla="*/ 46 w 96"/>
                <a:gd name="T1" fmla="*/ 0 h 35"/>
                <a:gd name="T2" fmla="*/ 48 w 96"/>
                <a:gd name="T3" fmla="*/ 0 h 35"/>
                <a:gd name="T4" fmla="*/ 50 w 96"/>
                <a:gd name="T5" fmla="*/ 0 h 35"/>
                <a:gd name="T6" fmla="*/ 51 w 96"/>
                <a:gd name="T7" fmla="*/ 0 h 35"/>
                <a:gd name="T8" fmla="*/ 51 w 96"/>
                <a:gd name="T9" fmla="*/ 0 h 35"/>
                <a:gd name="T10" fmla="*/ 96 w 96"/>
                <a:gd name="T11" fmla="*/ 35 h 35"/>
                <a:gd name="T12" fmla="*/ 0 w 96"/>
                <a:gd name="T13" fmla="*/ 35 h 35"/>
                <a:gd name="T14" fmla="*/ 0 w 96"/>
                <a:gd name="T15" fmla="*/ 0 h 35"/>
                <a:gd name="T16" fmla="*/ 46 w 96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35">
                  <a:moveTo>
                    <a:pt x="46" y="0"/>
                  </a:moveTo>
                  <a:cubicBezTo>
                    <a:pt x="47" y="0"/>
                    <a:pt x="47" y="0"/>
                    <a:pt x="48" y="0"/>
                  </a:cubicBezTo>
                  <a:cubicBezTo>
                    <a:pt x="49" y="0"/>
                    <a:pt x="49" y="0"/>
                    <a:pt x="5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76" y="1"/>
                    <a:pt x="96" y="16"/>
                    <a:pt x="96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rgbClr val="543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Freeform 104"/>
            <p:cNvSpPr>
              <a:spLocks/>
            </p:cNvSpPr>
            <p:nvPr/>
          </p:nvSpPr>
          <p:spPr bwMode="auto">
            <a:xfrm>
              <a:off x="4438651" y="4857751"/>
              <a:ext cx="288925" cy="103188"/>
            </a:xfrm>
            <a:custGeom>
              <a:avLst/>
              <a:gdLst>
                <a:gd name="T0" fmla="*/ 50 w 97"/>
                <a:gd name="T1" fmla="*/ 0 h 35"/>
                <a:gd name="T2" fmla="*/ 49 w 97"/>
                <a:gd name="T3" fmla="*/ 0 h 35"/>
                <a:gd name="T4" fmla="*/ 47 w 97"/>
                <a:gd name="T5" fmla="*/ 0 h 35"/>
                <a:gd name="T6" fmla="*/ 46 w 97"/>
                <a:gd name="T7" fmla="*/ 0 h 35"/>
                <a:gd name="T8" fmla="*/ 46 w 97"/>
                <a:gd name="T9" fmla="*/ 0 h 35"/>
                <a:gd name="T10" fmla="*/ 0 w 97"/>
                <a:gd name="T11" fmla="*/ 35 h 35"/>
                <a:gd name="T12" fmla="*/ 97 w 97"/>
                <a:gd name="T13" fmla="*/ 35 h 35"/>
                <a:gd name="T14" fmla="*/ 97 w 97"/>
                <a:gd name="T15" fmla="*/ 0 h 35"/>
                <a:gd name="T16" fmla="*/ 50 w 97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35">
                  <a:moveTo>
                    <a:pt x="50" y="0"/>
                  </a:moveTo>
                  <a:cubicBezTo>
                    <a:pt x="50" y="0"/>
                    <a:pt x="49" y="0"/>
                    <a:pt x="49" y="0"/>
                  </a:cubicBezTo>
                  <a:cubicBezTo>
                    <a:pt x="48" y="0"/>
                    <a:pt x="47" y="0"/>
                    <a:pt x="47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20" y="1"/>
                    <a:pt x="0" y="16"/>
                    <a:pt x="0" y="35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97" y="0"/>
                    <a:pt x="97" y="0"/>
                    <a:pt x="97" y="0"/>
                  </a:cubicBezTo>
                  <a:lnTo>
                    <a:pt x="50" y="0"/>
                  </a:lnTo>
                  <a:close/>
                </a:path>
              </a:pathLst>
            </a:custGeom>
            <a:solidFill>
              <a:srgbClr val="5431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105"/>
            <p:cNvSpPr>
              <a:spLocks/>
            </p:cNvSpPr>
            <p:nvPr/>
          </p:nvSpPr>
          <p:spPr bwMode="auto">
            <a:xfrm>
              <a:off x="4908551" y="3676651"/>
              <a:ext cx="261938" cy="61913"/>
            </a:xfrm>
            <a:custGeom>
              <a:avLst/>
              <a:gdLst>
                <a:gd name="T0" fmla="*/ 5 w 88"/>
                <a:gd name="T1" fmla="*/ 21 h 21"/>
                <a:gd name="T2" fmla="*/ 82 w 88"/>
                <a:gd name="T3" fmla="*/ 21 h 21"/>
                <a:gd name="T4" fmla="*/ 88 w 88"/>
                <a:gd name="T5" fmla="*/ 16 h 21"/>
                <a:gd name="T6" fmla="*/ 88 w 88"/>
                <a:gd name="T7" fmla="*/ 5 h 21"/>
                <a:gd name="T8" fmla="*/ 82 w 88"/>
                <a:gd name="T9" fmla="*/ 0 h 21"/>
                <a:gd name="T10" fmla="*/ 5 w 88"/>
                <a:gd name="T11" fmla="*/ 0 h 21"/>
                <a:gd name="T12" fmla="*/ 0 w 88"/>
                <a:gd name="T13" fmla="*/ 5 h 21"/>
                <a:gd name="T14" fmla="*/ 0 w 88"/>
                <a:gd name="T15" fmla="*/ 16 h 21"/>
                <a:gd name="T16" fmla="*/ 5 w 88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" h="21">
                  <a:moveTo>
                    <a:pt x="5" y="21"/>
                  </a:moveTo>
                  <a:cubicBezTo>
                    <a:pt x="82" y="21"/>
                    <a:pt x="82" y="21"/>
                    <a:pt x="82" y="21"/>
                  </a:cubicBezTo>
                  <a:cubicBezTo>
                    <a:pt x="85" y="21"/>
                    <a:pt x="88" y="18"/>
                    <a:pt x="88" y="16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8" y="2"/>
                    <a:pt x="85" y="0"/>
                    <a:pt x="8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2" y="21"/>
                    <a:pt x="5" y="21"/>
                  </a:cubicBezTo>
                  <a:close/>
                </a:path>
              </a:pathLst>
            </a:custGeom>
            <a:solidFill>
              <a:srgbClr val="494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106"/>
            <p:cNvSpPr>
              <a:spLocks/>
            </p:cNvSpPr>
            <p:nvPr/>
          </p:nvSpPr>
          <p:spPr bwMode="auto">
            <a:xfrm>
              <a:off x="4479926" y="3676651"/>
              <a:ext cx="261938" cy="61913"/>
            </a:xfrm>
            <a:custGeom>
              <a:avLst/>
              <a:gdLst>
                <a:gd name="T0" fmla="*/ 5 w 88"/>
                <a:gd name="T1" fmla="*/ 21 h 21"/>
                <a:gd name="T2" fmla="*/ 82 w 88"/>
                <a:gd name="T3" fmla="*/ 21 h 21"/>
                <a:gd name="T4" fmla="*/ 88 w 88"/>
                <a:gd name="T5" fmla="*/ 16 h 21"/>
                <a:gd name="T6" fmla="*/ 88 w 88"/>
                <a:gd name="T7" fmla="*/ 5 h 21"/>
                <a:gd name="T8" fmla="*/ 82 w 88"/>
                <a:gd name="T9" fmla="*/ 0 h 21"/>
                <a:gd name="T10" fmla="*/ 5 w 88"/>
                <a:gd name="T11" fmla="*/ 0 h 21"/>
                <a:gd name="T12" fmla="*/ 0 w 88"/>
                <a:gd name="T13" fmla="*/ 5 h 21"/>
                <a:gd name="T14" fmla="*/ 0 w 88"/>
                <a:gd name="T15" fmla="*/ 16 h 21"/>
                <a:gd name="T16" fmla="*/ 5 w 88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" h="21">
                  <a:moveTo>
                    <a:pt x="5" y="21"/>
                  </a:moveTo>
                  <a:cubicBezTo>
                    <a:pt x="82" y="21"/>
                    <a:pt x="82" y="21"/>
                    <a:pt x="82" y="21"/>
                  </a:cubicBezTo>
                  <a:cubicBezTo>
                    <a:pt x="85" y="21"/>
                    <a:pt x="88" y="18"/>
                    <a:pt x="88" y="16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8" y="2"/>
                    <a:pt x="85" y="0"/>
                    <a:pt x="8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2" y="21"/>
                    <a:pt x="5" y="21"/>
                  </a:cubicBezTo>
                  <a:close/>
                </a:path>
              </a:pathLst>
            </a:custGeom>
            <a:solidFill>
              <a:srgbClr val="494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107"/>
            <p:cNvSpPr>
              <a:spLocks/>
            </p:cNvSpPr>
            <p:nvPr/>
          </p:nvSpPr>
          <p:spPr bwMode="auto">
            <a:xfrm>
              <a:off x="5187951" y="2857501"/>
              <a:ext cx="708025" cy="561975"/>
            </a:xfrm>
            <a:custGeom>
              <a:avLst/>
              <a:gdLst>
                <a:gd name="T0" fmla="*/ 31 w 238"/>
                <a:gd name="T1" fmla="*/ 45 h 189"/>
                <a:gd name="T2" fmla="*/ 132 w 238"/>
                <a:gd name="T3" fmla="*/ 128 h 189"/>
                <a:gd name="T4" fmla="*/ 196 w 238"/>
                <a:gd name="T5" fmla="*/ 0 h 189"/>
                <a:gd name="T6" fmla="*/ 238 w 238"/>
                <a:gd name="T7" fmla="*/ 21 h 189"/>
                <a:gd name="T8" fmla="*/ 161 w 238"/>
                <a:gd name="T9" fmla="*/ 176 h 189"/>
                <a:gd name="T10" fmla="*/ 145 w 238"/>
                <a:gd name="T11" fmla="*/ 188 h 189"/>
                <a:gd name="T12" fmla="*/ 140 w 238"/>
                <a:gd name="T13" fmla="*/ 189 h 189"/>
                <a:gd name="T14" fmla="*/ 125 w 238"/>
                <a:gd name="T15" fmla="*/ 183 h 189"/>
                <a:gd name="T16" fmla="*/ 0 w 238"/>
                <a:gd name="T17" fmla="*/ 81 h 189"/>
                <a:gd name="T18" fmla="*/ 31 w 238"/>
                <a:gd name="T19" fmla="*/ 45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89">
                  <a:moveTo>
                    <a:pt x="31" y="45"/>
                  </a:moveTo>
                  <a:cubicBezTo>
                    <a:pt x="132" y="128"/>
                    <a:pt x="132" y="128"/>
                    <a:pt x="132" y="128"/>
                  </a:cubicBezTo>
                  <a:cubicBezTo>
                    <a:pt x="196" y="0"/>
                    <a:pt x="196" y="0"/>
                    <a:pt x="196" y="0"/>
                  </a:cubicBezTo>
                  <a:cubicBezTo>
                    <a:pt x="238" y="21"/>
                    <a:pt x="238" y="21"/>
                    <a:pt x="238" y="21"/>
                  </a:cubicBezTo>
                  <a:cubicBezTo>
                    <a:pt x="161" y="176"/>
                    <a:pt x="161" y="176"/>
                    <a:pt x="161" y="176"/>
                  </a:cubicBezTo>
                  <a:cubicBezTo>
                    <a:pt x="158" y="182"/>
                    <a:pt x="152" y="187"/>
                    <a:pt x="145" y="188"/>
                  </a:cubicBezTo>
                  <a:cubicBezTo>
                    <a:pt x="143" y="189"/>
                    <a:pt x="141" y="189"/>
                    <a:pt x="140" y="189"/>
                  </a:cubicBezTo>
                  <a:cubicBezTo>
                    <a:pt x="134" y="189"/>
                    <a:pt x="129" y="187"/>
                    <a:pt x="125" y="183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1" y="45"/>
                  </a:lnTo>
                  <a:close/>
                </a:path>
              </a:pathLst>
            </a:custGeom>
            <a:solidFill>
              <a:srgbClr val="2D2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Oval 108"/>
            <p:cNvSpPr>
              <a:spLocks noChangeArrowheads="1"/>
            </p:cNvSpPr>
            <p:nvPr/>
          </p:nvSpPr>
          <p:spPr bwMode="auto">
            <a:xfrm>
              <a:off x="4735513" y="2709863"/>
              <a:ext cx="184150" cy="117475"/>
            </a:xfrm>
            <a:prstGeom prst="ellipse">
              <a:avLst/>
            </a:prstGeom>
            <a:solidFill>
              <a:srgbClr val="DDAA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0" name="Freeform 109"/>
            <p:cNvSpPr>
              <a:spLocks/>
            </p:cNvSpPr>
            <p:nvPr/>
          </p:nvSpPr>
          <p:spPr bwMode="auto">
            <a:xfrm>
              <a:off x="4775201" y="2786063"/>
              <a:ext cx="112713" cy="41275"/>
            </a:xfrm>
            <a:custGeom>
              <a:avLst/>
              <a:gdLst>
                <a:gd name="T0" fmla="*/ 0 w 38"/>
                <a:gd name="T1" fmla="*/ 10 h 14"/>
                <a:gd name="T2" fmla="*/ 18 w 38"/>
                <a:gd name="T3" fmla="*/ 14 h 14"/>
                <a:gd name="T4" fmla="*/ 38 w 38"/>
                <a:gd name="T5" fmla="*/ 9 h 14"/>
                <a:gd name="T6" fmla="*/ 19 w 38"/>
                <a:gd name="T7" fmla="*/ 0 h 14"/>
                <a:gd name="T8" fmla="*/ 0 w 38"/>
                <a:gd name="T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4">
                  <a:moveTo>
                    <a:pt x="0" y="10"/>
                  </a:moveTo>
                  <a:cubicBezTo>
                    <a:pt x="5" y="12"/>
                    <a:pt x="11" y="14"/>
                    <a:pt x="18" y="14"/>
                  </a:cubicBezTo>
                  <a:cubicBezTo>
                    <a:pt x="26" y="14"/>
                    <a:pt x="33" y="12"/>
                    <a:pt x="38" y="9"/>
                  </a:cubicBezTo>
                  <a:cubicBezTo>
                    <a:pt x="35" y="4"/>
                    <a:pt x="28" y="0"/>
                    <a:pt x="19" y="0"/>
                  </a:cubicBezTo>
                  <a:cubicBezTo>
                    <a:pt x="10" y="0"/>
                    <a:pt x="2" y="4"/>
                    <a:pt x="0" y="10"/>
                  </a:cubicBezTo>
                  <a:close/>
                </a:path>
              </a:pathLst>
            </a:custGeom>
            <a:solidFill>
              <a:srgbClr val="F2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Freeform 110"/>
            <p:cNvSpPr>
              <a:spLocks/>
            </p:cNvSpPr>
            <p:nvPr/>
          </p:nvSpPr>
          <p:spPr bwMode="auto">
            <a:xfrm>
              <a:off x="5967413" y="2074863"/>
              <a:ext cx="349250" cy="134938"/>
            </a:xfrm>
            <a:custGeom>
              <a:avLst/>
              <a:gdLst>
                <a:gd name="T0" fmla="*/ 114 w 117"/>
                <a:gd name="T1" fmla="*/ 26 h 45"/>
                <a:gd name="T2" fmla="*/ 100 w 117"/>
                <a:gd name="T3" fmla="*/ 22 h 45"/>
                <a:gd name="T4" fmla="*/ 98 w 117"/>
                <a:gd name="T5" fmla="*/ 13 h 45"/>
                <a:gd name="T6" fmla="*/ 94 w 117"/>
                <a:gd name="T7" fmla="*/ 2 h 45"/>
                <a:gd name="T8" fmla="*/ 91 w 117"/>
                <a:gd name="T9" fmla="*/ 1 h 45"/>
                <a:gd name="T10" fmla="*/ 85 w 117"/>
                <a:gd name="T11" fmla="*/ 10 h 45"/>
                <a:gd name="T12" fmla="*/ 83 w 117"/>
                <a:gd name="T13" fmla="*/ 15 h 45"/>
                <a:gd name="T14" fmla="*/ 83 w 117"/>
                <a:gd name="T15" fmla="*/ 20 h 45"/>
                <a:gd name="T16" fmla="*/ 77 w 117"/>
                <a:gd name="T17" fmla="*/ 19 h 45"/>
                <a:gd name="T18" fmla="*/ 74 w 117"/>
                <a:gd name="T19" fmla="*/ 6 h 45"/>
                <a:gd name="T20" fmla="*/ 77 w 117"/>
                <a:gd name="T21" fmla="*/ 5 h 45"/>
                <a:gd name="T22" fmla="*/ 77 w 117"/>
                <a:gd name="T23" fmla="*/ 3 h 45"/>
                <a:gd name="T24" fmla="*/ 55 w 117"/>
                <a:gd name="T25" fmla="*/ 14 h 45"/>
                <a:gd name="T26" fmla="*/ 52 w 117"/>
                <a:gd name="T27" fmla="*/ 19 h 45"/>
                <a:gd name="T28" fmla="*/ 51 w 117"/>
                <a:gd name="T29" fmla="*/ 22 h 45"/>
                <a:gd name="T30" fmla="*/ 37 w 117"/>
                <a:gd name="T31" fmla="*/ 24 h 45"/>
                <a:gd name="T32" fmla="*/ 36 w 117"/>
                <a:gd name="T33" fmla="*/ 8 h 45"/>
                <a:gd name="T34" fmla="*/ 20 w 117"/>
                <a:gd name="T35" fmla="*/ 6 h 45"/>
                <a:gd name="T36" fmla="*/ 11 w 117"/>
                <a:gd name="T37" fmla="*/ 22 h 45"/>
                <a:gd name="T38" fmla="*/ 1 w 117"/>
                <a:gd name="T39" fmla="*/ 43 h 45"/>
                <a:gd name="T40" fmla="*/ 3 w 117"/>
                <a:gd name="T41" fmla="*/ 44 h 45"/>
                <a:gd name="T42" fmla="*/ 23 w 117"/>
                <a:gd name="T43" fmla="*/ 11 h 45"/>
                <a:gd name="T44" fmla="*/ 33 w 117"/>
                <a:gd name="T45" fmla="*/ 17 h 45"/>
                <a:gd name="T46" fmla="*/ 33 w 117"/>
                <a:gd name="T47" fmla="*/ 26 h 45"/>
                <a:gd name="T48" fmla="*/ 37 w 117"/>
                <a:gd name="T49" fmla="*/ 34 h 45"/>
                <a:gd name="T50" fmla="*/ 51 w 117"/>
                <a:gd name="T51" fmla="*/ 32 h 45"/>
                <a:gd name="T52" fmla="*/ 56 w 117"/>
                <a:gd name="T53" fmla="*/ 21 h 45"/>
                <a:gd name="T54" fmla="*/ 72 w 117"/>
                <a:gd name="T55" fmla="*/ 6 h 45"/>
                <a:gd name="T56" fmla="*/ 72 w 117"/>
                <a:gd name="T57" fmla="*/ 6 h 45"/>
                <a:gd name="T58" fmla="*/ 73 w 117"/>
                <a:gd name="T59" fmla="*/ 26 h 45"/>
                <a:gd name="T60" fmla="*/ 81 w 117"/>
                <a:gd name="T61" fmla="*/ 32 h 45"/>
                <a:gd name="T62" fmla="*/ 87 w 117"/>
                <a:gd name="T63" fmla="*/ 27 h 45"/>
                <a:gd name="T64" fmla="*/ 92 w 117"/>
                <a:gd name="T65" fmla="*/ 6 h 45"/>
                <a:gd name="T66" fmla="*/ 104 w 117"/>
                <a:gd name="T67" fmla="*/ 34 h 45"/>
                <a:gd name="T68" fmla="*/ 116 w 117"/>
                <a:gd name="T69" fmla="*/ 26 h 45"/>
                <a:gd name="T70" fmla="*/ 114 w 117"/>
                <a:gd name="T71" fmla="*/ 2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7" h="45">
                  <a:moveTo>
                    <a:pt x="114" y="26"/>
                  </a:moveTo>
                  <a:cubicBezTo>
                    <a:pt x="106" y="30"/>
                    <a:pt x="101" y="29"/>
                    <a:pt x="100" y="22"/>
                  </a:cubicBezTo>
                  <a:cubicBezTo>
                    <a:pt x="99" y="19"/>
                    <a:pt x="98" y="16"/>
                    <a:pt x="98" y="13"/>
                  </a:cubicBezTo>
                  <a:cubicBezTo>
                    <a:pt x="97" y="9"/>
                    <a:pt x="96" y="5"/>
                    <a:pt x="94" y="2"/>
                  </a:cubicBezTo>
                  <a:cubicBezTo>
                    <a:pt x="93" y="0"/>
                    <a:pt x="92" y="0"/>
                    <a:pt x="91" y="1"/>
                  </a:cubicBezTo>
                  <a:cubicBezTo>
                    <a:pt x="88" y="4"/>
                    <a:pt x="86" y="6"/>
                    <a:pt x="85" y="10"/>
                  </a:cubicBezTo>
                  <a:cubicBezTo>
                    <a:pt x="84" y="11"/>
                    <a:pt x="84" y="13"/>
                    <a:pt x="83" y="15"/>
                  </a:cubicBezTo>
                  <a:cubicBezTo>
                    <a:pt x="83" y="16"/>
                    <a:pt x="83" y="18"/>
                    <a:pt x="83" y="20"/>
                  </a:cubicBezTo>
                  <a:cubicBezTo>
                    <a:pt x="84" y="24"/>
                    <a:pt x="82" y="24"/>
                    <a:pt x="77" y="19"/>
                  </a:cubicBezTo>
                  <a:cubicBezTo>
                    <a:pt x="78" y="14"/>
                    <a:pt x="79" y="7"/>
                    <a:pt x="74" y="6"/>
                  </a:cubicBezTo>
                  <a:cubicBezTo>
                    <a:pt x="75" y="5"/>
                    <a:pt x="76" y="5"/>
                    <a:pt x="77" y="5"/>
                  </a:cubicBezTo>
                  <a:cubicBezTo>
                    <a:pt x="78" y="5"/>
                    <a:pt x="78" y="3"/>
                    <a:pt x="77" y="3"/>
                  </a:cubicBezTo>
                  <a:cubicBezTo>
                    <a:pt x="68" y="1"/>
                    <a:pt x="60" y="6"/>
                    <a:pt x="55" y="14"/>
                  </a:cubicBezTo>
                  <a:cubicBezTo>
                    <a:pt x="53" y="15"/>
                    <a:pt x="53" y="18"/>
                    <a:pt x="52" y="19"/>
                  </a:cubicBezTo>
                  <a:cubicBezTo>
                    <a:pt x="52" y="20"/>
                    <a:pt x="51" y="21"/>
                    <a:pt x="51" y="22"/>
                  </a:cubicBezTo>
                  <a:cubicBezTo>
                    <a:pt x="50" y="30"/>
                    <a:pt x="45" y="30"/>
                    <a:pt x="37" y="24"/>
                  </a:cubicBezTo>
                  <a:cubicBezTo>
                    <a:pt x="37" y="19"/>
                    <a:pt x="39" y="12"/>
                    <a:pt x="36" y="8"/>
                  </a:cubicBezTo>
                  <a:cubicBezTo>
                    <a:pt x="32" y="2"/>
                    <a:pt x="26" y="0"/>
                    <a:pt x="20" y="6"/>
                  </a:cubicBezTo>
                  <a:cubicBezTo>
                    <a:pt x="17" y="11"/>
                    <a:pt x="14" y="17"/>
                    <a:pt x="11" y="22"/>
                  </a:cubicBezTo>
                  <a:cubicBezTo>
                    <a:pt x="8" y="29"/>
                    <a:pt x="3" y="35"/>
                    <a:pt x="1" y="43"/>
                  </a:cubicBezTo>
                  <a:cubicBezTo>
                    <a:pt x="0" y="44"/>
                    <a:pt x="2" y="45"/>
                    <a:pt x="3" y="44"/>
                  </a:cubicBezTo>
                  <a:cubicBezTo>
                    <a:pt x="11" y="34"/>
                    <a:pt x="16" y="22"/>
                    <a:pt x="23" y="11"/>
                  </a:cubicBezTo>
                  <a:cubicBezTo>
                    <a:pt x="31" y="10"/>
                    <a:pt x="34" y="12"/>
                    <a:pt x="33" y="17"/>
                  </a:cubicBezTo>
                  <a:cubicBezTo>
                    <a:pt x="33" y="20"/>
                    <a:pt x="33" y="23"/>
                    <a:pt x="33" y="26"/>
                  </a:cubicBezTo>
                  <a:cubicBezTo>
                    <a:pt x="33" y="30"/>
                    <a:pt x="35" y="32"/>
                    <a:pt x="37" y="34"/>
                  </a:cubicBezTo>
                  <a:cubicBezTo>
                    <a:pt x="41" y="38"/>
                    <a:pt x="48" y="35"/>
                    <a:pt x="51" y="32"/>
                  </a:cubicBezTo>
                  <a:cubicBezTo>
                    <a:pt x="53" y="28"/>
                    <a:pt x="55" y="25"/>
                    <a:pt x="56" y="21"/>
                  </a:cubicBezTo>
                  <a:cubicBezTo>
                    <a:pt x="59" y="13"/>
                    <a:pt x="65" y="9"/>
                    <a:pt x="72" y="6"/>
                  </a:cubicBezTo>
                  <a:cubicBezTo>
                    <a:pt x="72" y="6"/>
                    <a:pt x="72" y="6"/>
                    <a:pt x="72" y="6"/>
                  </a:cubicBezTo>
                  <a:cubicBezTo>
                    <a:pt x="77" y="12"/>
                    <a:pt x="72" y="19"/>
                    <a:pt x="73" y="26"/>
                  </a:cubicBezTo>
                  <a:cubicBezTo>
                    <a:pt x="74" y="29"/>
                    <a:pt x="77" y="32"/>
                    <a:pt x="81" y="32"/>
                  </a:cubicBezTo>
                  <a:cubicBezTo>
                    <a:pt x="83" y="32"/>
                    <a:pt x="86" y="30"/>
                    <a:pt x="87" y="27"/>
                  </a:cubicBezTo>
                  <a:cubicBezTo>
                    <a:pt x="89" y="19"/>
                    <a:pt x="87" y="13"/>
                    <a:pt x="92" y="6"/>
                  </a:cubicBezTo>
                  <a:cubicBezTo>
                    <a:pt x="96" y="16"/>
                    <a:pt x="94" y="28"/>
                    <a:pt x="104" y="34"/>
                  </a:cubicBezTo>
                  <a:cubicBezTo>
                    <a:pt x="110" y="37"/>
                    <a:pt x="117" y="32"/>
                    <a:pt x="116" y="26"/>
                  </a:cubicBezTo>
                  <a:cubicBezTo>
                    <a:pt x="116" y="25"/>
                    <a:pt x="115" y="25"/>
                    <a:pt x="114" y="26"/>
                  </a:cubicBez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Freeform 111"/>
            <p:cNvSpPr>
              <a:spLocks/>
            </p:cNvSpPr>
            <p:nvPr/>
          </p:nvSpPr>
          <p:spPr bwMode="auto">
            <a:xfrm>
              <a:off x="6415088" y="2060576"/>
              <a:ext cx="395288" cy="112713"/>
            </a:xfrm>
            <a:custGeom>
              <a:avLst/>
              <a:gdLst>
                <a:gd name="T0" fmla="*/ 103 w 133"/>
                <a:gd name="T1" fmla="*/ 12 h 38"/>
                <a:gd name="T2" fmla="*/ 75 w 133"/>
                <a:gd name="T3" fmla="*/ 19 h 38"/>
                <a:gd name="T4" fmla="*/ 63 w 133"/>
                <a:gd name="T5" fmla="*/ 9 h 38"/>
                <a:gd name="T6" fmla="*/ 48 w 133"/>
                <a:gd name="T7" fmla="*/ 19 h 38"/>
                <a:gd name="T8" fmla="*/ 43 w 133"/>
                <a:gd name="T9" fmla="*/ 25 h 38"/>
                <a:gd name="T10" fmla="*/ 29 w 133"/>
                <a:gd name="T11" fmla="*/ 19 h 38"/>
                <a:gd name="T12" fmla="*/ 25 w 133"/>
                <a:gd name="T13" fmla="*/ 12 h 38"/>
                <a:gd name="T14" fmla="*/ 12 w 133"/>
                <a:gd name="T15" fmla="*/ 12 h 38"/>
                <a:gd name="T16" fmla="*/ 6 w 133"/>
                <a:gd name="T17" fmla="*/ 21 h 38"/>
                <a:gd name="T18" fmla="*/ 2 w 133"/>
                <a:gd name="T19" fmla="*/ 13 h 38"/>
                <a:gd name="T20" fmla="*/ 1 w 133"/>
                <a:gd name="T21" fmla="*/ 14 h 38"/>
                <a:gd name="T22" fmla="*/ 6 w 133"/>
                <a:gd name="T23" fmla="*/ 32 h 38"/>
                <a:gd name="T24" fmla="*/ 10 w 133"/>
                <a:gd name="T25" fmla="*/ 32 h 38"/>
                <a:gd name="T26" fmla="*/ 11 w 133"/>
                <a:gd name="T27" fmla="*/ 21 h 38"/>
                <a:gd name="T28" fmla="*/ 25 w 133"/>
                <a:gd name="T29" fmla="*/ 22 h 38"/>
                <a:gd name="T30" fmla="*/ 27 w 133"/>
                <a:gd name="T31" fmla="*/ 27 h 38"/>
                <a:gd name="T32" fmla="*/ 35 w 133"/>
                <a:gd name="T33" fmla="*/ 34 h 38"/>
                <a:gd name="T34" fmla="*/ 70 w 133"/>
                <a:gd name="T35" fmla="*/ 20 h 38"/>
                <a:gd name="T36" fmla="*/ 88 w 133"/>
                <a:gd name="T37" fmla="*/ 29 h 38"/>
                <a:gd name="T38" fmla="*/ 107 w 133"/>
                <a:gd name="T39" fmla="*/ 15 h 38"/>
                <a:gd name="T40" fmla="*/ 131 w 133"/>
                <a:gd name="T41" fmla="*/ 24 h 38"/>
                <a:gd name="T42" fmla="*/ 133 w 133"/>
                <a:gd name="T43" fmla="*/ 23 h 38"/>
                <a:gd name="T44" fmla="*/ 103 w 133"/>
                <a:gd name="T45" fmla="*/ 1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38">
                  <a:moveTo>
                    <a:pt x="103" y="12"/>
                  </a:moveTo>
                  <a:cubicBezTo>
                    <a:pt x="94" y="17"/>
                    <a:pt x="85" y="33"/>
                    <a:pt x="75" y="19"/>
                  </a:cubicBezTo>
                  <a:cubicBezTo>
                    <a:pt x="72" y="15"/>
                    <a:pt x="69" y="9"/>
                    <a:pt x="63" y="9"/>
                  </a:cubicBezTo>
                  <a:cubicBezTo>
                    <a:pt x="56" y="9"/>
                    <a:pt x="52" y="13"/>
                    <a:pt x="48" y="19"/>
                  </a:cubicBezTo>
                  <a:cubicBezTo>
                    <a:pt x="47" y="21"/>
                    <a:pt x="45" y="23"/>
                    <a:pt x="43" y="25"/>
                  </a:cubicBezTo>
                  <a:cubicBezTo>
                    <a:pt x="34" y="37"/>
                    <a:pt x="30" y="23"/>
                    <a:pt x="29" y="19"/>
                  </a:cubicBezTo>
                  <a:cubicBezTo>
                    <a:pt x="28" y="16"/>
                    <a:pt x="27" y="14"/>
                    <a:pt x="25" y="12"/>
                  </a:cubicBezTo>
                  <a:cubicBezTo>
                    <a:pt x="22" y="8"/>
                    <a:pt x="16" y="9"/>
                    <a:pt x="12" y="12"/>
                  </a:cubicBezTo>
                  <a:cubicBezTo>
                    <a:pt x="8" y="14"/>
                    <a:pt x="7" y="18"/>
                    <a:pt x="6" y="21"/>
                  </a:cubicBezTo>
                  <a:cubicBezTo>
                    <a:pt x="5" y="19"/>
                    <a:pt x="4" y="16"/>
                    <a:pt x="2" y="13"/>
                  </a:cubicBezTo>
                  <a:cubicBezTo>
                    <a:pt x="2" y="12"/>
                    <a:pt x="0" y="12"/>
                    <a:pt x="1" y="14"/>
                  </a:cubicBezTo>
                  <a:cubicBezTo>
                    <a:pt x="2" y="20"/>
                    <a:pt x="4" y="26"/>
                    <a:pt x="6" y="32"/>
                  </a:cubicBezTo>
                  <a:cubicBezTo>
                    <a:pt x="7" y="34"/>
                    <a:pt x="10" y="34"/>
                    <a:pt x="10" y="32"/>
                  </a:cubicBezTo>
                  <a:cubicBezTo>
                    <a:pt x="10" y="28"/>
                    <a:pt x="10" y="25"/>
                    <a:pt x="11" y="21"/>
                  </a:cubicBezTo>
                  <a:cubicBezTo>
                    <a:pt x="19" y="16"/>
                    <a:pt x="24" y="16"/>
                    <a:pt x="25" y="22"/>
                  </a:cubicBezTo>
                  <a:cubicBezTo>
                    <a:pt x="26" y="24"/>
                    <a:pt x="26" y="25"/>
                    <a:pt x="27" y="27"/>
                  </a:cubicBezTo>
                  <a:cubicBezTo>
                    <a:pt x="28" y="31"/>
                    <a:pt x="31" y="33"/>
                    <a:pt x="35" y="34"/>
                  </a:cubicBezTo>
                  <a:cubicBezTo>
                    <a:pt x="49" y="38"/>
                    <a:pt x="56" y="0"/>
                    <a:pt x="70" y="20"/>
                  </a:cubicBezTo>
                  <a:cubicBezTo>
                    <a:pt x="74" y="25"/>
                    <a:pt x="80" y="34"/>
                    <a:pt x="88" y="29"/>
                  </a:cubicBezTo>
                  <a:cubicBezTo>
                    <a:pt x="95" y="26"/>
                    <a:pt x="99" y="18"/>
                    <a:pt x="107" y="15"/>
                  </a:cubicBezTo>
                  <a:cubicBezTo>
                    <a:pt x="116" y="12"/>
                    <a:pt x="125" y="17"/>
                    <a:pt x="131" y="24"/>
                  </a:cubicBezTo>
                  <a:cubicBezTo>
                    <a:pt x="132" y="25"/>
                    <a:pt x="133" y="24"/>
                    <a:pt x="133" y="23"/>
                  </a:cubicBezTo>
                  <a:cubicBezTo>
                    <a:pt x="129" y="12"/>
                    <a:pt x="113" y="7"/>
                    <a:pt x="103" y="12"/>
                  </a:cubicBez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" name="Freeform 112"/>
            <p:cNvSpPr>
              <a:spLocks/>
            </p:cNvSpPr>
            <p:nvPr/>
          </p:nvSpPr>
          <p:spPr bwMode="auto">
            <a:xfrm>
              <a:off x="7202488" y="2098676"/>
              <a:ext cx="254000" cy="57150"/>
            </a:xfrm>
            <a:custGeom>
              <a:avLst/>
              <a:gdLst>
                <a:gd name="T0" fmla="*/ 83 w 85"/>
                <a:gd name="T1" fmla="*/ 2 h 19"/>
                <a:gd name="T2" fmla="*/ 43 w 85"/>
                <a:gd name="T3" fmla="*/ 3 h 19"/>
                <a:gd name="T4" fmla="*/ 28 w 85"/>
                <a:gd name="T5" fmla="*/ 3 h 19"/>
                <a:gd name="T6" fmla="*/ 21 w 85"/>
                <a:gd name="T7" fmla="*/ 5 h 19"/>
                <a:gd name="T8" fmla="*/ 5 w 85"/>
                <a:gd name="T9" fmla="*/ 3 h 19"/>
                <a:gd name="T10" fmla="*/ 3 w 85"/>
                <a:gd name="T11" fmla="*/ 2 h 19"/>
                <a:gd name="T12" fmla="*/ 4 w 85"/>
                <a:gd name="T13" fmla="*/ 12 h 19"/>
                <a:gd name="T14" fmla="*/ 20 w 85"/>
                <a:gd name="T15" fmla="*/ 10 h 19"/>
                <a:gd name="T16" fmla="*/ 84 w 85"/>
                <a:gd name="T17" fmla="*/ 3 h 19"/>
                <a:gd name="T18" fmla="*/ 83 w 85"/>
                <a:gd name="T1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19">
                  <a:moveTo>
                    <a:pt x="83" y="2"/>
                  </a:moveTo>
                  <a:cubicBezTo>
                    <a:pt x="70" y="8"/>
                    <a:pt x="57" y="5"/>
                    <a:pt x="43" y="3"/>
                  </a:cubicBezTo>
                  <a:cubicBezTo>
                    <a:pt x="38" y="3"/>
                    <a:pt x="33" y="2"/>
                    <a:pt x="28" y="3"/>
                  </a:cubicBezTo>
                  <a:cubicBezTo>
                    <a:pt x="26" y="4"/>
                    <a:pt x="23" y="4"/>
                    <a:pt x="21" y="5"/>
                  </a:cubicBezTo>
                  <a:cubicBezTo>
                    <a:pt x="19" y="6"/>
                    <a:pt x="2" y="15"/>
                    <a:pt x="5" y="3"/>
                  </a:cubicBezTo>
                  <a:cubicBezTo>
                    <a:pt x="5" y="2"/>
                    <a:pt x="4" y="2"/>
                    <a:pt x="3" y="2"/>
                  </a:cubicBezTo>
                  <a:cubicBezTo>
                    <a:pt x="0" y="5"/>
                    <a:pt x="1" y="9"/>
                    <a:pt x="4" y="12"/>
                  </a:cubicBezTo>
                  <a:cubicBezTo>
                    <a:pt x="8" y="17"/>
                    <a:pt x="16" y="12"/>
                    <a:pt x="20" y="10"/>
                  </a:cubicBezTo>
                  <a:cubicBezTo>
                    <a:pt x="41" y="0"/>
                    <a:pt x="66" y="19"/>
                    <a:pt x="84" y="3"/>
                  </a:cubicBezTo>
                  <a:cubicBezTo>
                    <a:pt x="85" y="2"/>
                    <a:pt x="84" y="1"/>
                    <a:pt x="83" y="2"/>
                  </a:cubicBez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Freeform 113"/>
            <p:cNvSpPr>
              <a:spLocks/>
            </p:cNvSpPr>
            <p:nvPr/>
          </p:nvSpPr>
          <p:spPr bwMode="auto">
            <a:xfrm>
              <a:off x="6762751" y="2506663"/>
              <a:ext cx="201613" cy="44450"/>
            </a:xfrm>
            <a:custGeom>
              <a:avLst/>
              <a:gdLst>
                <a:gd name="T0" fmla="*/ 67 w 68"/>
                <a:gd name="T1" fmla="*/ 0 h 15"/>
                <a:gd name="T2" fmla="*/ 35 w 68"/>
                <a:gd name="T3" fmla="*/ 6 h 15"/>
                <a:gd name="T4" fmla="*/ 2 w 68"/>
                <a:gd name="T5" fmla="*/ 7 h 15"/>
                <a:gd name="T6" fmla="*/ 1 w 68"/>
                <a:gd name="T7" fmla="*/ 9 h 15"/>
                <a:gd name="T8" fmla="*/ 35 w 68"/>
                <a:gd name="T9" fmla="*/ 10 h 15"/>
                <a:gd name="T10" fmla="*/ 67 w 68"/>
                <a:gd name="T11" fmla="*/ 2 h 15"/>
                <a:gd name="T12" fmla="*/ 67 w 68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15">
                  <a:moveTo>
                    <a:pt x="67" y="0"/>
                  </a:moveTo>
                  <a:cubicBezTo>
                    <a:pt x="56" y="4"/>
                    <a:pt x="46" y="5"/>
                    <a:pt x="35" y="6"/>
                  </a:cubicBezTo>
                  <a:cubicBezTo>
                    <a:pt x="24" y="7"/>
                    <a:pt x="13" y="9"/>
                    <a:pt x="2" y="7"/>
                  </a:cubicBezTo>
                  <a:cubicBezTo>
                    <a:pt x="1" y="7"/>
                    <a:pt x="0" y="8"/>
                    <a:pt x="1" y="9"/>
                  </a:cubicBezTo>
                  <a:cubicBezTo>
                    <a:pt x="11" y="15"/>
                    <a:pt x="24" y="11"/>
                    <a:pt x="35" y="10"/>
                  </a:cubicBezTo>
                  <a:cubicBezTo>
                    <a:pt x="46" y="9"/>
                    <a:pt x="59" y="9"/>
                    <a:pt x="67" y="2"/>
                  </a:cubicBezTo>
                  <a:cubicBezTo>
                    <a:pt x="68" y="1"/>
                    <a:pt x="67" y="0"/>
                    <a:pt x="67" y="0"/>
                  </a:cubicBez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Freeform 114"/>
            <p:cNvSpPr>
              <a:spLocks/>
            </p:cNvSpPr>
            <p:nvPr/>
          </p:nvSpPr>
          <p:spPr bwMode="auto">
            <a:xfrm>
              <a:off x="6461126" y="2274888"/>
              <a:ext cx="146050" cy="198438"/>
            </a:xfrm>
            <a:custGeom>
              <a:avLst/>
              <a:gdLst>
                <a:gd name="T0" fmla="*/ 41 w 49"/>
                <a:gd name="T1" fmla="*/ 36 h 67"/>
                <a:gd name="T2" fmla="*/ 39 w 49"/>
                <a:gd name="T3" fmla="*/ 36 h 67"/>
                <a:gd name="T4" fmla="*/ 41 w 49"/>
                <a:gd name="T5" fmla="*/ 51 h 67"/>
                <a:gd name="T6" fmla="*/ 26 w 49"/>
                <a:gd name="T7" fmla="*/ 32 h 67"/>
                <a:gd name="T8" fmla="*/ 1 w 49"/>
                <a:gd name="T9" fmla="*/ 1 h 67"/>
                <a:gd name="T10" fmla="*/ 0 w 49"/>
                <a:gd name="T11" fmla="*/ 1 h 67"/>
                <a:gd name="T12" fmla="*/ 21 w 49"/>
                <a:gd name="T13" fmla="*/ 31 h 67"/>
                <a:gd name="T14" fmla="*/ 43 w 49"/>
                <a:gd name="T15" fmla="*/ 60 h 67"/>
                <a:gd name="T16" fmla="*/ 44 w 49"/>
                <a:gd name="T17" fmla="*/ 60 h 67"/>
                <a:gd name="T18" fmla="*/ 44 w 49"/>
                <a:gd name="T19" fmla="*/ 61 h 67"/>
                <a:gd name="T20" fmla="*/ 29 w 49"/>
                <a:gd name="T21" fmla="*/ 52 h 67"/>
                <a:gd name="T22" fmla="*/ 28 w 49"/>
                <a:gd name="T23" fmla="*/ 54 h 67"/>
                <a:gd name="T24" fmla="*/ 46 w 49"/>
                <a:gd name="T25" fmla="*/ 66 h 67"/>
                <a:gd name="T26" fmla="*/ 49 w 49"/>
                <a:gd name="T27" fmla="*/ 64 h 67"/>
                <a:gd name="T28" fmla="*/ 41 w 49"/>
                <a:gd name="T29" fmla="*/ 3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9" h="67">
                  <a:moveTo>
                    <a:pt x="41" y="36"/>
                  </a:moveTo>
                  <a:cubicBezTo>
                    <a:pt x="41" y="35"/>
                    <a:pt x="39" y="35"/>
                    <a:pt x="39" y="36"/>
                  </a:cubicBezTo>
                  <a:cubicBezTo>
                    <a:pt x="39" y="41"/>
                    <a:pt x="40" y="46"/>
                    <a:pt x="41" y="51"/>
                  </a:cubicBezTo>
                  <a:cubicBezTo>
                    <a:pt x="37" y="44"/>
                    <a:pt x="31" y="38"/>
                    <a:pt x="26" y="32"/>
                  </a:cubicBezTo>
                  <a:cubicBezTo>
                    <a:pt x="18" y="21"/>
                    <a:pt x="10" y="11"/>
                    <a:pt x="1" y="1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7" y="11"/>
                    <a:pt x="14" y="21"/>
                    <a:pt x="21" y="31"/>
                  </a:cubicBezTo>
                  <a:cubicBezTo>
                    <a:pt x="28" y="40"/>
                    <a:pt x="34" y="52"/>
                    <a:pt x="43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60"/>
                    <a:pt x="44" y="61"/>
                    <a:pt x="44" y="61"/>
                  </a:cubicBezTo>
                  <a:cubicBezTo>
                    <a:pt x="39" y="58"/>
                    <a:pt x="34" y="55"/>
                    <a:pt x="29" y="52"/>
                  </a:cubicBezTo>
                  <a:cubicBezTo>
                    <a:pt x="28" y="52"/>
                    <a:pt x="28" y="53"/>
                    <a:pt x="28" y="54"/>
                  </a:cubicBezTo>
                  <a:cubicBezTo>
                    <a:pt x="34" y="59"/>
                    <a:pt x="40" y="62"/>
                    <a:pt x="46" y="66"/>
                  </a:cubicBezTo>
                  <a:cubicBezTo>
                    <a:pt x="47" y="67"/>
                    <a:pt x="49" y="66"/>
                    <a:pt x="49" y="64"/>
                  </a:cubicBezTo>
                  <a:cubicBezTo>
                    <a:pt x="47" y="55"/>
                    <a:pt x="45" y="44"/>
                    <a:pt x="41" y="36"/>
                  </a:cubicBez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6" name="Freeform 115"/>
            <p:cNvSpPr>
              <a:spLocks/>
            </p:cNvSpPr>
            <p:nvPr/>
          </p:nvSpPr>
          <p:spPr bwMode="auto">
            <a:xfrm>
              <a:off x="6899276" y="2152651"/>
              <a:ext cx="228600" cy="133350"/>
            </a:xfrm>
            <a:custGeom>
              <a:avLst/>
              <a:gdLst>
                <a:gd name="T0" fmla="*/ 77 w 77"/>
                <a:gd name="T1" fmla="*/ 27 h 45"/>
                <a:gd name="T2" fmla="*/ 70 w 77"/>
                <a:gd name="T3" fmla="*/ 6 h 45"/>
                <a:gd name="T4" fmla="*/ 69 w 77"/>
                <a:gd name="T5" fmla="*/ 7 h 45"/>
                <a:gd name="T6" fmla="*/ 74 w 77"/>
                <a:gd name="T7" fmla="*/ 28 h 45"/>
                <a:gd name="T8" fmla="*/ 42 w 77"/>
                <a:gd name="T9" fmla="*/ 15 h 45"/>
                <a:gd name="T10" fmla="*/ 1 w 77"/>
                <a:gd name="T11" fmla="*/ 0 h 45"/>
                <a:gd name="T12" fmla="*/ 0 w 77"/>
                <a:gd name="T13" fmla="*/ 2 h 45"/>
                <a:gd name="T14" fmla="*/ 33 w 77"/>
                <a:gd name="T15" fmla="*/ 16 h 45"/>
                <a:gd name="T16" fmla="*/ 69 w 77"/>
                <a:gd name="T17" fmla="*/ 30 h 45"/>
                <a:gd name="T18" fmla="*/ 58 w 77"/>
                <a:gd name="T19" fmla="*/ 34 h 45"/>
                <a:gd name="T20" fmla="*/ 43 w 77"/>
                <a:gd name="T21" fmla="*/ 42 h 45"/>
                <a:gd name="T22" fmla="*/ 44 w 77"/>
                <a:gd name="T23" fmla="*/ 45 h 45"/>
                <a:gd name="T24" fmla="*/ 58 w 77"/>
                <a:gd name="T25" fmla="*/ 39 h 45"/>
                <a:gd name="T26" fmla="*/ 74 w 77"/>
                <a:gd name="T27" fmla="*/ 31 h 45"/>
                <a:gd name="T28" fmla="*/ 76 w 77"/>
                <a:gd name="T29" fmla="*/ 31 h 45"/>
                <a:gd name="T30" fmla="*/ 76 w 77"/>
                <a:gd name="T31" fmla="*/ 30 h 45"/>
                <a:gd name="T32" fmla="*/ 76 w 77"/>
                <a:gd name="T33" fmla="*/ 29 h 45"/>
                <a:gd name="T34" fmla="*/ 77 w 77"/>
                <a:gd name="T35" fmla="*/ 2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" h="45">
                  <a:moveTo>
                    <a:pt x="77" y="27"/>
                  </a:moveTo>
                  <a:cubicBezTo>
                    <a:pt x="77" y="20"/>
                    <a:pt x="73" y="13"/>
                    <a:pt x="70" y="6"/>
                  </a:cubicBezTo>
                  <a:cubicBezTo>
                    <a:pt x="70" y="5"/>
                    <a:pt x="68" y="6"/>
                    <a:pt x="69" y="7"/>
                  </a:cubicBezTo>
                  <a:cubicBezTo>
                    <a:pt x="70" y="13"/>
                    <a:pt x="71" y="22"/>
                    <a:pt x="74" y="28"/>
                  </a:cubicBezTo>
                  <a:cubicBezTo>
                    <a:pt x="64" y="22"/>
                    <a:pt x="53" y="19"/>
                    <a:pt x="42" y="15"/>
                  </a:cubicBezTo>
                  <a:cubicBezTo>
                    <a:pt x="28" y="10"/>
                    <a:pt x="15" y="4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11" y="7"/>
                    <a:pt x="22" y="11"/>
                    <a:pt x="33" y="16"/>
                  </a:cubicBezTo>
                  <a:cubicBezTo>
                    <a:pt x="45" y="21"/>
                    <a:pt x="57" y="26"/>
                    <a:pt x="69" y="30"/>
                  </a:cubicBezTo>
                  <a:cubicBezTo>
                    <a:pt x="65" y="31"/>
                    <a:pt x="62" y="33"/>
                    <a:pt x="58" y="34"/>
                  </a:cubicBezTo>
                  <a:cubicBezTo>
                    <a:pt x="53" y="37"/>
                    <a:pt x="47" y="38"/>
                    <a:pt x="43" y="42"/>
                  </a:cubicBezTo>
                  <a:cubicBezTo>
                    <a:pt x="42" y="43"/>
                    <a:pt x="42" y="45"/>
                    <a:pt x="44" y="45"/>
                  </a:cubicBezTo>
                  <a:cubicBezTo>
                    <a:pt x="49" y="44"/>
                    <a:pt x="54" y="41"/>
                    <a:pt x="58" y="39"/>
                  </a:cubicBezTo>
                  <a:cubicBezTo>
                    <a:pt x="64" y="37"/>
                    <a:pt x="70" y="35"/>
                    <a:pt x="74" y="31"/>
                  </a:cubicBezTo>
                  <a:cubicBezTo>
                    <a:pt x="75" y="31"/>
                    <a:pt x="75" y="31"/>
                    <a:pt x="76" y="31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7" y="30"/>
                    <a:pt x="76" y="29"/>
                    <a:pt x="76" y="29"/>
                  </a:cubicBezTo>
                  <a:cubicBezTo>
                    <a:pt x="77" y="29"/>
                    <a:pt x="77" y="28"/>
                    <a:pt x="77" y="27"/>
                  </a:cubicBez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Freeform 116"/>
            <p:cNvSpPr>
              <a:spLocks/>
            </p:cNvSpPr>
            <p:nvPr/>
          </p:nvSpPr>
          <p:spPr bwMode="auto">
            <a:xfrm>
              <a:off x="6051551" y="2640013"/>
              <a:ext cx="344488" cy="142875"/>
            </a:xfrm>
            <a:custGeom>
              <a:avLst/>
              <a:gdLst>
                <a:gd name="T0" fmla="*/ 59 w 116"/>
                <a:gd name="T1" fmla="*/ 1 h 48"/>
                <a:gd name="T2" fmla="*/ 23 w 116"/>
                <a:gd name="T3" fmla="*/ 15 h 48"/>
                <a:gd name="T4" fmla="*/ 0 w 116"/>
                <a:gd name="T5" fmla="*/ 46 h 48"/>
                <a:gd name="T6" fmla="*/ 1 w 116"/>
                <a:gd name="T7" fmla="*/ 47 h 48"/>
                <a:gd name="T8" fmla="*/ 21 w 116"/>
                <a:gd name="T9" fmla="*/ 22 h 48"/>
                <a:gd name="T10" fmla="*/ 56 w 116"/>
                <a:gd name="T11" fmla="*/ 6 h 48"/>
                <a:gd name="T12" fmla="*/ 113 w 116"/>
                <a:gd name="T13" fmla="*/ 40 h 48"/>
                <a:gd name="T14" fmla="*/ 116 w 116"/>
                <a:gd name="T15" fmla="*/ 39 h 48"/>
                <a:gd name="T16" fmla="*/ 59 w 116"/>
                <a:gd name="T17" fmla="*/ 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48">
                  <a:moveTo>
                    <a:pt x="59" y="1"/>
                  </a:moveTo>
                  <a:cubicBezTo>
                    <a:pt x="46" y="1"/>
                    <a:pt x="33" y="7"/>
                    <a:pt x="23" y="15"/>
                  </a:cubicBezTo>
                  <a:cubicBezTo>
                    <a:pt x="13" y="22"/>
                    <a:pt x="2" y="34"/>
                    <a:pt x="0" y="46"/>
                  </a:cubicBezTo>
                  <a:cubicBezTo>
                    <a:pt x="0" y="47"/>
                    <a:pt x="0" y="48"/>
                    <a:pt x="1" y="47"/>
                  </a:cubicBezTo>
                  <a:cubicBezTo>
                    <a:pt x="8" y="39"/>
                    <a:pt x="13" y="29"/>
                    <a:pt x="21" y="22"/>
                  </a:cubicBezTo>
                  <a:cubicBezTo>
                    <a:pt x="31" y="13"/>
                    <a:pt x="43" y="7"/>
                    <a:pt x="56" y="6"/>
                  </a:cubicBezTo>
                  <a:cubicBezTo>
                    <a:pt x="82" y="2"/>
                    <a:pt x="102" y="19"/>
                    <a:pt x="113" y="40"/>
                  </a:cubicBezTo>
                  <a:cubicBezTo>
                    <a:pt x="114" y="42"/>
                    <a:pt x="116" y="40"/>
                    <a:pt x="116" y="39"/>
                  </a:cubicBezTo>
                  <a:cubicBezTo>
                    <a:pt x="112" y="14"/>
                    <a:pt x="82" y="0"/>
                    <a:pt x="59" y="1"/>
                  </a:cubicBez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" name="Freeform 117"/>
            <p:cNvSpPr>
              <a:spLocks/>
            </p:cNvSpPr>
            <p:nvPr/>
          </p:nvSpPr>
          <p:spPr bwMode="auto">
            <a:xfrm>
              <a:off x="6343651" y="2727326"/>
              <a:ext cx="100013" cy="82550"/>
            </a:xfrm>
            <a:custGeom>
              <a:avLst/>
              <a:gdLst>
                <a:gd name="T0" fmla="*/ 29 w 34"/>
                <a:gd name="T1" fmla="*/ 3 h 28"/>
                <a:gd name="T2" fmla="*/ 24 w 34"/>
                <a:gd name="T3" fmla="*/ 22 h 28"/>
                <a:gd name="T4" fmla="*/ 2 w 34"/>
                <a:gd name="T5" fmla="*/ 11 h 28"/>
                <a:gd name="T6" fmla="*/ 1 w 34"/>
                <a:gd name="T7" fmla="*/ 12 h 28"/>
                <a:gd name="T8" fmla="*/ 25 w 34"/>
                <a:gd name="T9" fmla="*/ 27 h 28"/>
                <a:gd name="T10" fmla="*/ 28 w 34"/>
                <a:gd name="T11" fmla="*/ 26 h 28"/>
                <a:gd name="T12" fmla="*/ 33 w 34"/>
                <a:gd name="T13" fmla="*/ 5 h 28"/>
                <a:gd name="T14" fmla="*/ 29 w 34"/>
                <a:gd name="T15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28">
                  <a:moveTo>
                    <a:pt x="29" y="3"/>
                  </a:moveTo>
                  <a:cubicBezTo>
                    <a:pt x="27" y="10"/>
                    <a:pt x="26" y="16"/>
                    <a:pt x="24" y="22"/>
                  </a:cubicBezTo>
                  <a:cubicBezTo>
                    <a:pt x="17" y="18"/>
                    <a:pt x="10" y="14"/>
                    <a:pt x="2" y="11"/>
                  </a:cubicBezTo>
                  <a:cubicBezTo>
                    <a:pt x="1" y="11"/>
                    <a:pt x="0" y="12"/>
                    <a:pt x="1" y="12"/>
                  </a:cubicBezTo>
                  <a:cubicBezTo>
                    <a:pt x="8" y="18"/>
                    <a:pt x="17" y="23"/>
                    <a:pt x="25" y="27"/>
                  </a:cubicBezTo>
                  <a:cubicBezTo>
                    <a:pt x="26" y="28"/>
                    <a:pt x="28" y="28"/>
                    <a:pt x="28" y="26"/>
                  </a:cubicBezTo>
                  <a:cubicBezTo>
                    <a:pt x="30" y="19"/>
                    <a:pt x="32" y="12"/>
                    <a:pt x="33" y="5"/>
                  </a:cubicBezTo>
                  <a:cubicBezTo>
                    <a:pt x="34" y="2"/>
                    <a:pt x="29" y="0"/>
                    <a:pt x="29" y="3"/>
                  </a:cubicBez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Freeform 118"/>
            <p:cNvSpPr>
              <a:spLocks/>
            </p:cNvSpPr>
            <p:nvPr/>
          </p:nvSpPr>
          <p:spPr bwMode="auto">
            <a:xfrm>
              <a:off x="5949951" y="2846388"/>
              <a:ext cx="157163" cy="41275"/>
            </a:xfrm>
            <a:custGeom>
              <a:avLst/>
              <a:gdLst>
                <a:gd name="T0" fmla="*/ 53 w 53"/>
                <a:gd name="T1" fmla="*/ 10 h 14"/>
                <a:gd name="T2" fmla="*/ 20 w 53"/>
                <a:gd name="T3" fmla="*/ 4 h 14"/>
                <a:gd name="T4" fmla="*/ 4 w 53"/>
                <a:gd name="T5" fmla="*/ 9 h 14"/>
                <a:gd name="T6" fmla="*/ 1 w 53"/>
                <a:gd name="T7" fmla="*/ 3 h 14"/>
                <a:gd name="T8" fmla="*/ 0 w 53"/>
                <a:gd name="T9" fmla="*/ 4 h 14"/>
                <a:gd name="T10" fmla="*/ 2 w 53"/>
                <a:gd name="T11" fmla="*/ 12 h 14"/>
                <a:gd name="T12" fmla="*/ 4 w 53"/>
                <a:gd name="T13" fmla="*/ 13 h 14"/>
                <a:gd name="T14" fmla="*/ 52 w 53"/>
                <a:gd name="T15" fmla="*/ 12 h 14"/>
                <a:gd name="T16" fmla="*/ 53 w 53"/>
                <a:gd name="T17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14">
                  <a:moveTo>
                    <a:pt x="53" y="10"/>
                  </a:moveTo>
                  <a:cubicBezTo>
                    <a:pt x="43" y="6"/>
                    <a:pt x="30" y="5"/>
                    <a:pt x="20" y="4"/>
                  </a:cubicBezTo>
                  <a:cubicBezTo>
                    <a:pt x="14" y="3"/>
                    <a:pt x="8" y="5"/>
                    <a:pt x="4" y="9"/>
                  </a:cubicBezTo>
                  <a:cubicBezTo>
                    <a:pt x="3" y="7"/>
                    <a:pt x="2" y="5"/>
                    <a:pt x="1" y="3"/>
                  </a:cubicBezTo>
                  <a:cubicBezTo>
                    <a:pt x="1" y="3"/>
                    <a:pt x="0" y="3"/>
                    <a:pt x="0" y="4"/>
                  </a:cubicBezTo>
                  <a:cubicBezTo>
                    <a:pt x="1" y="7"/>
                    <a:pt x="1" y="10"/>
                    <a:pt x="2" y="12"/>
                  </a:cubicBezTo>
                  <a:cubicBezTo>
                    <a:pt x="2" y="14"/>
                    <a:pt x="4" y="14"/>
                    <a:pt x="4" y="13"/>
                  </a:cubicBezTo>
                  <a:cubicBezTo>
                    <a:pt x="15" y="0"/>
                    <a:pt x="38" y="13"/>
                    <a:pt x="52" y="12"/>
                  </a:cubicBezTo>
                  <a:cubicBezTo>
                    <a:pt x="53" y="12"/>
                    <a:pt x="53" y="11"/>
                    <a:pt x="53" y="10"/>
                  </a:cubicBez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0" name="Freeform 119"/>
            <p:cNvSpPr>
              <a:spLocks/>
            </p:cNvSpPr>
            <p:nvPr/>
          </p:nvSpPr>
          <p:spPr bwMode="auto">
            <a:xfrm>
              <a:off x="7586663" y="2357438"/>
              <a:ext cx="74613" cy="98425"/>
            </a:xfrm>
            <a:custGeom>
              <a:avLst/>
              <a:gdLst>
                <a:gd name="T0" fmla="*/ 25 w 25"/>
                <a:gd name="T1" fmla="*/ 9 h 33"/>
                <a:gd name="T2" fmla="*/ 24 w 25"/>
                <a:gd name="T3" fmla="*/ 7 h 33"/>
                <a:gd name="T4" fmla="*/ 13 w 25"/>
                <a:gd name="T5" fmla="*/ 15 h 33"/>
                <a:gd name="T6" fmla="*/ 2 w 25"/>
                <a:gd name="T7" fmla="*/ 1 h 33"/>
                <a:gd name="T8" fmla="*/ 0 w 25"/>
                <a:gd name="T9" fmla="*/ 3 h 33"/>
                <a:gd name="T10" fmla="*/ 10 w 25"/>
                <a:gd name="T11" fmla="*/ 18 h 33"/>
                <a:gd name="T12" fmla="*/ 10 w 25"/>
                <a:gd name="T13" fmla="*/ 18 h 33"/>
                <a:gd name="T14" fmla="*/ 3 w 25"/>
                <a:gd name="T15" fmla="*/ 25 h 33"/>
                <a:gd name="T16" fmla="*/ 2 w 25"/>
                <a:gd name="T17" fmla="*/ 29 h 33"/>
                <a:gd name="T18" fmla="*/ 3 w 25"/>
                <a:gd name="T19" fmla="*/ 29 h 33"/>
                <a:gd name="T20" fmla="*/ 9 w 25"/>
                <a:gd name="T21" fmla="*/ 24 h 33"/>
                <a:gd name="T22" fmla="*/ 13 w 25"/>
                <a:gd name="T23" fmla="*/ 21 h 33"/>
                <a:gd name="T24" fmla="*/ 22 w 25"/>
                <a:gd name="T25" fmla="*/ 32 h 33"/>
                <a:gd name="T26" fmla="*/ 24 w 25"/>
                <a:gd name="T27" fmla="*/ 31 h 33"/>
                <a:gd name="T28" fmla="*/ 16 w 25"/>
                <a:gd name="T29" fmla="*/ 18 h 33"/>
                <a:gd name="T30" fmla="*/ 25 w 25"/>
                <a:gd name="T31" fmla="*/ 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33">
                  <a:moveTo>
                    <a:pt x="25" y="9"/>
                  </a:moveTo>
                  <a:cubicBezTo>
                    <a:pt x="25" y="8"/>
                    <a:pt x="25" y="7"/>
                    <a:pt x="24" y="7"/>
                  </a:cubicBezTo>
                  <a:cubicBezTo>
                    <a:pt x="20" y="9"/>
                    <a:pt x="17" y="12"/>
                    <a:pt x="13" y="15"/>
                  </a:cubicBezTo>
                  <a:cubicBezTo>
                    <a:pt x="10" y="10"/>
                    <a:pt x="6" y="5"/>
                    <a:pt x="2" y="1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3" y="8"/>
                    <a:pt x="7" y="13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8" y="20"/>
                    <a:pt x="5" y="22"/>
                    <a:pt x="3" y="25"/>
                  </a:cubicBezTo>
                  <a:cubicBezTo>
                    <a:pt x="1" y="26"/>
                    <a:pt x="2" y="27"/>
                    <a:pt x="2" y="29"/>
                  </a:cubicBezTo>
                  <a:cubicBezTo>
                    <a:pt x="2" y="30"/>
                    <a:pt x="3" y="30"/>
                    <a:pt x="3" y="29"/>
                  </a:cubicBezTo>
                  <a:cubicBezTo>
                    <a:pt x="4" y="27"/>
                    <a:pt x="7" y="25"/>
                    <a:pt x="9" y="24"/>
                  </a:cubicBezTo>
                  <a:cubicBezTo>
                    <a:pt x="10" y="23"/>
                    <a:pt x="11" y="22"/>
                    <a:pt x="13" y="21"/>
                  </a:cubicBezTo>
                  <a:cubicBezTo>
                    <a:pt x="15" y="25"/>
                    <a:pt x="18" y="29"/>
                    <a:pt x="22" y="32"/>
                  </a:cubicBezTo>
                  <a:cubicBezTo>
                    <a:pt x="23" y="33"/>
                    <a:pt x="25" y="32"/>
                    <a:pt x="24" y="31"/>
                  </a:cubicBezTo>
                  <a:cubicBezTo>
                    <a:pt x="23" y="26"/>
                    <a:pt x="19" y="22"/>
                    <a:pt x="16" y="18"/>
                  </a:cubicBezTo>
                  <a:cubicBezTo>
                    <a:pt x="19" y="15"/>
                    <a:pt x="23" y="13"/>
                    <a:pt x="25" y="9"/>
                  </a:cubicBez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" name="Freeform 120"/>
            <p:cNvSpPr>
              <a:spLocks/>
            </p:cNvSpPr>
            <p:nvPr/>
          </p:nvSpPr>
          <p:spPr bwMode="auto">
            <a:xfrm>
              <a:off x="7670801" y="2257426"/>
              <a:ext cx="112713" cy="157163"/>
            </a:xfrm>
            <a:custGeom>
              <a:avLst/>
              <a:gdLst>
                <a:gd name="T0" fmla="*/ 33 w 38"/>
                <a:gd name="T1" fmla="*/ 29 h 53"/>
                <a:gd name="T2" fmla="*/ 11 w 38"/>
                <a:gd name="T3" fmla="*/ 24 h 53"/>
                <a:gd name="T4" fmla="*/ 7 w 38"/>
                <a:gd name="T5" fmla="*/ 14 h 53"/>
                <a:gd name="T6" fmla="*/ 16 w 38"/>
                <a:gd name="T7" fmla="*/ 3 h 53"/>
                <a:gd name="T8" fmla="*/ 17 w 38"/>
                <a:gd name="T9" fmla="*/ 2 h 53"/>
                <a:gd name="T10" fmla="*/ 16 w 38"/>
                <a:gd name="T11" fmla="*/ 1 h 53"/>
                <a:gd name="T12" fmla="*/ 15 w 38"/>
                <a:gd name="T13" fmla="*/ 0 h 53"/>
                <a:gd name="T14" fmla="*/ 14 w 38"/>
                <a:gd name="T15" fmla="*/ 0 h 53"/>
                <a:gd name="T16" fmla="*/ 14 w 38"/>
                <a:gd name="T17" fmla="*/ 1 h 53"/>
                <a:gd name="T18" fmla="*/ 14 w 38"/>
                <a:gd name="T19" fmla="*/ 2 h 53"/>
                <a:gd name="T20" fmla="*/ 1 w 38"/>
                <a:gd name="T21" fmla="*/ 6 h 53"/>
                <a:gd name="T22" fmla="*/ 0 w 38"/>
                <a:gd name="T23" fmla="*/ 9 h 53"/>
                <a:gd name="T24" fmla="*/ 7 w 38"/>
                <a:gd name="T25" fmla="*/ 28 h 53"/>
                <a:gd name="T26" fmla="*/ 11 w 38"/>
                <a:gd name="T27" fmla="*/ 29 h 53"/>
                <a:gd name="T28" fmla="*/ 29 w 38"/>
                <a:gd name="T29" fmla="*/ 31 h 53"/>
                <a:gd name="T30" fmla="*/ 25 w 38"/>
                <a:gd name="T31" fmla="*/ 46 h 53"/>
                <a:gd name="T32" fmla="*/ 24 w 38"/>
                <a:gd name="T33" fmla="*/ 43 h 53"/>
                <a:gd name="T34" fmla="*/ 22 w 38"/>
                <a:gd name="T35" fmla="*/ 42 h 53"/>
                <a:gd name="T36" fmla="*/ 20 w 38"/>
                <a:gd name="T37" fmla="*/ 49 h 53"/>
                <a:gd name="T38" fmla="*/ 23 w 38"/>
                <a:gd name="T39" fmla="*/ 52 h 53"/>
                <a:gd name="T40" fmla="*/ 33 w 38"/>
                <a:gd name="T41" fmla="*/ 2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" h="53">
                  <a:moveTo>
                    <a:pt x="33" y="29"/>
                  </a:moveTo>
                  <a:cubicBezTo>
                    <a:pt x="30" y="20"/>
                    <a:pt x="18" y="20"/>
                    <a:pt x="11" y="24"/>
                  </a:cubicBezTo>
                  <a:cubicBezTo>
                    <a:pt x="9" y="21"/>
                    <a:pt x="8" y="17"/>
                    <a:pt x="7" y="14"/>
                  </a:cubicBezTo>
                  <a:cubicBezTo>
                    <a:pt x="4" y="7"/>
                    <a:pt x="11" y="6"/>
                    <a:pt x="16" y="3"/>
                  </a:cubicBezTo>
                  <a:cubicBezTo>
                    <a:pt x="17" y="3"/>
                    <a:pt x="17" y="2"/>
                    <a:pt x="17" y="2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6" y="0"/>
                    <a:pt x="16" y="0"/>
                    <a:pt x="15" y="0"/>
                  </a:cubicBezTo>
                  <a:cubicBezTo>
                    <a:pt x="15" y="0"/>
                    <a:pt x="14" y="0"/>
                    <a:pt x="14" y="0"/>
                  </a:cubicBezTo>
                  <a:cubicBezTo>
                    <a:pt x="14" y="0"/>
                    <a:pt x="14" y="1"/>
                    <a:pt x="14" y="1"/>
                  </a:cubicBezTo>
                  <a:cubicBezTo>
                    <a:pt x="14" y="1"/>
                    <a:pt x="14" y="2"/>
                    <a:pt x="14" y="2"/>
                  </a:cubicBezTo>
                  <a:cubicBezTo>
                    <a:pt x="12" y="1"/>
                    <a:pt x="2" y="6"/>
                    <a:pt x="1" y="6"/>
                  </a:cubicBezTo>
                  <a:cubicBezTo>
                    <a:pt x="1" y="7"/>
                    <a:pt x="0" y="8"/>
                    <a:pt x="0" y="9"/>
                  </a:cubicBezTo>
                  <a:cubicBezTo>
                    <a:pt x="3" y="15"/>
                    <a:pt x="5" y="22"/>
                    <a:pt x="7" y="28"/>
                  </a:cubicBezTo>
                  <a:cubicBezTo>
                    <a:pt x="8" y="30"/>
                    <a:pt x="10" y="31"/>
                    <a:pt x="11" y="29"/>
                  </a:cubicBezTo>
                  <a:cubicBezTo>
                    <a:pt x="17" y="24"/>
                    <a:pt x="25" y="25"/>
                    <a:pt x="29" y="31"/>
                  </a:cubicBezTo>
                  <a:cubicBezTo>
                    <a:pt x="33" y="37"/>
                    <a:pt x="29" y="43"/>
                    <a:pt x="25" y="46"/>
                  </a:cubicBezTo>
                  <a:cubicBezTo>
                    <a:pt x="25" y="45"/>
                    <a:pt x="25" y="44"/>
                    <a:pt x="24" y="43"/>
                  </a:cubicBezTo>
                  <a:cubicBezTo>
                    <a:pt x="24" y="42"/>
                    <a:pt x="23" y="41"/>
                    <a:pt x="22" y="42"/>
                  </a:cubicBezTo>
                  <a:cubicBezTo>
                    <a:pt x="21" y="46"/>
                    <a:pt x="21" y="46"/>
                    <a:pt x="20" y="49"/>
                  </a:cubicBezTo>
                  <a:cubicBezTo>
                    <a:pt x="19" y="51"/>
                    <a:pt x="21" y="53"/>
                    <a:pt x="23" y="52"/>
                  </a:cubicBezTo>
                  <a:cubicBezTo>
                    <a:pt x="33" y="49"/>
                    <a:pt x="38" y="39"/>
                    <a:pt x="33" y="29"/>
                  </a:cubicBez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2" name="Freeform 121"/>
            <p:cNvSpPr>
              <a:spLocks/>
            </p:cNvSpPr>
            <p:nvPr/>
          </p:nvSpPr>
          <p:spPr bwMode="auto">
            <a:xfrm>
              <a:off x="7743826" y="2209801"/>
              <a:ext cx="122238" cy="112713"/>
            </a:xfrm>
            <a:custGeom>
              <a:avLst/>
              <a:gdLst>
                <a:gd name="T0" fmla="*/ 40 w 41"/>
                <a:gd name="T1" fmla="*/ 32 h 38"/>
                <a:gd name="T2" fmla="*/ 3 w 41"/>
                <a:gd name="T3" fmla="*/ 2 h 38"/>
                <a:gd name="T4" fmla="*/ 1 w 41"/>
                <a:gd name="T5" fmla="*/ 3 h 38"/>
                <a:gd name="T6" fmla="*/ 16 w 41"/>
                <a:gd name="T7" fmla="*/ 19 h 38"/>
                <a:gd name="T8" fmla="*/ 35 w 41"/>
                <a:gd name="T9" fmla="*/ 33 h 38"/>
                <a:gd name="T10" fmla="*/ 35 w 41"/>
                <a:gd name="T11" fmla="*/ 34 h 38"/>
                <a:gd name="T12" fmla="*/ 36 w 41"/>
                <a:gd name="T13" fmla="*/ 35 h 38"/>
                <a:gd name="T14" fmla="*/ 40 w 41"/>
                <a:gd name="T15" fmla="*/ 36 h 38"/>
                <a:gd name="T16" fmla="*/ 40 w 41"/>
                <a:gd name="T17" fmla="*/ 35 h 38"/>
                <a:gd name="T18" fmla="*/ 40 w 41"/>
                <a:gd name="T19" fmla="*/ 3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38">
                  <a:moveTo>
                    <a:pt x="40" y="32"/>
                  </a:moveTo>
                  <a:cubicBezTo>
                    <a:pt x="28" y="21"/>
                    <a:pt x="13" y="15"/>
                    <a:pt x="3" y="2"/>
                  </a:cubicBezTo>
                  <a:cubicBezTo>
                    <a:pt x="2" y="0"/>
                    <a:pt x="0" y="2"/>
                    <a:pt x="1" y="3"/>
                  </a:cubicBezTo>
                  <a:cubicBezTo>
                    <a:pt x="4" y="10"/>
                    <a:pt x="10" y="15"/>
                    <a:pt x="16" y="19"/>
                  </a:cubicBezTo>
                  <a:cubicBezTo>
                    <a:pt x="18" y="21"/>
                    <a:pt x="32" y="30"/>
                    <a:pt x="35" y="33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5"/>
                    <a:pt x="36" y="35"/>
                    <a:pt x="36" y="35"/>
                  </a:cubicBezTo>
                  <a:cubicBezTo>
                    <a:pt x="36" y="37"/>
                    <a:pt x="39" y="38"/>
                    <a:pt x="40" y="36"/>
                  </a:cubicBezTo>
                  <a:cubicBezTo>
                    <a:pt x="40" y="36"/>
                    <a:pt x="40" y="35"/>
                    <a:pt x="40" y="35"/>
                  </a:cubicBezTo>
                  <a:cubicBezTo>
                    <a:pt x="41" y="34"/>
                    <a:pt x="41" y="33"/>
                    <a:pt x="40" y="32"/>
                  </a:cubicBez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3" name="Freeform 122"/>
            <p:cNvSpPr>
              <a:spLocks noEditPoints="1"/>
            </p:cNvSpPr>
            <p:nvPr/>
          </p:nvSpPr>
          <p:spPr bwMode="auto">
            <a:xfrm>
              <a:off x="7794626" y="2203451"/>
              <a:ext cx="50800" cy="41275"/>
            </a:xfrm>
            <a:custGeom>
              <a:avLst/>
              <a:gdLst>
                <a:gd name="T0" fmla="*/ 16 w 17"/>
                <a:gd name="T1" fmla="*/ 7 h 14"/>
                <a:gd name="T2" fmla="*/ 8 w 17"/>
                <a:gd name="T3" fmla="*/ 0 h 14"/>
                <a:gd name="T4" fmla="*/ 1 w 17"/>
                <a:gd name="T5" fmla="*/ 8 h 14"/>
                <a:gd name="T6" fmla="*/ 2 w 17"/>
                <a:gd name="T7" fmla="*/ 8 h 14"/>
                <a:gd name="T8" fmla="*/ 2 w 17"/>
                <a:gd name="T9" fmla="*/ 8 h 14"/>
                <a:gd name="T10" fmla="*/ 8 w 17"/>
                <a:gd name="T11" fmla="*/ 13 h 14"/>
                <a:gd name="T12" fmla="*/ 14 w 17"/>
                <a:gd name="T13" fmla="*/ 12 h 14"/>
                <a:gd name="T14" fmla="*/ 16 w 17"/>
                <a:gd name="T15" fmla="*/ 7 h 14"/>
                <a:gd name="T16" fmla="*/ 5 w 17"/>
                <a:gd name="T17" fmla="*/ 5 h 14"/>
                <a:gd name="T18" fmla="*/ 8 w 17"/>
                <a:gd name="T19" fmla="*/ 4 h 14"/>
                <a:gd name="T20" fmla="*/ 12 w 17"/>
                <a:gd name="T21" fmla="*/ 8 h 14"/>
                <a:gd name="T22" fmla="*/ 5 w 17"/>
                <a:gd name="T23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14">
                  <a:moveTo>
                    <a:pt x="16" y="7"/>
                  </a:moveTo>
                  <a:cubicBezTo>
                    <a:pt x="16" y="3"/>
                    <a:pt x="12" y="0"/>
                    <a:pt x="8" y="0"/>
                  </a:cubicBezTo>
                  <a:cubicBezTo>
                    <a:pt x="4" y="0"/>
                    <a:pt x="0" y="4"/>
                    <a:pt x="1" y="8"/>
                  </a:cubicBezTo>
                  <a:cubicBezTo>
                    <a:pt x="1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10"/>
                    <a:pt x="5" y="12"/>
                    <a:pt x="8" y="13"/>
                  </a:cubicBezTo>
                  <a:cubicBezTo>
                    <a:pt x="10" y="14"/>
                    <a:pt x="12" y="13"/>
                    <a:pt x="14" y="12"/>
                  </a:cubicBezTo>
                  <a:cubicBezTo>
                    <a:pt x="16" y="11"/>
                    <a:pt x="17" y="10"/>
                    <a:pt x="16" y="7"/>
                  </a:cubicBezTo>
                  <a:close/>
                  <a:moveTo>
                    <a:pt x="5" y="5"/>
                  </a:moveTo>
                  <a:cubicBezTo>
                    <a:pt x="6" y="5"/>
                    <a:pt x="7" y="4"/>
                    <a:pt x="8" y="4"/>
                  </a:cubicBezTo>
                  <a:cubicBezTo>
                    <a:pt x="10" y="4"/>
                    <a:pt x="12" y="6"/>
                    <a:pt x="12" y="8"/>
                  </a:cubicBezTo>
                  <a:cubicBezTo>
                    <a:pt x="9" y="10"/>
                    <a:pt x="6" y="8"/>
                    <a:pt x="5" y="5"/>
                  </a:cubicBez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Freeform 123"/>
            <p:cNvSpPr>
              <a:spLocks noEditPoints="1"/>
            </p:cNvSpPr>
            <p:nvPr/>
          </p:nvSpPr>
          <p:spPr bwMode="auto">
            <a:xfrm>
              <a:off x="7794626" y="2312988"/>
              <a:ext cx="44450" cy="39688"/>
            </a:xfrm>
            <a:custGeom>
              <a:avLst/>
              <a:gdLst>
                <a:gd name="T0" fmla="*/ 13 w 15"/>
                <a:gd name="T1" fmla="*/ 3 h 13"/>
                <a:gd name="T2" fmla="*/ 7 w 15"/>
                <a:gd name="T3" fmla="*/ 0 h 13"/>
                <a:gd name="T4" fmla="*/ 2 w 15"/>
                <a:gd name="T5" fmla="*/ 3 h 13"/>
                <a:gd name="T6" fmla="*/ 0 w 15"/>
                <a:gd name="T7" fmla="*/ 4 h 13"/>
                <a:gd name="T8" fmla="*/ 1 w 15"/>
                <a:gd name="T9" fmla="*/ 6 h 13"/>
                <a:gd name="T10" fmla="*/ 1 w 15"/>
                <a:gd name="T11" fmla="*/ 9 h 13"/>
                <a:gd name="T12" fmla="*/ 2 w 15"/>
                <a:gd name="T13" fmla="*/ 10 h 13"/>
                <a:gd name="T14" fmla="*/ 4 w 15"/>
                <a:gd name="T15" fmla="*/ 11 h 13"/>
                <a:gd name="T16" fmla="*/ 13 w 15"/>
                <a:gd name="T17" fmla="*/ 12 h 13"/>
                <a:gd name="T18" fmla="*/ 14 w 15"/>
                <a:gd name="T19" fmla="*/ 10 h 13"/>
                <a:gd name="T20" fmla="*/ 13 w 15"/>
                <a:gd name="T21" fmla="*/ 3 h 13"/>
                <a:gd name="T22" fmla="*/ 4 w 15"/>
                <a:gd name="T23" fmla="*/ 7 h 13"/>
                <a:gd name="T24" fmla="*/ 7 w 15"/>
                <a:gd name="T25" fmla="*/ 5 h 13"/>
                <a:gd name="T26" fmla="*/ 10 w 15"/>
                <a:gd name="T27" fmla="*/ 6 h 13"/>
                <a:gd name="T28" fmla="*/ 10 w 15"/>
                <a:gd name="T29" fmla="*/ 9 h 13"/>
                <a:gd name="T30" fmla="*/ 4 w 15"/>
                <a:gd name="T31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13">
                  <a:moveTo>
                    <a:pt x="13" y="3"/>
                  </a:moveTo>
                  <a:cubicBezTo>
                    <a:pt x="11" y="1"/>
                    <a:pt x="9" y="0"/>
                    <a:pt x="7" y="0"/>
                  </a:cubicBezTo>
                  <a:cubicBezTo>
                    <a:pt x="5" y="0"/>
                    <a:pt x="3" y="2"/>
                    <a:pt x="2" y="3"/>
                  </a:cubicBezTo>
                  <a:cubicBezTo>
                    <a:pt x="1" y="3"/>
                    <a:pt x="0" y="3"/>
                    <a:pt x="0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1" y="7"/>
                    <a:pt x="1" y="8"/>
                    <a:pt x="1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0"/>
                    <a:pt x="3" y="11"/>
                    <a:pt x="4" y="11"/>
                  </a:cubicBezTo>
                  <a:cubicBezTo>
                    <a:pt x="7" y="13"/>
                    <a:pt x="11" y="13"/>
                    <a:pt x="13" y="12"/>
                  </a:cubicBezTo>
                  <a:cubicBezTo>
                    <a:pt x="14" y="11"/>
                    <a:pt x="14" y="11"/>
                    <a:pt x="14" y="10"/>
                  </a:cubicBezTo>
                  <a:cubicBezTo>
                    <a:pt x="14" y="7"/>
                    <a:pt x="15" y="5"/>
                    <a:pt x="13" y="3"/>
                  </a:cubicBezTo>
                  <a:close/>
                  <a:moveTo>
                    <a:pt x="4" y="7"/>
                  </a:moveTo>
                  <a:cubicBezTo>
                    <a:pt x="5" y="6"/>
                    <a:pt x="6" y="5"/>
                    <a:pt x="7" y="5"/>
                  </a:cubicBezTo>
                  <a:cubicBezTo>
                    <a:pt x="8" y="4"/>
                    <a:pt x="9" y="5"/>
                    <a:pt x="10" y="6"/>
                  </a:cubicBezTo>
                  <a:cubicBezTo>
                    <a:pt x="10" y="6"/>
                    <a:pt x="10" y="7"/>
                    <a:pt x="10" y="9"/>
                  </a:cubicBezTo>
                  <a:cubicBezTo>
                    <a:pt x="8" y="9"/>
                    <a:pt x="6" y="8"/>
                    <a:pt x="4" y="7"/>
                  </a:cubicBez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25" name="矩形 124"/>
          <p:cNvSpPr/>
          <p:nvPr/>
        </p:nvSpPr>
        <p:spPr>
          <a:xfrm>
            <a:off x="6155975" y="3265485"/>
            <a:ext cx="33635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Please add your text</a:t>
            </a:r>
          </a:p>
        </p:txBody>
      </p:sp>
      <p:sp>
        <p:nvSpPr>
          <p:cNvPr id="2" name="矩形 1"/>
          <p:cNvSpPr/>
          <p:nvPr/>
        </p:nvSpPr>
        <p:spPr>
          <a:xfrm>
            <a:off x="6571900" y="2377778"/>
            <a:ext cx="20954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  <a:cs typeface="Times New Roman" panose="02020603050405020304" pitchFamily="18" charset="0"/>
              </a:rPr>
              <a:t>Add your title</a:t>
            </a:r>
          </a:p>
        </p:txBody>
      </p:sp>
    </p:spTree>
    <p:extLst>
      <p:ext uri="{BB962C8B-B14F-4D97-AF65-F5344CB8AC3E}">
        <p14:creationId xmlns:p14="http://schemas.microsoft.com/office/powerpoint/2010/main" val="422601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25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等腰三角形 7"/>
          <p:cNvSpPr/>
          <p:nvPr/>
        </p:nvSpPr>
        <p:spPr>
          <a:xfrm rot="16200000">
            <a:off x="8403315" y="3183767"/>
            <a:ext cx="125512" cy="270186"/>
          </a:xfrm>
          <a:prstGeom prst="triangle">
            <a:avLst>
              <a:gd name="adj" fmla="val 55499"/>
            </a:avLst>
          </a:prstGeom>
          <a:solidFill>
            <a:srgbClr val="26C6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等腰三角形 10"/>
          <p:cNvSpPr/>
          <p:nvPr/>
        </p:nvSpPr>
        <p:spPr>
          <a:xfrm rot="13339599">
            <a:off x="8218152" y="3055163"/>
            <a:ext cx="62120" cy="174653"/>
          </a:xfrm>
          <a:prstGeom prst="triangle">
            <a:avLst>
              <a:gd name="adj" fmla="val 55499"/>
            </a:avLst>
          </a:prstGeom>
          <a:solidFill>
            <a:srgbClr val="44BE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452218" y="2903363"/>
            <a:ext cx="63023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solidFill>
                  <a:srgbClr val="C0CA33"/>
                </a:solidFill>
                <a:latin typeface="Adobe 黑体 Std R" panose="020B0400000000000000" pitchFamily="34" charset="-122"/>
                <a:ea typeface="Adobe 黑体 Std R" panose="020B0400000000000000" pitchFamily="34" charset="-122"/>
              </a:rPr>
              <a:t>Thank You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3348111" y="4103692"/>
            <a:ext cx="4819335" cy="0"/>
          </a:xfrm>
          <a:prstGeom prst="line">
            <a:avLst/>
          </a:prstGeom>
          <a:ln w="158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8908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10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2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1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1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9" presetClass="path" presetSubtype="0" accel="100000" fill="hold" grpId="1" nodeType="withEffect" p14:presetBounceEnd="80000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3594 2.22222E-6 L -8.33333E-7 2.22222E-6 " pathEditMode="relative" rAng="0" ptsTypes="AA" p14:bounceEnd="80000">
                                          <p:cBhvr>
                                            <p:cTn id="19" dur="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9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22" presetClass="exit" presetSubtype="1" fill="hold" grpId="2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1" dur="34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33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49" presetClass="path" presetSubtype="0" accel="100000" fill="hold" grpId="1" nodeType="withEffect" p14:presetBounceEnd="80000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2.5E-6 -3.33333E-6 L 0.01693 -0.02963 " pathEditMode="relative" rAng="0" ptsTypes="AA" p14:bounceEnd="80000">
                                          <p:cBhvr>
                                            <p:cTn id="29" dur="1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46" y="-14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22" presetClass="exit" presetSubtype="1" fill="hold" grpId="2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1" dur="34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33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8" grpId="1" animBg="1"/>
          <p:bldP spid="8" grpId="2" animBg="1"/>
          <p:bldP spid="11" grpId="0" animBg="1"/>
          <p:bldP spid="11" grpId="1" animBg="1"/>
          <p:bldP spid="11" grpId="2" animBg="1"/>
          <p:bldP spid="1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10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2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1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1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9" presetClass="path" presetSubtype="0" ac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3594 2.22222E-6 L -8.33333E-7 2.22222E-6 " pathEditMode="relative" rAng="0" ptsTypes="AA">
                                          <p:cBhvr>
                                            <p:cTn id="19" dur="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9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22" presetClass="exit" presetSubtype="1" fill="hold" grpId="2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21" dur="34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33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49" presetClass="path" presetSubtype="0" ac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2.5E-6 -3.33333E-6 L 0.01693 -0.02963 " pathEditMode="relative" rAng="0" ptsTypes="AA">
                                          <p:cBhvr>
                                            <p:cTn id="29" dur="1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46" y="-14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22" presetClass="exit" presetSubtype="1" fill="hold" grpId="2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Effect transition="out" filter="wipe(up)">
                                          <p:cBhvr>
                                            <p:cTn id="31" dur="34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33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8" grpId="1" animBg="1"/>
          <p:bldP spid="8" grpId="2" animBg="1"/>
          <p:bldP spid="11" grpId="0" animBg="1"/>
          <p:bldP spid="11" grpId="1" animBg="1"/>
          <p:bldP spid="11" grpId="2" animBg="1"/>
          <p:bldP spid="10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</TotalTime>
  <Words>396</Words>
  <Application>Microsoft Office PowerPoint</Application>
  <PresentationFormat>宽屏</PresentationFormat>
  <Paragraphs>130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6" baseType="lpstr">
      <vt:lpstr>Adobe 黑体 Std R</vt:lpstr>
      <vt:lpstr>Arial Unicode MS</vt:lpstr>
      <vt:lpstr>等线</vt:lpstr>
      <vt:lpstr>等线 Light</vt:lpstr>
      <vt:lpstr>宋体</vt:lpstr>
      <vt:lpstr>微软雅黑</vt:lpstr>
      <vt:lpstr>Arial</vt:lpstr>
      <vt:lpstr>Calibri</vt:lpstr>
      <vt:lpstr>Impact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Yiefei Liu</dc:creator>
  <cp:lastModifiedBy>faith123</cp:lastModifiedBy>
  <cp:revision>56</cp:revision>
  <dcterms:created xsi:type="dcterms:W3CDTF">2016-04-30T05:13:08Z</dcterms:created>
  <dcterms:modified xsi:type="dcterms:W3CDTF">2018-09-12T01:25:03Z</dcterms:modified>
</cp:coreProperties>
</file>